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86"/>
  </p:notesMasterIdLst>
  <p:sldIdLst>
    <p:sldId id="893" r:id="rId2"/>
    <p:sldId id="820" r:id="rId3"/>
    <p:sldId id="821" r:id="rId4"/>
    <p:sldId id="783" r:id="rId5"/>
    <p:sldId id="764" r:id="rId6"/>
    <p:sldId id="786" r:id="rId7"/>
    <p:sldId id="785" r:id="rId8"/>
    <p:sldId id="809" r:id="rId9"/>
    <p:sldId id="790" r:id="rId10"/>
    <p:sldId id="789" r:id="rId11"/>
    <p:sldId id="808" r:id="rId12"/>
    <p:sldId id="278" r:id="rId13"/>
    <p:sldId id="792" r:id="rId14"/>
    <p:sldId id="784" r:id="rId15"/>
    <p:sldId id="810" r:id="rId16"/>
    <p:sldId id="811" r:id="rId17"/>
    <p:sldId id="812" r:id="rId18"/>
    <p:sldId id="813" r:id="rId19"/>
    <p:sldId id="819" r:id="rId20"/>
    <p:sldId id="814" r:id="rId21"/>
    <p:sldId id="815" r:id="rId22"/>
    <p:sldId id="816" r:id="rId23"/>
    <p:sldId id="817" r:id="rId24"/>
    <p:sldId id="818" r:id="rId25"/>
    <p:sldId id="318" r:id="rId26"/>
    <p:sldId id="317" r:id="rId27"/>
    <p:sldId id="766" r:id="rId28"/>
    <p:sldId id="768" r:id="rId29"/>
    <p:sldId id="793" r:id="rId30"/>
    <p:sldId id="827" r:id="rId31"/>
    <p:sldId id="822" r:id="rId32"/>
    <p:sldId id="776" r:id="rId33"/>
    <p:sldId id="791" r:id="rId34"/>
    <p:sldId id="782" r:id="rId35"/>
    <p:sldId id="774" r:id="rId36"/>
    <p:sldId id="323" r:id="rId37"/>
    <p:sldId id="788" r:id="rId38"/>
    <p:sldId id="331" r:id="rId39"/>
    <p:sldId id="833" r:id="rId40"/>
    <p:sldId id="826" r:id="rId41"/>
    <p:sldId id="823" r:id="rId42"/>
    <p:sldId id="828" r:id="rId43"/>
    <p:sldId id="480" r:id="rId44"/>
    <p:sldId id="497" r:id="rId45"/>
    <p:sldId id="481" r:id="rId46"/>
    <p:sldId id="896" r:id="rId47"/>
    <p:sldId id="605" r:id="rId48"/>
    <p:sldId id="875" r:id="rId49"/>
    <p:sldId id="483" r:id="rId50"/>
    <p:sldId id="890" r:id="rId51"/>
    <p:sldId id="873" r:id="rId52"/>
    <p:sldId id="874" r:id="rId53"/>
    <p:sldId id="488" r:id="rId54"/>
    <p:sldId id="878" r:id="rId55"/>
    <p:sldId id="880" r:id="rId56"/>
    <p:sldId id="489" r:id="rId57"/>
    <p:sldId id="370" r:id="rId58"/>
    <p:sldId id="881" r:id="rId59"/>
    <p:sldId id="876" r:id="rId60"/>
    <p:sldId id="877" r:id="rId61"/>
    <p:sldId id="882" r:id="rId62"/>
    <p:sldId id="617" r:id="rId63"/>
    <p:sldId id="763" r:id="rId64"/>
    <p:sldId id="658" r:id="rId65"/>
    <p:sldId id="884" r:id="rId66"/>
    <p:sldId id="886" r:id="rId67"/>
    <p:sldId id="620" r:id="rId68"/>
    <p:sldId id="621" r:id="rId69"/>
    <p:sldId id="622" r:id="rId70"/>
    <p:sldId id="887" r:id="rId71"/>
    <p:sldId id="885" r:id="rId72"/>
    <p:sldId id="624" r:id="rId73"/>
    <p:sldId id="327" r:id="rId74"/>
    <p:sldId id="891" r:id="rId75"/>
    <p:sldId id="803" r:id="rId76"/>
    <p:sldId id="798" r:id="rId77"/>
    <p:sldId id="894" r:id="rId78"/>
    <p:sldId id="888" r:id="rId79"/>
    <p:sldId id="344" r:id="rId80"/>
    <p:sldId id="799" r:id="rId81"/>
    <p:sldId id="895" r:id="rId82"/>
    <p:sldId id="889" r:id="rId83"/>
    <p:sldId id="800" r:id="rId84"/>
    <p:sldId id="892" r:id="rId85"/>
  </p:sldIdLst>
  <p:sldSz cx="12192000" cy="6858000"/>
  <p:notesSz cx="9385300" cy="70993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99"/>
    <a:srgbClr val="44B0C8"/>
    <a:srgbClr val="317583"/>
    <a:srgbClr val="3366FF"/>
    <a:srgbClr val="89B0FF"/>
    <a:srgbClr val="6699FF"/>
    <a:srgbClr val="66FF33"/>
    <a:srgbClr val="83BDFD"/>
    <a:srgbClr val="CCFF33"/>
    <a:srgbClr val="66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9338" autoAdjust="0"/>
    <p:restoredTop sz="94249" autoAdjust="0"/>
  </p:normalViewPr>
  <p:slideViewPr>
    <p:cSldViewPr snapToGrid="0">
      <p:cViewPr varScale="1">
        <p:scale>
          <a:sx n="56" d="100"/>
          <a:sy n="56" d="100"/>
        </p:scale>
        <p:origin x="108" y="426"/>
      </p:cViewPr>
      <p:guideLst/>
    </p:cSldViewPr>
  </p:slideViewPr>
  <p:notesTextViewPr>
    <p:cViewPr>
      <p:scale>
        <a:sx n="1" d="1"/>
        <a:sy n="1" d="1"/>
      </p:scale>
      <p:origin x="0" y="0"/>
    </p:cViewPr>
  </p:notesTextViewPr>
  <p:sorterViewPr>
    <p:cViewPr>
      <p:scale>
        <a:sx n="126" d="100"/>
        <a:sy n="126" d="100"/>
      </p:scale>
      <p:origin x="0" y="-2373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ableStyles" Target="tableStyle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image" Target="../media/image5.wmf"/></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1-24T02:03:24.845"/>
    </inkml:context>
    <inkml:brush xml:id="br0">
      <inkml:brushProperty name="width" value="0.05" units="cm"/>
      <inkml:brushProperty name="height" value="0.05" units="cm"/>
    </inkml:brush>
  </inkml:definitions>
  <inkml:trace contextRef="#ctx0" brushRef="#br0">0 748 24575,'3'0'0,"0"0"0,-1-1 0,1 1 0,-1-1 0,1 0 0,-1 0 0,1 0 0,-1 0 0,0 0 0,1-1 0,-1 1 0,0-1 0,0 0 0,0 1 0,0-1 0,2-3 0,30-40 0,-16 20 0,13-16 0,49-89 0,4-6 0,-81 131 0,1 0 0,-1 0 0,1 0 0,0 1 0,1 0 0,-1-1 0,1 2 0,0-1 0,0 1 0,0-1 0,0 1 0,0 1 0,1-1 0,-1 1 0,1 0 0,8-2 0,-8 3 0,0 1 0,0 0 0,1 1 0,-1-1 0,0 1 0,0 1 0,0-1 0,0 1 0,0 0 0,0 0 0,-1 0 0,1 1 0,-1 0 0,1 0 0,8 8 0,4 3 0,0 1 0,0 0 0,-2 2 0,27 32 0,47 84 0,7 8 0,-79-118 0,8 11 0,2-2 0,48 46 0,-65-69 0,0-1 0,0 1 0,1-2 0,0 0 0,1 0 0,-1-1 0,1-1 0,0 0 0,1 0 0,-1-2 0,27 5 0,6-5 0,-1-2 0,1-1 0,59-9 0,-98 8 0,-1 0 0,1 0 0,-1-1 0,1 1 0,-1-1 0,0-1 0,0 1 0,0-1 0,0 0 0,0-1 0,-1 1 0,1-1 0,-1 0 0,0-1 0,8-8 0,-8 6 0,0-1 0,0 1 0,-1-1 0,0-1 0,0 1 0,-1 0 0,0-1 0,-1 0 0,0 0 0,0 0 0,0-10 0,2-37 0,-6-96 0,0-9 0,2 156 0,1 1 0,-1 0 0,1-1 0,-1 1 0,1 0 0,1 0 0,-1 0 0,0 0 0,1 0 0,0 0 0,0 0 0,0 0 0,1 0 0,4-5 0,-5 7 0,0 1 0,0-1 0,0 1 0,0 0 0,1 0 0,-1 0 0,0 0 0,1 0 0,-1 0 0,1 1 0,-1-1 0,0 1 0,1-1 0,-1 1 0,1 0 0,-1 0 0,1 0 0,-1 1 0,1-1 0,-1 0 0,1 1 0,-1 0 0,1 0 0,-1-1 0,0 1 0,4 2 0,20 10 0,-1 1 0,0 1 0,-1 1 0,38 34 0,81 88 0,-139-133 0,4 3 0,-1 0 0,-1 0 0,1 1 0,-1 0 0,-1 1 0,0-1 0,0 1 0,5 14 0,-3 2 0,-1 0 0,4 31 0,-9-52 0,-1 0 0,1-1 0,0 1 0,0-1 0,0 0 0,1 1 0,0-1 0,0 0 0,0 0 0,0 0 0,0 0 0,1 0 0,0 0 0,0-1 0,0 0 0,0 1 0,0-1 0,1 0 0,-1 0 0,1-1 0,0 1 0,0-1 0,0 0 0,0 0 0,0 0 0,1 0 0,-1-1 0,0 0 0,1 0 0,-1 0 0,1 0 0,-1-1 0,1 0 0,0 0 0,-1 0 0,1 0 0,-1-1 0,1 1 0,5-3 0,8-1 0,0-2 0,-1 0 0,1-1 0,-1-1 0,-1 0 0,1-1 0,-2-1 0,28-21 0,-1-7 0,59-67 0,26-24 0,-48 70 0,-72 54 0,-1 1 0,1 0 0,0 1 0,1 0 0,-1 0 0,0 0 0,1 1 0,0 0 0,-1 1 0,10-1 0,-14 2 0,-1 0 0,1 1 0,-1-1 0,1 1 0,-1 0 0,1-1 0,-1 1 0,1 0 0,-1 1 0,1-1 0,-1 0 0,0 1 0,0-1 0,0 1 0,0 0 0,0-1 0,0 1 0,0 0 0,-1 0 0,1 1 0,-1-1 0,1 0 0,-1 0 0,0 1 0,0-1 0,0 1 0,0-1 0,0 1 0,-1-1 0,2 6 0,1 8 0,-1 0 0,0 0 0,-2 29 0,0-37 0,-6 121 0,3-88 0,0 1 0,3-1 0,2 1 0,8 52 0,-9-89 0,0 0 0,0 0 0,1 0 0,0 0 0,0 0 0,0 0 0,0-1 0,1 1 0,-1-1 0,1 1 0,1-1 0,-1 0 0,1 0 0,-1 0 0,1-1 0,0 1 0,0-1 0,0 0 0,9 4 0,-2-2 0,0-2 0,0 1 0,0-1 0,1-1 0,-1 0 0,1-1 0,0 0 0,12-1 0,-8 0 0,0-1 0,0-1 0,0 0 0,0-1 0,-1 0 0,1-1 0,-1-1 0,0-1 0,0 0 0,0-1 0,24-16 0,-28 16 0,-1-1 0,0-1 0,0 0 0,-1 0 0,0 0 0,-1-1 0,0-1 0,0 1 0,-1-1 0,-1-1 0,0 1 0,0-1 0,-1 0 0,-1 0 0,5-18 0,-4-6 0,-1 0 0,-1 0 0,-5-73 0,1-14 0,2 117 0,0 0 0,0 0 0,1 1 0,0-1 0,0 0 0,0 1 0,1-1 0,0 1 0,0 0 0,0 0 0,1 0 0,0 0 0,0 1 0,0-1 0,7-5 0,-3 3 0,0 0 0,1 1 0,0 0 0,0 0 0,0 1 0,1 0 0,18-6 0,-27 11 0,0-1 0,1 1 0,-1 0 0,0-1 0,1 1 0,-1 0 0,0 0 0,1 0 0,-1 0 0,0 0 0,0 0 0,1 1 0,-1-1 0,0 0 0,1 1 0,-1-1 0,0 1 0,0-1 0,0 1 0,1-1 0,-1 1 0,0 0 0,2 1 0,-1 0 0,-1 1 0,1-1 0,0 0 0,-1 1 0,0-1 0,1 1 0,-1 0 0,0-1 0,0 1 0,0 5 0,2 7 0,-1 1 0,-1 0 0,-1 20 0,-1-25 0,-1 79 0,0 57 0,3-141 0,-1 1 0,1-1 0,1 0 0,-1 1 0,1-1 0,0 0 0,0 0 0,1 0 0,0 0 0,6 9 0,-9-14 0,1 0 0,0 0 0,0 0 0,0 0 0,-1 0 0,1 0 0,0-1 0,0 1 0,1 0 0,-1-1 0,0 1 0,0 0 0,0-1 0,0 0 0,0 1 0,1-1 0,-1 0 0,0 1 0,0-1 0,1 0 0,-1 0 0,2 0 0,-1-1 0,1 0 0,-1 0 0,0 0 0,0 0 0,1 0 0,-1-1 0,0 1 0,0-1 0,0 1 0,-1-1 0,1 0 0,0 1 0,-1-1 0,1 0 0,-1 0 0,2-3 0,7-12 0,-2-1 0,0 0 0,-1-1 0,0 0 0,-2 0 0,0 0 0,-1 0 0,2-40 0,12-51 0,-12 78 0,7-25 0,-13 54 0,1 0 0,0 1 0,0-1 0,0 0 0,1 0 0,-1 1 0,1-1 0,-1 1 0,1-1 0,0 1 0,0 0 0,0 0 0,0 0 0,3-3 0,-4 5 0,0 0 0,-1 0 0,1 0 0,0 0 0,-1 0 0,1 0 0,0 0 0,0 0 0,-1 0 0,1 0 0,0 1 0,-1-1 0,1 0 0,0 0 0,-1 1 0,1-1 0,0 1 0,-1-1 0,1 0 0,-1 1 0,1-1 0,-1 1 0,1-1 0,-1 1 0,1-1 0,-1 1 0,1 0 0,-1-1 0,0 1 0,1 0 0,-1-1 0,0 1 0,0 0 0,1-1 0,-1 1 0,0 0 0,0-1 0,0 1 0,0 0 0,0 0 0,0 0 0,7 35 0,-7-36 0,5 79 0,-6 128 0,1 45 0,0-245 0,1-1 0,0 0 0,0 1 0,1-1 0,0 0 0,0 0 0,0 0 0,0 0 0,1-1 0,0 1 0,0-1 0,1 1 0,0-1 0,0 0 0,0-1 0,0 1 0,9 7 0,-9-10 0,1 1 0,-1-1 0,0 0 0,1 0 0,-1-1 0,1 1 0,-1-1 0,1 0 0,0 0 0,0 0 0,-1-1 0,1 0 0,0 0 0,0 0 0,-1 0 0,1-1 0,0 0 0,0 0 0,-1 0 0,1-1 0,-1 1 0,1-1 0,-1 0 0,6-4 0,11-6 0,0-2 0,-1 0 0,0-2 0,-2 0 0,0-1 0,26-30 0,84-129 0,-91 123 0,-26 35 0,-1 0 0,-1-1 0,8-23 0,-13 29 0,1 1 0,0 0 0,0 0 0,1 0 0,1 1 0,0 0 0,0 0 0,1 0 0,1 1 0,16-16 0,49-19 0,-61 39 0,-1 0 0,0-1 0,0-1 0,0 0 0,-1 0 0,0-2 0,-1 1 0,0-1 0,13-18 0,-1-6 0,-1-1 0,-2-1 0,-1-1 0,14-46 0,-29 75 0,1 0 0,-1 1 0,1-1 0,1 1 0,-1 0 0,1 0 0,7-8 0,-11 14 0,0 0 0,0 0 0,0 0 0,0 0 0,1 0 0,-1 0 0,0 0 0,0 1 0,0-1 0,1 0 0,-1 1 0,0-1 0,1 1 0,-1 0 0,0-1 0,1 1 0,-1 0 0,1 0 0,-1 0 0,2 0 0,-1 0 0,-1 1 0,1 0 0,-1 0 0,1 0 0,-1 0 0,1 0 0,-1 0 0,0 1 0,1-1 0,-1 0 0,0 1 0,0-1 0,0 1 0,0-1 0,0 1 0,-1-1 0,1 1 0,0 0 0,-1-1 0,2 4 0,4 21 0,-1 1 0,-1-1 0,-2 0 0,0 1 0,-2 0 0,-3 30 0,2-4 0,1 17 0,-4-1 0,-15 91 0,10-121 0,-10 65 0,18-94 0,0-1 0,0 1 0,2-1 0,-1 1 0,1 0 0,0-1 0,1 0 0,3 12 0,12 7-1365,4-8-5461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1-24T02:03:37.148"/>
    </inkml:context>
    <inkml:brush xml:id="br0">
      <inkml:brushProperty name="width" value="0.05" units="cm"/>
      <inkml:brushProperty name="height" value="0.05" units="cm"/>
    </inkml:brush>
  </inkml:definitions>
  <inkml:trace contextRef="#ctx0" brushRef="#br0">0 0 24575</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1-24T02:03:38.507"/>
    </inkml:context>
    <inkml:brush xml:id="br0">
      <inkml:brushProperty name="width" value="0.05" units="cm"/>
      <inkml:brushProperty name="height" value="0.05" units="cm"/>
    </inkml:brush>
  </inkml:definitions>
  <inkml:trace contextRef="#ctx0" brushRef="#br0">0 0 24575</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1-24T02:03:45.339"/>
    </inkml:context>
    <inkml:brush xml:id="br0">
      <inkml:brushProperty name="width" value="0.05" units="cm"/>
      <inkml:brushProperty name="height" value="0.05" units="cm"/>
    </inkml:brush>
  </inkml:definitions>
  <inkml:trace contextRef="#ctx0" brushRef="#br0">1 0 24575</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1-24T02:04:17.407"/>
    </inkml:context>
    <inkml:brush xml:id="br0">
      <inkml:brushProperty name="width" value="0.05" units="cm"/>
      <inkml:brushProperty name="height" value="0.05" units="cm"/>
    </inkml:brush>
  </inkml:definitions>
  <inkml:trace contextRef="#ctx0" brushRef="#br0">0 1717 24575,'0'-22'0,"1"0"0,0 0 0,2 0 0,8-35 0,-7 46 0,-1 1 0,2 0 0,-1 0 0,2 0 0,-1 1 0,1 0 0,0 0 0,1 0 0,0 1 0,1 0 0,10-9 0,19-11 0,1 2 0,0 1 0,63-29 0,-49 27 0,70-48 0,-39 20 0,131-64 0,-207 115 0,0 1 0,0 0 0,0 0 0,0 0 0,1 1 0,12-3 0,-18 5 0,1 0 0,-1 0 0,0 0 0,0 0 0,0 1 0,0-1 0,0 1 0,1-1 0,-1 1 0,0 0 0,0-1 0,0 1 0,0 0 0,-1 1 0,1-1 0,0 0 0,0 0 0,-1 1 0,1-1 0,-1 1 0,1-1 0,-1 1 0,1 0 0,-1 0 0,0-1 0,0 1 0,0 0 0,0 0 0,1 3 0,6 21 0,-2 0 0,0 1 0,-2-1 0,-1 1 0,-1 0 0,-1 0 0,-3 30 0,2-2 0,-4 179 0,1 81 0,3-307 0,1 0 0,0-1 0,0 1 0,0 0 0,1-1 0,0 0 0,1 1 0,0-1 0,0 0 0,0 0 0,1 0 0,6 9 0,-6-11 0,0-1 0,0 0 0,1 0 0,0 0 0,-1 0 0,1-1 0,0 0 0,1 0 0,-1 0 0,1-1 0,0 1 0,0-1 0,-1-1 0,1 1 0,0-1 0,7 1 0,-2-1 0,-1 0 0,1-1 0,0 0 0,-1-1 0,1 0 0,0-1 0,-1 0 0,0-1 0,1 0 0,-1 0 0,0-1 0,0 0 0,-1-1 0,0 0 0,14-9 0,4-8 0,0 0 0,-2-2 0,31-36 0,-5 5 0,-46 50 0,16-17 0,0 0 0,22-31 0,-37 44 0,-1-1 0,1 0 0,-2 0 0,1 0 0,-1 0 0,-1-1 0,0 0 0,-1 0 0,3-17 0,-2 0 0,-2 0 0,0 0 0,-2 0 0,-6-41 0,4 53 0,-1 1 0,-1-1 0,0 1 0,-1 0 0,-1 0 0,0 0 0,-1 1 0,0 0 0,-13-16 0,-19-10 0,31 31 0,-1-1 0,1 0 0,0 0 0,-8-13 0,15 20 0,0-1 0,1 1 0,-1-1 0,1 0 0,-1 1 0,1-1 0,0 0 0,1 0 0,-1 0 0,1 0 0,-1 0 0,1 0 0,0 0 0,1 0 0,-1 0 0,1 1 0,-1-1 0,3-6 0,2-1 0,0 0 0,0 0 0,2 1 0,-1-1 0,1 1 0,0 1 0,10-10 0,64-59 0,-80 77 0,1-1 0,12-11 0,1 1 0,0 0 0,27-16 0,-39 27 0,0-1 0,1 0 0,0 1 0,-1-1 0,1 1 0,0 0 0,0 0 0,0 1 0,0-1 0,7 1 0,-9 0 0,0 1 0,0-1 0,0 1 0,0-1 0,0 1 0,-1 0 0,1 0 0,0 0 0,-1 0 0,1 0 0,0 0 0,-1 0 0,1 0 0,-1 1 0,1-1 0,0 0 0,-1 1 0,0-1 0,0 1 0,0 0 0,0-1 0,0 1 0,1 2 0,3 12 0,-1 0 0,0 0 0,-1 0 0,0 0 0,-2 0 0,0 0 0,-2 30 0,1-29 0,-1 1 0,2 0 0,0-1 0,2 1 0,-1-1 0,2 1 0,6 17 0,7 5 0,-2 1 0,10 49 0,-21-72 0,-1 0 0,-1 1 0,-1-1 0,0 0 0,-1 1 0,-1-1 0,-7 33 0,-40 130 0,37-142 0,10-37 0,0-1 0,1 1 0,-1 0 0,1 0 0,-1-1 0,1 1 0,0 0 0,-1 0 0,1 0 0,0-1 0,0 1 0,0 0 0,1 0 0,-1 0 0,0-1 0,1 1 0,-1 0 0,1 0 0,-1-1 0,1 1 0,0-1 0,0 1 0,0 0 0,0-1 0,0 1 0,0-1 0,0 0 0,1 1 0,-1-1 0,0 0 0,1 0 0,-1 0 0,1 0 0,-1 0 0,3 1 0,-1-1 0,0-1 0,0 1 0,0-1 0,0 1 0,0-1 0,0 0 0,0 0 0,0-1 0,0 1 0,0 0 0,0-1 0,0 0 0,-1 0 0,1 0 0,0 0 0,0 0 0,-1-1 0,1 1 0,0-1 0,3-2 0,2-4 0,1-1 0,-1 1 0,0-1 0,-1-1 0,0 0 0,-1 0 0,0 0 0,0-1 0,-1 1 0,6-19 0,4-13 0,10-61 0,21-94 0,-42 181 0,1 0 0,1 0 0,0 1 0,1 0 0,1 1 0,1-1 0,-1 2 0,2-1 0,0 1 0,1 1 0,17-17 0,15-8 0,1 2 0,49-31 0,-33 25 0,2-5 0,-3-3 0,-1-3 0,-4-2 0,0-3 0,-4-2 0,-3-2 0,-2-1 0,-2-3 0,-5-2 0,32-72 0,-43 78 0,53-104 0,-79 164 0,-1 0 0,0 0 0,1 0 0,-1-1 0,1 1 0,-1 0 0,1 0 0,0 0 0,0 0 0,-1 1 0,1-1 0,0 0 0,0 0 0,0 0 0,0 1 0,0-1 0,0 0 0,0 1 0,0-1 0,0 1 0,0-1 0,0 1 0,1-1 0,-1 2 0,0-1 0,0 1 0,0 0 0,-1 0 0,1-1 0,0 1 0,-1 0 0,1 0 0,-1 0 0,1 0 0,-1 0 0,1-1 0,-1 1 0,0 0 0,1 0 0,-1 0 0,0 0 0,0 0 0,0 0 0,0 2 0,4 70 0,-5-65 0,-2 138 0,-1-68 0,4 1 0,18 145 0,-2-117 0,2 149 0,-19 110 0,-2-139 0,3-204 0,-1-3 0,1-1 0,1 0 0,0 0 0,9 35 0,-9-50 0,0 0 0,0 0 0,1 0 0,-1-1 0,1 1 0,0 0 0,0-1 0,0 0 0,1 1 0,-1-1 0,1 0 0,0 0 0,0 0 0,0-1 0,0 1 0,0-1 0,1 0 0,-1 0 0,1 0 0,-1 0 0,1 0 0,0-1 0,-1 1 0,1-1 0,0 0 0,0-1 0,0 1 0,0-1 0,5 1 0,-5-1 0,0 0 0,1-1 0,-1 1 0,0-1 0,0 0 0,0 0 0,0-1 0,0 1 0,1-1 0,-1 0 0,0 0 0,-1 0 0,1 0 0,0-1 0,-1 1 0,0-1 0,0 0 0,0 0 0,0 0 0,0 0 0,3-6 0,4-6 0,-1-1 0,0-1 0,10-28 0,-10 24 0,12-31 0,-2 0 0,-2-2 0,-3 0 0,10-67 0,-14 51 0,30-95 0,-24 129 0,-16 36 0,0 0 0,0-1 0,0 1 0,0-1 0,0 1 0,1-1 0,-1 1 0,0 0 0,0-1 0,0 1 0,1-1 0,-1 1 0,0 0 0,1-1 0,-1 1 0,0 0 0,1-1 0,-1 1 0,1 0 0,-1 0 0,0 0 0,1-1 0,-1 1 0,1 0 0,-1 0 0,1 0 0,-1 0 0,0 0 0,1 0 0,-1-1 0,1 1 0,-1 0 0,1 0 0,-1 1 0,1-1 0,-1 0 0,1 0 0,-1 0 0,0 0 0,1 0 0,-1 0 0,1 1 0,-1-1 0,1 0 0,-1 0 0,0 1 0,1-1 0,-1 0 0,0 0 0,1 1 0,-1-1 0,0 0 0,1 1 0,-1-1 0,0 1 0,0-1 0,1 0 0,-1 1 0,0-1 0,0 1 0,0-1 0,0 1 0,0-1 0,1 0 0,-1 1 0,0-1 0,0 1 0,0-1 0,0 1 0,5 24 0,0 1 0,-2-1 0,-1 0 0,0 1 0,-2-1 0,-4 33 0,1 11 0,1 21 0,3 148 0,0-228 0,0 0 0,1 0 0,0 1 0,0-1 0,1-1 0,1 1 0,6 15 0,-8-21 0,0-1 0,0 1 0,1-1 0,-1 0 0,1 0 0,-1 0 0,1 0 0,0 0 0,0 0 0,0-1 0,1 0 0,-1 1 0,1-1 0,-1 0 0,1-1 0,-1 1 0,1-1 0,0 1 0,0-1 0,0 0 0,0-1 0,7 1 0,2-2 0,-1 0 0,0-1 0,2-1 0,-2 0 0,0 0 0,-1-2 0,1 1 0,-1-1 0,0-1 0,0 0 0,0-1 0,-1 0 0,0 0 0,-1-1 0,15-15 0,1-2 0,0-2 0,-1-1 0,-2-1 0,22-37 0,148-325 0,-121 236 0,-65 143 0,0 0 0,1 0 0,1 1 0,0 0 0,0 0 0,1 1 0,0 0 0,1 1 0,0 0 0,1 1 0,19-12 0,-29 19 0,0 1 0,0 0 0,0 0 0,0-1 0,0 1 0,0 0 0,0 0 0,0 0 0,0 0 0,0 0 0,0 0 0,0 0 0,0 1 0,-1-1 0,1 0 0,0 1 0,0-1 0,0 0 0,0 1 0,0-1 0,0 1 0,0-1 0,-1 1 0,1 0 0,0-1 0,0 1 0,-1 0 0,1-1 0,0 1 0,-1 0 0,1 0 0,-1 0 0,1-1 0,-1 1 0,0 0 0,1 0 0,-1 0 0,0 0 0,1 0 0,-1 2 0,9 44 0,-9-42 0,5 79 0,-7 102 0,2 42 0,0-224 0,0 1 0,0-1 0,1 0 0,0 1 0,0-1 0,0 0 0,0 0 0,1 0 0,0 0 0,-1 0 0,2 0 0,-1 0 0,5 6 0,-5-9 0,0 1 0,-1-1 0,1 0 0,0 0 0,0 0 0,1 0 0,-1 0 0,0 0 0,0 0 0,0-1 0,1 1 0,-1-1 0,0 1 0,0-1 0,1 0 0,-1 0 0,0 0 0,1 0 0,-1 0 0,0-1 0,1 1 0,-1-1 0,0 1 0,0-1 0,0 0 0,4-2 0,71-27 0,0-3 0,-3-4 0,80-52 0,-49 26 0,-68 43 0,41-29 0,-59 35 0,0-1 0,0-1 0,-2-1 0,32-38 0,-42 44 0,1 0 0,-1-1 0,0 0 0,-1 0 0,-1-1 0,-1 1 0,0-1 0,0-1 0,-1 1 0,2-20 0,-3-27 0,-2 55 0,-1 38 0,-2 53 0,2 293 0,2-363 0,1-1 0,0 1 0,1-1 0,1 0 0,6 18 0,-8-28 0,1 0 0,-1 0 0,1 0 0,-1-1 0,2 1 0,-1-1 0,0 1 0,1-1 0,-1-1 0,1 1 0,0 0 0,1-1 0,-1 0 0,1 0 0,-1 0 0,1 0 0,0-1 0,9 4 0,20 0 0,0 0 0,2-2 0,-2-2 0,1-1 0,61-6 0,-14 1 0,50 3 0,128-5 0,-250 5 0,0 0 0,0 0 0,-1-1 0,0 0 0,1-1 0,-1 0 0,0 0 0,-1-1 0,1 0 0,-1 0 0,0-1 0,0 0 0,0-1 0,11-10 0,-11 7 0,0 0 0,0-1 0,-2 0 0,1 0 0,-1 0 0,-1-1 0,1 0 0,-2 0 0,0-1 0,6-22 0,53-272 0,-34 154 0,5 300 0,-27-120 0,6 9-1365,1-6-5461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1-24T02:04:45.729"/>
    </inkml:context>
    <inkml:brush xml:id="br0">
      <inkml:brushProperty name="width" value="0.05" units="cm"/>
      <inkml:brushProperty name="height" value="0.05" units="cm"/>
    </inkml:brush>
  </inkml:definitions>
  <inkml:trace contextRef="#ctx0" brushRef="#br0">1 1033 24575,'25'0'0,"1"-1"0,-1-1 0,0-1 0,0-1 0,0-2 0,42-14 0,-56 16 0,-1-1 0,0 0 0,0-1 0,0 0 0,-1 0 0,0-1 0,0 0 0,-1-1 0,0 0 0,0 0 0,0-1 0,-1 0 0,-1 0 0,0-1 0,0 1 0,0-1 0,5-15 0,-4-1 0,0 0 0,-2 0 0,0 0 0,0-30 0,5-30 0,-1 18 0,0-72 0,-2 17 0,-7 118 0,1 1 0,-1-1 0,1 0 0,0 1 0,1-1 0,-1 1 0,1-1 0,0 1 0,0 0 0,0 0 0,0 0 0,1 0 0,0 0 0,0 0 0,0 1 0,0-1 0,0 1 0,1 0 0,-1 0 0,1 0 0,0 0 0,0 1 0,0 0 0,0 0 0,1 0 0,-1 0 0,1 0 0,7-1 0,9-1 0,1 1 0,-1 1 0,1 1 0,0 1 0,21 3 0,-12-2 0,30 1 0,88 6 0,-141-7 0,1 0 0,-1 0 0,1 1 0,-1 1 0,0 0 0,0 0 0,0 0 0,0 1 0,0 0 0,-1 0 0,0 1 0,1 0 0,-2 1 0,1-1 0,-1 1 0,0 0 0,0 1 0,-1 0 0,1 0 0,-2 0 0,1 0 0,-1 1 0,0-1 0,0 1 0,-1 0 0,0 1 0,-1-1 0,2 9 0,3 23 0,-1 1 0,-3-1 0,-1 1 0,-5 69 0,0-54 0,0-12 0,-3 0 0,-2 0 0,-1-1 0,-2 0 0,-3-1 0,-1 0 0,-33 64 0,40-85 0,0 1 0,1 0 0,-4 28 0,5-23 0,-16 46 0,-13 15 0,-25 99 0,57-178 0,1-1 0,1 1 0,-1 0 0,2 0 0,-1 0 0,1-1 0,1 14 0,0-19 0,0 0 0,0 0 0,0 0 0,0 0 0,0 0 0,0-1 0,1 1 0,-1 0 0,1-1 0,0 1 0,0-1 0,0 1 0,0-1 0,0 0 0,0 0 0,1 0 0,-1 0 0,1 0 0,-1 0 0,1-1 0,0 1 0,0-1 0,0 0 0,3 1 0,11 2 0,-1 0 0,1-1 0,0-1 0,0 0 0,0-2 0,0 0 0,0 0 0,0-2 0,0 0 0,0-1 0,0-1 0,-1 0 0,0-2 0,0 1 0,24-14 0,-10 4 0,-2-1 0,0-1 0,-1-2 0,-1-1 0,-1-1 0,-1-1 0,27-31 0,-36 37 0,-1-2 0,-1 1 0,0-2 0,-2 1 0,0-2 0,-1 1 0,-1-2 0,-1 1 0,-1-1 0,0 0 0,-2-1 0,0 1 0,-2-1 0,0 0 0,-1-24 0,-6-318 0,-1 90 0,5 82 0,1 214 0,1 0 0,0-1 0,2 1 0,1-1 0,0 0 0,15 36 0,67 117 0,-55-117 0,31 81 0,-17-26 0,13 37 0,-53-132 0,1 1 0,1-1 0,18 29 0,-22-39 0,1 0 0,0 0 0,1 0 0,0-1 0,0 0 0,0 0 0,1 0 0,-1-1 0,1 0 0,9 5 0,-13-9 0,-1-1 0,0 1 0,1 0 0,-1-1 0,1 1 0,0-1 0,-1 0 0,1 0 0,-1 0 0,1 0 0,-1 0 0,1-1 0,0 1 0,-1-1 0,0 0 0,1 1 0,-1-1 0,1 0 0,-1-1 0,0 1 0,0 0 0,1-1 0,-1 1 0,0-1 0,0 1 0,0-1 0,-1 0 0,1 0 0,2-3 0,6-8 0,0 0 0,-1-1 0,11-24 0,-12 23 0,120-264 0,-89 191 0,-26 63 0,-1 0 0,-1-1 0,-2 0 0,-1 0 0,0-1 0,4-40 0,-11-248 0,-5 146 0,4 59 0,0 127 0,1 0 0,0 0 0,2 1 0,0-1 0,0-1 0,2 1 0,0 0 0,1-1 0,0 0 0,2 0 0,0-1 0,0 0 0,2 0 0,-1-1 0,2 0 0,16 16 0,-3-4 0,-1 2 0,0 1 0,27 47 0,-40-56 0,-1-1 0,-1 1 0,0 0 0,-2 1 0,0-1 0,-1 1 0,3 31 0,-6-1 0,-5 84 0,1 29 0,2-158 0,1 0 0,-1 1 0,2-1 0,-1 0 0,1 0 0,0 1 0,0-1 0,0-1 0,1 1 0,0 0 0,0-1 0,1 1 0,-1-1 0,1 0 0,0 0 0,1 0 0,-1-1 0,1 0 0,0 1 0,0-2 0,0 1 0,1 0 0,-1-1 0,1 0 0,0-1 0,0 1 0,0-1 0,0 0 0,0-1 0,0 1 0,12 0 0,46 10 0,66 7 0,-119-19 8,-1-1 0,0 0 0,1 0 0,-1-1 0,0 0 0,0-1 0,0-1 0,0 1 0,0-1 0,-1-1 0,0 0 0,0 0 0,0-1 0,12-10 0,-4 2-256,0-1 1,-1-1-1,0-1 1,-1 0-1,19-30 1,-21 25-6579</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1-24T02:05:14.592"/>
    </inkml:context>
    <inkml:brush xml:id="br0">
      <inkml:brushProperty name="width" value="0.05" units="cm"/>
      <inkml:brushProperty name="height" value="0.05" units="cm"/>
    </inkml:brush>
  </inkml:definitions>
  <inkml:trace contextRef="#ctx0" brushRef="#br0">0 19 24575,'8'0'0,"3"-8"0,-1-3-8191</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1-24T02:05:18.446"/>
    </inkml:context>
    <inkml:brush xml:id="br0">
      <inkml:brushProperty name="width" value="0.05" units="cm"/>
      <inkml:brushProperty name="height" value="0.05" units="cm"/>
    </inkml:brush>
  </inkml:definitions>
  <inkml:trace contextRef="#ctx0" brushRef="#br0">0 111 24575,'8'0'0,"11"-8"0,10-11 0,0-10 0,4-1 0,-5 6-8191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1-24T02:05:20.953"/>
    </inkml:context>
    <inkml:brush xml:id="br0">
      <inkml:brushProperty name="width" value="0.05" units="cm"/>
      <inkml:brushProperty name="height" value="0.05" units="cm"/>
    </inkml:brush>
  </inkml:definitions>
  <inkml:trace contextRef="#ctx0" brushRef="#br0">0 1 24575,'11'-1'0,"-1"1"0,0 0 0,1 1 0,-1 1 0,0-1 0,0 1 0,1 1 0,-2 0 0,1 1 0,0-1 0,-1 2 0,1-1 0,-1 2 0,-1-1 0,1 1 0,-1 0 0,0 1 0,0 0 0,-1 0 0,13 16 0,-11-11 0,0 0 0,0 0 0,-1 1 0,-1 1 0,-1-1 0,11 29 0,-10-15 0,-2 0 0,5 54 0,28 238 0,-37-314-62,-1 1 0,1-1 0,0 0 0,1 0 0,-1 0 0,1 0 0,0 0 0,0-1 0,0 1 0,1 0 0,-1-1 0,1 0-1,0 1 1,1-1 0,-1-1 0,1 1 0,-1 0 0,1-1 0,0 0 0,1 0 0,4 3 0,21 6-6764</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1-24T02:05:27.337"/>
    </inkml:context>
    <inkml:brush xml:id="br0">
      <inkml:brushProperty name="width" value="0.05" units="cm"/>
      <inkml:brushProperty name="height" value="0.05" units="cm"/>
    </inkml:brush>
  </inkml:definitions>
  <inkml:trace contextRef="#ctx0" brushRef="#br0">0 1 24575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66963" cy="356198"/>
          </a:xfrm>
          <a:prstGeom prst="rect">
            <a:avLst/>
          </a:prstGeom>
        </p:spPr>
        <p:txBody>
          <a:bodyPr vert="horz" lIns="94192" tIns="47096" rIns="94192" bIns="47096" rtlCol="0"/>
          <a:lstStyle>
            <a:lvl1pPr algn="l">
              <a:defRPr sz="1200"/>
            </a:lvl1pPr>
          </a:lstStyle>
          <a:p>
            <a:endParaRPr lang="en-CA"/>
          </a:p>
        </p:txBody>
      </p:sp>
      <p:sp>
        <p:nvSpPr>
          <p:cNvPr id="3" name="Date Placeholder 2"/>
          <p:cNvSpPr>
            <a:spLocks noGrp="1"/>
          </p:cNvSpPr>
          <p:nvPr>
            <p:ph type="dt" idx="1"/>
          </p:nvPr>
        </p:nvSpPr>
        <p:spPr>
          <a:xfrm>
            <a:off x="5316165" y="0"/>
            <a:ext cx="4066963" cy="356198"/>
          </a:xfrm>
          <a:prstGeom prst="rect">
            <a:avLst/>
          </a:prstGeom>
        </p:spPr>
        <p:txBody>
          <a:bodyPr vert="horz" lIns="94192" tIns="47096" rIns="94192" bIns="47096" rtlCol="0"/>
          <a:lstStyle>
            <a:lvl1pPr algn="r">
              <a:defRPr sz="1200"/>
            </a:lvl1pPr>
          </a:lstStyle>
          <a:p>
            <a:fld id="{ABA9C30E-D6FC-4C42-9D95-976727119673}" type="datetimeFigureOut">
              <a:rPr lang="en-CA" smtClean="0"/>
              <a:t>2021-12-02</a:t>
            </a:fld>
            <a:endParaRPr lang="en-CA"/>
          </a:p>
        </p:txBody>
      </p:sp>
      <p:sp>
        <p:nvSpPr>
          <p:cNvPr id="4" name="Slide Image Placeholder 3"/>
          <p:cNvSpPr>
            <a:spLocks noGrp="1" noRot="1" noChangeAspect="1"/>
          </p:cNvSpPr>
          <p:nvPr>
            <p:ph type="sldImg" idx="2"/>
          </p:nvPr>
        </p:nvSpPr>
        <p:spPr>
          <a:xfrm>
            <a:off x="2563813" y="887413"/>
            <a:ext cx="4257675" cy="2395537"/>
          </a:xfrm>
          <a:prstGeom prst="rect">
            <a:avLst/>
          </a:prstGeom>
          <a:noFill/>
          <a:ln w="12700">
            <a:solidFill>
              <a:prstClr val="black"/>
            </a:solidFill>
          </a:ln>
        </p:spPr>
        <p:txBody>
          <a:bodyPr vert="horz" lIns="94192" tIns="47096" rIns="94192" bIns="47096" rtlCol="0" anchor="ctr"/>
          <a:lstStyle/>
          <a:p>
            <a:endParaRPr lang="en-CA"/>
          </a:p>
        </p:txBody>
      </p:sp>
      <p:sp>
        <p:nvSpPr>
          <p:cNvPr id="5" name="Notes Placeholder 4"/>
          <p:cNvSpPr>
            <a:spLocks noGrp="1"/>
          </p:cNvSpPr>
          <p:nvPr>
            <p:ph type="body" sz="quarter" idx="3"/>
          </p:nvPr>
        </p:nvSpPr>
        <p:spPr>
          <a:xfrm>
            <a:off x="938530" y="3416538"/>
            <a:ext cx="7508240" cy="2795350"/>
          </a:xfrm>
          <a:prstGeom prst="rect">
            <a:avLst/>
          </a:prstGeom>
        </p:spPr>
        <p:txBody>
          <a:bodyPr vert="horz" lIns="94192" tIns="47096" rIns="94192" bIns="4709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6743103"/>
            <a:ext cx="4066963" cy="356197"/>
          </a:xfrm>
          <a:prstGeom prst="rect">
            <a:avLst/>
          </a:prstGeom>
        </p:spPr>
        <p:txBody>
          <a:bodyPr vert="horz" lIns="94192" tIns="47096" rIns="94192" bIns="47096" rtlCol="0" anchor="b"/>
          <a:lstStyle>
            <a:lvl1pPr algn="l">
              <a:defRPr sz="1200"/>
            </a:lvl1pPr>
          </a:lstStyle>
          <a:p>
            <a:endParaRPr lang="en-CA"/>
          </a:p>
        </p:txBody>
      </p:sp>
      <p:sp>
        <p:nvSpPr>
          <p:cNvPr id="7" name="Slide Number Placeholder 6"/>
          <p:cNvSpPr>
            <a:spLocks noGrp="1"/>
          </p:cNvSpPr>
          <p:nvPr>
            <p:ph type="sldNum" sz="quarter" idx="5"/>
          </p:nvPr>
        </p:nvSpPr>
        <p:spPr>
          <a:xfrm>
            <a:off x="5316165" y="6743103"/>
            <a:ext cx="4066963" cy="356197"/>
          </a:xfrm>
          <a:prstGeom prst="rect">
            <a:avLst/>
          </a:prstGeom>
        </p:spPr>
        <p:txBody>
          <a:bodyPr vert="horz" lIns="94192" tIns="47096" rIns="94192" bIns="47096" rtlCol="0" anchor="b"/>
          <a:lstStyle>
            <a:lvl1pPr algn="r">
              <a:defRPr sz="1200"/>
            </a:lvl1pPr>
          </a:lstStyle>
          <a:p>
            <a:fld id="{98CE6FB3-31B9-4F33-A7AB-60CB8A124E50}" type="slidenum">
              <a:rPr lang="en-CA" smtClean="0"/>
              <a:t>‹#›</a:t>
            </a:fld>
            <a:endParaRPr lang="en-CA"/>
          </a:p>
        </p:txBody>
      </p:sp>
    </p:spTree>
    <p:extLst>
      <p:ext uri="{BB962C8B-B14F-4D97-AF65-F5344CB8AC3E}">
        <p14:creationId xmlns:p14="http://schemas.microsoft.com/office/powerpoint/2010/main" val="13391191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Rectangle 7"/>
          <p:cNvSpPr>
            <a:spLocks noGrp="1" noChangeArrowheads="1"/>
          </p:cNvSpPr>
          <p:nvPr>
            <p:ph type="sldNum" sz="quarter" idx="5"/>
          </p:nvPr>
        </p:nvSpPr>
        <p:spPr>
          <a:noFill/>
        </p:spPr>
        <p:txBody>
          <a:bodyPr/>
          <a:lstStyle/>
          <a:p>
            <a:fld id="{74340BCA-2B47-4AFD-885B-963C2FC966AB}" type="slidenum">
              <a:rPr lang="en-CA" smtClean="0"/>
              <a:pPr/>
              <a:t>5</a:t>
            </a:fld>
            <a:endParaRPr lang="en-CA" dirty="0"/>
          </a:p>
        </p:txBody>
      </p:sp>
      <p:sp>
        <p:nvSpPr>
          <p:cNvPr id="238594" name="Rectangle 2"/>
          <p:cNvSpPr>
            <a:spLocks noGrp="1" noRot="1" noChangeAspect="1" noChangeArrowheads="1" noTextEdit="1"/>
          </p:cNvSpPr>
          <p:nvPr>
            <p:ph type="sldImg"/>
          </p:nvPr>
        </p:nvSpPr>
        <p:spPr>
          <a:xfrm>
            <a:off x="2327275" y="531813"/>
            <a:ext cx="4730750" cy="2662237"/>
          </a:xfrm>
          <a:ln/>
        </p:spPr>
      </p:sp>
      <p:sp>
        <p:nvSpPr>
          <p:cNvPr id="238595" name="Rectangle 3"/>
          <p:cNvSpPr>
            <a:spLocks noGrp="1" noChangeArrowheads="1"/>
          </p:cNvSpPr>
          <p:nvPr>
            <p:ph type="body" idx="1"/>
          </p:nvPr>
        </p:nvSpPr>
        <p:spPr>
          <a:noFill/>
          <a:ln/>
        </p:spPr>
        <p:txBody>
          <a:bodyPr/>
          <a:lstStyle/>
          <a:p>
            <a:pPr eaLnBrk="1" hangingPunct="1"/>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1" name="Rectangle 7"/>
          <p:cNvSpPr>
            <a:spLocks noGrp="1" noChangeArrowheads="1"/>
          </p:cNvSpPr>
          <p:nvPr>
            <p:ph type="sldNum" sz="quarter" idx="5"/>
          </p:nvPr>
        </p:nvSpPr>
        <p:spPr>
          <a:noFill/>
        </p:spPr>
        <p:txBody>
          <a:bodyPr/>
          <a:lstStyle/>
          <a:p>
            <a:fld id="{E8501E99-4D38-491B-BAC1-12572F7CB6F4}" type="slidenum">
              <a:rPr lang="en-CA" smtClean="0"/>
              <a:pPr/>
              <a:t>7</a:t>
            </a:fld>
            <a:endParaRPr lang="en-CA" dirty="0"/>
          </a:p>
        </p:txBody>
      </p:sp>
      <p:sp>
        <p:nvSpPr>
          <p:cNvPr id="240642" name="Rectangle 2"/>
          <p:cNvSpPr>
            <a:spLocks noGrp="1" noRot="1" noChangeAspect="1" noChangeArrowheads="1" noTextEdit="1"/>
          </p:cNvSpPr>
          <p:nvPr>
            <p:ph type="sldImg"/>
          </p:nvPr>
        </p:nvSpPr>
        <p:spPr>
          <a:xfrm>
            <a:off x="2327275" y="531813"/>
            <a:ext cx="4730750" cy="2662237"/>
          </a:xfrm>
          <a:ln/>
        </p:spPr>
      </p:sp>
      <p:sp>
        <p:nvSpPr>
          <p:cNvPr id="240643"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7931368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7"/>
          <p:cNvSpPr>
            <a:spLocks noGrp="1" noChangeArrowheads="1"/>
          </p:cNvSpPr>
          <p:nvPr>
            <p:ph type="sldNum" sz="quarter" idx="5"/>
          </p:nvPr>
        </p:nvSpPr>
        <p:spPr>
          <a:noFill/>
        </p:spPr>
        <p:txBody>
          <a:bodyPr/>
          <a:lstStyle/>
          <a:p>
            <a:fld id="{8813453C-7476-4E4C-836D-92D5ADCC8205}" type="slidenum">
              <a:rPr lang="en-CA" smtClean="0"/>
              <a:pPr/>
              <a:t>8</a:t>
            </a:fld>
            <a:endParaRPr lang="en-CA" dirty="0"/>
          </a:p>
        </p:txBody>
      </p:sp>
      <p:sp>
        <p:nvSpPr>
          <p:cNvPr id="132098" name="Rectangle 2"/>
          <p:cNvSpPr>
            <a:spLocks noGrp="1" noRot="1" noChangeAspect="1" noChangeArrowheads="1" noTextEdit="1"/>
          </p:cNvSpPr>
          <p:nvPr>
            <p:ph type="sldImg"/>
          </p:nvPr>
        </p:nvSpPr>
        <p:spPr>
          <a:xfrm>
            <a:off x="381000" y="685800"/>
            <a:ext cx="6096000" cy="3429000"/>
          </a:xfrm>
          <a:ln/>
        </p:spPr>
      </p:sp>
      <p:sp>
        <p:nvSpPr>
          <p:cNvPr id="132099"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8254637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7"/>
          <p:cNvSpPr>
            <a:spLocks noGrp="1" noChangeArrowheads="1"/>
          </p:cNvSpPr>
          <p:nvPr>
            <p:ph type="sldNum" sz="quarter" idx="5"/>
          </p:nvPr>
        </p:nvSpPr>
        <p:spPr>
          <a:noFill/>
        </p:spPr>
        <p:txBody>
          <a:bodyPr/>
          <a:lstStyle/>
          <a:p>
            <a:fld id="{8813453C-7476-4E4C-836D-92D5ADCC8205}" type="slidenum">
              <a:rPr lang="en-CA" smtClean="0"/>
              <a:pPr/>
              <a:t>11</a:t>
            </a:fld>
            <a:endParaRPr lang="en-CA" dirty="0"/>
          </a:p>
        </p:txBody>
      </p:sp>
      <p:sp>
        <p:nvSpPr>
          <p:cNvPr id="132098" name="Rectangle 2"/>
          <p:cNvSpPr>
            <a:spLocks noGrp="1" noRot="1" noChangeAspect="1" noChangeArrowheads="1" noTextEdit="1"/>
          </p:cNvSpPr>
          <p:nvPr>
            <p:ph type="sldImg"/>
          </p:nvPr>
        </p:nvSpPr>
        <p:spPr>
          <a:xfrm>
            <a:off x="381000" y="685800"/>
            <a:ext cx="6096000" cy="3429000"/>
          </a:xfrm>
          <a:ln/>
        </p:spPr>
      </p:sp>
      <p:sp>
        <p:nvSpPr>
          <p:cNvPr id="132099"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27468374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5" name="Rectangle 7"/>
          <p:cNvSpPr>
            <a:spLocks noGrp="1" noChangeArrowheads="1"/>
          </p:cNvSpPr>
          <p:nvPr>
            <p:ph type="sldNum" sz="quarter" idx="5"/>
          </p:nvPr>
        </p:nvSpPr>
        <p:spPr>
          <a:noFill/>
        </p:spPr>
        <p:txBody>
          <a:bodyPr/>
          <a:lstStyle/>
          <a:p>
            <a:fld id="{2C3D3062-AA86-4561-AF23-B4923F906D06}" type="slidenum">
              <a:rPr lang="en-CA" smtClean="0"/>
              <a:pPr/>
              <a:t>12</a:t>
            </a:fld>
            <a:endParaRPr lang="en-CA" dirty="0"/>
          </a:p>
        </p:txBody>
      </p:sp>
      <p:sp>
        <p:nvSpPr>
          <p:cNvPr id="246786" name="Rectangle 2"/>
          <p:cNvSpPr>
            <a:spLocks noGrp="1" noRot="1" noChangeAspect="1" noChangeArrowheads="1" noTextEdit="1"/>
          </p:cNvSpPr>
          <p:nvPr>
            <p:ph type="sldImg"/>
          </p:nvPr>
        </p:nvSpPr>
        <p:spPr>
          <a:xfrm>
            <a:off x="381000" y="685800"/>
            <a:ext cx="6096000" cy="3429000"/>
          </a:xfrm>
          <a:ln/>
        </p:spPr>
      </p:sp>
      <p:sp>
        <p:nvSpPr>
          <p:cNvPr id="246787" name="Rectangle 3"/>
          <p:cNvSpPr>
            <a:spLocks noGrp="1" noChangeArrowheads="1"/>
          </p:cNvSpPr>
          <p:nvPr>
            <p:ph type="body" idx="1"/>
          </p:nvPr>
        </p:nvSpPr>
        <p:spPr>
          <a:noFill/>
          <a:ln/>
        </p:spPr>
        <p:txBody>
          <a:bodyPr/>
          <a:lstStyle/>
          <a:p>
            <a:pPr eaLnBrk="1" hangingPunct="1"/>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1" name="Rectangle 7"/>
          <p:cNvSpPr>
            <a:spLocks noGrp="1" noChangeArrowheads="1"/>
          </p:cNvSpPr>
          <p:nvPr>
            <p:ph type="sldNum" sz="quarter" idx="5"/>
          </p:nvPr>
        </p:nvSpPr>
        <p:spPr>
          <a:noFill/>
        </p:spPr>
        <p:txBody>
          <a:bodyPr/>
          <a:lstStyle/>
          <a:p>
            <a:fld id="{E8501E99-4D38-491B-BAC1-12572F7CB6F4}" type="slidenum">
              <a:rPr lang="en-CA" smtClean="0"/>
              <a:pPr/>
              <a:t>13</a:t>
            </a:fld>
            <a:endParaRPr lang="en-CA" dirty="0"/>
          </a:p>
        </p:txBody>
      </p:sp>
      <p:sp>
        <p:nvSpPr>
          <p:cNvPr id="240642" name="Rectangle 2"/>
          <p:cNvSpPr>
            <a:spLocks noGrp="1" noRot="1" noChangeAspect="1" noChangeArrowheads="1" noTextEdit="1"/>
          </p:cNvSpPr>
          <p:nvPr>
            <p:ph type="sldImg"/>
          </p:nvPr>
        </p:nvSpPr>
        <p:spPr>
          <a:xfrm>
            <a:off x="2327275" y="531813"/>
            <a:ext cx="4730750" cy="2662237"/>
          </a:xfrm>
          <a:ln/>
        </p:spPr>
      </p:sp>
      <p:sp>
        <p:nvSpPr>
          <p:cNvPr id="240643"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13606859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7"/>
          <p:cNvSpPr>
            <a:spLocks noGrp="1" noChangeArrowheads="1"/>
          </p:cNvSpPr>
          <p:nvPr>
            <p:ph type="sldNum" sz="quarter" idx="5"/>
          </p:nvPr>
        </p:nvSpPr>
        <p:spPr>
          <a:noFill/>
        </p:spPr>
        <p:txBody>
          <a:bodyPr/>
          <a:lstStyle/>
          <a:p>
            <a:fld id="{8813453C-7476-4E4C-836D-92D5ADCC8205}" type="slidenum">
              <a:rPr lang="en-CA" smtClean="0"/>
              <a:pPr/>
              <a:t>15</a:t>
            </a:fld>
            <a:endParaRPr lang="en-CA" dirty="0"/>
          </a:p>
        </p:txBody>
      </p:sp>
      <p:sp>
        <p:nvSpPr>
          <p:cNvPr id="132098" name="Rectangle 2"/>
          <p:cNvSpPr>
            <a:spLocks noGrp="1" noRot="1" noChangeAspect="1" noChangeArrowheads="1" noTextEdit="1"/>
          </p:cNvSpPr>
          <p:nvPr>
            <p:ph type="sldImg"/>
          </p:nvPr>
        </p:nvSpPr>
        <p:spPr>
          <a:xfrm>
            <a:off x="381000" y="685800"/>
            <a:ext cx="6096000" cy="3429000"/>
          </a:xfrm>
          <a:ln/>
        </p:spPr>
      </p:sp>
      <p:sp>
        <p:nvSpPr>
          <p:cNvPr id="132099"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5904208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7"/>
          <p:cNvSpPr>
            <a:spLocks noGrp="1" noChangeArrowheads="1"/>
          </p:cNvSpPr>
          <p:nvPr>
            <p:ph type="sldNum" sz="quarter" idx="5"/>
          </p:nvPr>
        </p:nvSpPr>
        <p:spPr>
          <a:noFill/>
        </p:spPr>
        <p:txBody>
          <a:bodyPr/>
          <a:lstStyle/>
          <a:p>
            <a:fld id="{8813453C-7476-4E4C-836D-92D5ADCC8205}" type="slidenum">
              <a:rPr lang="en-CA" smtClean="0"/>
              <a:pPr/>
              <a:t>16</a:t>
            </a:fld>
            <a:endParaRPr lang="en-CA" dirty="0"/>
          </a:p>
        </p:txBody>
      </p:sp>
      <p:sp>
        <p:nvSpPr>
          <p:cNvPr id="132098" name="Rectangle 2"/>
          <p:cNvSpPr>
            <a:spLocks noGrp="1" noRot="1" noChangeAspect="1" noChangeArrowheads="1" noTextEdit="1"/>
          </p:cNvSpPr>
          <p:nvPr>
            <p:ph type="sldImg"/>
          </p:nvPr>
        </p:nvSpPr>
        <p:spPr>
          <a:xfrm>
            <a:off x="381000" y="685800"/>
            <a:ext cx="6096000" cy="3429000"/>
          </a:xfrm>
          <a:ln/>
        </p:spPr>
      </p:sp>
      <p:sp>
        <p:nvSpPr>
          <p:cNvPr id="132099"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21395413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7"/>
          <p:cNvSpPr>
            <a:spLocks noGrp="1" noChangeArrowheads="1"/>
          </p:cNvSpPr>
          <p:nvPr>
            <p:ph type="sldNum" sz="quarter" idx="5"/>
          </p:nvPr>
        </p:nvSpPr>
        <p:spPr>
          <a:noFill/>
        </p:spPr>
        <p:txBody>
          <a:bodyPr/>
          <a:lstStyle/>
          <a:p>
            <a:fld id="{8813453C-7476-4E4C-836D-92D5ADCC8205}" type="slidenum">
              <a:rPr lang="en-CA" smtClean="0"/>
              <a:pPr/>
              <a:t>17</a:t>
            </a:fld>
            <a:endParaRPr lang="en-CA" dirty="0"/>
          </a:p>
        </p:txBody>
      </p:sp>
      <p:sp>
        <p:nvSpPr>
          <p:cNvPr id="132098" name="Rectangle 2"/>
          <p:cNvSpPr>
            <a:spLocks noGrp="1" noRot="1" noChangeAspect="1" noChangeArrowheads="1" noTextEdit="1"/>
          </p:cNvSpPr>
          <p:nvPr>
            <p:ph type="sldImg"/>
          </p:nvPr>
        </p:nvSpPr>
        <p:spPr>
          <a:xfrm>
            <a:off x="381000" y="685800"/>
            <a:ext cx="6096000" cy="3429000"/>
          </a:xfrm>
          <a:ln/>
        </p:spPr>
      </p:sp>
      <p:sp>
        <p:nvSpPr>
          <p:cNvPr id="132099"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24627746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7"/>
          <p:cNvSpPr>
            <a:spLocks noGrp="1" noChangeArrowheads="1"/>
          </p:cNvSpPr>
          <p:nvPr>
            <p:ph type="sldNum" sz="quarter" idx="5"/>
          </p:nvPr>
        </p:nvSpPr>
        <p:spPr>
          <a:noFill/>
        </p:spPr>
        <p:txBody>
          <a:bodyPr/>
          <a:lstStyle/>
          <a:p>
            <a:fld id="{8813453C-7476-4E4C-836D-92D5ADCC8205}" type="slidenum">
              <a:rPr lang="en-CA" smtClean="0"/>
              <a:pPr/>
              <a:t>18</a:t>
            </a:fld>
            <a:endParaRPr lang="en-CA" dirty="0"/>
          </a:p>
        </p:txBody>
      </p:sp>
      <p:sp>
        <p:nvSpPr>
          <p:cNvPr id="132098" name="Rectangle 2"/>
          <p:cNvSpPr>
            <a:spLocks noGrp="1" noRot="1" noChangeAspect="1" noChangeArrowheads="1" noTextEdit="1"/>
          </p:cNvSpPr>
          <p:nvPr>
            <p:ph type="sldImg"/>
          </p:nvPr>
        </p:nvSpPr>
        <p:spPr>
          <a:xfrm>
            <a:off x="381000" y="685800"/>
            <a:ext cx="6096000" cy="3429000"/>
          </a:xfrm>
          <a:ln/>
        </p:spPr>
      </p:sp>
      <p:sp>
        <p:nvSpPr>
          <p:cNvPr id="132099"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749133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7"/>
          <p:cNvSpPr>
            <a:spLocks noGrp="1" noChangeArrowheads="1"/>
          </p:cNvSpPr>
          <p:nvPr>
            <p:ph type="sldNum" sz="quarter" idx="5"/>
          </p:nvPr>
        </p:nvSpPr>
        <p:spPr>
          <a:noFill/>
        </p:spPr>
        <p:txBody>
          <a:bodyPr/>
          <a:lstStyle/>
          <a:p>
            <a:fld id="{8813453C-7476-4E4C-836D-92D5ADCC8205}" type="slidenum">
              <a:rPr lang="en-CA" smtClean="0"/>
              <a:pPr/>
              <a:t>20</a:t>
            </a:fld>
            <a:endParaRPr lang="en-CA" dirty="0"/>
          </a:p>
        </p:txBody>
      </p:sp>
      <p:sp>
        <p:nvSpPr>
          <p:cNvPr id="132098" name="Rectangle 2"/>
          <p:cNvSpPr>
            <a:spLocks noGrp="1" noRot="1" noChangeAspect="1" noChangeArrowheads="1" noTextEdit="1"/>
          </p:cNvSpPr>
          <p:nvPr>
            <p:ph type="sldImg"/>
          </p:nvPr>
        </p:nvSpPr>
        <p:spPr>
          <a:xfrm>
            <a:off x="381000" y="685800"/>
            <a:ext cx="6096000" cy="3429000"/>
          </a:xfrm>
          <a:ln/>
        </p:spPr>
      </p:sp>
      <p:sp>
        <p:nvSpPr>
          <p:cNvPr id="132099"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29911671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7"/>
          <p:cNvSpPr>
            <a:spLocks noGrp="1" noChangeArrowheads="1"/>
          </p:cNvSpPr>
          <p:nvPr>
            <p:ph type="sldNum" sz="quarter" idx="5"/>
          </p:nvPr>
        </p:nvSpPr>
        <p:spPr>
          <a:noFill/>
        </p:spPr>
        <p:txBody>
          <a:bodyPr/>
          <a:lstStyle/>
          <a:p>
            <a:fld id="{8813453C-7476-4E4C-836D-92D5ADCC8205}" type="slidenum">
              <a:rPr lang="en-CA" smtClean="0"/>
              <a:pPr/>
              <a:t>23</a:t>
            </a:fld>
            <a:endParaRPr lang="en-CA" dirty="0"/>
          </a:p>
        </p:txBody>
      </p:sp>
      <p:sp>
        <p:nvSpPr>
          <p:cNvPr id="132098" name="Rectangle 2"/>
          <p:cNvSpPr>
            <a:spLocks noGrp="1" noRot="1" noChangeAspect="1" noChangeArrowheads="1" noTextEdit="1"/>
          </p:cNvSpPr>
          <p:nvPr>
            <p:ph type="sldImg"/>
          </p:nvPr>
        </p:nvSpPr>
        <p:spPr>
          <a:xfrm>
            <a:off x="381000" y="685800"/>
            <a:ext cx="6096000" cy="3429000"/>
          </a:xfrm>
          <a:ln/>
        </p:spPr>
      </p:sp>
      <p:sp>
        <p:nvSpPr>
          <p:cNvPr id="132099"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25150290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7"/>
          <p:cNvSpPr>
            <a:spLocks noGrp="1" noChangeArrowheads="1"/>
          </p:cNvSpPr>
          <p:nvPr>
            <p:ph type="sldNum" sz="quarter" idx="5"/>
          </p:nvPr>
        </p:nvSpPr>
        <p:spPr>
          <a:noFill/>
        </p:spPr>
        <p:txBody>
          <a:bodyPr/>
          <a:lstStyle/>
          <a:p>
            <a:fld id="{8813453C-7476-4E4C-836D-92D5ADCC8205}" type="slidenum">
              <a:rPr lang="en-CA" smtClean="0"/>
              <a:pPr/>
              <a:t>30</a:t>
            </a:fld>
            <a:endParaRPr lang="en-CA" dirty="0"/>
          </a:p>
        </p:txBody>
      </p:sp>
      <p:sp>
        <p:nvSpPr>
          <p:cNvPr id="132098" name="Rectangle 2"/>
          <p:cNvSpPr>
            <a:spLocks noGrp="1" noRot="1" noChangeAspect="1" noChangeArrowheads="1" noTextEdit="1"/>
          </p:cNvSpPr>
          <p:nvPr>
            <p:ph type="sldImg"/>
          </p:nvPr>
        </p:nvSpPr>
        <p:spPr>
          <a:xfrm>
            <a:off x="381000" y="685800"/>
            <a:ext cx="6096000" cy="3429000"/>
          </a:xfrm>
          <a:ln/>
        </p:spPr>
      </p:sp>
      <p:sp>
        <p:nvSpPr>
          <p:cNvPr id="132099"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38819285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7"/>
          <p:cNvSpPr>
            <a:spLocks noGrp="1" noChangeArrowheads="1"/>
          </p:cNvSpPr>
          <p:nvPr>
            <p:ph type="sldNum" sz="quarter" idx="5"/>
          </p:nvPr>
        </p:nvSpPr>
        <p:spPr>
          <a:noFill/>
        </p:spPr>
        <p:txBody>
          <a:bodyPr/>
          <a:lstStyle/>
          <a:p>
            <a:fld id="{8813453C-7476-4E4C-836D-92D5ADCC8205}" type="slidenum">
              <a:rPr lang="en-CA" smtClean="0"/>
              <a:pPr/>
              <a:t>31</a:t>
            </a:fld>
            <a:endParaRPr lang="en-CA" dirty="0"/>
          </a:p>
        </p:txBody>
      </p:sp>
      <p:sp>
        <p:nvSpPr>
          <p:cNvPr id="132098" name="Rectangle 2"/>
          <p:cNvSpPr>
            <a:spLocks noGrp="1" noRot="1" noChangeAspect="1" noChangeArrowheads="1" noTextEdit="1"/>
          </p:cNvSpPr>
          <p:nvPr>
            <p:ph type="sldImg"/>
          </p:nvPr>
        </p:nvSpPr>
        <p:spPr>
          <a:xfrm>
            <a:off x="381000" y="685800"/>
            <a:ext cx="6096000" cy="3429000"/>
          </a:xfrm>
          <a:ln/>
        </p:spPr>
      </p:sp>
      <p:sp>
        <p:nvSpPr>
          <p:cNvPr id="132099"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29278941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6209" name="Rectangle 7"/>
          <p:cNvSpPr>
            <a:spLocks noGrp="1" noChangeArrowheads="1"/>
          </p:cNvSpPr>
          <p:nvPr>
            <p:ph type="sldNum" sz="quarter" idx="5"/>
          </p:nvPr>
        </p:nvSpPr>
        <p:spPr>
          <a:noFill/>
        </p:spPr>
        <p:txBody>
          <a:bodyPr/>
          <a:lstStyle/>
          <a:p>
            <a:fld id="{4F1B11E1-49EC-4CAA-A141-BBD45B1E97FB}" type="slidenum">
              <a:rPr lang="en-CA" smtClean="0"/>
              <a:pPr/>
              <a:t>39</a:t>
            </a:fld>
            <a:endParaRPr lang="en-CA" dirty="0"/>
          </a:p>
        </p:txBody>
      </p:sp>
      <p:sp>
        <p:nvSpPr>
          <p:cNvPr id="606210" name="Rectangle 2"/>
          <p:cNvSpPr>
            <a:spLocks noGrp="1" noRot="1" noChangeAspect="1" noChangeArrowheads="1" noTextEdit="1"/>
          </p:cNvSpPr>
          <p:nvPr>
            <p:ph type="sldImg"/>
          </p:nvPr>
        </p:nvSpPr>
        <p:spPr>
          <a:xfrm>
            <a:off x="381000" y="685800"/>
            <a:ext cx="6096000" cy="3429000"/>
          </a:xfrm>
          <a:ln/>
        </p:spPr>
      </p:sp>
      <p:sp>
        <p:nvSpPr>
          <p:cNvPr id="606211"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31235301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2353" name="Rectangle 7"/>
          <p:cNvSpPr>
            <a:spLocks noGrp="1" noChangeArrowheads="1"/>
          </p:cNvSpPr>
          <p:nvPr>
            <p:ph type="sldNum" sz="quarter" idx="5"/>
          </p:nvPr>
        </p:nvSpPr>
        <p:spPr>
          <a:noFill/>
        </p:spPr>
        <p:txBody>
          <a:bodyPr/>
          <a:lstStyle/>
          <a:p>
            <a:fld id="{67862012-3DD8-4E3F-8489-C83F8D5E4B8B}" type="slidenum">
              <a:rPr lang="en-CA" smtClean="0"/>
              <a:pPr/>
              <a:t>42</a:t>
            </a:fld>
            <a:endParaRPr lang="en-CA" dirty="0"/>
          </a:p>
        </p:txBody>
      </p:sp>
      <p:sp>
        <p:nvSpPr>
          <p:cNvPr id="612354" name="Rectangle 2"/>
          <p:cNvSpPr>
            <a:spLocks noGrp="1" noRot="1" noChangeAspect="1" noChangeArrowheads="1" noTextEdit="1"/>
          </p:cNvSpPr>
          <p:nvPr>
            <p:ph type="sldImg"/>
          </p:nvPr>
        </p:nvSpPr>
        <p:spPr>
          <a:xfrm>
            <a:off x="381000" y="685800"/>
            <a:ext cx="6096000" cy="3429000"/>
          </a:xfrm>
          <a:ln/>
        </p:spPr>
      </p:sp>
      <p:sp>
        <p:nvSpPr>
          <p:cNvPr id="612355" name="Rectangle 3"/>
          <p:cNvSpPr>
            <a:spLocks noGrp="1" noChangeArrowheads="1"/>
          </p:cNvSpPr>
          <p:nvPr>
            <p:ph type="body" idx="1"/>
          </p:nvPr>
        </p:nvSpPr>
        <p:spPr>
          <a:noFill/>
          <a:ln/>
        </p:spPr>
        <p:txBody>
          <a:bodyPr/>
          <a:lstStyle/>
          <a:p>
            <a:pPr eaLnBrk="1" hangingPunct="1"/>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6449" name="Rectangle 7"/>
          <p:cNvSpPr>
            <a:spLocks noGrp="1" noChangeArrowheads="1"/>
          </p:cNvSpPr>
          <p:nvPr>
            <p:ph type="sldNum" sz="quarter" idx="5"/>
          </p:nvPr>
        </p:nvSpPr>
        <p:spPr>
          <a:noFill/>
        </p:spPr>
        <p:txBody>
          <a:bodyPr/>
          <a:lstStyle/>
          <a:p>
            <a:fld id="{2CEB90A8-584E-438E-A668-C081B2A11778}" type="slidenum">
              <a:rPr lang="en-CA" smtClean="0"/>
              <a:pPr/>
              <a:t>43</a:t>
            </a:fld>
            <a:endParaRPr lang="en-CA" dirty="0"/>
          </a:p>
        </p:txBody>
      </p:sp>
      <p:sp>
        <p:nvSpPr>
          <p:cNvPr id="616450" name="Rectangle 2"/>
          <p:cNvSpPr>
            <a:spLocks noGrp="1" noRot="1" noChangeAspect="1" noChangeArrowheads="1" noTextEdit="1"/>
          </p:cNvSpPr>
          <p:nvPr>
            <p:ph type="sldImg"/>
          </p:nvPr>
        </p:nvSpPr>
        <p:spPr>
          <a:xfrm>
            <a:off x="381000" y="685800"/>
            <a:ext cx="6096000" cy="3429000"/>
          </a:xfrm>
          <a:ln/>
        </p:spPr>
      </p:sp>
      <p:sp>
        <p:nvSpPr>
          <p:cNvPr id="616451" name="Rectangle 3"/>
          <p:cNvSpPr>
            <a:spLocks noGrp="1" noChangeArrowheads="1"/>
          </p:cNvSpPr>
          <p:nvPr>
            <p:ph type="body" idx="1"/>
          </p:nvPr>
        </p:nvSpPr>
        <p:spPr>
          <a:noFill/>
          <a:ln/>
        </p:spPr>
        <p:txBody>
          <a:bodyPr/>
          <a:lstStyle/>
          <a:p>
            <a:pPr eaLnBrk="1" hangingPunct="1"/>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3313" name="Rectangle 7"/>
          <p:cNvSpPr>
            <a:spLocks noGrp="1" noChangeArrowheads="1"/>
          </p:cNvSpPr>
          <p:nvPr>
            <p:ph type="sldNum" sz="quarter" idx="5"/>
          </p:nvPr>
        </p:nvSpPr>
        <p:spPr>
          <a:noFill/>
        </p:spPr>
        <p:txBody>
          <a:bodyPr/>
          <a:lstStyle/>
          <a:p>
            <a:fld id="{41CDD834-8BCA-4121-A40F-F0CD266272C4}" type="slidenum">
              <a:rPr lang="en-CA" smtClean="0"/>
              <a:pPr/>
              <a:t>44</a:t>
            </a:fld>
            <a:endParaRPr lang="en-CA" dirty="0"/>
          </a:p>
        </p:txBody>
      </p:sp>
      <p:sp>
        <p:nvSpPr>
          <p:cNvPr id="653314" name="Rectangle 2"/>
          <p:cNvSpPr>
            <a:spLocks noGrp="1" noRot="1" noChangeAspect="1" noChangeArrowheads="1" noTextEdit="1"/>
          </p:cNvSpPr>
          <p:nvPr>
            <p:ph type="sldImg"/>
          </p:nvPr>
        </p:nvSpPr>
        <p:spPr>
          <a:xfrm>
            <a:off x="381000" y="685800"/>
            <a:ext cx="6096000" cy="3429000"/>
          </a:xfrm>
          <a:ln/>
        </p:spPr>
      </p:sp>
      <p:sp>
        <p:nvSpPr>
          <p:cNvPr id="653315" name="Rectangle 3"/>
          <p:cNvSpPr>
            <a:spLocks noGrp="1" noChangeArrowheads="1"/>
          </p:cNvSpPr>
          <p:nvPr>
            <p:ph type="body" idx="1"/>
          </p:nvPr>
        </p:nvSpPr>
        <p:spPr>
          <a:noFill/>
          <a:ln/>
        </p:spPr>
        <p:txBody>
          <a:bodyPr/>
          <a:lstStyle/>
          <a:p>
            <a:pPr eaLnBrk="1" hangingPunct="1"/>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8497" name="Rectangle 7"/>
          <p:cNvSpPr>
            <a:spLocks noGrp="1" noChangeArrowheads="1"/>
          </p:cNvSpPr>
          <p:nvPr>
            <p:ph type="sldNum" sz="quarter" idx="5"/>
          </p:nvPr>
        </p:nvSpPr>
        <p:spPr>
          <a:noFill/>
        </p:spPr>
        <p:txBody>
          <a:bodyPr/>
          <a:lstStyle/>
          <a:p>
            <a:fld id="{B289509E-A95C-40F0-9291-1B230D843BDB}" type="slidenum">
              <a:rPr lang="en-CA" smtClean="0"/>
              <a:pPr/>
              <a:t>45</a:t>
            </a:fld>
            <a:endParaRPr lang="en-CA" dirty="0"/>
          </a:p>
        </p:txBody>
      </p:sp>
      <p:sp>
        <p:nvSpPr>
          <p:cNvPr id="618498" name="Rectangle 2"/>
          <p:cNvSpPr>
            <a:spLocks noGrp="1" noRot="1" noChangeAspect="1" noChangeArrowheads="1" noTextEdit="1"/>
          </p:cNvSpPr>
          <p:nvPr>
            <p:ph type="sldImg"/>
          </p:nvPr>
        </p:nvSpPr>
        <p:spPr>
          <a:xfrm>
            <a:off x="381000" y="685800"/>
            <a:ext cx="6096000" cy="3429000"/>
          </a:xfrm>
          <a:ln/>
        </p:spPr>
      </p:sp>
      <p:sp>
        <p:nvSpPr>
          <p:cNvPr id="618499" name="Rectangle 3"/>
          <p:cNvSpPr>
            <a:spLocks noGrp="1" noChangeArrowheads="1"/>
          </p:cNvSpPr>
          <p:nvPr>
            <p:ph type="body" idx="1"/>
          </p:nvPr>
        </p:nvSpPr>
        <p:spPr>
          <a:noFill/>
          <a:ln/>
        </p:spPr>
        <p:txBody>
          <a:bodyPr/>
          <a:lstStyle/>
          <a:p>
            <a:pPr eaLnBrk="1" hangingPunct="1"/>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0545" name="Rectangle 7"/>
          <p:cNvSpPr>
            <a:spLocks noGrp="1" noChangeArrowheads="1"/>
          </p:cNvSpPr>
          <p:nvPr>
            <p:ph type="sldNum" sz="quarter" idx="5"/>
          </p:nvPr>
        </p:nvSpPr>
        <p:spPr>
          <a:noFill/>
        </p:spPr>
        <p:txBody>
          <a:bodyPr/>
          <a:lstStyle/>
          <a:p>
            <a:fld id="{702B4D55-4503-4319-9FCC-48BCAD914D3E}" type="slidenum">
              <a:rPr lang="en-CA" smtClean="0"/>
              <a:pPr/>
              <a:t>46</a:t>
            </a:fld>
            <a:endParaRPr lang="en-CA" dirty="0"/>
          </a:p>
        </p:txBody>
      </p:sp>
      <p:sp>
        <p:nvSpPr>
          <p:cNvPr id="620546" name="Rectangle 2"/>
          <p:cNvSpPr>
            <a:spLocks noGrp="1" noRot="1" noChangeAspect="1" noChangeArrowheads="1" noTextEdit="1"/>
          </p:cNvSpPr>
          <p:nvPr>
            <p:ph type="sldImg"/>
          </p:nvPr>
        </p:nvSpPr>
        <p:spPr>
          <a:xfrm>
            <a:off x="381000" y="685800"/>
            <a:ext cx="6096000" cy="3429000"/>
          </a:xfrm>
          <a:ln/>
        </p:spPr>
      </p:sp>
      <p:sp>
        <p:nvSpPr>
          <p:cNvPr id="620547"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11889449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2593" name="Rectangle 7"/>
          <p:cNvSpPr>
            <a:spLocks noGrp="1" noChangeArrowheads="1"/>
          </p:cNvSpPr>
          <p:nvPr>
            <p:ph type="sldNum" sz="quarter" idx="5"/>
          </p:nvPr>
        </p:nvSpPr>
        <p:spPr>
          <a:noFill/>
        </p:spPr>
        <p:txBody>
          <a:bodyPr/>
          <a:lstStyle/>
          <a:p>
            <a:fld id="{2F820C47-CC4A-4004-B143-6B4FDF774A84}" type="slidenum">
              <a:rPr lang="en-CA" smtClean="0"/>
              <a:pPr/>
              <a:t>47</a:t>
            </a:fld>
            <a:endParaRPr lang="en-CA" dirty="0"/>
          </a:p>
        </p:txBody>
      </p:sp>
      <p:sp>
        <p:nvSpPr>
          <p:cNvPr id="622594" name="Rectangle 2"/>
          <p:cNvSpPr>
            <a:spLocks noGrp="1" noRot="1" noChangeAspect="1" noChangeArrowheads="1" noTextEdit="1"/>
          </p:cNvSpPr>
          <p:nvPr>
            <p:ph type="sldImg"/>
          </p:nvPr>
        </p:nvSpPr>
        <p:spPr>
          <a:xfrm>
            <a:off x="381000" y="685800"/>
            <a:ext cx="6096000" cy="3429000"/>
          </a:xfrm>
          <a:ln/>
        </p:spPr>
      </p:sp>
      <p:sp>
        <p:nvSpPr>
          <p:cNvPr id="622595" name="Rectangle 3"/>
          <p:cNvSpPr>
            <a:spLocks noGrp="1" noChangeArrowheads="1"/>
          </p:cNvSpPr>
          <p:nvPr>
            <p:ph type="body" idx="1"/>
          </p:nvPr>
        </p:nvSpPr>
        <p:spPr>
          <a:noFill/>
          <a:ln/>
        </p:spPr>
        <p:txBody>
          <a:bodyPr/>
          <a:lstStyle/>
          <a:p>
            <a:pPr eaLnBrk="1" hangingPunct="1"/>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2593" name="Rectangle 7"/>
          <p:cNvSpPr>
            <a:spLocks noGrp="1" noChangeArrowheads="1"/>
          </p:cNvSpPr>
          <p:nvPr>
            <p:ph type="sldNum" sz="quarter" idx="5"/>
          </p:nvPr>
        </p:nvSpPr>
        <p:spPr>
          <a:noFill/>
        </p:spPr>
        <p:txBody>
          <a:bodyPr/>
          <a:lstStyle/>
          <a:p>
            <a:fld id="{2F820C47-CC4A-4004-B143-6B4FDF774A84}" type="slidenum">
              <a:rPr lang="en-CA" smtClean="0"/>
              <a:pPr/>
              <a:t>48</a:t>
            </a:fld>
            <a:endParaRPr lang="en-CA" dirty="0"/>
          </a:p>
        </p:txBody>
      </p:sp>
      <p:sp>
        <p:nvSpPr>
          <p:cNvPr id="622594" name="Rectangle 2"/>
          <p:cNvSpPr>
            <a:spLocks noGrp="1" noRot="1" noChangeAspect="1" noChangeArrowheads="1" noTextEdit="1"/>
          </p:cNvSpPr>
          <p:nvPr>
            <p:ph type="sldImg"/>
          </p:nvPr>
        </p:nvSpPr>
        <p:spPr>
          <a:xfrm>
            <a:off x="381000" y="685800"/>
            <a:ext cx="6096000" cy="3429000"/>
          </a:xfrm>
          <a:ln/>
        </p:spPr>
      </p:sp>
      <p:sp>
        <p:nvSpPr>
          <p:cNvPr id="622595"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2162518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41" name="Rectangle 7"/>
          <p:cNvSpPr>
            <a:spLocks noGrp="1" noChangeArrowheads="1"/>
          </p:cNvSpPr>
          <p:nvPr>
            <p:ph type="sldNum" sz="quarter" idx="5"/>
          </p:nvPr>
        </p:nvSpPr>
        <p:spPr>
          <a:noFill/>
        </p:spPr>
        <p:txBody>
          <a:bodyPr/>
          <a:lstStyle/>
          <a:p>
            <a:fld id="{828B07A5-7FB1-4129-92C3-1FB103D47132}" type="slidenum">
              <a:rPr lang="en-CA" smtClean="0"/>
              <a:pPr/>
              <a:t>49</a:t>
            </a:fld>
            <a:endParaRPr lang="en-CA" dirty="0"/>
          </a:p>
        </p:txBody>
      </p:sp>
      <p:sp>
        <p:nvSpPr>
          <p:cNvPr id="624642" name="Rectangle 2"/>
          <p:cNvSpPr>
            <a:spLocks noGrp="1" noRot="1" noChangeAspect="1" noChangeArrowheads="1" noTextEdit="1"/>
          </p:cNvSpPr>
          <p:nvPr>
            <p:ph type="sldImg"/>
          </p:nvPr>
        </p:nvSpPr>
        <p:spPr>
          <a:xfrm>
            <a:off x="381000" y="685800"/>
            <a:ext cx="6096000" cy="3429000"/>
          </a:xfrm>
          <a:ln/>
        </p:spPr>
      </p:sp>
      <p:sp>
        <p:nvSpPr>
          <p:cNvPr id="624643" name="Rectangle 3"/>
          <p:cNvSpPr>
            <a:spLocks noGrp="1" noChangeArrowheads="1"/>
          </p:cNvSpPr>
          <p:nvPr>
            <p:ph type="body" idx="1"/>
          </p:nvPr>
        </p:nvSpPr>
        <p:spPr>
          <a:noFill/>
          <a:ln/>
        </p:spPr>
        <p:txBody>
          <a:bodyPr/>
          <a:lstStyle/>
          <a:p>
            <a:pPr eaLnBrk="1" hangingPunct="1"/>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8737" name="Rectangle 7"/>
          <p:cNvSpPr>
            <a:spLocks noGrp="1" noChangeArrowheads="1"/>
          </p:cNvSpPr>
          <p:nvPr>
            <p:ph type="sldNum" sz="quarter" idx="5"/>
          </p:nvPr>
        </p:nvSpPr>
        <p:spPr>
          <a:noFill/>
        </p:spPr>
        <p:txBody>
          <a:bodyPr/>
          <a:lstStyle/>
          <a:p>
            <a:fld id="{F5FCF34A-C985-4EC5-A645-024D74A392AB}" type="slidenum">
              <a:rPr lang="en-CA" smtClean="0"/>
              <a:pPr/>
              <a:t>53</a:t>
            </a:fld>
            <a:endParaRPr lang="en-CA" dirty="0"/>
          </a:p>
        </p:txBody>
      </p:sp>
      <p:sp>
        <p:nvSpPr>
          <p:cNvPr id="628738" name="Rectangle 2"/>
          <p:cNvSpPr>
            <a:spLocks noGrp="1" noRot="1" noChangeAspect="1" noChangeArrowheads="1" noTextEdit="1"/>
          </p:cNvSpPr>
          <p:nvPr>
            <p:ph type="sldImg"/>
          </p:nvPr>
        </p:nvSpPr>
        <p:spPr>
          <a:xfrm>
            <a:off x="381000" y="685800"/>
            <a:ext cx="6096000" cy="3429000"/>
          </a:xfrm>
          <a:ln/>
        </p:spPr>
      </p:sp>
      <p:sp>
        <p:nvSpPr>
          <p:cNvPr id="628739" name="Rectangle 3"/>
          <p:cNvSpPr>
            <a:spLocks noGrp="1" noChangeArrowheads="1"/>
          </p:cNvSpPr>
          <p:nvPr>
            <p:ph type="body" idx="1"/>
          </p:nvPr>
        </p:nvSpPr>
        <p:spPr>
          <a:noFill/>
          <a:ln/>
        </p:spPr>
        <p:txBody>
          <a:bodyPr/>
          <a:lstStyle/>
          <a:p>
            <a:pPr eaLnBrk="1" hangingPunct="1"/>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0785" name="Rectangle 7"/>
          <p:cNvSpPr>
            <a:spLocks noGrp="1" noChangeArrowheads="1"/>
          </p:cNvSpPr>
          <p:nvPr>
            <p:ph type="sldNum" sz="quarter" idx="5"/>
          </p:nvPr>
        </p:nvSpPr>
        <p:spPr>
          <a:noFill/>
        </p:spPr>
        <p:txBody>
          <a:bodyPr/>
          <a:lstStyle/>
          <a:p>
            <a:fld id="{1FBA26B1-170F-4B6E-8501-3ED44E219DA7}" type="slidenum">
              <a:rPr lang="en-CA" smtClean="0"/>
              <a:pPr/>
              <a:t>56</a:t>
            </a:fld>
            <a:endParaRPr lang="en-CA" dirty="0"/>
          </a:p>
        </p:txBody>
      </p:sp>
      <p:sp>
        <p:nvSpPr>
          <p:cNvPr id="630786" name="Rectangle 2"/>
          <p:cNvSpPr>
            <a:spLocks noGrp="1" noRot="1" noChangeAspect="1" noChangeArrowheads="1" noTextEdit="1"/>
          </p:cNvSpPr>
          <p:nvPr>
            <p:ph type="sldImg"/>
          </p:nvPr>
        </p:nvSpPr>
        <p:spPr>
          <a:xfrm>
            <a:off x="381000" y="685800"/>
            <a:ext cx="6096000" cy="3429000"/>
          </a:xfrm>
          <a:ln/>
        </p:spPr>
      </p:sp>
      <p:sp>
        <p:nvSpPr>
          <p:cNvPr id="630787" name="Rectangle 3"/>
          <p:cNvSpPr>
            <a:spLocks noGrp="1" noChangeArrowheads="1"/>
          </p:cNvSpPr>
          <p:nvPr>
            <p:ph type="body" idx="1"/>
          </p:nvPr>
        </p:nvSpPr>
        <p:spPr>
          <a:noFill/>
          <a:ln/>
        </p:spPr>
        <p:txBody>
          <a:bodyPr/>
          <a:lstStyle/>
          <a:p>
            <a:pPr eaLnBrk="1" hangingPunct="1"/>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8129" name="Rectangle 7"/>
          <p:cNvSpPr>
            <a:spLocks noGrp="1" noChangeArrowheads="1"/>
          </p:cNvSpPr>
          <p:nvPr>
            <p:ph type="sldNum" sz="quarter" idx="5"/>
          </p:nvPr>
        </p:nvSpPr>
        <p:spPr>
          <a:noFill/>
        </p:spPr>
        <p:txBody>
          <a:bodyPr/>
          <a:lstStyle/>
          <a:p>
            <a:fld id="{A91B89BC-3002-421A-AA6D-6E607DCA8313}" type="slidenum">
              <a:rPr lang="en-CA" smtClean="0"/>
              <a:pPr/>
              <a:t>57</a:t>
            </a:fld>
            <a:endParaRPr lang="en-CA" dirty="0"/>
          </a:p>
        </p:txBody>
      </p:sp>
      <p:sp>
        <p:nvSpPr>
          <p:cNvPr id="688130" name="Rectangle 2"/>
          <p:cNvSpPr>
            <a:spLocks noGrp="1" noRot="1" noChangeAspect="1" noChangeArrowheads="1" noTextEdit="1"/>
          </p:cNvSpPr>
          <p:nvPr>
            <p:ph type="sldImg"/>
          </p:nvPr>
        </p:nvSpPr>
        <p:spPr>
          <a:xfrm>
            <a:off x="381000" y="685800"/>
            <a:ext cx="6096000" cy="3429000"/>
          </a:xfrm>
          <a:ln/>
        </p:spPr>
      </p:sp>
      <p:sp>
        <p:nvSpPr>
          <p:cNvPr id="688131" name="Rectangle 3"/>
          <p:cNvSpPr>
            <a:spLocks noGrp="1" noChangeArrowheads="1"/>
          </p:cNvSpPr>
          <p:nvPr>
            <p:ph type="body" idx="1"/>
          </p:nvPr>
        </p:nvSpPr>
        <p:spPr>
          <a:noFill/>
          <a:ln/>
        </p:spPr>
        <p:txBody>
          <a:bodyPr/>
          <a:lstStyle/>
          <a:p>
            <a:pPr eaLnBrk="1" hangingPunct="1"/>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8129" name="Rectangle 7"/>
          <p:cNvSpPr>
            <a:spLocks noGrp="1" noChangeArrowheads="1"/>
          </p:cNvSpPr>
          <p:nvPr>
            <p:ph type="sldNum" sz="quarter" idx="5"/>
          </p:nvPr>
        </p:nvSpPr>
        <p:spPr>
          <a:noFill/>
        </p:spPr>
        <p:txBody>
          <a:bodyPr/>
          <a:lstStyle/>
          <a:p>
            <a:fld id="{A91B89BC-3002-421A-AA6D-6E607DCA8313}" type="slidenum">
              <a:rPr lang="en-CA" smtClean="0"/>
              <a:pPr/>
              <a:t>58</a:t>
            </a:fld>
            <a:endParaRPr lang="en-CA" dirty="0"/>
          </a:p>
        </p:txBody>
      </p:sp>
      <p:sp>
        <p:nvSpPr>
          <p:cNvPr id="688130" name="Rectangle 2"/>
          <p:cNvSpPr>
            <a:spLocks noGrp="1" noRot="1" noChangeAspect="1" noChangeArrowheads="1" noTextEdit="1"/>
          </p:cNvSpPr>
          <p:nvPr>
            <p:ph type="sldImg"/>
          </p:nvPr>
        </p:nvSpPr>
        <p:spPr>
          <a:xfrm>
            <a:off x="381000" y="685800"/>
            <a:ext cx="6096000" cy="3429000"/>
          </a:xfrm>
          <a:ln/>
        </p:spPr>
      </p:sp>
      <p:sp>
        <p:nvSpPr>
          <p:cNvPr id="688131"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42135917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2353" name="Rectangle 7"/>
          <p:cNvSpPr>
            <a:spLocks noGrp="1" noChangeArrowheads="1"/>
          </p:cNvSpPr>
          <p:nvPr>
            <p:ph type="sldNum" sz="quarter" idx="5"/>
          </p:nvPr>
        </p:nvSpPr>
        <p:spPr>
          <a:noFill/>
        </p:spPr>
        <p:txBody>
          <a:bodyPr/>
          <a:lstStyle/>
          <a:p>
            <a:fld id="{67862012-3DD8-4E3F-8489-C83F8D5E4B8B}" type="slidenum">
              <a:rPr lang="en-CA" smtClean="0"/>
              <a:pPr/>
              <a:t>60</a:t>
            </a:fld>
            <a:endParaRPr lang="en-CA" dirty="0"/>
          </a:p>
        </p:txBody>
      </p:sp>
      <p:sp>
        <p:nvSpPr>
          <p:cNvPr id="612354" name="Rectangle 2"/>
          <p:cNvSpPr>
            <a:spLocks noGrp="1" noRot="1" noChangeAspect="1" noChangeArrowheads="1" noTextEdit="1"/>
          </p:cNvSpPr>
          <p:nvPr>
            <p:ph type="sldImg"/>
          </p:nvPr>
        </p:nvSpPr>
        <p:spPr>
          <a:xfrm>
            <a:off x="381000" y="685800"/>
            <a:ext cx="6096000" cy="3429000"/>
          </a:xfrm>
          <a:ln/>
        </p:spPr>
      </p:sp>
      <p:sp>
        <p:nvSpPr>
          <p:cNvPr id="612355"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37794139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8129" name="Rectangle 7"/>
          <p:cNvSpPr>
            <a:spLocks noGrp="1" noChangeArrowheads="1"/>
          </p:cNvSpPr>
          <p:nvPr>
            <p:ph type="sldNum" sz="quarter" idx="5"/>
          </p:nvPr>
        </p:nvSpPr>
        <p:spPr>
          <a:noFill/>
        </p:spPr>
        <p:txBody>
          <a:bodyPr/>
          <a:lstStyle/>
          <a:p>
            <a:fld id="{A91B89BC-3002-421A-AA6D-6E607DCA8313}" type="slidenum">
              <a:rPr lang="en-CA" smtClean="0"/>
              <a:pPr/>
              <a:t>61</a:t>
            </a:fld>
            <a:endParaRPr lang="en-CA" dirty="0"/>
          </a:p>
        </p:txBody>
      </p:sp>
      <p:sp>
        <p:nvSpPr>
          <p:cNvPr id="688130" name="Rectangle 2"/>
          <p:cNvSpPr>
            <a:spLocks noGrp="1" noRot="1" noChangeAspect="1" noChangeArrowheads="1" noTextEdit="1"/>
          </p:cNvSpPr>
          <p:nvPr>
            <p:ph type="sldImg"/>
          </p:nvPr>
        </p:nvSpPr>
        <p:spPr>
          <a:xfrm>
            <a:off x="381000" y="685800"/>
            <a:ext cx="6096000" cy="3429000"/>
          </a:xfrm>
          <a:ln/>
        </p:spPr>
      </p:sp>
      <p:sp>
        <p:nvSpPr>
          <p:cNvPr id="688131"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7719818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3729" name="Rectangle 7"/>
          <p:cNvSpPr>
            <a:spLocks noGrp="1" noChangeArrowheads="1"/>
          </p:cNvSpPr>
          <p:nvPr>
            <p:ph type="sldNum" sz="quarter" idx="5"/>
          </p:nvPr>
        </p:nvSpPr>
        <p:spPr>
          <a:noFill/>
        </p:spPr>
        <p:txBody>
          <a:bodyPr/>
          <a:lstStyle/>
          <a:p>
            <a:fld id="{F01B090B-586E-481C-BE9D-268260DC7B4B}" type="slidenum">
              <a:rPr lang="en-CA" smtClean="0"/>
              <a:pPr/>
              <a:t>62</a:t>
            </a:fld>
            <a:endParaRPr lang="en-CA" dirty="0"/>
          </a:p>
        </p:txBody>
      </p:sp>
      <p:sp>
        <p:nvSpPr>
          <p:cNvPr id="713730" name="Rectangle 2"/>
          <p:cNvSpPr>
            <a:spLocks noGrp="1" noRot="1" noChangeAspect="1" noChangeArrowheads="1" noTextEdit="1"/>
          </p:cNvSpPr>
          <p:nvPr>
            <p:ph type="sldImg"/>
          </p:nvPr>
        </p:nvSpPr>
        <p:spPr>
          <a:xfrm>
            <a:off x="381000" y="685800"/>
            <a:ext cx="6096000" cy="3429000"/>
          </a:xfrm>
          <a:ln/>
        </p:spPr>
      </p:sp>
      <p:sp>
        <p:nvSpPr>
          <p:cNvPr id="713731"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80550650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5777" name="Rectangle 7"/>
          <p:cNvSpPr>
            <a:spLocks noGrp="1" noChangeArrowheads="1"/>
          </p:cNvSpPr>
          <p:nvPr>
            <p:ph type="sldNum" sz="quarter" idx="5"/>
          </p:nvPr>
        </p:nvSpPr>
        <p:spPr>
          <a:noFill/>
        </p:spPr>
        <p:txBody>
          <a:bodyPr/>
          <a:lstStyle/>
          <a:p>
            <a:fld id="{6397F223-85E6-43DB-9AEA-6917C2F9BB51}" type="slidenum">
              <a:rPr lang="en-CA" smtClean="0"/>
              <a:pPr/>
              <a:t>63</a:t>
            </a:fld>
            <a:endParaRPr lang="en-CA" dirty="0"/>
          </a:p>
        </p:txBody>
      </p:sp>
      <p:sp>
        <p:nvSpPr>
          <p:cNvPr id="715778" name="Rectangle 2"/>
          <p:cNvSpPr>
            <a:spLocks noGrp="1" noRot="1" noChangeAspect="1" noChangeArrowheads="1" noTextEdit="1"/>
          </p:cNvSpPr>
          <p:nvPr>
            <p:ph type="sldImg"/>
          </p:nvPr>
        </p:nvSpPr>
        <p:spPr>
          <a:xfrm>
            <a:off x="381000" y="685800"/>
            <a:ext cx="6096000" cy="3429000"/>
          </a:xfrm>
          <a:ln/>
        </p:spPr>
      </p:sp>
      <p:sp>
        <p:nvSpPr>
          <p:cNvPr id="715779"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36953313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825" name="Rectangle 7"/>
          <p:cNvSpPr>
            <a:spLocks noGrp="1" noChangeArrowheads="1"/>
          </p:cNvSpPr>
          <p:nvPr>
            <p:ph type="sldNum" sz="quarter" idx="5"/>
          </p:nvPr>
        </p:nvSpPr>
        <p:spPr>
          <a:noFill/>
        </p:spPr>
        <p:txBody>
          <a:bodyPr/>
          <a:lstStyle/>
          <a:p>
            <a:fld id="{92170284-D3C5-468C-93BE-8C6CE77EFAF1}" type="slidenum">
              <a:rPr lang="en-CA" smtClean="0"/>
              <a:pPr/>
              <a:t>64</a:t>
            </a:fld>
            <a:endParaRPr lang="en-CA" dirty="0"/>
          </a:p>
        </p:txBody>
      </p:sp>
      <p:sp>
        <p:nvSpPr>
          <p:cNvPr id="717826" name="Rectangle 2"/>
          <p:cNvSpPr>
            <a:spLocks noGrp="1" noRot="1" noChangeAspect="1" noChangeArrowheads="1" noTextEdit="1"/>
          </p:cNvSpPr>
          <p:nvPr>
            <p:ph type="sldImg"/>
          </p:nvPr>
        </p:nvSpPr>
        <p:spPr>
          <a:xfrm>
            <a:off x="381000" y="685800"/>
            <a:ext cx="6096000" cy="3429000"/>
          </a:xfrm>
          <a:ln/>
        </p:spPr>
      </p:sp>
      <p:sp>
        <p:nvSpPr>
          <p:cNvPr id="717827"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233817634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825" name="Rectangle 7"/>
          <p:cNvSpPr>
            <a:spLocks noGrp="1" noChangeArrowheads="1"/>
          </p:cNvSpPr>
          <p:nvPr>
            <p:ph type="sldNum" sz="quarter" idx="5"/>
          </p:nvPr>
        </p:nvSpPr>
        <p:spPr>
          <a:noFill/>
        </p:spPr>
        <p:txBody>
          <a:bodyPr/>
          <a:lstStyle/>
          <a:p>
            <a:fld id="{92170284-D3C5-468C-93BE-8C6CE77EFAF1}" type="slidenum">
              <a:rPr lang="en-CA" smtClean="0"/>
              <a:pPr/>
              <a:t>65</a:t>
            </a:fld>
            <a:endParaRPr lang="en-CA" dirty="0"/>
          </a:p>
        </p:txBody>
      </p:sp>
      <p:sp>
        <p:nvSpPr>
          <p:cNvPr id="717826" name="Rectangle 2"/>
          <p:cNvSpPr>
            <a:spLocks noGrp="1" noRot="1" noChangeAspect="1" noChangeArrowheads="1" noTextEdit="1"/>
          </p:cNvSpPr>
          <p:nvPr>
            <p:ph type="sldImg"/>
          </p:nvPr>
        </p:nvSpPr>
        <p:spPr>
          <a:xfrm>
            <a:off x="381000" y="685800"/>
            <a:ext cx="6096000" cy="3429000"/>
          </a:xfrm>
          <a:ln/>
        </p:spPr>
      </p:sp>
      <p:sp>
        <p:nvSpPr>
          <p:cNvPr id="717827"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66185050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1921" name="Rectangle 7"/>
          <p:cNvSpPr>
            <a:spLocks noGrp="1" noChangeArrowheads="1"/>
          </p:cNvSpPr>
          <p:nvPr>
            <p:ph type="sldNum" sz="quarter" idx="5"/>
          </p:nvPr>
        </p:nvSpPr>
        <p:spPr>
          <a:noFill/>
        </p:spPr>
        <p:txBody>
          <a:bodyPr/>
          <a:lstStyle/>
          <a:p>
            <a:fld id="{0774E8CB-4C9C-4D77-B14D-FFE57A9AD3EC}" type="slidenum">
              <a:rPr lang="en-CA" smtClean="0"/>
              <a:pPr/>
              <a:t>67</a:t>
            </a:fld>
            <a:endParaRPr lang="en-CA" dirty="0"/>
          </a:p>
        </p:txBody>
      </p:sp>
      <p:sp>
        <p:nvSpPr>
          <p:cNvPr id="721922" name="Rectangle 7"/>
          <p:cNvSpPr txBox="1">
            <a:spLocks noGrp="1" noChangeArrowheads="1"/>
          </p:cNvSpPr>
          <p:nvPr/>
        </p:nvSpPr>
        <p:spPr bwMode="auto">
          <a:xfrm>
            <a:off x="3898900" y="8678863"/>
            <a:ext cx="2943225" cy="465137"/>
          </a:xfrm>
          <a:prstGeom prst="rect">
            <a:avLst/>
          </a:prstGeom>
          <a:noFill/>
          <a:ln w="9525">
            <a:noFill/>
            <a:miter lim="800000"/>
            <a:headEnd/>
            <a:tailEnd/>
          </a:ln>
        </p:spPr>
        <p:txBody>
          <a:bodyPr anchor="b"/>
          <a:lstStyle/>
          <a:p>
            <a:pPr algn="r" eaLnBrk="0" hangingPunct="0"/>
            <a:fld id="{5C77F9A7-6BFC-466C-9AFB-0FDF30306A2C}" type="slidenum">
              <a:rPr lang="en-US" sz="1200">
                <a:effectLst/>
                <a:latin typeface="Rockwell Extra Bold" pitchFamily="18" charset="0"/>
              </a:rPr>
              <a:pPr algn="r" eaLnBrk="0" hangingPunct="0"/>
              <a:t>67</a:t>
            </a:fld>
            <a:endParaRPr lang="en-US" sz="1200" dirty="0">
              <a:effectLst/>
              <a:latin typeface="Rockwell Extra Bold" pitchFamily="18" charset="0"/>
            </a:endParaRPr>
          </a:p>
        </p:txBody>
      </p:sp>
      <p:sp>
        <p:nvSpPr>
          <p:cNvPr id="721923" name="Rectangle 2"/>
          <p:cNvSpPr>
            <a:spLocks noGrp="1" noRot="1" noChangeAspect="1" noChangeArrowheads="1" noTextEdit="1"/>
          </p:cNvSpPr>
          <p:nvPr>
            <p:ph type="sldImg"/>
          </p:nvPr>
        </p:nvSpPr>
        <p:spPr>
          <a:xfrm>
            <a:off x="430213" y="696913"/>
            <a:ext cx="6061075" cy="3409950"/>
          </a:xfrm>
          <a:ln/>
        </p:spPr>
      </p:sp>
      <p:sp>
        <p:nvSpPr>
          <p:cNvPr id="721924" name="Rectangle 3"/>
          <p:cNvSpPr>
            <a:spLocks noGrp="1" noChangeArrowheads="1"/>
          </p:cNvSpPr>
          <p:nvPr>
            <p:ph type="body" idx="1"/>
          </p:nvPr>
        </p:nvSpPr>
        <p:spPr>
          <a:xfrm>
            <a:off x="882650" y="4340225"/>
            <a:ext cx="5076825" cy="4106863"/>
          </a:xfrm>
          <a:noFill/>
          <a:ln/>
        </p:spPr>
        <p:txBody>
          <a:bodyPr/>
          <a:lstStyle/>
          <a:p>
            <a:pPr eaLnBrk="1" hangingPunct="1"/>
            <a:endParaRPr lang="en-US" dirty="0"/>
          </a:p>
        </p:txBody>
      </p:sp>
    </p:spTree>
    <p:extLst>
      <p:ext uri="{BB962C8B-B14F-4D97-AF65-F5344CB8AC3E}">
        <p14:creationId xmlns:p14="http://schemas.microsoft.com/office/powerpoint/2010/main" val="39846582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3969" name="Rectangle 7"/>
          <p:cNvSpPr>
            <a:spLocks noGrp="1" noChangeArrowheads="1"/>
          </p:cNvSpPr>
          <p:nvPr>
            <p:ph type="sldNum" sz="quarter" idx="5"/>
          </p:nvPr>
        </p:nvSpPr>
        <p:spPr>
          <a:noFill/>
        </p:spPr>
        <p:txBody>
          <a:bodyPr/>
          <a:lstStyle/>
          <a:p>
            <a:fld id="{88A6C088-1CDD-4867-9F92-A777B40C257D}" type="slidenum">
              <a:rPr lang="en-CA" smtClean="0"/>
              <a:pPr/>
              <a:t>68</a:t>
            </a:fld>
            <a:endParaRPr lang="en-CA" dirty="0"/>
          </a:p>
        </p:txBody>
      </p:sp>
      <p:sp>
        <p:nvSpPr>
          <p:cNvPr id="723970" name="Rectangle 7"/>
          <p:cNvSpPr txBox="1">
            <a:spLocks noGrp="1" noChangeArrowheads="1"/>
          </p:cNvSpPr>
          <p:nvPr/>
        </p:nvSpPr>
        <p:spPr bwMode="auto">
          <a:xfrm>
            <a:off x="3898900" y="8678863"/>
            <a:ext cx="2943225" cy="465137"/>
          </a:xfrm>
          <a:prstGeom prst="rect">
            <a:avLst/>
          </a:prstGeom>
          <a:noFill/>
          <a:ln w="9525">
            <a:noFill/>
            <a:miter lim="800000"/>
            <a:headEnd/>
            <a:tailEnd/>
          </a:ln>
        </p:spPr>
        <p:txBody>
          <a:bodyPr anchor="b"/>
          <a:lstStyle/>
          <a:p>
            <a:pPr algn="r" eaLnBrk="0" hangingPunct="0"/>
            <a:fld id="{8BDF4BAA-F122-4DE8-9356-24B8035600FD}" type="slidenum">
              <a:rPr lang="en-US" sz="1200">
                <a:effectLst/>
                <a:latin typeface="Rockwell Extra Bold" pitchFamily="18" charset="0"/>
              </a:rPr>
              <a:pPr algn="r" eaLnBrk="0" hangingPunct="0"/>
              <a:t>68</a:t>
            </a:fld>
            <a:endParaRPr lang="en-US" sz="1200" dirty="0">
              <a:effectLst/>
              <a:latin typeface="Rockwell Extra Bold" pitchFamily="18" charset="0"/>
            </a:endParaRPr>
          </a:p>
        </p:txBody>
      </p:sp>
      <p:sp>
        <p:nvSpPr>
          <p:cNvPr id="723971" name="Rectangle 2"/>
          <p:cNvSpPr>
            <a:spLocks noGrp="1" noRot="1" noChangeAspect="1" noChangeArrowheads="1" noTextEdit="1"/>
          </p:cNvSpPr>
          <p:nvPr>
            <p:ph type="sldImg"/>
          </p:nvPr>
        </p:nvSpPr>
        <p:spPr>
          <a:xfrm>
            <a:off x="430213" y="696913"/>
            <a:ext cx="6061075" cy="3409950"/>
          </a:xfrm>
          <a:ln/>
        </p:spPr>
      </p:sp>
      <p:sp>
        <p:nvSpPr>
          <p:cNvPr id="723972" name="Rectangle 3"/>
          <p:cNvSpPr>
            <a:spLocks noGrp="1" noChangeArrowheads="1"/>
          </p:cNvSpPr>
          <p:nvPr>
            <p:ph type="body" idx="1"/>
          </p:nvPr>
        </p:nvSpPr>
        <p:spPr>
          <a:xfrm>
            <a:off x="882650" y="4340225"/>
            <a:ext cx="5076825" cy="4106863"/>
          </a:xfrm>
          <a:noFill/>
          <a:ln/>
        </p:spPr>
        <p:txBody>
          <a:bodyPr/>
          <a:lstStyle/>
          <a:p>
            <a:pPr eaLnBrk="1" hangingPunct="1"/>
            <a:endParaRPr lang="en-US" dirty="0"/>
          </a:p>
        </p:txBody>
      </p:sp>
    </p:spTree>
    <p:extLst>
      <p:ext uri="{BB962C8B-B14F-4D97-AF65-F5344CB8AC3E}">
        <p14:creationId xmlns:p14="http://schemas.microsoft.com/office/powerpoint/2010/main" val="192968486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6017" name="Rectangle 7"/>
          <p:cNvSpPr>
            <a:spLocks noGrp="1" noChangeArrowheads="1"/>
          </p:cNvSpPr>
          <p:nvPr>
            <p:ph type="sldNum" sz="quarter" idx="5"/>
          </p:nvPr>
        </p:nvSpPr>
        <p:spPr>
          <a:noFill/>
        </p:spPr>
        <p:txBody>
          <a:bodyPr/>
          <a:lstStyle/>
          <a:p>
            <a:fld id="{6F1F5807-66F0-4559-858A-EFB762A98481}" type="slidenum">
              <a:rPr lang="en-CA" smtClean="0"/>
              <a:pPr/>
              <a:t>69</a:t>
            </a:fld>
            <a:endParaRPr lang="en-CA" dirty="0"/>
          </a:p>
        </p:txBody>
      </p:sp>
      <p:sp>
        <p:nvSpPr>
          <p:cNvPr id="726018" name="Rectangle 7"/>
          <p:cNvSpPr txBox="1">
            <a:spLocks noGrp="1" noChangeArrowheads="1"/>
          </p:cNvSpPr>
          <p:nvPr/>
        </p:nvSpPr>
        <p:spPr bwMode="auto">
          <a:xfrm>
            <a:off x="3898900" y="8678863"/>
            <a:ext cx="2943225" cy="465137"/>
          </a:xfrm>
          <a:prstGeom prst="rect">
            <a:avLst/>
          </a:prstGeom>
          <a:noFill/>
          <a:ln w="9525">
            <a:noFill/>
            <a:miter lim="800000"/>
            <a:headEnd/>
            <a:tailEnd/>
          </a:ln>
        </p:spPr>
        <p:txBody>
          <a:bodyPr anchor="b"/>
          <a:lstStyle/>
          <a:p>
            <a:pPr algn="r" eaLnBrk="0" hangingPunct="0"/>
            <a:fld id="{88C24219-49CC-40C8-B13D-CCD3FD135616}" type="slidenum">
              <a:rPr lang="en-US" sz="1200">
                <a:effectLst/>
                <a:latin typeface="Rockwell Extra Bold" pitchFamily="18" charset="0"/>
              </a:rPr>
              <a:pPr algn="r" eaLnBrk="0" hangingPunct="0"/>
              <a:t>69</a:t>
            </a:fld>
            <a:endParaRPr lang="en-US" sz="1200" dirty="0">
              <a:effectLst/>
              <a:latin typeface="Rockwell Extra Bold" pitchFamily="18" charset="0"/>
            </a:endParaRPr>
          </a:p>
        </p:txBody>
      </p:sp>
      <p:sp>
        <p:nvSpPr>
          <p:cNvPr id="726019" name="Rectangle 2"/>
          <p:cNvSpPr>
            <a:spLocks noGrp="1" noRot="1" noChangeAspect="1" noChangeArrowheads="1" noTextEdit="1"/>
          </p:cNvSpPr>
          <p:nvPr>
            <p:ph type="sldImg"/>
          </p:nvPr>
        </p:nvSpPr>
        <p:spPr>
          <a:xfrm>
            <a:off x="430213" y="696913"/>
            <a:ext cx="6061075" cy="3409950"/>
          </a:xfrm>
          <a:ln/>
        </p:spPr>
      </p:sp>
      <p:sp>
        <p:nvSpPr>
          <p:cNvPr id="726020" name="Rectangle 3"/>
          <p:cNvSpPr>
            <a:spLocks noGrp="1" noChangeArrowheads="1"/>
          </p:cNvSpPr>
          <p:nvPr>
            <p:ph type="body" idx="1"/>
          </p:nvPr>
        </p:nvSpPr>
        <p:spPr>
          <a:xfrm>
            <a:off x="882650" y="4340225"/>
            <a:ext cx="5076825" cy="4106863"/>
          </a:xfrm>
          <a:noFill/>
          <a:ln/>
        </p:spPr>
        <p:txBody>
          <a:bodyPr/>
          <a:lstStyle/>
          <a:p>
            <a:pPr eaLnBrk="1" hangingPunct="1"/>
            <a:endParaRPr lang="en-US" dirty="0"/>
          </a:p>
        </p:txBody>
      </p:sp>
    </p:spTree>
    <p:extLst>
      <p:ext uri="{BB962C8B-B14F-4D97-AF65-F5344CB8AC3E}">
        <p14:creationId xmlns:p14="http://schemas.microsoft.com/office/powerpoint/2010/main" val="380187437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6017" name="Rectangle 7"/>
          <p:cNvSpPr>
            <a:spLocks noGrp="1" noChangeArrowheads="1"/>
          </p:cNvSpPr>
          <p:nvPr>
            <p:ph type="sldNum" sz="quarter" idx="5"/>
          </p:nvPr>
        </p:nvSpPr>
        <p:spPr>
          <a:noFill/>
        </p:spPr>
        <p:txBody>
          <a:bodyPr/>
          <a:lstStyle/>
          <a:p>
            <a:fld id="{6F1F5807-66F0-4559-858A-EFB762A98481}" type="slidenum">
              <a:rPr lang="en-CA" smtClean="0"/>
              <a:pPr/>
              <a:t>70</a:t>
            </a:fld>
            <a:endParaRPr lang="en-CA" dirty="0"/>
          </a:p>
        </p:txBody>
      </p:sp>
      <p:sp>
        <p:nvSpPr>
          <p:cNvPr id="726018" name="Rectangle 7"/>
          <p:cNvSpPr txBox="1">
            <a:spLocks noGrp="1" noChangeArrowheads="1"/>
          </p:cNvSpPr>
          <p:nvPr/>
        </p:nvSpPr>
        <p:spPr bwMode="auto">
          <a:xfrm>
            <a:off x="3898900" y="8678863"/>
            <a:ext cx="2943225" cy="465137"/>
          </a:xfrm>
          <a:prstGeom prst="rect">
            <a:avLst/>
          </a:prstGeom>
          <a:noFill/>
          <a:ln w="9525">
            <a:noFill/>
            <a:miter lim="800000"/>
            <a:headEnd/>
            <a:tailEnd/>
          </a:ln>
        </p:spPr>
        <p:txBody>
          <a:bodyPr anchor="b"/>
          <a:lstStyle/>
          <a:p>
            <a:pPr algn="r" eaLnBrk="0" hangingPunct="0"/>
            <a:fld id="{88C24219-49CC-40C8-B13D-CCD3FD135616}" type="slidenum">
              <a:rPr lang="en-US" sz="1200">
                <a:effectLst/>
                <a:latin typeface="Rockwell Extra Bold" pitchFamily="18" charset="0"/>
              </a:rPr>
              <a:pPr algn="r" eaLnBrk="0" hangingPunct="0"/>
              <a:t>70</a:t>
            </a:fld>
            <a:endParaRPr lang="en-US" sz="1200" dirty="0">
              <a:effectLst/>
              <a:latin typeface="Rockwell Extra Bold" pitchFamily="18" charset="0"/>
            </a:endParaRPr>
          </a:p>
        </p:txBody>
      </p:sp>
      <p:sp>
        <p:nvSpPr>
          <p:cNvPr id="726019" name="Rectangle 2"/>
          <p:cNvSpPr>
            <a:spLocks noGrp="1" noRot="1" noChangeAspect="1" noChangeArrowheads="1" noTextEdit="1"/>
          </p:cNvSpPr>
          <p:nvPr>
            <p:ph type="sldImg"/>
          </p:nvPr>
        </p:nvSpPr>
        <p:spPr>
          <a:xfrm>
            <a:off x="430213" y="696913"/>
            <a:ext cx="6061075" cy="3409950"/>
          </a:xfrm>
          <a:ln/>
        </p:spPr>
      </p:sp>
      <p:sp>
        <p:nvSpPr>
          <p:cNvPr id="726020" name="Rectangle 3"/>
          <p:cNvSpPr>
            <a:spLocks noGrp="1" noChangeArrowheads="1"/>
          </p:cNvSpPr>
          <p:nvPr>
            <p:ph type="body" idx="1"/>
          </p:nvPr>
        </p:nvSpPr>
        <p:spPr>
          <a:xfrm>
            <a:off x="882650" y="4340225"/>
            <a:ext cx="5076825" cy="4106863"/>
          </a:xfrm>
          <a:noFill/>
          <a:ln/>
        </p:spPr>
        <p:txBody>
          <a:bodyPr/>
          <a:lstStyle/>
          <a:p>
            <a:pPr eaLnBrk="1" hangingPunct="1"/>
            <a:endParaRPr lang="en-US" dirty="0"/>
          </a:p>
        </p:txBody>
      </p:sp>
    </p:spTree>
    <p:extLst>
      <p:ext uri="{BB962C8B-B14F-4D97-AF65-F5344CB8AC3E}">
        <p14:creationId xmlns:p14="http://schemas.microsoft.com/office/powerpoint/2010/main" val="122881420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825" name="Rectangle 7"/>
          <p:cNvSpPr>
            <a:spLocks noGrp="1" noChangeArrowheads="1"/>
          </p:cNvSpPr>
          <p:nvPr>
            <p:ph type="sldNum" sz="quarter" idx="5"/>
          </p:nvPr>
        </p:nvSpPr>
        <p:spPr>
          <a:noFill/>
        </p:spPr>
        <p:txBody>
          <a:bodyPr/>
          <a:lstStyle/>
          <a:p>
            <a:fld id="{92170284-D3C5-468C-93BE-8C6CE77EFAF1}" type="slidenum">
              <a:rPr lang="en-CA" smtClean="0"/>
              <a:pPr/>
              <a:t>71</a:t>
            </a:fld>
            <a:endParaRPr lang="en-CA" dirty="0"/>
          </a:p>
        </p:txBody>
      </p:sp>
      <p:sp>
        <p:nvSpPr>
          <p:cNvPr id="717826" name="Rectangle 2"/>
          <p:cNvSpPr>
            <a:spLocks noGrp="1" noRot="1" noChangeAspect="1" noChangeArrowheads="1" noTextEdit="1"/>
          </p:cNvSpPr>
          <p:nvPr>
            <p:ph type="sldImg"/>
          </p:nvPr>
        </p:nvSpPr>
        <p:spPr>
          <a:xfrm>
            <a:off x="381000" y="685800"/>
            <a:ext cx="6096000" cy="3429000"/>
          </a:xfrm>
          <a:ln/>
        </p:spPr>
      </p:sp>
      <p:sp>
        <p:nvSpPr>
          <p:cNvPr id="717827"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368038235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0113" name="Rectangle 7"/>
          <p:cNvSpPr>
            <a:spLocks noGrp="1" noChangeArrowheads="1"/>
          </p:cNvSpPr>
          <p:nvPr>
            <p:ph type="sldNum" sz="quarter" idx="5"/>
          </p:nvPr>
        </p:nvSpPr>
        <p:spPr>
          <a:noFill/>
        </p:spPr>
        <p:txBody>
          <a:bodyPr/>
          <a:lstStyle/>
          <a:p>
            <a:fld id="{C358A9B7-913A-41E0-9577-519FC8277B37}" type="slidenum">
              <a:rPr lang="en-CA" smtClean="0"/>
              <a:pPr/>
              <a:t>72</a:t>
            </a:fld>
            <a:endParaRPr lang="en-CA" dirty="0"/>
          </a:p>
        </p:txBody>
      </p:sp>
      <p:sp>
        <p:nvSpPr>
          <p:cNvPr id="730114" name="Rectangle 2"/>
          <p:cNvSpPr>
            <a:spLocks noGrp="1" noRot="1" noChangeAspect="1" noChangeArrowheads="1" noTextEdit="1"/>
          </p:cNvSpPr>
          <p:nvPr>
            <p:ph type="sldImg"/>
          </p:nvPr>
        </p:nvSpPr>
        <p:spPr>
          <a:xfrm>
            <a:off x="381000" y="685800"/>
            <a:ext cx="6096000" cy="3429000"/>
          </a:xfrm>
          <a:ln/>
        </p:spPr>
      </p:sp>
      <p:sp>
        <p:nvSpPr>
          <p:cNvPr id="730115"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58067131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1" name="Rectangle 7"/>
          <p:cNvSpPr>
            <a:spLocks noGrp="1" noChangeArrowheads="1"/>
          </p:cNvSpPr>
          <p:nvPr>
            <p:ph type="sldNum" sz="quarter" idx="5"/>
          </p:nvPr>
        </p:nvSpPr>
        <p:spPr>
          <a:noFill/>
        </p:spPr>
        <p:txBody>
          <a:bodyPr/>
          <a:lstStyle/>
          <a:p>
            <a:fld id="{A0D0D007-F7F3-4C73-B0E3-099633735457}" type="slidenum">
              <a:rPr lang="en-CA" smtClean="0"/>
              <a:pPr/>
              <a:t>75</a:t>
            </a:fld>
            <a:endParaRPr lang="en-CA" dirty="0"/>
          </a:p>
        </p:txBody>
      </p:sp>
      <p:sp>
        <p:nvSpPr>
          <p:cNvPr id="512002" name="Rectangle 2"/>
          <p:cNvSpPr>
            <a:spLocks noGrp="1" noRot="1" noChangeAspect="1" noChangeArrowheads="1" noTextEdit="1"/>
          </p:cNvSpPr>
          <p:nvPr>
            <p:ph type="sldImg"/>
          </p:nvPr>
        </p:nvSpPr>
        <p:spPr>
          <a:xfrm>
            <a:off x="381000" y="685800"/>
            <a:ext cx="6096000" cy="3429000"/>
          </a:xfrm>
          <a:ln/>
        </p:spPr>
      </p:sp>
      <p:sp>
        <p:nvSpPr>
          <p:cNvPr id="512003" name="Rectangle 3"/>
          <p:cNvSpPr>
            <a:spLocks noGrp="1" noChangeArrowheads="1"/>
          </p:cNvSpPr>
          <p:nvPr>
            <p:ph type="body" idx="1"/>
          </p:nvPr>
        </p:nvSpPr>
        <p:spPr>
          <a:noFill/>
          <a:ln/>
        </p:spPr>
        <p:txBody>
          <a:bodyPr/>
          <a:lstStyle/>
          <a:p>
            <a:pPr eaLnBrk="1" hangingPunct="1"/>
            <a:endParaRPr 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4049" name="Rectangle 7"/>
          <p:cNvSpPr>
            <a:spLocks noGrp="1" noChangeArrowheads="1"/>
          </p:cNvSpPr>
          <p:nvPr>
            <p:ph type="sldNum" sz="quarter" idx="5"/>
          </p:nvPr>
        </p:nvSpPr>
        <p:spPr>
          <a:noFill/>
        </p:spPr>
        <p:txBody>
          <a:bodyPr/>
          <a:lstStyle/>
          <a:p>
            <a:fld id="{C314A090-AE1C-40A8-8BD2-844EE191FED5}" type="slidenum">
              <a:rPr lang="en-CA" smtClean="0"/>
              <a:pPr/>
              <a:t>76</a:t>
            </a:fld>
            <a:endParaRPr lang="en-CA" dirty="0"/>
          </a:p>
        </p:txBody>
      </p:sp>
      <p:sp>
        <p:nvSpPr>
          <p:cNvPr id="514050" name="Rectangle 2"/>
          <p:cNvSpPr>
            <a:spLocks noGrp="1" noRot="1" noChangeAspect="1" noChangeArrowheads="1" noTextEdit="1"/>
          </p:cNvSpPr>
          <p:nvPr>
            <p:ph type="sldImg"/>
          </p:nvPr>
        </p:nvSpPr>
        <p:spPr>
          <a:xfrm>
            <a:off x="381000" y="685800"/>
            <a:ext cx="6096000" cy="3429000"/>
          </a:xfrm>
          <a:ln/>
        </p:spPr>
      </p:sp>
      <p:sp>
        <p:nvSpPr>
          <p:cNvPr id="514051" name="Rectangle 3"/>
          <p:cNvSpPr>
            <a:spLocks noGrp="1" noChangeArrowheads="1"/>
          </p:cNvSpPr>
          <p:nvPr>
            <p:ph type="body" idx="1"/>
          </p:nvPr>
        </p:nvSpPr>
        <p:spPr>
          <a:noFill/>
          <a:ln/>
        </p:spPr>
        <p:txBody>
          <a:bodyPr/>
          <a:lstStyle/>
          <a:p>
            <a:pPr eaLnBrk="1" hangingPunct="1"/>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12/2/2021</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12/2/2021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12/2/2021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12/2/2021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12/2/2021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12/2/2021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12/2/2021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92101"/>
            <a:ext cx="10972800" cy="1384300"/>
          </a:xfrm>
        </p:spPr>
        <p:txBody>
          <a:bodyPr/>
          <a:lstStyle/>
          <a:p>
            <a:r>
              <a:rPr lang="en-US"/>
              <a:t>Click to edit Master title style</a:t>
            </a:r>
            <a:endParaRPr lang="en-CA"/>
          </a:p>
        </p:txBody>
      </p:sp>
      <p:sp>
        <p:nvSpPr>
          <p:cNvPr id="3" name="Text Placeholder 2"/>
          <p:cNvSpPr>
            <a:spLocks noGrp="1"/>
          </p:cNvSpPr>
          <p:nvPr>
            <p:ph type="body" sz="half" idx="1"/>
          </p:nvPr>
        </p:nvSpPr>
        <p:spPr>
          <a:xfrm>
            <a:off x="609600" y="1905000"/>
            <a:ext cx="53848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6197600" y="1905000"/>
            <a:ext cx="53848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Rectangle 4"/>
          <p:cNvSpPr>
            <a:spLocks noGrp="1" noChangeArrowheads="1"/>
          </p:cNvSpPr>
          <p:nvPr>
            <p:ph type="dt" sz="half" idx="10"/>
          </p:nvPr>
        </p:nvSpPr>
        <p:spPr>
          <a:ln/>
        </p:spPr>
        <p:txBody>
          <a:bodyPr/>
          <a:lstStyle>
            <a:lvl1pPr>
              <a:defRPr/>
            </a:lvl1pPr>
          </a:lstStyle>
          <a:p>
            <a:pPr>
              <a:defRPr/>
            </a:pPr>
            <a:endParaRPr lang="en-CA"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CA" dirty="0"/>
          </a:p>
        </p:txBody>
      </p:sp>
      <p:sp>
        <p:nvSpPr>
          <p:cNvPr id="7" name="Rectangle 6"/>
          <p:cNvSpPr>
            <a:spLocks noGrp="1" noChangeArrowheads="1"/>
          </p:cNvSpPr>
          <p:nvPr>
            <p:ph type="sldNum" sz="quarter" idx="12"/>
          </p:nvPr>
        </p:nvSpPr>
        <p:spPr>
          <a:ln/>
        </p:spPr>
        <p:txBody>
          <a:bodyPr/>
          <a:lstStyle>
            <a:lvl1pPr>
              <a:defRPr/>
            </a:lvl1pPr>
          </a:lstStyle>
          <a:p>
            <a:pPr>
              <a:defRPr/>
            </a:pPr>
            <a:fld id="{E88F0D34-D772-4681-A09F-FB9E7E41E0CA}" type="slidenum">
              <a:rPr lang="en-CA"/>
              <a:pPr>
                <a:defRPr/>
              </a:pPr>
              <a:t>‹#›</a:t>
            </a:fld>
            <a:endParaRPr lang="en-CA" dirty="0"/>
          </a:p>
        </p:txBody>
      </p:sp>
    </p:spTree>
    <p:extLst>
      <p:ext uri="{BB962C8B-B14F-4D97-AF65-F5344CB8AC3E}">
        <p14:creationId xmlns:p14="http://schemas.microsoft.com/office/powerpoint/2010/main" val="1268896540"/>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20">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12/2/2021</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 id="2147483669" r:id="rId18"/>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8.xml"/><Relationship Id="rId1" Type="http://schemas.openxmlformats.org/officeDocument/2006/relationships/vmlDrawing" Target="../drawings/vmlDrawing1.vml"/><Relationship Id="rId5" Type="http://schemas.openxmlformats.org/officeDocument/2006/relationships/image" Target="../media/image5.wmf"/><Relationship Id="rId4" Type="http://schemas.openxmlformats.org/officeDocument/2006/relationships/oleObject" Target="../embeddings/oleObject1.bin"/></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8.xml"/><Relationship Id="rId1" Type="http://schemas.openxmlformats.org/officeDocument/2006/relationships/vmlDrawing" Target="../drawings/vmlDrawing2.vml"/><Relationship Id="rId5" Type="http://schemas.openxmlformats.org/officeDocument/2006/relationships/image" Target="../media/image5.wmf"/><Relationship Id="rId4" Type="http://schemas.openxmlformats.org/officeDocument/2006/relationships/oleObject" Target="../embeddings/oleObject2.bin"/></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7.xml"/><Relationship Id="rId7" Type="http://schemas.openxmlformats.org/officeDocument/2006/relationships/oleObject" Target="../embeddings/oleObject4.bin"/><Relationship Id="rId2" Type="http://schemas.openxmlformats.org/officeDocument/2006/relationships/slideLayout" Target="../slideLayouts/slideLayout18.xml"/><Relationship Id="rId1" Type="http://schemas.openxmlformats.org/officeDocument/2006/relationships/vmlDrawing" Target="../drawings/vmlDrawing3.vml"/><Relationship Id="rId6" Type="http://schemas.openxmlformats.org/officeDocument/2006/relationships/image" Target="../media/image5.wmf"/><Relationship Id="rId5" Type="http://schemas.openxmlformats.org/officeDocument/2006/relationships/oleObject" Target="../embeddings/oleObject3.bin"/><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8.xml"/><Relationship Id="rId1" Type="http://schemas.openxmlformats.org/officeDocument/2006/relationships/vmlDrawing" Target="../drawings/vmlDrawing4.vml"/><Relationship Id="rId6" Type="http://schemas.openxmlformats.org/officeDocument/2006/relationships/image" Target="../media/image5.wmf"/><Relationship Id="rId5" Type="http://schemas.openxmlformats.org/officeDocument/2006/relationships/oleObject" Target="../embeddings/oleObject5.bin"/><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8.xml"/><Relationship Id="rId1" Type="http://schemas.openxmlformats.org/officeDocument/2006/relationships/vmlDrawing" Target="../drawings/vmlDrawing5.vml"/><Relationship Id="rId6" Type="http://schemas.openxmlformats.org/officeDocument/2006/relationships/image" Target="../media/image5.wmf"/><Relationship Id="rId5" Type="http://schemas.openxmlformats.org/officeDocument/2006/relationships/oleObject" Target="../embeddings/oleObject6.bin"/><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8.xml"/><Relationship Id="rId1" Type="http://schemas.openxmlformats.org/officeDocument/2006/relationships/vmlDrawing" Target="../drawings/vmlDrawing6.vml"/><Relationship Id="rId6" Type="http://schemas.openxmlformats.org/officeDocument/2006/relationships/image" Target="../media/image5.wmf"/><Relationship Id="rId5" Type="http://schemas.openxmlformats.org/officeDocument/2006/relationships/oleObject" Target="../embeddings/oleObject7.bin"/><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8.xml"/><Relationship Id="rId1" Type="http://schemas.openxmlformats.org/officeDocument/2006/relationships/vmlDrawing" Target="../drawings/vmlDrawing7.vml"/><Relationship Id="rId6" Type="http://schemas.openxmlformats.org/officeDocument/2006/relationships/image" Target="../media/image5.wmf"/><Relationship Id="rId5" Type="http://schemas.openxmlformats.org/officeDocument/2006/relationships/oleObject" Target="../embeddings/oleObject8.bin"/><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8.xml"/><Relationship Id="rId1" Type="http://schemas.openxmlformats.org/officeDocument/2006/relationships/vmlDrawing" Target="../drawings/vmlDrawing8.vml"/><Relationship Id="rId6" Type="http://schemas.openxmlformats.org/officeDocument/2006/relationships/image" Target="../media/image5.wmf"/><Relationship Id="rId5" Type="http://schemas.openxmlformats.org/officeDocument/2006/relationships/oleObject" Target="../embeddings/oleObject5.bin"/><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oleObject" Target="../embeddings/oleObject9.bin"/><Relationship Id="rId3" Type="http://schemas.openxmlformats.org/officeDocument/2006/relationships/notesSlide" Target="../notesSlides/notesSlide13.xml"/><Relationship Id="rId7" Type="http://schemas.openxmlformats.org/officeDocument/2006/relationships/image" Target="../media/image7.jpg"/><Relationship Id="rId2" Type="http://schemas.openxmlformats.org/officeDocument/2006/relationships/slideLayout" Target="../slideLayouts/slideLayout18.xml"/><Relationship Id="rId1" Type="http://schemas.openxmlformats.org/officeDocument/2006/relationships/vmlDrawing" Target="../drawings/vmlDrawing9.vml"/><Relationship Id="rId6" Type="http://schemas.openxmlformats.org/officeDocument/2006/relationships/image" Target="../media/image5.wmf"/><Relationship Id="rId5" Type="http://schemas.openxmlformats.org/officeDocument/2006/relationships/oleObject" Target="../embeddings/oleObject5.bin"/><Relationship Id="rId4" Type="http://schemas.openxmlformats.org/officeDocument/2006/relationships/image" Target="../media/image6.png"/></Relationships>
</file>

<file path=ppt/slides/_rels/slide31.xml.rels><?xml version="1.0" encoding="UTF-8" standalone="yes"?>
<Relationships xmlns="http://schemas.openxmlformats.org/package/2006/relationships"><Relationship Id="rId8" Type="http://schemas.openxmlformats.org/officeDocument/2006/relationships/oleObject" Target="../embeddings/oleObject9.bin"/><Relationship Id="rId13" Type="http://schemas.openxmlformats.org/officeDocument/2006/relationships/oleObject" Target="../embeddings/oleObject13.bin"/><Relationship Id="rId3" Type="http://schemas.openxmlformats.org/officeDocument/2006/relationships/notesSlide" Target="../notesSlides/notesSlide14.xml"/><Relationship Id="rId7" Type="http://schemas.openxmlformats.org/officeDocument/2006/relationships/image" Target="../media/image7.jpg"/><Relationship Id="rId12" Type="http://schemas.openxmlformats.org/officeDocument/2006/relationships/oleObject" Target="../embeddings/oleObject12.bin"/><Relationship Id="rId2" Type="http://schemas.openxmlformats.org/officeDocument/2006/relationships/slideLayout" Target="../slideLayouts/slideLayout18.xml"/><Relationship Id="rId1" Type="http://schemas.openxmlformats.org/officeDocument/2006/relationships/vmlDrawing" Target="../drawings/vmlDrawing10.vml"/><Relationship Id="rId6" Type="http://schemas.openxmlformats.org/officeDocument/2006/relationships/image" Target="../media/image5.wmf"/><Relationship Id="rId11" Type="http://schemas.openxmlformats.org/officeDocument/2006/relationships/oleObject" Target="../embeddings/oleObject11.bin"/><Relationship Id="rId5" Type="http://schemas.openxmlformats.org/officeDocument/2006/relationships/oleObject" Target="../embeddings/oleObject5.bin"/><Relationship Id="rId10" Type="http://schemas.openxmlformats.org/officeDocument/2006/relationships/image" Target="../media/image8.wmf"/><Relationship Id="rId4" Type="http://schemas.openxmlformats.org/officeDocument/2006/relationships/image" Target="../media/image6.png"/><Relationship Id="rId9" Type="http://schemas.openxmlformats.org/officeDocument/2006/relationships/oleObject" Target="../embeddings/oleObject10.bin"/></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8" Type="http://schemas.openxmlformats.org/officeDocument/2006/relationships/customXml" Target="../ink/ink5.xml"/><Relationship Id="rId13" Type="http://schemas.openxmlformats.org/officeDocument/2006/relationships/image" Target="../media/image13.png"/><Relationship Id="rId18" Type="http://schemas.openxmlformats.org/officeDocument/2006/relationships/customXml" Target="../ink/ink10.xml"/><Relationship Id="rId3" Type="http://schemas.openxmlformats.org/officeDocument/2006/relationships/image" Target="../media/image9.png"/><Relationship Id="rId7" Type="http://schemas.openxmlformats.org/officeDocument/2006/relationships/customXml" Target="../ink/ink4.xml"/><Relationship Id="rId12" Type="http://schemas.openxmlformats.org/officeDocument/2006/relationships/customXml" Target="../ink/ink7.xml"/><Relationship Id="rId17" Type="http://schemas.openxmlformats.org/officeDocument/2006/relationships/image" Target="../media/image15.png"/><Relationship Id="rId2" Type="http://schemas.openxmlformats.org/officeDocument/2006/relationships/customXml" Target="../ink/ink1.xml"/><Relationship Id="rId16" Type="http://schemas.openxmlformats.org/officeDocument/2006/relationships/customXml" Target="../ink/ink9.xml"/><Relationship Id="rId1" Type="http://schemas.openxmlformats.org/officeDocument/2006/relationships/slideLayout" Target="../slideLayouts/slideLayout2.xml"/><Relationship Id="rId6" Type="http://schemas.openxmlformats.org/officeDocument/2006/relationships/customXml" Target="../ink/ink3.xml"/><Relationship Id="rId11" Type="http://schemas.openxmlformats.org/officeDocument/2006/relationships/image" Target="../media/image12.png"/><Relationship Id="rId5" Type="http://schemas.openxmlformats.org/officeDocument/2006/relationships/image" Target="../media/image10.png"/><Relationship Id="rId15" Type="http://schemas.openxmlformats.org/officeDocument/2006/relationships/image" Target="../media/image14.png"/><Relationship Id="rId10" Type="http://schemas.openxmlformats.org/officeDocument/2006/relationships/customXml" Target="../ink/ink6.xml"/><Relationship Id="rId4" Type="http://schemas.openxmlformats.org/officeDocument/2006/relationships/customXml" Target="../ink/ink2.xml"/><Relationship Id="rId9" Type="http://schemas.openxmlformats.org/officeDocument/2006/relationships/image" Target="../media/image11.png"/><Relationship Id="rId14" Type="http://schemas.openxmlformats.org/officeDocument/2006/relationships/customXml" Target="../ink/ink8.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14496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190EF0C-C7AA-44DE-811E-B292B5A27FDD}"/>
              </a:ext>
            </a:extLst>
          </p:cNvPr>
          <p:cNvSpPr txBox="1"/>
          <p:nvPr/>
        </p:nvSpPr>
        <p:spPr>
          <a:xfrm>
            <a:off x="2141881" y="3629132"/>
            <a:ext cx="7696201" cy="2014847"/>
          </a:xfrm>
          <a:prstGeom prst="rect">
            <a:avLst/>
          </a:prstGeom>
          <a:noFill/>
        </p:spPr>
        <p:txBody>
          <a:bodyPr wrap="square">
            <a:spAutoFit/>
          </a:bodyPr>
          <a:lstStyle/>
          <a:p>
            <a:pPr marL="0" marR="0" algn="ctr">
              <a:lnSpc>
                <a:spcPct val="107000"/>
              </a:lnSpc>
              <a:spcBef>
                <a:spcPts val="0"/>
              </a:spcBef>
              <a:spcAft>
                <a:spcPts val="0"/>
              </a:spcAft>
            </a:pPr>
            <a:r>
              <a:rPr lang="en-CA" sz="5400" b="1" i="1" dirty="0">
                <a:solidFill>
                  <a:srgbClr val="FF0000"/>
                </a:solidFill>
                <a:effectLst>
                  <a:outerShdw blurRad="38100" dist="50800" dir="2700000" algn="tl">
                    <a:srgbClr val="000000"/>
                  </a:outerShdw>
                </a:effectLst>
                <a:latin typeface="Calibri" panose="020F0502020204030204" pitchFamily="34" charset="0"/>
                <a:ea typeface="Calibri" panose="020F0502020204030204" pitchFamily="34" charset="0"/>
                <a:cs typeface="Calibri" panose="020F0502020204030204" pitchFamily="34" charset="0"/>
              </a:rPr>
              <a:t>Knowing Jesus as My Life</a:t>
            </a:r>
          </a:p>
          <a:p>
            <a:pPr marL="0" marR="0" algn="ctr">
              <a:lnSpc>
                <a:spcPct val="107000"/>
              </a:lnSpc>
              <a:spcBef>
                <a:spcPts val="0"/>
              </a:spcBef>
              <a:spcAft>
                <a:spcPts val="0"/>
              </a:spcAft>
            </a:pPr>
            <a:r>
              <a:rPr lang="en-CA" sz="3600" b="1" i="1" dirty="0">
                <a:solidFill>
                  <a:srgbClr val="FFFF00"/>
                </a:solidFill>
                <a:effectLst>
                  <a:outerShdw blurRad="38100" dist="50800" dir="2700000" algn="tl">
                    <a:srgbClr val="000000"/>
                  </a:outerShdw>
                </a:effectLst>
                <a:latin typeface="Calibri" panose="020F0502020204030204" pitchFamily="34" charset="0"/>
                <a:ea typeface="Calibri" panose="020F0502020204030204" pitchFamily="34" charset="0"/>
                <a:cs typeface="Calibri" panose="020F0502020204030204" pitchFamily="34" charset="0"/>
              </a:rPr>
              <a:t>“…Christ, Who is our life…” </a:t>
            </a:r>
          </a:p>
          <a:p>
            <a:pPr marL="0" marR="0" algn="ctr">
              <a:lnSpc>
                <a:spcPct val="107000"/>
              </a:lnSpc>
              <a:spcBef>
                <a:spcPts val="0"/>
              </a:spcBef>
              <a:spcAft>
                <a:spcPts val="0"/>
              </a:spcAft>
            </a:pPr>
            <a:r>
              <a:rPr lang="en-CA" sz="2800" b="1" dirty="0">
                <a:effectLst>
                  <a:outerShdw blurRad="38100" dist="50800" dir="2700000" algn="tl">
                    <a:srgbClr val="000000"/>
                  </a:outerShdw>
                </a:effectLst>
                <a:latin typeface="Calibri" panose="020F0502020204030204" pitchFamily="34" charset="0"/>
                <a:ea typeface="Calibri" panose="020F0502020204030204" pitchFamily="34" charset="0"/>
                <a:cs typeface="Calibri" panose="020F0502020204030204" pitchFamily="34" charset="0"/>
              </a:rPr>
              <a:t>Colossians 3:4</a:t>
            </a:r>
            <a:endParaRPr lang="en-CA" sz="2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10">
            <a:extLst>
              <a:ext uri="{FF2B5EF4-FFF2-40B4-BE49-F238E27FC236}">
                <a16:creationId xmlns:a16="http://schemas.microsoft.com/office/drawing/2014/main" id="{37D11DC2-2315-41CD-B842-9620DBFC1446}"/>
              </a:ext>
            </a:extLst>
          </p:cNvPr>
          <p:cNvPicPr>
            <a:picLocks noChangeAspect="1" noChangeArrowheads="1"/>
          </p:cNvPicPr>
          <p:nvPr/>
        </p:nvPicPr>
        <p:blipFill>
          <a:blip r:embed="rId2" cstate="print"/>
          <a:srcRect/>
          <a:stretch>
            <a:fillRect/>
          </a:stretch>
        </p:blipFill>
        <p:spPr>
          <a:xfrm>
            <a:off x="4465982" y="714026"/>
            <a:ext cx="3048000" cy="2714974"/>
          </a:xfrm>
          <a:prstGeom prst="rect">
            <a:avLst/>
          </a:prstGeom>
          <a:effectLst>
            <a:outerShdw dist="35921" dir="2700000" algn="ctr" rotWithShape="0">
              <a:srgbClr val="000000"/>
            </a:outerShdw>
          </a:effectLst>
        </p:spPr>
      </p:pic>
    </p:spTree>
    <p:extLst>
      <p:ext uri="{BB962C8B-B14F-4D97-AF65-F5344CB8AC3E}">
        <p14:creationId xmlns:p14="http://schemas.microsoft.com/office/powerpoint/2010/main" val="201188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750" fill="hold"/>
                                        <p:tgtEl>
                                          <p:spTgt spid="3"/>
                                        </p:tgtEl>
                                        <p:attrNameLst>
                                          <p:attrName>ppt_w</p:attrName>
                                        </p:attrNameLst>
                                      </p:cBhvr>
                                      <p:tavLst>
                                        <p:tav tm="0">
                                          <p:val>
                                            <p:fltVal val="0"/>
                                          </p:val>
                                        </p:tav>
                                        <p:tav tm="100000">
                                          <p:val>
                                            <p:strVal val="#ppt_w"/>
                                          </p:val>
                                        </p:tav>
                                      </p:tavLst>
                                    </p:anim>
                                    <p:anim calcmode="lin" valueType="num">
                                      <p:cBhvr>
                                        <p:cTn id="8" dur="1750" fill="hold"/>
                                        <p:tgtEl>
                                          <p:spTgt spid="3"/>
                                        </p:tgtEl>
                                        <p:attrNameLst>
                                          <p:attrName>ppt_h</p:attrName>
                                        </p:attrNameLst>
                                      </p:cBhvr>
                                      <p:tavLst>
                                        <p:tav tm="0">
                                          <p:val>
                                            <p:fltVal val="0"/>
                                          </p:val>
                                        </p:tav>
                                        <p:tav tm="100000">
                                          <p:val>
                                            <p:strVal val="#ppt_h"/>
                                          </p:val>
                                        </p:tav>
                                      </p:tavLst>
                                    </p:anim>
                                    <p:animEffect transition="in" filter="fade">
                                      <p:cBhvr>
                                        <p:cTn id="9" dur="175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A20E6AC-BFF1-4223-9757-F429C378775D}"/>
              </a:ext>
            </a:extLst>
          </p:cNvPr>
          <p:cNvSpPr>
            <a:spLocks noGrp="1"/>
          </p:cNvSpPr>
          <p:nvPr>
            <p:ph idx="1"/>
          </p:nvPr>
        </p:nvSpPr>
        <p:spPr>
          <a:xfrm>
            <a:off x="1143000" y="3064832"/>
            <a:ext cx="9905999" cy="728335"/>
          </a:xfrm>
        </p:spPr>
        <p:txBody>
          <a:bodyPr>
            <a:noAutofit/>
          </a:bodyPr>
          <a:lstStyle/>
          <a:p>
            <a:pPr marL="0" indent="0" algn="ctr">
              <a:buNone/>
            </a:pPr>
            <a:r>
              <a:rPr lang="en-US" sz="4000" b="1" i="1" dirty="0">
                <a:solidFill>
                  <a:srgbClr val="FFFF00"/>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What Identity are You Living Out of?</a:t>
            </a:r>
            <a:endParaRPr lang="en-US" sz="3200" b="1" i="1" dirty="0">
              <a:solidFill>
                <a:srgbClr val="FFFF00"/>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endParaRPr>
          </a:p>
        </p:txBody>
      </p:sp>
    </p:spTree>
    <p:extLst>
      <p:ext uri="{BB962C8B-B14F-4D97-AF65-F5344CB8AC3E}">
        <p14:creationId xmlns:p14="http://schemas.microsoft.com/office/powerpoint/2010/main" val="2786338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A20E6AC-BFF1-4223-9757-F429C378775D}"/>
              </a:ext>
            </a:extLst>
          </p:cNvPr>
          <p:cNvSpPr>
            <a:spLocks noGrp="1"/>
          </p:cNvSpPr>
          <p:nvPr>
            <p:ph idx="1"/>
          </p:nvPr>
        </p:nvSpPr>
        <p:spPr>
          <a:xfrm>
            <a:off x="1143000" y="2939480"/>
            <a:ext cx="9905999" cy="979040"/>
          </a:xfrm>
        </p:spPr>
        <p:txBody>
          <a:bodyPr>
            <a:noAutofit/>
          </a:bodyPr>
          <a:lstStyle/>
          <a:p>
            <a:pPr marL="0" indent="0" algn="ctr">
              <a:buNone/>
            </a:pPr>
            <a:r>
              <a:rPr lang="en-US" sz="4000" b="1" i="1" dirty="0">
                <a:solidFill>
                  <a:srgbClr val="FFFF00"/>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Who are you? </a:t>
            </a:r>
            <a:endParaRPr lang="en-US" sz="3200" b="1" i="1" dirty="0">
              <a:solidFill>
                <a:srgbClr val="FFFF00"/>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endParaRPr>
          </a:p>
        </p:txBody>
      </p:sp>
    </p:spTree>
    <p:extLst>
      <p:ext uri="{BB962C8B-B14F-4D97-AF65-F5344CB8AC3E}">
        <p14:creationId xmlns:p14="http://schemas.microsoft.com/office/powerpoint/2010/main" val="3549596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43076" name="Group 4"/>
          <p:cNvGrpSpPr>
            <a:grpSpLocks/>
          </p:cNvGrpSpPr>
          <p:nvPr/>
        </p:nvGrpSpPr>
        <p:grpSpPr bwMode="auto">
          <a:xfrm>
            <a:off x="6913975" y="267776"/>
            <a:ext cx="4447811" cy="5336448"/>
            <a:chOff x="3288" y="0"/>
            <a:chExt cx="2668" cy="4027"/>
          </a:xfrm>
        </p:grpSpPr>
        <p:pic>
          <p:nvPicPr>
            <p:cNvPr id="237572" name="Picture 28" descr="C:\Documents and Settings\Owner\Local Settings\Temporary Internet Files\Content.IE5\456J89AJ\MC900078748[1].wmf"/>
            <p:cNvPicPr>
              <a:picLocks noChangeAspect="1" noChangeArrowheads="1"/>
            </p:cNvPicPr>
            <p:nvPr/>
          </p:nvPicPr>
          <p:blipFill>
            <a:blip r:embed="rId3" cstate="print"/>
            <a:srcRect/>
            <a:stretch>
              <a:fillRect/>
            </a:stretch>
          </p:blipFill>
          <p:spPr bwMode="auto">
            <a:xfrm rot="-890822">
              <a:off x="3288" y="0"/>
              <a:ext cx="2668" cy="4027"/>
            </a:xfrm>
            <a:prstGeom prst="rect">
              <a:avLst/>
            </a:prstGeom>
            <a:noFill/>
            <a:ln w="9525">
              <a:noFill/>
              <a:miter lim="800000"/>
              <a:headEnd/>
              <a:tailEnd/>
            </a:ln>
          </p:spPr>
        </p:pic>
        <p:sp>
          <p:nvSpPr>
            <p:cNvPr id="237573" name="Oval 6"/>
            <p:cNvSpPr>
              <a:spLocks noChangeArrowheads="1"/>
            </p:cNvSpPr>
            <p:nvPr/>
          </p:nvSpPr>
          <p:spPr bwMode="auto">
            <a:xfrm>
              <a:off x="3923" y="2024"/>
              <a:ext cx="635" cy="635"/>
            </a:xfrm>
            <a:prstGeom prst="ellipse">
              <a:avLst/>
            </a:prstGeom>
            <a:noFill/>
            <a:ln w="9525">
              <a:solidFill>
                <a:schemeClr val="tx1"/>
              </a:solidFill>
              <a:round/>
              <a:headEnd/>
              <a:tailEnd/>
            </a:ln>
          </p:spPr>
          <p:txBody>
            <a:bodyPr wrap="none" anchor="ctr"/>
            <a:lstStyle/>
            <a:p>
              <a:endParaRPr lang="en-US" sz="2400" dirty="0"/>
            </a:p>
          </p:txBody>
        </p:sp>
        <p:sp>
          <p:nvSpPr>
            <p:cNvPr id="237574" name="Oval 7"/>
            <p:cNvSpPr>
              <a:spLocks noChangeArrowheads="1"/>
            </p:cNvSpPr>
            <p:nvPr/>
          </p:nvSpPr>
          <p:spPr bwMode="auto">
            <a:xfrm>
              <a:off x="3651" y="1752"/>
              <a:ext cx="1224" cy="1179"/>
            </a:xfrm>
            <a:prstGeom prst="ellipse">
              <a:avLst/>
            </a:prstGeom>
            <a:noFill/>
            <a:ln w="9525">
              <a:solidFill>
                <a:schemeClr val="tx1"/>
              </a:solidFill>
              <a:round/>
              <a:headEnd/>
              <a:tailEnd/>
            </a:ln>
          </p:spPr>
          <p:txBody>
            <a:bodyPr wrap="none" anchor="ctr"/>
            <a:lstStyle/>
            <a:p>
              <a:endParaRPr lang="en-US" sz="2400" dirty="0"/>
            </a:p>
          </p:txBody>
        </p:sp>
        <p:sp>
          <p:nvSpPr>
            <p:cNvPr id="237575" name="Oval 8"/>
            <p:cNvSpPr>
              <a:spLocks noChangeArrowheads="1"/>
            </p:cNvSpPr>
            <p:nvPr/>
          </p:nvSpPr>
          <p:spPr bwMode="auto">
            <a:xfrm>
              <a:off x="3333" y="1434"/>
              <a:ext cx="1859" cy="1815"/>
            </a:xfrm>
            <a:prstGeom prst="ellipse">
              <a:avLst/>
            </a:prstGeom>
            <a:noFill/>
            <a:ln w="9525">
              <a:solidFill>
                <a:schemeClr val="tx1"/>
              </a:solidFill>
              <a:round/>
              <a:headEnd/>
              <a:tailEnd/>
            </a:ln>
          </p:spPr>
          <p:txBody>
            <a:bodyPr wrap="none" anchor="ctr"/>
            <a:lstStyle/>
            <a:p>
              <a:endParaRPr lang="en-US" sz="2400" dirty="0"/>
            </a:p>
          </p:txBody>
        </p:sp>
        <p:sp>
          <p:nvSpPr>
            <p:cNvPr id="237576" name="Text Box 9"/>
            <p:cNvSpPr txBox="1">
              <a:spLocks noChangeArrowheads="1"/>
            </p:cNvSpPr>
            <p:nvPr/>
          </p:nvSpPr>
          <p:spPr bwMode="auto">
            <a:xfrm>
              <a:off x="3864" y="2101"/>
              <a:ext cx="749" cy="441"/>
            </a:xfrm>
            <a:prstGeom prst="rect">
              <a:avLst/>
            </a:prstGeom>
            <a:noFill/>
            <a:ln w="9525">
              <a:noFill/>
              <a:miter lim="800000"/>
              <a:headEnd/>
              <a:tailEnd/>
            </a:ln>
          </p:spPr>
          <p:txBody>
            <a:bodyPr wrap="square">
              <a:spAutoFit/>
            </a:bodyPr>
            <a:lstStyle/>
            <a:p>
              <a:pPr algn="ctr">
                <a:spcBef>
                  <a:spcPct val="50000"/>
                </a:spcBef>
              </a:pPr>
              <a:r>
                <a:rPr lang="en-CA" sz="3200" b="1" dirty="0">
                  <a:solidFill>
                    <a:srgbClr val="FF0000"/>
                  </a:solidFill>
                  <a:effectLst>
                    <a:innerShdw blurRad="63500" dist="50800">
                      <a:prstClr val="black">
                        <a:alpha val="50000"/>
                      </a:prstClr>
                    </a:innerShdw>
                  </a:effectLst>
                  <a:latin typeface="Calibri" panose="020F0502020204030204" pitchFamily="34" charset="0"/>
                  <a:cs typeface="Calibri" panose="020F0502020204030204" pitchFamily="34" charset="0"/>
                </a:rPr>
                <a:t>Spirit</a:t>
              </a:r>
            </a:p>
          </p:txBody>
        </p:sp>
        <p:sp>
          <p:nvSpPr>
            <p:cNvPr id="237577" name="Text Box 10"/>
            <p:cNvSpPr txBox="1">
              <a:spLocks noChangeArrowheads="1"/>
            </p:cNvSpPr>
            <p:nvPr/>
          </p:nvSpPr>
          <p:spPr bwMode="auto">
            <a:xfrm>
              <a:off x="3921" y="1695"/>
              <a:ext cx="634" cy="441"/>
            </a:xfrm>
            <a:prstGeom prst="rect">
              <a:avLst/>
            </a:prstGeom>
            <a:noFill/>
            <a:ln w="9525">
              <a:noFill/>
              <a:miter lim="800000"/>
              <a:headEnd/>
              <a:tailEnd/>
            </a:ln>
          </p:spPr>
          <p:txBody>
            <a:bodyPr wrap="square">
              <a:spAutoFit/>
            </a:bodyPr>
            <a:lstStyle/>
            <a:p>
              <a:pPr algn="ctr">
                <a:spcBef>
                  <a:spcPct val="50000"/>
                </a:spcBef>
              </a:pPr>
              <a:r>
                <a:rPr lang="en-CA" sz="3200" b="1" dirty="0">
                  <a:solidFill>
                    <a:srgbClr val="FFFF00"/>
                  </a:solidFill>
                  <a:effectLst>
                    <a:innerShdw blurRad="63500" dist="50800">
                      <a:prstClr val="black">
                        <a:alpha val="50000"/>
                      </a:prstClr>
                    </a:innerShdw>
                  </a:effectLst>
                  <a:latin typeface="Calibri" panose="020F0502020204030204" pitchFamily="34" charset="0"/>
                  <a:cs typeface="Calibri" panose="020F0502020204030204" pitchFamily="34" charset="0"/>
                </a:rPr>
                <a:t>Soul</a:t>
              </a:r>
            </a:p>
          </p:txBody>
        </p:sp>
        <p:sp>
          <p:nvSpPr>
            <p:cNvPr id="237578" name="Text Box 11"/>
            <p:cNvSpPr txBox="1">
              <a:spLocks noChangeArrowheads="1"/>
            </p:cNvSpPr>
            <p:nvPr/>
          </p:nvSpPr>
          <p:spPr bwMode="auto">
            <a:xfrm>
              <a:off x="3923" y="1377"/>
              <a:ext cx="681" cy="441"/>
            </a:xfrm>
            <a:prstGeom prst="rect">
              <a:avLst/>
            </a:prstGeom>
            <a:noFill/>
            <a:ln w="9525">
              <a:noFill/>
              <a:miter lim="800000"/>
              <a:headEnd/>
              <a:tailEnd/>
            </a:ln>
          </p:spPr>
          <p:txBody>
            <a:bodyPr wrap="square">
              <a:spAutoFit/>
            </a:bodyPr>
            <a:lstStyle/>
            <a:p>
              <a:pPr algn="ctr">
                <a:spcBef>
                  <a:spcPct val="50000"/>
                </a:spcBef>
              </a:pPr>
              <a:r>
                <a:rPr lang="en-CA" sz="3200" b="1" dirty="0">
                  <a:solidFill>
                    <a:srgbClr val="0070C0"/>
                  </a:solidFill>
                  <a:effectLst>
                    <a:innerShdw blurRad="63500" dist="50800">
                      <a:prstClr val="black">
                        <a:alpha val="50000"/>
                      </a:prstClr>
                    </a:innerShdw>
                  </a:effectLst>
                  <a:latin typeface="Calibri" panose="020F0502020204030204" pitchFamily="34" charset="0"/>
                  <a:cs typeface="Calibri" panose="020F0502020204030204" pitchFamily="34" charset="0"/>
                </a:rPr>
                <a:t>Body</a:t>
              </a:r>
            </a:p>
          </p:txBody>
        </p:sp>
      </p:grpSp>
      <p:sp>
        <p:nvSpPr>
          <p:cNvPr id="12" name="Rectangle 3">
            <a:extLst>
              <a:ext uri="{FF2B5EF4-FFF2-40B4-BE49-F238E27FC236}">
                <a16:creationId xmlns:a16="http://schemas.microsoft.com/office/drawing/2014/main" id="{D85A6A89-406E-4315-8C20-111D127FC8B1}"/>
              </a:ext>
            </a:extLst>
          </p:cNvPr>
          <p:cNvSpPr txBox="1">
            <a:spLocks noChangeArrowheads="1"/>
          </p:cNvSpPr>
          <p:nvPr/>
        </p:nvSpPr>
        <p:spPr bwMode="auto">
          <a:xfrm>
            <a:off x="799200" y="1253776"/>
            <a:ext cx="6211199" cy="4582352"/>
          </a:xfrm>
          <a:prstGeom prst="rect">
            <a:avLst/>
          </a:prstGeom>
          <a:noFill/>
          <a:ln w="9525">
            <a:noFill/>
            <a:miter lim="800000"/>
            <a:headEnd/>
            <a:tailEnd/>
          </a:ln>
          <a:effectLst/>
        </p:spPr>
        <p:txBody>
          <a:bodyPr vert="horz" wrap="square" lIns="121920" tIns="60960" rIns="121920" bIns="6096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itchFamily="34" charset="0"/>
              <a:buChar char="–"/>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Font typeface="Tahoma" pitchFamily="34" charset="0"/>
              <a:buChar char="–"/>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9pPr>
          </a:lstStyle>
          <a:p>
            <a:pPr eaLnBrk="1" hangingPunct="1">
              <a:defRPr/>
            </a:pPr>
            <a:r>
              <a:rPr lang="en-CA" sz="3600" i="1" kern="0" dirty="0">
                <a:solidFill>
                  <a:srgbClr val="FF0000"/>
                </a:solidFill>
                <a:effectLst>
                  <a:outerShdw blurRad="38100" dist="63500" dir="2700000" algn="tl">
                    <a:srgbClr val="000000"/>
                  </a:outerShdw>
                </a:effectLst>
                <a:latin typeface="Calibri" panose="020F0502020204030204" pitchFamily="34" charset="0"/>
                <a:cs typeface="Calibri" panose="020F0502020204030204" pitchFamily="34" charset="0"/>
              </a:rPr>
              <a:t>Spirit </a:t>
            </a:r>
            <a:r>
              <a:rPr lang="en-CA" sz="3600" i="1" kern="0" dirty="0">
                <a:effectLst>
                  <a:outerShdw blurRad="38100" dist="63500" dir="2700000" algn="tl">
                    <a:srgbClr val="000000"/>
                  </a:outerShdw>
                </a:effectLst>
                <a:latin typeface="Calibri" panose="020F0502020204030204" pitchFamily="34" charset="0"/>
                <a:cs typeface="Calibri" panose="020F0502020204030204" pitchFamily="34" charset="0"/>
              </a:rPr>
              <a:t>to relate to God, a </a:t>
            </a:r>
            <a:r>
              <a:rPr lang="en-CA" sz="3600" i="1" kern="0" dirty="0">
                <a:solidFill>
                  <a:srgbClr val="FFFF00"/>
                </a:solidFill>
                <a:effectLst>
                  <a:outerShdw blurRad="38100" dist="63500" dir="2700000" algn="tl">
                    <a:srgbClr val="000000"/>
                  </a:outerShdw>
                </a:effectLst>
                <a:latin typeface="Calibri" panose="020F0502020204030204" pitchFamily="34" charset="0"/>
                <a:cs typeface="Calibri" panose="020F0502020204030204" pitchFamily="34" charset="0"/>
              </a:rPr>
              <a:t>Soul</a:t>
            </a:r>
            <a:r>
              <a:rPr lang="en-CA" sz="3600" i="1" kern="0" dirty="0">
                <a:effectLst>
                  <a:outerShdw blurRad="38100" dist="63500" dir="2700000" algn="tl">
                    <a:srgbClr val="000000"/>
                  </a:outerShdw>
                </a:effectLst>
                <a:latin typeface="Calibri" panose="020F0502020204030204" pitchFamily="34" charset="0"/>
                <a:cs typeface="Calibri" panose="020F0502020204030204" pitchFamily="34" charset="0"/>
              </a:rPr>
              <a:t> (Mind, Emotions and Will) – Personality, to relate to people, and we live in a </a:t>
            </a:r>
            <a:r>
              <a:rPr lang="en-CA" sz="3600" i="1" kern="0" dirty="0">
                <a:solidFill>
                  <a:srgbClr val="0070C0"/>
                </a:solidFill>
                <a:effectLst>
                  <a:outerShdw blurRad="38100" dist="63500" dir="2700000" algn="tl">
                    <a:srgbClr val="000000"/>
                  </a:outerShdw>
                </a:effectLst>
                <a:latin typeface="Calibri" panose="020F0502020204030204" pitchFamily="34" charset="0"/>
                <a:cs typeface="Calibri" panose="020F0502020204030204" pitchFamily="34" charset="0"/>
              </a:rPr>
              <a:t>Body</a:t>
            </a:r>
            <a:r>
              <a:rPr lang="en-CA" sz="3600" i="1" kern="0" dirty="0">
                <a:effectLst>
                  <a:outerShdw blurRad="38100" dist="63500" dir="2700000" algn="tl">
                    <a:srgbClr val="000000"/>
                  </a:outerShdw>
                </a:effectLst>
                <a:latin typeface="Calibri" panose="020F0502020204030204" pitchFamily="34" charset="0"/>
                <a:cs typeface="Calibri" panose="020F0502020204030204" pitchFamily="34" charset="0"/>
              </a:rPr>
              <a:t>!</a:t>
            </a:r>
          </a:p>
          <a:p>
            <a:pPr eaLnBrk="1" hangingPunct="1">
              <a:defRPr/>
            </a:pPr>
            <a:r>
              <a:rPr lang="en-CA" sz="3600" i="1" kern="0" dirty="0">
                <a:effectLst>
                  <a:outerShdw blurRad="38100" dist="63500" dir="2700000" algn="tl">
                    <a:srgbClr val="000000"/>
                  </a:outerShdw>
                </a:effectLst>
                <a:latin typeface="Calibri" panose="020F0502020204030204" pitchFamily="34" charset="0"/>
                <a:cs typeface="Calibri" panose="020F0502020204030204" pitchFamily="34" charset="0"/>
              </a:rPr>
              <a:t>Our </a:t>
            </a:r>
            <a:r>
              <a:rPr lang="en-CA" sz="3600" i="1" kern="0" dirty="0">
                <a:solidFill>
                  <a:srgbClr val="0070C0"/>
                </a:solidFill>
                <a:effectLst>
                  <a:outerShdw blurRad="38100" dist="63500" dir="2700000" algn="tl">
                    <a:srgbClr val="000000"/>
                  </a:outerShdw>
                </a:effectLst>
                <a:latin typeface="Calibri" panose="020F0502020204030204" pitchFamily="34" charset="0"/>
                <a:cs typeface="Calibri" panose="020F0502020204030204" pitchFamily="34" charset="0"/>
              </a:rPr>
              <a:t>Body</a:t>
            </a:r>
            <a:r>
              <a:rPr lang="en-CA" sz="3600" i="1" kern="0" dirty="0">
                <a:effectLst>
                  <a:outerShdw blurRad="38100" dist="63500" dir="2700000" algn="tl">
                    <a:srgbClr val="000000"/>
                  </a:outerShdw>
                </a:effectLst>
                <a:latin typeface="Calibri" panose="020F0502020204030204" pitchFamily="34" charset="0"/>
                <a:cs typeface="Calibri" panose="020F0502020204030204" pitchFamily="34" charset="0"/>
              </a:rPr>
              <a:t> and </a:t>
            </a:r>
            <a:r>
              <a:rPr lang="en-CA" sz="3600" i="1" kern="0" dirty="0">
                <a:solidFill>
                  <a:srgbClr val="FFFF00"/>
                </a:solidFill>
                <a:effectLst>
                  <a:outerShdw blurRad="38100" dist="63500" dir="2700000" algn="tl">
                    <a:srgbClr val="000000"/>
                  </a:outerShdw>
                </a:effectLst>
                <a:latin typeface="Calibri" panose="020F0502020204030204" pitchFamily="34" charset="0"/>
                <a:cs typeface="Calibri" panose="020F0502020204030204" pitchFamily="34" charset="0"/>
              </a:rPr>
              <a:t>Soul</a:t>
            </a:r>
            <a:r>
              <a:rPr lang="en-CA" sz="3600" i="1" kern="0" dirty="0">
                <a:effectLst>
                  <a:outerShdw blurRad="38100" dist="63500" dir="2700000" algn="tl">
                    <a:srgbClr val="000000"/>
                  </a:outerShdw>
                </a:effectLst>
                <a:latin typeface="Calibri" panose="020F0502020204030204" pitchFamily="34" charset="0"/>
                <a:cs typeface="Calibri" panose="020F0502020204030204" pitchFamily="34" charset="0"/>
              </a:rPr>
              <a:t> are not who we are.</a:t>
            </a:r>
          </a:p>
          <a:p>
            <a:pPr eaLnBrk="1" hangingPunct="1">
              <a:defRPr/>
            </a:pPr>
            <a:r>
              <a:rPr lang="en-CA" sz="3600" i="1" kern="0" dirty="0">
                <a:effectLst>
                  <a:outerShdw blurRad="38100" dist="63500" dir="2700000" algn="tl">
                    <a:srgbClr val="000000"/>
                  </a:outerShdw>
                </a:effectLst>
                <a:latin typeface="Calibri" panose="020F0502020204030204" pitchFamily="34" charset="0"/>
                <a:cs typeface="Calibri" panose="020F0502020204030204" pitchFamily="34" charset="0"/>
              </a:rPr>
              <a:t>We are </a:t>
            </a:r>
            <a:r>
              <a:rPr lang="en-CA" sz="3600" i="1" kern="0" dirty="0">
                <a:solidFill>
                  <a:srgbClr val="FF0000"/>
                </a:solidFill>
                <a:effectLst>
                  <a:outerShdw blurRad="38100" dist="63500" dir="2700000" algn="tl">
                    <a:srgbClr val="000000"/>
                  </a:outerShdw>
                </a:effectLst>
                <a:latin typeface="Calibri" panose="020F0502020204030204" pitchFamily="34" charset="0"/>
                <a:cs typeface="Calibri" panose="020F0502020204030204" pitchFamily="34" charset="0"/>
              </a:rPr>
              <a:t>Spiritual</a:t>
            </a:r>
            <a:r>
              <a:rPr lang="en-CA" sz="3600" i="1" kern="0" dirty="0">
                <a:effectLst>
                  <a:outerShdw blurRad="38100" dist="63500" dir="2700000" algn="tl">
                    <a:srgbClr val="000000"/>
                  </a:outerShdw>
                </a:effectLst>
                <a:latin typeface="Calibri" panose="020F0502020204030204" pitchFamily="34" charset="0"/>
                <a:cs typeface="Calibri" panose="020F0502020204030204" pitchFamily="34" charset="0"/>
              </a:rPr>
              <a:t> beings!</a:t>
            </a:r>
          </a:p>
        </p:txBody>
      </p:sp>
      <p:sp>
        <p:nvSpPr>
          <p:cNvPr id="2" name="TextBox 1">
            <a:extLst>
              <a:ext uri="{FF2B5EF4-FFF2-40B4-BE49-F238E27FC236}">
                <a16:creationId xmlns:a16="http://schemas.microsoft.com/office/drawing/2014/main" id="{A9A6392D-D06C-4675-AAC8-12D1AA395669}"/>
              </a:ext>
            </a:extLst>
          </p:cNvPr>
          <p:cNvSpPr txBox="1"/>
          <p:nvPr/>
        </p:nvSpPr>
        <p:spPr>
          <a:xfrm>
            <a:off x="830214" y="703170"/>
            <a:ext cx="5914178" cy="707886"/>
          </a:xfrm>
          <a:prstGeom prst="rect">
            <a:avLst/>
          </a:prstGeom>
          <a:noFill/>
        </p:spPr>
        <p:txBody>
          <a:bodyPr wrap="square" rtlCol="0">
            <a:spAutoFit/>
          </a:bodyPr>
          <a:lstStyle/>
          <a:p>
            <a:r>
              <a:rPr lang="en-CA" sz="4000" b="1" i="1" kern="0" dirty="0">
                <a:solidFill>
                  <a:srgbClr val="FFFF00"/>
                </a:solidFill>
                <a:effectLst>
                  <a:outerShdw blurRad="38100" dist="63500" dir="2700000" algn="tl">
                    <a:srgbClr val="000000"/>
                  </a:outerShdw>
                </a:effectLst>
                <a:latin typeface="Calibri" panose="020F0502020204030204" pitchFamily="34" charset="0"/>
                <a:cs typeface="Calibri" panose="020F0502020204030204" pitchFamily="34" charset="0"/>
              </a:rPr>
              <a:t>God Created Us with a:</a:t>
            </a:r>
            <a:endParaRPr lang="en-CA" sz="4000" b="1" i="1" dirty="0">
              <a:solidFill>
                <a:srgbClr val="FF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643076"/>
                                        </p:tgtEl>
                                        <p:attrNameLst>
                                          <p:attrName>style.visibility</p:attrName>
                                        </p:attrNameLst>
                                      </p:cBhvr>
                                      <p:to>
                                        <p:strVal val="visible"/>
                                      </p:to>
                                    </p:set>
                                    <p:anim calcmode="lin" valueType="num">
                                      <p:cBhvr>
                                        <p:cTn id="7" dur="1000" fill="hold"/>
                                        <p:tgtEl>
                                          <p:spTgt spid="643076"/>
                                        </p:tgtEl>
                                        <p:attrNameLst>
                                          <p:attrName>ppt_w</p:attrName>
                                        </p:attrNameLst>
                                      </p:cBhvr>
                                      <p:tavLst>
                                        <p:tav tm="0">
                                          <p:val>
                                            <p:fltVal val="0"/>
                                          </p:val>
                                        </p:tav>
                                        <p:tav tm="100000">
                                          <p:val>
                                            <p:strVal val="#ppt_w"/>
                                          </p:val>
                                        </p:tav>
                                      </p:tavLst>
                                    </p:anim>
                                    <p:anim calcmode="lin" valueType="num">
                                      <p:cBhvr>
                                        <p:cTn id="8" dur="1000" fill="hold"/>
                                        <p:tgtEl>
                                          <p:spTgt spid="643076"/>
                                        </p:tgtEl>
                                        <p:attrNameLst>
                                          <p:attrName>ppt_h</p:attrName>
                                        </p:attrNameLst>
                                      </p:cBhvr>
                                      <p:tavLst>
                                        <p:tav tm="0">
                                          <p:val>
                                            <p:fltVal val="0"/>
                                          </p:val>
                                        </p:tav>
                                        <p:tav tm="100000">
                                          <p:val>
                                            <p:strVal val="#ppt_h"/>
                                          </p:val>
                                        </p:tav>
                                      </p:tavLst>
                                    </p:anim>
                                    <p:animEffect transition="in" filter="fade">
                                      <p:cBhvr>
                                        <p:cTn id="9" dur="1000"/>
                                        <p:tgtEl>
                                          <p:spTgt spid="643076"/>
                                        </p:tgtEl>
                                      </p:cBhvr>
                                    </p:animEffect>
                                  </p:childTnLst>
                                </p:cTn>
                              </p:par>
                            </p:childTnLst>
                          </p:cTn>
                        </p:par>
                      </p:childTnLst>
                    </p:cTn>
                  </p:par>
                  <p:par>
                    <p:cTn id="10" fill="hold">
                      <p:stCondLst>
                        <p:cond delay="indefinite"/>
                      </p:stCondLst>
                      <p:childTnLst>
                        <p:par>
                          <p:cTn id="11" fill="hold">
                            <p:stCondLst>
                              <p:cond delay="0"/>
                            </p:stCondLst>
                            <p:childTnLst>
                              <p:par>
                                <p:cTn id="12" presetID="18" presetClass="entr" presetSubtype="6" fill="hold" grpId="0" nodeType="clickEffect">
                                  <p:stCondLst>
                                    <p:cond delay="0"/>
                                  </p:stCondLst>
                                  <p:childTnLst>
                                    <p:set>
                                      <p:cBhvr>
                                        <p:cTn id="13" dur="1" fill="hold">
                                          <p:stCondLst>
                                            <p:cond delay="0"/>
                                          </p:stCondLst>
                                        </p:cTn>
                                        <p:tgtEl>
                                          <p:spTgt spid="12">
                                            <p:txEl>
                                              <p:pRg st="0" end="0"/>
                                            </p:txEl>
                                          </p:spTgt>
                                        </p:tgtEl>
                                        <p:attrNameLst>
                                          <p:attrName>style.visibility</p:attrName>
                                        </p:attrNameLst>
                                      </p:cBhvr>
                                      <p:to>
                                        <p:strVal val="visible"/>
                                      </p:to>
                                    </p:set>
                                    <p:animEffect transition="in" filter="strips(downRight)">
                                      <p:cBhvr>
                                        <p:cTn id="14" dur="1000"/>
                                        <p:tgtEl>
                                          <p:spTgt spid="12">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8" presetClass="entr" presetSubtype="6" fill="hold" grpId="0" nodeType="clickEffect">
                                  <p:stCondLst>
                                    <p:cond delay="0"/>
                                  </p:stCondLst>
                                  <p:childTnLst>
                                    <p:set>
                                      <p:cBhvr>
                                        <p:cTn id="18" dur="1" fill="hold">
                                          <p:stCondLst>
                                            <p:cond delay="0"/>
                                          </p:stCondLst>
                                        </p:cTn>
                                        <p:tgtEl>
                                          <p:spTgt spid="12">
                                            <p:txEl>
                                              <p:pRg st="1" end="1"/>
                                            </p:txEl>
                                          </p:spTgt>
                                        </p:tgtEl>
                                        <p:attrNameLst>
                                          <p:attrName>style.visibility</p:attrName>
                                        </p:attrNameLst>
                                      </p:cBhvr>
                                      <p:to>
                                        <p:strVal val="visible"/>
                                      </p:to>
                                    </p:set>
                                    <p:animEffect transition="in" filter="strips(downRight)">
                                      <p:cBhvr>
                                        <p:cTn id="19" dur="1000"/>
                                        <p:tgtEl>
                                          <p:spTgt spid="12">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8" presetClass="entr" presetSubtype="6" fill="hold" grpId="0" nodeType="clickEffect">
                                  <p:stCondLst>
                                    <p:cond delay="0"/>
                                  </p:stCondLst>
                                  <p:childTnLst>
                                    <p:set>
                                      <p:cBhvr>
                                        <p:cTn id="23" dur="1" fill="hold">
                                          <p:stCondLst>
                                            <p:cond delay="0"/>
                                          </p:stCondLst>
                                        </p:cTn>
                                        <p:tgtEl>
                                          <p:spTgt spid="12">
                                            <p:txEl>
                                              <p:pRg st="2" end="2"/>
                                            </p:txEl>
                                          </p:spTgt>
                                        </p:tgtEl>
                                        <p:attrNameLst>
                                          <p:attrName>style.visibility</p:attrName>
                                        </p:attrNameLst>
                                      </p:cBhvr>
                                      <p:to>
                                        <p:strVal val="visible"/>
                                      </p:to>
                                    </p:set>
                                    <p:animEffect transition="in" filter="strips(downRight)">
                                      <p:cBhvr>
                                        <p:cTn id="24" dur="1000"/>
                                        <p:tgtEl>
                                          <p:spTgt spid="1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A20E6AC-BFF1-4223-9757-F429C378775D}"/>
              </a:ext>
            </a:extLst>
          </p:cNvPr>
          <p:cNvSpPr>
            <a:spLocks noGrp="1"/>
          </p:cNvSpPr>
          <p:nvPr>
            <p:ph idx="1"/>
          </p:nvPr>
        </p:nvSpPr>
        <p:spPr>
          <a:xfrm>
            <a:off x="1143000" y="1746784"/>
            <a:ext cx="9905999" cy="3364432"/>
          </a:xfrm>
        </p:spPr>
        <p:txBody>
          <a:bodyPr>
            <a:noAutofit/>
          </a:bodyPr>
          <a:lstStyle/>
          <a:p>
            <a:pPr marL="0" indent="0">
              <a:buNone/>
            </a:pPr>
            <a:r>
              <a:rPr lang="en-US" sz="4000" b="1" i="1" dirty="0">
                <a:solidFill>
                  <a:srgbClr val="FFFF00"/>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What A Great Relationship:</a:t>
            </a:r>
          </a:p>
          <a:p>
            <a:pPr marL="0" indent="0">
              <a:buNone/>
            </a:pPr>
            <a:r>
              <a:rPr lang="en-US" sz="3200" i="1" dirty="0">
                <a:solidFill>
                  <a:schemeClr val="tx2"/>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God created Adam and Eve and provided everything they could ever need or want, and they experienced a life of fullness, abundance and fruitfulness in a </a:t>
            </a:r>
            <a:r>
              <a:rPr lang="en-US" sz="3200" i="1" dirty="0">
                <a:solidFill>
                  <a:srgbClr val="FFFF00"/>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relationship with God </a:t>
            </a:r>
            <a:r>
              <a:rPr lang="en-US" sz="3200" i="1" dirty="0">
                <a:solidFill>
                  <a:schemeClr val="tx2"/>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that would be </a:t>
            </a:r>
            <a:r>
              <a:rPr lang="en-US" sz="3200" i="1" dirty="0">
                <a:solidFill>
                  <a:srgbClr val="FFFF00"/>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totally dependent on Him</a:t>
            </a:r>
            <a:r>
              <a:rPr lang="en-US" sz="3200" i="1" dirty="0">
                <a:solidFill>
                  <a:srgbClr val="4472C4"/>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 </a:t>
            </a:r>
            <a:endParaRPr lang="en-CA" sz="3200" i="1" dirty="0">
              <a:solidFill>
                <a:srgbClr val="FFFF00"/>
              </a:solidFill>
            </a:endParaRPr>
          </a:p>
        </p:txBody>
      </p:sp>
    </p:spTree>
    <p:extLst>
      <p:ext uri="{BB962C8B-B14F-4D97-AF65-F5344CB8AC3E}">
        <p14:creationId xmlns:p14="http://schemas.microsoft.com/office/powerpoint/2010/main" val="797018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4099" name="Rectangle 3"/>
          <p:cNvSpPr>
            <a:spLocks noGrp="1" noChangeArrowheads="1"/>
          </p:cNvSpPr>
          <p:nvPr>
            <p:ph type="body" idx="1"/>
          </p:nvPr>
        </p:nvSpPr>
        <p:spPr>
          <a:xfrm>
            <a:off x="1487488" y="3287520"/>
            <a:ext cx="9217024" cy="1419943"/>
          </a:xfrm>
        </p:spPr>
        <p:txBody>
          <a:bodyPr>
            <a:normAutofit/>
          </a:bodyPr>
          <a:lstStyle/>
          <a:p>
            <a:pPr marL="0" indent="0" eaLnBrk="1" hangingPunct="1">
              <a:lnSpc>
                <a:spcPct val="90000"/>
              </a:lnSpc>
              <a:buNone/>
              <a:defRPr/>
            </a:pPr>
            <a:r>
              <a:rPr lang="en-CA" sz="3200" b="1" i="1" dirty="0">
                <a:effectLst>
                  <a:outerShdw blurRad="38100" dist="63500" dir="2700000" algn="tl">
                    <a:srgbClr val="000000"/>
                  </a:outerShdw>
                </a:effectLst>
                <a:latin typeface="Calibri" panose="020F0502020204030204" pitchFamily="34" charset="0"/>
                <a:cs typeface="Calibri" panose="020F0502020204030204" pitchFamily="34" charset="0"/>
              </a:rPr>
              <a:t>God told Adam and Eve, </a:t>
            </a:r>
            <a:r>
              <a:rPr lang="en-CA" sz="3200" b="1" i="1" dirty="0">
                <a:solidFill>
                  <a:schemeClr val="tx2"/>
                </a:solidFill>
                <a:effectLst>
                  <a:outerShdw blurRad="38100" dist="63500" dir="2700000" algn="tl">
                    <a:srgbClr val="000000"/>
                  </a:outerShdw>
                </a:effectLst>
                <a:latin typeface="Calibri" panose="020F0502020204030204" pitchFamily="34" charset="0"/>
                <a:cs typeface="Calibri" panose="020F0502020204030204" pitchFamily="34" charset="0"/>
              </a:rPr>
              <a:t>“you must not eat from the tree of the knowledge of </a:t>
            </a:r>
            <a:r>
              <a:rPr lang="en-CA" sz="3200" b="1" i="1" dirty="0">
                <a:solidFill>
                  <a:srgbClr val="FFFF00"/>
                </a:solidFill>
                <a:effectLst>
                  <a:outerShdw blurRad="38100" dist="63500" dir="2700000" algn="tl">
                    <a:srgbClr val="000000"/>
                  </a:outerShdw>
                </a:effectLst>
                <a:latin typeface="Calibri" panose="020F0502020204030204" pitchFamily="34" charset="0"/>
                <a:cs typeface="Calibri" panose="020F0502020204030204" pitchFamily="34" charset="0"/>
              </a:rPr>
              <a:t>good and evil</a:t>
            </a:r>
            <a:r>
              <a:rPr lang="en-CA" sz="3200" b="1" i="1" dirty="0">
                <a:solidFill>
                  <a:schemeClr val="accent1"/>
                </a:solidFill>
                <a:effectLst>
                  <a:outerShdw blurRad="38100" dist="63500" dir="2700000" algn="tl">
                    <a:srgbClr val="000000"/>
                  </a:outerShdw>
                </a:effectLst>
                <a:latin typeface="Calibri" panose="020F0502020204030204" pitchFamily="34" charset="0"/>
                <a:cs typeface="Calibri" panose="020F0502020204030204" pitchFamily="34" charset="0"/>
              </a:rPr>
              <a:t>, </a:t>
            </a:r>
            <a:r>
              <a:rPr lang="en-CA" sz="3200" b="1" i="1" dirty="0">
                <a:solidFill>
                  <a:schemeClr val="tx2"/>
                </a:solidFill>
                <a:effectLst>
                  <a:outerShdw blurRad="38100" dist="63500" dir="2700000" algn="tl">
                    <a:srgbClr val="000000"/>
                  </a:outerShdw>
                </a:effectLst>
                <a:latin typeface="Calibri" panose="020F0502020204030204" pitchFamily="34" charset="0"/>
                <a:cs typeface="Calibri" panose="020F0502020204030204" pitchFamily="34" charset="0"/>
              </a:rPr>
              <a:t>for when you eat of it you will surely die.”</a:t>
            </a:r>
            <a:r>
              <a:rPr lang="en-CA" sz="3200" b="1" i="1" dirty="0">
                <a:effectLst>
                  <a:outerShdw blurRad="38100" dist="63500" dir="2700000" algn="tl">
                    <a:srgbClr val="000000"/>
                  </a:outerShdw>
                </a:effectLst>
                <a:latin typeface="Calibri" panose="020F0502020204030204" pitchFamily="34" charset="0"/>
                <a:cs typeface="Calibri" panose="020F0502020204030204" pitchFamily="34" charset="0"/>
              </a:rPr>
              <a:t> </a:t>
            </a:r>
            <a:r>
              <a:rPr lang="en-CA" sz="3200" b="1" dirty="0">
                <a:effectLst>
                  <a:outerShdw blurRad="38100" dist="63500" dir="2700000" algn="tl">
                    <a:srgbClr val="000000"/>
                  </a:outerShdw>
                </a:effectLst>
                <a:latin typeface="Calibri" panose="020F0502020204030204" pitchFamily="34" charset="0"/>
                <a:cs typeface="Calibri" panose="020F0502020204030204" pitchFamily="34" charset="0"/>
              </a:rPr>
              <a:t>Gen. 2:17</a:t>
            </a:r>
          </a:p>
        </p:txBody>
      </p:sp>
      <p:sp>
        <p:nvSpPr>
          <p:cNvPr id="2" name="TextBox 1">
            <a:extLst>
              <a:ext uri="{FF2B5EF4-FFF2-40B4-BE49-F238E27FC236}">
                <a16:creationId xmlns:a16="http://schemas.microsoft.com/office/drawing/2014/main" id="{4AE7C1EB-C13F-4C79-96F8-EB5229FD7663}"/>
              </a:ext>
            </a:extLst>
          </p:cNvPr>
          <p:cNvSpPr txBox="1"/>
          <p:nvPr/>
        </p:nvSpPr>
        <p:spPr>
          <a:xfrm>
            <a:off x="1487488" y="1964081"/>
            <a:ext cx="8719931" cy="1323439"/>
          </a:xfrm>
          <a:prstGeom prst="rect">
            <a:avLst/>
          </a:prstGeom>
          <a:noFill/>
        </p:spPr>
        <p:txBody>
          <a:bodyPr wrap="square" rtlCol="0">
            <a:spAutoFit/>
          </a:bodyPr>
          <a:lstStyle/>
          <a:p>
            <a:r>
              <a:rPr lang="en-CA" sz="4000" b="1" i="1" dirty="0">
                <a:solidFill>
                  <a:srgbClr val="FFFF00"/>
                </a:solidFill>
                <a:effectLst>
                  <a:outerShdw blurRad="38100" dist="63500" dir="2700000" algn="tl">
                    <a:srgbClr val="000000"/>
                  </a:outerShdw>
                </a:effectLst>
                <a:latin typeface="Calibri" panose="020F0502020204030204" pitchFamily="34" charset="0"/>
                <a:cs typeface="Calibri" panose="020F0502020204030204" pitchFamily="34" charset="0"/>
              </a:rPr>
              <a:t>Why Do We Not Know Who We Are - Our Identity?</a:t>
            </a:r>
            <a:endParaRPr lang="en-CA" sz="4000" b="1" i="1" dirty="0">
              <a:solidFill>
                <a:srgbClr val="FFFF00"/>
              </a:solidFill>
            </a:endParaRPr>
          </a:p>
        </p:txBody>
      </p:sp>
    </p:spTree>
    <p:extLst>
      <p:ext uri="{BB962C8B-B14F-4D97-AF65-F5344CB8AC3E}">
        <p14:creationId xmlns:p14="http://schemas.microsoft.com/office/powerpoint/2010/main" val="3149945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44099">
                                            <p:txEl>
                                              <p:pRg st="0" end="0"/>
                                            </p:txEl>
                                          </p:spTgt>
                                        </p:tgtEl>
                                        <p:attrNameLst>
                                          <p:attrName>style.visibility</p:attrName>
                                        </p:attrNameLst>
                                      </p:cBhvr>
                                      <p:to>
                                        <p:strVal val="visible"/>
                                      </p:to>
                                    </p:set>
                                    <p:animEffect transition="in" filter="fade">
                                      <p:cBhvr>
                                        <p:cTn id="7" dur="1000"/>
                                        <p:tgtEl>
                                          <p:spTgt spid="64409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4099"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3"/>
          <p:cNvSpPr>
            <a:spLocks noGrp="1" noChangeArrowheads="1"/>
          </p:cNvSpPr>
          <p:nvPr>
            <p:ph type="body" sz="half" idx="1"/>
          </p:nvPr>
        </p:nvSpPr>
        <p:spPr>
          <a:xfrm>
            <a:off x="5015291" y="1972779"/>
            <a:ext cx="3787496" cy="432245"/>
          </a:xfrm>
          <a:effectLst>
            <a:outerShdw dist="35921" dir="2700000" algn="ctr" rotWithShape="0">
              <a:srgbClr val="000000"/>
            </a:outerShdw>
          </a:effectLst>
        </p:spPr>
        <p:txBody>
          <a:bodyPr>
            <a:normAutofit fontScale="92500" lnSpcReduction="10000"/>
          </a:bodyPr>
          <a:lstStyle/>
          <a:p>
            <a:pPr algn="ctr" eaLnBrk="1" hangingPunct="1">
              <a:buFontTx/>
              <a:buNone/>
              <a:defRPr/>
            </a:pPr>
            <a:r>
              <a:rPr lang="en-US" b="1" dirty="0">
                <a:solidFill>
                  <a:srgbClr val="0070C0"/>
                </a:solidFill>
                <a:latin typeface="Arial" panose="020B0604020202020204" pitchFamily="34" charset="0"/>
                <a:cs typeface="Arial" panose="020B0604020202020204" pitchFamily="34" charset="0"/>
              </a:rPr>
              <a:t>Christ’s Life = Eternal Life</a:t>
            </a:r>
          </a:p>
        </p:txBody>
      </p:sp>
      <p:grpSp>
        <p:nvGrpSpPr>
          <p:cNvPr id="27652" name="Group 4"/>
          <p:cNvGrpSpPr>
            <a:grpSpLocks/>
          </p:cNvGrpSpPr>
          <p:nvPr/>
        </p:nvGrpSpPr>
        <p:grpSpPr bwMode="auto">
          <a:xfrm>
            <a:off x="1583499" y="2468894"/>
            <a:ext cx="8640960" cy="192021"/>
            <a:chOff x="476" y="1570"/>
            <a:chExt cx="4445" cy="0"/>
          </a:xfrm>
        </p:grpSpPr>
        <p:sp>
          <p:nvSpPr>
            <p:cNvPr id="27690" name="Line 5"/>
            <p:cNvSpPr>
              <a:spLocks noChangeShapeType="1"/>
            </p:cNvSpPr>
            <p:nvPr/>
          </p:nvSpPr>
          <p:spPr bwMode="auto">
            <a:xfrm>
              <a:off x="793" y="1570"/>
              <a:ext cx="4128" cy="0"/>
            </a:xfrm>
            <a:prstGeom prst="line">
              <a:avLst/>
            </a:prstGeom>
            <a:noFill/>
            <a:ln w="38100">
              <a:solidFill>
                <a:srgbClr val="000000"/>
              </a:solidFill>
              <a:round/>
              <a:headEnd/>
              <a:tailEnd type="triangle" w="med" len="med"/>
            </a:ln>
          </p:spPr>
          <p:txBody>
            <a:bodyPr/>
            <a:lstStyle/>
            <a:p>
              <a:endParaRPr lang="en-CA" sz="2400" dirty="0"/>
            </a:p>
          </p:txBody>
        </p:sp>
        <p:sp>
          <p:nvSpPr>
            <p:cNvPr id="27691" name="Line 6"/>
            <p:cNvSpPr>
              <a:spLocks noChangeShapeType="1"/>
            </p:cNvSpPr>
            <p:nvPr/>
          </p:nvSpPr>
          <p:spPr bwMode="auto">
            <a:xfrm flipH="1">
              <a:off x="476" y="1570"/>
              <a:ext cx="317" cy="0"/>
            </a:xfrm>
            <a:prstGeom prst="line">
              <a:avLst/>
            </a:prstGeom>
            <a:noFill/>
            <a:ln w="38100">
              <a:solidFill>
                <a:srgbClr val="000000"/>
              </a:solidFill>
              <a:round/>
              <a:headEnd/>
              <a:tailEnd type="triangle" w="med" len="med"/>
            </a:ln>
          </p:spPr>
          <p:txBody>
            <a:bodyPr/>
            <a:lstStyle/>
            <a:p>
              <a:endParaRPr lang="en-CA" sz="2400" dirty="0"/>
            </a:p>
          </p:txBody>
        </p:sp>
      </p:grpSp>
      <p:sp>
        <p:nvSpPr>
          <p:cNvPr id="27658" name="Text Box 10"/>
          <p:cNvSpPr txBox="1">
            <a:spLocks noChangeArrowheads="1"/>
          </p:cNvSpPr>
          <p:nvPr/>
        </p:nvSpPr>
        <p:spPr bwMode="auto">
          <a:xfrm>
            <a:off x="867453" y="1911583"/>
            <a:ext cx="1344148" cy="646331"/>
          </a:xfrm>
          <a:prstGeom prst="rect">
            <a:avLst/>
          </a:prstGeom>
          <a:noFill/>
          <a:ln w="9525">
            <a:noFill/>
            <a:miter lim="800000"/>
            <a:headEnd/>
            <a:tailEnd/>
          </a:ln>
          <a:effectLst>
            <a:outerShdw dist="35921" dir="2700000" algn="ctr" rotWithShape="0">
              <a:srgbClr val="00001C"/>
            </a:outerShdw>
          </a:effectLst>
        </p:spPr>
        <p:txBody>
          <a:bodyPr wrap="square">
            <a:spAutoFit/>
          </a:bodyPr>
          <a:lstStyle/>
          <a:p>
            <a:pPr>
              <a:spcBef>
                <a:spcPct val="50000"/>
              </a:spcBef>
              <a:defRPr/>
            </a:pPr>
            <a:r>
              <a:rPr lang="en-US" b="1" dirty="0">
                <a:solidFill>
                  <a:srgbClr val="FFFF00"/>
                </a:solidFill>
                <a:latin typeface="Tahoma" pitchFamily="34" charset="0"/>
              </a:rPr>
              <a:t>Eternity Past</a:t>
            </a:r>
          </a:p>
        </p:txBody>
      </p:sp>
      <p:sp>
        <p:nvSpPr>
          <p:cNvPr id="27659" name="Text Box 11"/>
          <p:cNvSpPr txBox="1">
            <a:spLocks noChangeArrowheads="1"/>
          </p:cNvSpPr>
          <p:nvPr/>
        </p:nvSpPr>
        <p:spPr bwMode="auto">
          <a:xfrm>
            <a:off x="10170770" y="1673254"/>
            <a:ext cx="1146744" cy="923330"/>
          </a:xfrm>
          <a:prstGeom prst="rect">
            <a:avLst/>
          </a:prstGeom>
          <a:noFill/>
          <a:ln w="9525">
            <a:noFill/>
            <a:miter lim="800000"/>
            <a:headEnd/>
            <a:tailEnd/>
          </a:ln>
          <a:effectLst>
            <a:outerShdw dist="35921" dir="2700000" algn="ctr" rotWithShape="0">
              <a:srgbClr val="00001C"/>
            </a:outerShdw>
          </a:effectLst>
        </p:spPr>
        <p:txBody>
          <a:bodyPr wrap="square">
            <a:spAutoFit/>
          </a:bodyPr>
          <a:lstStyle/>
          <a:p>
            <a:pPr>
              <a:spcBef>
                <a:spcPct val="50000"/>
              </a:spcBef>
              <a:defRPr/>
            </a:pPr>
            <a:r>
              <a:rPr lang="en-US" b="1" dirty="0">
                <a:solidFill>
                  <a:srgbClr val="FFFF00"/>
                </a:solidFill>
                <a:latin typeface="Tahoma" pitchFamily="34" charset="0"/>
              </a:rPr>
              <a:t>Eternity Future Heaven</a:t>
            </a:r>
          </a:p>
        </p:txBody>
      </p:sp>
      <p:sp>
        <p:nvSpPr>
          <p:cNvPr id="27663" name="Text Box 15"/>
          <p:cNvSpPr txBox="1">
            <a:spLocks noChangeArrowheads="1"/>
          </p:cNvSpPr>
          <p:nvPr/>
        </p:nvSpPr>
        <p:spPr bwMode="auto">
          <a:xfrm>
            <a:off x="4463818" y="2420939"/>
            <a:ext cx="3264132" cy="369332"/>
          </a:xfrm>
          <a:prstGeom prst="rect">
            <a:avLst/>
          </a:prstGeom>
          <a:noFill/>
          <a:ln w="9525">
            <a:noFill/>
            <a:miter lim="800000"/>
            <a:headEnd/>
            <a:tailEnd/>
          </a:ln>
          <a:effectLst>
            <a:outerShdw dist="35921" dir="2700000" algn="ctr" rotWithShape="0">
              <a:srgbClr val="00001C"/>
            </a:outerShdw>
          </a:effectLst>
        </p:spPr>
        <p:txBody>
          <a:bodyPr wrap="square">
            <a:spAutoFit/>
          </a:bodyPr>
          <a:lstStyle/>
          <a:p>
            <a:pPr algn="ctr">
              <a:spcBef>
                <a:spcPct val="50000"/>
              </a:spcBef>
              <a:defRPr/>
            </a:pPr>
            <a:r>
              <a:rPr lang="en-US" b="1" dirty="0">
                <a:solidFill>
                  <a:srgbClr val="FFFF00"/>
                </a:solidFill>
                <a:latin typeface="Tahoma" pitchFamily="34" charset="0"/>
              </a:rPr>
              <a:t>Eternity Present</a:t>
            </a:r>
          </a:p>
        </p:txBody>
      </p:sp>
      <p:sp>
        <p:nvSpPr>
          <p:cNvPr id="27665" name="Text Box 17"/>
          <p:cNvSpPr txBox="1">
            <a:spLocks noChangeArrowheads="1"/>
          </p:cNvSpPr>
          <p:nvPr/>
        </p:nvSpPr>
        <p:spPr bwMode="auto">
          <a:xfrm>
            <a:off x="1859495" y="3102700"/>
            <a:ext cx="2434942" cy="1733488"/>
          </a:xfrm>
          <a:prstGeom prst="rect">
            <a:avLst/>
          </a:prstGeom>
          <a:noFill/>
          <a:ln w="9525">
            <a:noFill/>
            <a:miter lim="800000"/>
            <a:headEnd/>
            <a:tailEnd/>
          </a:ln>
          <a:effectLst>
            <a:outerShdw dist="17961" dir="2700000" algn="ctr" rotWithShape="0">
              <a:srgbClr val="FF0000"/>
            </a:outerShdw>
          </a:effectLst>
        </p:spPr>
        <p:txBody>
          <a:bodyPr wrap="square">
            <a:spAutoFit/>
          </a:bodyPr>
          <a:lstStyle/>
          <a:p>
            <a:pPr>
              <a:spcBef>
                <a:spcPct val="50000"/>
              </a:spcBef>
              <a:defRPr/>
            </a:pPr>
            <a:r>
              <a:rPr lang="en-US" sz="2133" b="1" dirty="0">
                <a:solidFill>
                  <a:srgbClr val="00001C"/>
                </a:solidFill>
                <a:latin typeface="Tahoma" pitchFamily="34" charset="0"/>
              </a:rPr>
              <a:t>Tree of the Knowledge of Good and Evil   = Independence from God</a:t>
            </a:r>
          </a:p>
        </p:txBody>
      </p:sp>
      <p:sp>
        <p:nvSpPr>
          <p:cNvPr id="27667" name="Text Box 19"/>
          <p:cNvSpPr txBox="1">
            <a:spLocks noChangeArrowheads="1"/>
          </p:cNvSpPr>
          <p:nvPr/>
        </p:nvSpPr>
        <p:spPr bwMode="auto">
          <a:xfrm>
            <a:off x="2211601" y="1665239"/>
            <a:ext cx="2975968" cy="748795"/>
          </a:xfrm>
          <a:prstGeom prst="rect">
            <a:avLst/>
          </a:prstGeom>
          <a:noFill/>
          <a:ln w="9525">
            <a:noFill/>
            <a:miter lim="800000"/>
            <a:headEnd/>
            <a:tailEnd/>
          </a:ln>
          <a:effectLst>
            <a:outerShdw dist="35921" dir="2700000" algn="ctr" rotWithShape="0">
              <a:srgbClr val="0C0002"/>
            </a:outerShdw>
          </a:effectLst>
        </p:spPr>
        <p:txBody>
          <a:bodyPr wrap="square">
            <a:spAutoFit/>
          </a:bodyPr>
          <a:lstStyle/>
          <a:p>
            <a:pPr>
              <a:spcBef>
                <a:spcPct val="50000"/>
              </a:spcBef>
              <a:defRPr/>
            </a:pPr>
            <a:r>
              <a:rPr lang="en-US" sz="2133" b="1" dirty="0">
                <a:solidFill>
                  <a:srgbClr val="00B050"/>
                </a:solidFill>
                <a:latin typeface="Tahoma" pitchFamily="34" charset="0"/>
              </a:rPr>
              <a:t>Tree of Life = Dependence on God</a:t>
            </a:r>
          </a:p>
        </p:txBody>
      </p:sp>
      <p:cxnSp>
        <p:nvCxnSpPr>
          <p:cNvPr id="27" name="Straight Arrow Connector 26"/>
          <p:cNvCxnSpPr>
            <a:cxnSpLocks/>
          </p:cNvCxnSpPr>
          <p:nvPr/>
        </p:nvCxnSpPr>
        <p:spPr>
          <a:xfrm>
            <a:off x="1965805" y="2854911"/>
            <a:ext cx="233933" cy="324326"/>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20158757-1266-43FE-8679-6A8D343F3E9C}"/>
              </a:ext>
            </a:extLst>
          </p:cNvPr>
          <p:cNvSpPr txBox="1"/>
          <p:nvPr/>
        </p:nvSpPr>
        <p:spPr>
          <a:xfrm>
            <a:off x="4463818" y="3604857"/>
            <a:ext cx="6363207" cy="1815882"/>
          </a:xfrm>
          <a:prstGeom prst="rect">
            <a:avLst/>
          </a:prstGeom>
          <a:noFill/>
        </p:spPr>
        <p:txBody>
          <a:bodyPr wrap="square" rtlCol="0">
            <a:spAutoFit/>
          </a:bodyPr>
          <a:lstStyle/>
          <a:p>
            <a:r>
              <a:rPr lang="en-CA" sz="2800" i="1" dirty="0">
                <a:solidFill>
                  <a:schemeClr val="tx2"/>
                </a:solidFill>
                <a:effectLst>
                  <a:outerShdw blurRad="50800" dist="50800" dir="5400000" algn="ctr" rotWithShape="0">
                    <a:schemeClr val="bg1"/>
                  </a:outerShdw>
                </a:effectLst>
                <a:latin typeface="Arial" panose="020B0604020202020204" pitchFamily="34" charset="0"/>
                <a:cs typeface="Arial" panose="020B0604020202020204" pitchFamily="34" charset="0"/>
              </a:rPr>
              <a:t>God wanted children who would live  dependent on Him because they chose to do so, not because they had to, so he gave Adam and Eve a choice.</a:t>
            </a:r>
          </a:p>
        </p:txBody>
      </p:sp>
      <p:cxnSp>
        <p:nvCxnSpPr>
          <p:cNvPr id="35" name="Straight Arrow Connector 34">
            <a:extLst>
              <a:ext uri="{FF2B5EF4-FFF2-40B4-BE49-F238E27FC236}">
                <a16:creationId xmlns:a16="http://schemas.microsoft.com/office/drawing/2014/main" id="{40E685C1-094B-4AD6-88A0-D368ACA33F8F}"/>
              </a:ext>
            </a:extLst>
          </p:cNvPr>
          <p:cNvCxnSpPr>
            <a:cxnSpLocks/>
            <a:stCxn id="27682" idx="7"/>
          </p:cNvCxnSpPr>
          <p:nvPr/>
        </p:nvCxnSpPr>
        <p:spPr>
          <a:xfrm flipV="1">
            <a:off x="2021595" y="2363682"/>
            <a:ext cx="332857" cy="328585"/>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7682" name="Oval 29"/>
          <p:cNvSpPr>
            <a:spLocks noChangeArrowheads="1"/>
          </p:cNvSpPr>
          <p:nvPr/>
        </p:nvSpPr>
        <p:spPr bwMode="auto">
          <a:xfrm>
            <a:off x="1775885" y="2660649"/>
            <a:ext cx="287867" cy="215900"/>
          </a:xfrm>
          <a:prstGeom prst="ellipse">
            <a:avLst/>
          </a:prstGeom>
          <a:solidFill>
            <a:schemeClr val="accent1"/>
          </a:solidFill>
          <a:ln w="9525">
            <a:solidFill>
              <a:schemeClr val="tx1"/>
            </a:solidFill>
            <a:round/>
            <a:headEnd/>
            <a:tailEnd/>
          </a:ln>
        </p:spPr>
        <p:txBody>
          <a:bodyPr wrap="none" anchor="ctr"/>
          <a:lstStyle/>
          <a:p>
            <a:endParaRPr lang="en-US" sz="2400" dirty="0"/>
          </a:p>
        </p:txBody>
      </p:sp>
      <p:sp>
        <p:nvSpPr>
          <p:cNvPr id="14" name="TextBox 13">
            <a:extLst>
              <a:ext uri="{FF2B5EF4-FFF2-40B4-BE49-F238E27FC236}">
                <a16:creationId xmlns:a16="http://schemas.microsoft.com/office/drawing/2014/main" id="{B8837A1F-303B-40ED-8A02-C9DB2E60190F}"/>
              </a:ext>
            </a:extLst>
          </p:cNvPr>
          <p:cNvSpPr txBox="1"/>
          <p:nvPr/>
        </p:nvSpPr>
        <p:spPr>
          <a:xfrm>
            <a:off x="1997785" y="2604312"/>
            <a:ext cx="1596094" cy="338554"/>
          </a:xfrm>
          <a:prstGeom prst="rect">
            <a:avLst/>
          </a:prstGeom>
          <a:noFill/>
        </p:spPr>
        <p:txBody>
          <a:bodyPr wrap="square" rtlCol="0">
            <a:spAutoFit/>
          </a:bodyPr>
          <a:lstStyle/>
          <a:p>
            <a:r>
              <a:rPr lang="en-CA" sz="1600" b="1" dirty="0">
                <a:solidFill>
                  <a:schemeClr val="bg1"/>
                </a:solidFill>
                <a:latin typeface="Arial" panose="020B0604020202020204" pitchFamily="34" charset="0"/>
                <a:cs typeface="Arial" panose="020B0604020202020204" pitchFamily="34" charset="0"/>
              </a:rPr>
              <a:t>Adam and Eve</a:t>
            </a:r>
          </a:p>
        </p:txBody>
      </p:sp>
      <p:sp>
        <p:nvSpPr>
          <p:cNvPr id="17" name="TextBox 16">
            <a:extLst>
              <a:ext uri="{FF2B5EF4-FFF2-40B4-BE49-F238E27FC236}">
                <a16:creationId xmlns:a16="http://schemas.microsoft.com/office/drawing/2014/main" id="{74860A0F-8B88-453E-A6F6-F2903BA3B032}"/>
              </a:ext>
            </a:extLst>
          </p:cNvPr>
          <p:cNvSpPr txBox="1"/>
          <p:nvPr/>
        </p:nvSpPr>
        <p:spPr>
          <a:xfrm>
            <a:off x="1405330" y="828284"/>
            <a:ext cx="8024720" cy="707886"/>
          </a:xfrm>
          <a:prstGeom prst="rect">
            <a:avLst/>
          </a:prstGeom>
          <a:noFill/>
        </p:spPr>
        <p:txBody>
          <a:bodyPr wrap="square" rtlCol="0">
            <a:spAutoFit/>
          </a:bodyPr>
          <a:lstStyle/>
          <a:p>
            <a:r>
              <a:rPr lang="en-CA" sz="4000" b="1" i="1" dirty="0">
                <a:solidFill>
                  <a:srgbClr val="FFFF00"/>
                </a:solidFill>
                <a:effectLst>
                  <a:outerShdw blurRad="50800" dist="50800" dir="5400000" algn="ctr" rotWithShape="0">
                    <a:schemeClr val="bg1"/>
                  </a:outerShdw>
                </a:effectLst>
                <a:latin typeface="Calibri" panose="020F0502020204030204" pitchFamily="34" charset="0"/>
                <a:cs typeface="Calibri" panose="020F0502020204030204" pitchFamily="34" charset="0"/>
              </a:rPr>
              <a:t>God</a:t>
            </a:r>
            <a:r>
              <a:rPr lang="en-CA" sz="4000" b="1" i="1" dirty="0">
                <a:solidFill>
                  <a:srgbClr val="FFFF00"/>
                </a:solidFill>
                <a:effectLst>
                  <a:outerShdw blurRad="50800" dist="50800" dir="5400000" algn="ctr" rotWithShape="0">
                    <a:schemeClr val="bg1"/>
                  </a:outerShdw>
                </a:effectLst>
              </a:rPr>
              <a:t> Offered Adam and Eve Eternal Life</a:t>
            </a:r>
          </a:p>
        </p:txBody>
      </p:sp>
    </p:spTree>
    <p:extLst>
      <p:ext uri="{BB962C8B-B14F-4D97-AF65-F5344CB8AC3E}">
        <p14:creationId xmlns:p14="http://schemas.microsoft.com/office/powerpoint/2010/main" val="366339395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765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765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7651">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766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765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35"/>
                                        </p:tgtEl>
                                        <p:attrNameLst>
                                          <p:attrName>style.visibility</p:attrName>
                                        </p:attrNameLst>
                                      </p:cBhvr>
                                      <p:to>
                                        <p:strVal val="visible"/>
                                      </p:to>
                                    </p:set>
                                    <p:animEffect transition="in" filter="fade">
                                      <p:cBhvr>
                                        <p:cTn id="24" dur="1750"/>
                                        <p:tgtEl>
                                          <p:spTgt spid="35"/>
                                        </p:tgtEl>
                                      </p:cBhvr>
                                    </p:animEffect>
                                  </p:childTnLst>
                                </p:cTn>
                              </p:par>
                              <p:par>
                                <p:cTn id="25" presetID="10" presetClass="entr" presetSubtype="0" fill="hold" nodeType="with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1750"/>
                                        <p:tgtEl>
                                          <p:spTgt spid="27"/>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7682"/>
                                        </p:tgtEl>
                                        <p:attrNameLst>
                                          <p:attrName>style.visibility</p:attrName>
                                        </p:attrNameLst>
                                      </p:cBhvr>
                                      <p:to>
                                        <p:strVal val="visible"/>
                                      </p:to>
                                    </p:set>
                                    <p:animEffect transition="in" filter="fade">
                                      <p:cBhvr>
                                        <p:cTn id="30" dur="1750"/>
                                        <p:tgtEl>
                                          <p:spTgt spid="2768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1750"/>
                                        <p:tgtEl>
                                          <p:spTgt spid="14"/>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0" fill="hold" grpId="0" nodeType="clickEffect">
                                  <p:stCondLst>
                                    <p:cond delay="0"/>
                                  </p:stCondLst>
                                  <p:childTnLst>
                                    <p:set>
                                      <p:cBhvr>
                                        <p:cTn id="37" dur="1" fill="hold">
                                          <p:stCondLst>
                                            <p:cond delay="0"/>
                                          </p:stCondLst>
                                        </p:cTn>
                                        <p:tgtEl>
                                          <p:spTgt spid="27667"/>
                                        </p:tgtEl>
                                        <p:attrNameLst>
                                          <p:attrName>style.visibility</p:attrName>
                                        </p:attrNameLst>
                                      </p:cBhvr>
                                      <p:to>
                                        <p:strVal val="visible"/>
                                      </p:to>
                                    </p:set>
                                    <p:anim calcmode="lin" valueType="num">
                                      <p:cBhvr>
                                        <p:cTn id="38" dur="1000" fill="hold"/>
                                        <p:tgtEl>
                                          <p:spTgt spid="27667"/>
                                        </p:tgtEl>
                                        <p:attrNameLst>
                                          <p:attrName>ppt_w</p:attrName>
                                        </p:attrNameLst>
                                      </p:cBhvr>
                                      <p:tavLst>
                                        <p:tav tm="0">
                                          <p:val>
                                            <p:fltVal val="0"/>
                                          </p:val>
                                        </p:tav>
                                        <p:tav tm="100000">
                                          <p:val>
                                            <p:strVal val="#ppt_w"/>
                                          </p:val>
                                        </p:tav>
                                      </p:tavLst>
                                    </p:anim>
                                    <p:anim calcmode="lin" valueType="num">
                                      <p:cBhvr>
                                        <p:cTn id="39" dur="1000" fill="hold"/>
                                        <p:tgtEl>
                                          <p:spTgt spid="27667"/>
                                        </p:tgtEl>
                                        <p:attrNameLst>
                                          <p:attrName>ppt_h</p:attrName>
                                        </p:attrNameLst>
                                      </p:cBhvr>
                                      <p:tavLst>
                                        <p:tav tm="0">
                                          <p:val>
                                            <p:fltVal val="0"/>
                                          </p:val>
                                        </p:tav>
                                        <p:tav tm="100000">
                                          <p:val>
                                            <p:strVal val="#ppt_h"/>
                                          </p:val>
                                        </p:tav>
                                      </p:tavLst>
                                    </p:anim>
                                    <p:animEffect transition="in" filter="fade">
                                      <p:cBhvr>
                                        <p:cTn id="40" dur="1000"/>
                                        <p:tgtEl>
                                          <p:spTgt spid="27667"/>
                                        </p:tgtEl>
                                      </p:cBhvr>
                                    </p:animEffect>
                                  </p:childTnLst>
                                </p:cTn>
                              </p:par>
                            </p:childTnLst>
                          </p:cTn>
                        </p:par>
                      </p:childTnLst>
                    </p:cTn>
                  </p:par>
                  <p:par>
                    <p:cTn id="41" fill="hold">
                      <p:stCondLst>
                        <p:cond delay="indefinite"/>
                      </p:stCondLst>
                      <p:childTnLst>
                        <p:par>
                          <p:cTn id="42" fill="hold">
                            <p:stCondLst>
                              <p:cond delay="0"/>
                            </p:stCondLst>
                            <p:childTnLst>
                              <p:par>
                                <p:cTn id="43" presetID="55" presetClass="entr" presetSubtype="0" fill="hold" grpId="0" nodeType="clickEffect">
                                  <p:stCondLst>
                                    <p:cond delay="0"/>
                                  </p:stCondLst>
                                  <p:childTnLst>
                                    <p:set>
                                      <p:cBhvr>
                                        <p:cTn id="44" dur="1" fill="hold">
                                          <p:stCondLst>
                                            <p:cond delay="0"/>
                                          </p:stCondLst>
                                        </p:cTn>
                                        <p:tgtEl>
                                          <p:spTgt spid="27665"/>
                                        </p:tgtEl>
                                        <p:attrNameLst>
                                          <p:attrName>style.visibility</p:attrName>
                                        </p:attrNameLst>
                                      </p:cBhvr>
                                      <p:to>
                                        <p:strVal val="visible"/>
                                      </p:to>
                                    </p:set>
                                    <p:anim calcmode="lin" valueType="num">
                                      <p:cBhvr>
                                        <p:cTn id="45" dur="1000" fill="hold"/>
                                        <p:tgtEl>
                                          <p:spTgt spid="27665"/>
                                        </p:tgtEl>
                                        <p:attrNameLst>
                                          <p:attrName>ppt_w</p:attrName>
                                        </p:attrNameLst>
                                      </p:cBhvr>
                                      <p:tavLst>
                                        <p:tav tm="0">
                                          <p:val>
                                            <p:strVal val="#ppt_w*0.70"/>
                                          </p:val>
                                        </p:tav>
                                        <p:tav tm="100000">
                                          <p:val>
                                            <p:strVal val="#ppt_w"/>
                                          </p:val>
                                        </p:tav>
                                      </p:tavLst>
                                    </p:anim>
                                    <p:anim calcmode="lin" valueType="num">
                                      <p:cBhvr>
                                        <p:cTn id="46" dur="1000" fill="hold"/>
                                        <p:tgtEl>
                                          <p:spTgt spid="27665"/>
                                        </p:tgtEl>
                                        <p:attrNameLst>
                                          <p:attrName>ppt_h</p:attrName>
                                        </p:attrNameLst>
                                      </p:cBhvr>
                                      <p:tavLst>
                                        <p:tav tm="0">
                                          <p:val>
                                            <p:strVal val="#ppt_h"/>
                                          </p:val>
                                        </p:tav>
                                        <p:tav tm="100000">
                                          <p:val>
                                            <p:strVal val="#ppt_h"/>
                                          </p:val>
                                        </p:tav>
                                      </p:tavLst>
                                    </p:anim>
                                    <p:animEffect transition="in" filter="fade">
                                      <p:cBhvr>
                                        <p:cTn id="47" dur="1000"/>
                                        <p:tgtEl>
                                          <p:spTgt spid="276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1" grpId="0" build="p"/>
      <p:bldP spid="27658" grpId="0"/>
      <p:bldP spid="27659" grpId="0"/>
      <p:bldP spid="27663" grpId="0"/>
      <p:bldP spid="27665" grpId="0"/>
      <p:bldP spid="27667" grpId="0"/>
      <p:bldP spid="4" grpId="0"/>
      <p:bldP spid="27682" grpId="0" animBg="1"/>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A20E6AC-BFF1-4223-9757-F429C378775D}"/>
              </a:ext>
            </a:extLst>
          </p:cNvPr>
          <p:cNvSpPr>
            <a:spLocks noGrp="1"/>
          </p:cNvSpPr>
          <p:nvPr>
            <p:ph idx="1"/>
          </p:nvPr>
        </p:nvSpPr>
        <p:spPr>
          <a:xfrm>
            <a:off x="1143000" y="930966"/>
            <a:ext cx="9905999" cy="4996068"/>
          </a:xfrm>
        </p:spPr>
        <p:txBody>
          <a:bodyPr>
            <a:noAutofit/>
          </a:bodyPr>
          <a:lstStyle/>
          <a:p>
            <a:pPr marL="0" indent="0">
              <a:buNone/>
            </a:pPr>
            <a:r>
              <a:rPr lang="en-US" sz="4000" b="1" i="1" dirty="0">
                <a:solidFill>
                  <a:srgbClr val="FFFF00"/>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Satan’s Great Deception:</a:t>
            </a:r>
          </a:p>
          <a:p>
            <a:pPr marL="0" indent="0">
              <a:lnSpc>
                <a:spcPct val="100000"/>
              </a:lnSpc>
              <a:buNone/>
            </a:pPr>
            <a:r>
              <a:rPr lang="en-US" sz="3200" i="1" dirty="0">
                <a:solidFill>
                  <a:schemeClr val="tx2"/>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The choice was not between </a:t>
            </a:r>
            <a:r>
              <a:rPr lang="en-US" sz="3200" i="1" dirty="0">
                <a:solidFill>
                  <a:srgbClr val="FF0000"/>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Good </a:t>
            </a:r>
            <a:r>
              <a:rPr lang="en-US" sz="3200" i="1" u="sng" dirty="0">
                <a:solidFill>
                  <a:srgbClr val="FF0000"/>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or</a:t>
            </a:r>
            <a:r>
              <a:rPr lang="en-US" sz="3200" i="1" dirty="0">
                <a:solidFill>
                  <a:srgbClr val="FF0000"/>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 Evil </a:t>
            </a:r>
            <a:r>
              <a:rPr lang="en-US" sz="3200" i="1" dirty="0">
                <a:solidFill>
                  <a:schemeClr val="tx2"/>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because they are both evidence of an attitude of </a:t>
            </a:r>
            <a:r>
              <a:rPr lang="en-US" sz="3200" i="1" dirty="0">
                <a:solidFill>
                  <a:srgbClr val="FFFF00"/>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independence from God</a:t>
            </a:r>
            <a:r>
              <a:rPr lang="en-US" sz="3200" i="1" dirty="0">
                <a:solidFill>
                  <a:srgbClr val="4472C4"/>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a:t>
            </a:r>
          </a:p>
          <a:p>
            <a:pPr marL="0" indent="0">
              <a:lnSpc>
                <a:spcPct val="100000"/>
              </a:lnSpc>
              <a:buNone/>
            </a:pPr>
            <a:r>
              <a:rPr lang="en-US" sz="3200" i="1" dirty="0">
                <a:solidFill>
                  <a:srgbClr val="FF0000"/>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Evil </a:t>
            </a:r>
            <a:r>
              <a:rPr lang="en-US" sz="3200" i="1" dirty="0">
                <a:solidFill>
                  <a:schemeClr val="tx2"/>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is clearly rebellion against God (everything from telling a lie to committing mass murder) but, </a:t>
            </a:r>
          </a:p>
          <a:p>
            <a:pPr marL="0" indent="0">
              <a:lnSpc>
                <a:spcPct val="100000"/>
              </a:lnSpc>
              <a:buNone/>
            </a:pPr>
            <a:r>
              <a:rPr lang="en-US" sz="3200" i="1" dirty="0">
                <a:solidFill>
                  <a:srgbClr val="FF0000"/>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Good</a:t>
            </a:r>
            <a:r>
              <a:rPr lang="en-US" sz="3200" i="1" dirty="0">
                <a:solidFill>
                  <a:srgbClr val="4472C4"/>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 </a:t>
            </a:r>
            <a:r>
              <a:rPr lang="en-US" sz="3200" i="1" dirty="0">
                <a:solidFill>
                  <a:schemeClr val="tx2"/>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is not so obvious (Trying to live for God in my own strength) is just as wrong and displays the same attitude of </a:t>
            </a:r>
            <a:r>
              <a:rPr lang="en-US" sz="3200" i="1" dirty="0">
                <a:solidFill>
                  <a:srgbClr val="FFFF00"/>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independence from God</a:t>
            </a:r>
            <a:r>
              <a:rPr lang="en-US" sz="3200" i="1" dirty="0">
                <a:solidFill>
                  <a:srgbClr val="4472C4"/>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 </a:t>
            </a:r>
          </a:p>
          <a:p>
            <a:pPr marL="0" indent="0">
              <a:buNone/>
            </a:pPr>
            <a:endParaRPr lang="en-CA" sz="3200" dirty="0">
              <a:solidFill>
                <a:srgbClr val="FFFF00"/>
              </a:solidFill>
            </a:endParaRPr>
          </a:p>
        </p:txBody>
      </p:sp>
    </p:spTree>
    <p:extLst>
      <p:ext uri="{BB962C8B-B14F-4D97-AF65-F5344CB8AC3E}">
        <p14:creationId xmlns:p14="http://schemas.microsoft.com/office/powerpoint/2010/main" val="564368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A20E6AC-BFF1-4223-9757-F429C378775D}"/>
              </a:ext>
            </a:extLst>
          </p:cNvPr>
          <p:cNvSpPr>
            <a:spLocks noGrp="1"/>
          </p:cNvSpPr>
          <p:nvPr>
            <p:ph idx="1"/>
          </p:nvPr>
        </p:nvSpPr>
        <p:spPr>
          <a:xfrm>
            <a:off x="1143000" y="976844"/>
            <a:ext cx="10015330" cy="5101259"/>
          </a:xfrm>
        </p:spPr>
        <p:txBody>
          <a:bodyPr>
            <a:noAutofit/>
          </a:bodyPr>
          <a:lstStyle/>
          <a:p>
            <a:pPr marL="0" indent="0">
              <a:buNone/>
            </a:pPr>
            <a:r>
              <a:rPr lang="en-US" sz="4000" b="1" i="1" dirty="0">
                <a:solidFill>
                  <a:srgbClr val="FFFF00"/>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A Great Loss:</a:t>
            </a:r>
          </a:p>
          <a:p>
            <a:pPr marL="0" indent="0">
              <a:buNone/>
            </a:pPr>
            <a:r>
              <a:rPr lang="en-US" sz="3200" i="1" dirty="0">
                <a:solidFill>
                  <a:schemeClr val="tx2"/>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Satan convinced Adam and Eve to choose to disobey God by eating from the Tree of the Knowledge of </a:t>
            </a:r>
            <a:r>
              <a:rPr lang="en-US" sz="3200" i="1" dirty="0">
                <a:solidFill>
                  <a:srgbClr val="FF0000"/>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Good </a:t>
            </a:r>
            <a:r>
              <a:rPr lang="en-US" sz="3200" i="1" u="sng" dirty="0">
                <a:solidFill>
                  <a:srgbClr val="FF0000"/>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and</a:t>
            </a:r>
            <a:r>
              <a:rPr lang="en-US" sz="3200" i="1" dirty="0">
                <a:solidFill>
                  <a:srgbClr val="FF0000"/>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 Evil </a:t>
            </a:r>
            <a:r>
              <a:rPr lang="en-US" sz="3200" i="1" dirty="0">
                <a:solidFill>
                  <a:schemeClr val="tx2"/>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and live </a:t>
            </a:r>
            <a:r>
              <a:rPr lang="en-US" sz="3200" i="1" dirty="0">
                <a:solidFill>
                  <a:srgbClr val="FFFF00"/>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independent from God.</a:t>
            </a:r>
          </a:p>
          <a:p>
            <a:pPr marL="0" indent="0">
              <a:buNone/>
            </a:pPr>
            <a:r>
              <a:rPr lang="en-US" sz="3200" i="1" dirty="0">
                <a:solidFill>
                  <a:srgbClr val="FFFF00"/>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Satan told Eve </a:t>
            </a:r>
            <a:r>
              <a:rPr lang="en-US" sz="3200" i="1" dirty="0">
                <a:solidFill>
                  <a:srgbClr val="FF0000"/>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“you will be like God”.</a:t>
            </a:r>
          </a:p>
          <a:p>
            <a:pPr marL="0" indent="0">
              <a:buNone/>
            </a:pPr>
            <a:r>
              <a:rPr lang="en-US" sz="3200" i="1" dirty="0">
                <a:solidFill>
                  <a:schemeClr val="tx2"/>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Their identity of </a:t>
            </a:r>
            <a:r>
              <a:rPr lang="en-US" sz="3200" i="1" dirty="0">
                <a:solidFill>
                  <a:srgbClr val="FFFF00"/>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who they were in a relationship with God </a:t>
            </a:r>
            <a:r>
              <a:rPr lang="en-US" sz="3200" i="1" dirty="0">
                <a:solidFill>
                  <a:schemeClr val="tx2"/>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was lost and now all humanity longs to know their identity! </a:t>
            </a:r>
          </a:p>
          <a:p>
            <a:pPr marL="0" indent="0">
              <a:buNone/>
            </a:pPr>
            <a:endParaRPr lang="en-CA" sz="3200" dirty="0">
              <a:solidFill>
                <a:srgbClr val="FFFF00"/>
              </a:solidFill>
            </a:endParaRPr>
          </a:p>
        </p:txBody>
      </p:sp>
    </p:spTree>
    <p:extLst>
      <p:ext uri="{BB962C8B-B14F-4D97-AF65-F5344CB8AC3E}">
        <p14:creationId xmlns:p14="http://schemas.microsoft.com/office/powerpoint/2010/main" val="1666413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3"/>
          <p:cNvSpPr>
            <a:spLocks noGrp="1" noChangeArrowheads="1"/>
          </p:cNvSpPr>
          <p:nvPr>
            <p:ph type="body" sz="half" idx="1"/>
          </p:nvPr>
        </p:nvSpPr>
        <p:spPr>
          <a:xfrm>
            <a:off x="3858647" y="1941811"/>
            <a:ext cx="4743816" cy="803275"/>
          </a:xfrm>
          <a:effectLst>
            <a:outerShdw dist="35921" dir="2700000" algn="ctr" rotWithShape="0">
              <a:srgbClr val="000000"/>
            </a:outerShdw>
          </a:effectLst>
        </p:spPr>
        <p:txBody>
          <a:bodyPr>
            <a:noAutofit/>
          </a:bodyPr>
          <a:lstStyle/>
          <a:p>
            <a:pPr eaLnBrk="1" hangingPunct="1">
              <a:buFontTx/>
              <a:buNone/>
              <a:defRPr/>
            </a:pPr>
            <a:r>
              <a:rPr lang="en-US" sz="2800" b="1" dirty="0">
                <a:solidFill>
                  <a:srgbClr val="0070C0"/>
                </a:solidFill>
                <a:latin typeface="Arial" panose="020B0604020202020204" pitchFamily="34" charset="0"/>
                <a:cs typeface="Arial" panose="020B0604020202020204" pitchFamily="34" charset="0"/>
              </a:rPr>
              <a:t>Christ’s Life = Eternal Life</a:t>
            </a:r>
          </a:p>
        </p:txBody>
      </p:sp>
      <p:grpSp>
        <p:nvGrpSpPr>
          <p:cNvPr id="27652" name="Group 4"/>
          <p:cNvGrpSpPr>
            <a:grpSpLocks/>
          </p:cNvGrpSpPr>
          <p:nvPr/>
        </p:nvGrpSpPr>
        <p:grpSpPr bwMode="auto">
          <a:xfrm>
            <a:off x="1583499" y="2468894"/>
            <a:ext cx="8640960" cy="192021"/>
            <a:chOff x="476" y="1570"/>
            <a:chExt cx="4445" cy="0"/>
          </a:xfrm>
        </p:grpSpPr>
        <p:sp>
          <p:nvSpPr>
            <p:cNvPr id="27690" name="Line 5"/>
            <p:cNvSpPr>
              <a:spLocks noChangeShapeType="1"/>
            </p:cNvSpPr>
            <p:nvPr/>
          </p:nvSpPr>
          <p:spPr bwMode="auto">
            <a:xfrm>
              <a:off x="793" y="1570"/>
              <a:ext cx="4128" cy="0"/>
            </a:xfrm>
            <a:prstGeom prst="line">
              <a:avLst/>
            </a:prstGeom>
            <a:noFill/>
            <a:ln w="38100">
              <a:solidFill>
                <a:srgbClr val="000000"/>
              </a:solidFill>
              <a:round/>
              <a:headEnd/>
              <a:tailEnd type="triangle" w="med" len="med"/>
            </a:ln>
          </p:spPr>
          <p:txBody>
            <a:bodyPr/>
            <a:lstStyle/>
            <a:p>
              <a:endParaRPr lang="en-CA" sz="2400" dirty="0"/>
            </a:p>
          </p:txBody>
        </p:sp>
        <p:sp>
          <p:nvSpPr>
            <p:cNvPr id="27691" name="Line 6"/>
            <p:cNvSpPr>
              <a:spLocks noChangeShapeType="1"/>
            </p:cNvSpPr>
            <p:nvPr/>
          </p:nvSpPr>
          <p:spPr bwMode="auto">
            <a:xfrm flipH="1">
              <a:off x="476" y="1570"/>
              <a:ext cx="317" cy="0"/>
            </a:xfrm>
            <a:prstGeom prst="line">
              <a:avLst/>
            </a:prstGeom>
            <a:noFill/>
            <a:ln w="38100">
              <a:solidFill>
                <a:srgbClr val="000000"/>
              </a:solidFill>
              <a:round/>
              <a:headEnd/>
              <a:tailEnd type="triangle" w="med" len="med"/>
            </a:ln>
          </p:spPr>
          <p:txBody>
            <a:bodyPr/>
            <a:lstStyle/>
            <a:p>
              <a:endParaRPr lang="en-CA" sz="2400" dirty="0"/>
            </a:p>
          </p:txBody>
        </p:sp>
      </p:grpSp>
      <p:sp>
        <p:nvSpPr>
          <p:cNvPr id="27658" name="Text Box 10"/>
          <p:cNvSpPr txBox="1">
            <a:spLocks noChangeArrowheads="1"/>
          </p:cNvSpPr>
          <p:nvPr/>
        </p:nvSpPr>
        <p:spPr bwMode="auto">
          <a:xfrm>
            <a:off x="951299" y="1944924"/>
            <a:ext cx="1344148" cy="646331"/>
          </a:xfrm>
          <a:prstGeom prst="rect">
            <a:avLst/>
          </a:prstGeom>
          <a:noFill/>
          <a:ln w="9525">
            <a:noFill/>
            <a:miter lim="800000"/>
            <a:headEnd/>
            <a:tailEnd/>
          </a:ln>
          <a:effectLst>
            <a:outerShdw dist="35921" dir="2700000" algn="ctr" rotWithShape="0">
              <a:srgbClr val="00001C"/>
            </a:outerShdw>
          </a:effectLst>
        </p:spPr>
        <p:txBody>
          <a:bodyPr wrap="square">
            <a:spAutoFit/>
          </a:bodyPr>
          <a:lstStyle/>
          <a:p>
            <a:pPr>
              <a:spcBef>
                <a:spcPct val="50000"/>
              </a:spcBef>
              <a:defRPr/>
            </a:pPr>
            <a:r>
              <a:rPr lang="en-US" b="1" dirty="0">
                <a:solidFill>
                  <a:srgbClr val="FFFF00"/>
                </a:solidFill>
                <a:latin typeface="Tahoma" pitchFamily="34" charset="0"/>
              </a:rPr>
              <a:t>Eternity Past</a:t>
            </a:r>
          </a:p>
        </p:txBody>
      </p:sp>
      <p:sp>
        <p:nvSpPr>
          <p:cNvPr id="27659" name="Text Box 11"/>
          <p:cNvSpPr txBox="1">
            <a:spLocks noChangeArrowheads="1"/>
          </p:cNvSpPr>
          <p:nvPr/>
        </p:nvSpPr>
        <p:spPr bwMode="auto">
          <a:xfrm>
            <a:off x="10131849" y="1699906"/>
            <a:ext cx="1203577" cy="923330"/>
          </a:xfrm>
          <a:prstGeom prst="rect">
            <a:avLst/>
          </a:prstGeom>
          <a:noFill/>
          <a:ln w="9525">
            <a:noFill/>
            <a:miter lim="800000"/>
            <a:headEnd/>
            <a:tailEnd/>
          </a:ln>
          <a:effectLst>
            <a:outerShdw dist="35921" dir="2700000" algn="ctr" rotWithShape="0">
              <a:srgbClr val="00001C"/>
            </a:outerShdw>
          </a:effectLst>
        </p:spPr>
        <p:txBody>
          <a:bodyPr wrap="square">
            <a:spAutoFit/>
          </a:bodyPr>
          <a:lstStyle/>
          <a:p>
            <a:pPr>
              <a:spcBef>
                <a:spcPct val="50000"/>
              </a:spcBef>
              <a:defRPr/>
            </a:pPr>
            <a:r>
              <a:rPr lang="en-US" b="1" dirty="0">
                <a:solidFill>
                  <a:srgbClr val="FFFF00"/>
                </a:solidFill>
                <a:latin typeface="Tahoma" pitchFamily="34" charset="0"/>
              </a:rPr>
              <a:t>Eternity Future Heaven</a:t>
            </a:r>
          </a:p>
        </p:txBody>
      </p:sp>
      <p:sp>
        <p:nvSpPr>
          <p:cNvPr id="27660" name="Text Box 12"/>
          <p:cNvSpPr txBox="1">
            <a:spLocks noChangeArrowheads="1"/>
          </p:cNvSpPr>
          <p:nvPr/>
        </p:nvSpPr>
        <p:spPr bwMode="auto">
          <a:xfrm>
            <a:off x="8961625" y="3634027"/>
            <a:ext cx="980256" cy="584775"/>
          </a:xfrm>
          <a:prstGeom prst="rect">
            <a:avLst/>
          </a:prstGeom>
          <a:noFill/>
          <a:ln w="9525">
            <a:noFill/>
            <a:miter lim="800000"/>
            <a:headEnd/>
            <a:tailEnd/>
          </a:ln>
          <a:effectLst>
            <a:outerShdw dist="35921" dir="2700000" algn="ctr" rotWithShape="0">
              <a:srgbClr val="00001C"/>
            </a:outerShdw>
          </a:effectLst>
        </p:spPr>
        <p:txBody>
          <a:bodyPr wrap="square">
            <a:spAutoFit/>
          </a:bodyPr>
          <a:lstStyle/>
          <a:p>
            <a:pPr>
              <a:spcBef>
                <a:spcPct val="50000"/>
              </a:spcBef>
              <a:defRPr/>
            </a:pPr>
            <a:r>
              <a:rPr lang="en-US" sz="3200" b="1" dirty="0">
                <a:solidFill>
                  <a:srgbClr val="FF0000"/>
                </a:solidFill>
                <a:latin typeface="Tahoma" pitchFamily="34" charset="0"/>
              </a:rPr>
              <a:t>Hell</a:t>
            </a:r>
          </a:p>
        </p:txBody>
      </p:sp>
      <p:sp>
        <p:nvSpPr>
          <p:cNvPr id="27661" name="Text Box 13"/>
          <p:cNvSpPr txBox="1">
            <a:spLocks noChangeArrowheads="1"/>
          </p:cNvSpPr>
          <p:nvPr/>
        </p:nvSpPr>
        <p:spPr bwMode="auto">
          <a:xfrm rot="452980">
            <a:off x="4545658" y="3191049"/>
            <a:ext cx="3703786" cy="866904"/>
          </a:xfrm>
          <a:prstGeom prst="rect">
            <a:avLst/>
          </a:prstGeom>
          <a:noFill/>
          <a:ln w="9525">
            <a:noFill/>
            <a:miter lim="800000"/>
            <a:headEnd/>
            <a:tailEnd/>
          </a:ln>
          <a:effectLst>
            <a:outerShdw dist="35921" dir="2700000" algn="ctr" rotWithShape="0">
              <a:srgbClr val="000000"/>
            </a:outerShdw>
          </a:effectLst>
        </p:spPr>
        <p:txBody>
          <a:bodyPr wrap="square">
            <a:spAutoFit/>
          </a:bodyPr>
          <a:lstStyle/>
          <a:p>
            <a:pPr>
              <a:lnSpc>
                <a:spcPct val="150000"/>
              </a:lnSpc>
              <a:spcBef>
                <a:spcPct val="50000"/>
              </a:spcBef>
              <a:defRPr/>
            </a:pPr>
            <a:r>
              <a:rPr lang="en-US" b="1" dirty="0">
                <a:solidFill>
                  <a:srgbClr val="00B050"/>
                </a:solidFill>
                <a:latin typeface="Tahoma" pitchFamily="34" charset="0"/>
              </a:rPr>
              <a:t>We are all born Dead to      God and Separated From Him.</a:t>
            </a:r>
          </a:p>
        </p:txBody>
      </p:sp>
      <p:sp>
        <p:nvSpPr>
          <p:cNvPr id="27662" name="Text Box 14"/>
          <p:cNvSpPr txBox="1">
            <a:spLocks noChangeArrowheads="1"/>
          </p:cNvSpPr>
          <p:nvPr/>
        </p:nvSpPr>
        <p:spPr bwMode="auto">
          <a:xfrm>
            <a:off x="1583499" y="4797152"/>
            <a:ext cx="9217024" cy="1323632"/>
          </a:xfrm>
          <a:prstGeom prst="rect">
            <a:avLst/>
          </a:prstGeom>
          <a:noFill/>
          <a:ln w="9525">
            <a:noFill/>
            <a:miter lim="800000"/>
            <a:headEnd/>
            <a:tailEnd/>
          </a:ln>
          <a:effectLst/>
        </p:spPr>
        <p:txBody>
          <a:bodyPr wrap="square">
            <a:spAutoFit/>
          </a:bodyPr>
          <a:lstStyle/>
          <a:p>
            <a:pPr>
              <a:spcBef>
                <a:spcPct val="50000"/>
              </a:spcBef>
              <a:defRPr/>
            </a:pPr>
            <a:r>
              <a:rPr lang="en-US" sz="2667" i="1" dirty="0">
                <a:solidFill>
                  <a:srgbClr val="FFFF00"/>
                </a:solidFill>
                <a:effectLst>
                  <a:outerShdw blurRad="38100" dist="63500" dir="2700000" algn="tl">
                    <a:srgbClr val="000000"/>
                  </a:outerShdw>
                </a:effectLst>
                <a:latin typeface="Tahoma" pitchFamily="34" charset="0"/>
              </a:rPr>
              <a:t>“Therefore, just as sin entered the world through one man, and death through sin, and in this way death came to all men (</a:t>
            </a:r>
            <a:r>
              <a:rPr lang="en-US" sz="2400" i="1" dirty="0">
                <a:solidFill>
                  <a:srgbClr val="FFFF00"/>
                </a:solidFill>
                <a:effectLst>
                  <a:outerShdw blurRad="38100" dist="63500" dir="2700000" algn="tl">
                    <a:srgbClr val="000000"/>
                  </a:outerShdw>
                </a:effectLst>
                <a:latin typeface="Calibri" panose="020F0502020204030204" pitchFamily="34" charset="0"/>
                <a:cs typeface="Calibri" panose="020F0502020204030204" pitchFamily="34" charset="0"/>
              </a:rPr>
              <a:t>Mankind</a:t>
            </a:r>
            <a:r>
              <a:rPr lang="en-US" sz="2667" i="1" dirty="0">
                <a:solidFill>
                  <a:srgbClr val="FFFF00"/>
                </a:solidFill>
                <a:effectLst>
                  <a:outerShdw blurRad="38100" dist="63500" dir="2700000" algn="tl">
                    <a:srgbClr val="000000"/>
                  </a:outerShdw>
                </a:effectLst>
                <a:latin typeface="Tahoma" pitchFamily="34" charset="0"/>
              </a:rPr>
              <a:t>), because all sinned …”	 	   </a:t>
            </a:r>
            <a:r>
              <a:rPr lang="en-US" sz="2667" i="1" dirty="0">
                <a:effectLst>
                  <a:outerShdw blurRad="38100" dist="63500" dir="2700000" algn="tl">
                    <a:srgbClr val="000000"/>
                  </a:outerShdw>
                </a:effectLst>
                <a:latin typeface="Tahoma" pitchFamily="34" charset="0"/>
              </a:rPr>
              <a:t>Romans 5:12</a:t>
            </a:r>
          </a:p>
        </p:txBody>
      </p:sp>
      <p:sp>
        <p:nvSpPr>
          <p:cNvPr id="27663" name="Text Box 15"/>
          <p:cNvSpPr txBox="1">
            <a:spLocks noChangeArrowheads="1"/>
          </p:cNvSpPr>
          <p:nvPr/>
        </p:nvSpPr>
        <p:spPr bwMode="auto">
          <a:xfrm>
            <a:off x="4463818" y="2420939"/>
            <a:ext cx="3264132" cy="369332"/>
          </a:xfrm>
          <a:prstGeom prst="rect">
            <a:avLst/>
          </a:prstGeom>
          <a:noFill/>
          <a:ln w="9525">
            <a:noFill/>
            <a:miter lim="800000"/>
            <a:headEnd/>
            <a:tailEnd/>
          </a:ln>
          <a:effectLst>
            <a:outerShdw dist="35921" dir="2700000" algn="ctr" rotWithShape="0">
              <a:srgbClr val="00001C"/>
            </a:outerShdw>
          </a:effectLst>
        </p:spPr>
        <p:txBody>
          <a:bodyPr wrap="square">
            <a:spAutoFit/>
          </a:bodyPr>
          <a:lstStyle/>
          <a:p>
            <a:pPr algn="ctr">
              <a:spcBef>
                <a:spcPct val="50000"/>
              </a:spcBef>
              <a:defRPr/>
            </a:pPr>
            <a:r>
              <a:rPr lang="en-US" b="1" dirty="0">
                <a:solidFill>
                  <a:srgbClr val="FFFF00"/>
                </a:solidFill>
                <a:latin typeface="Tahoma" pitchFamily="34" charset="0"/>
              </a:rPr>
              <a:t>Eternity Present</a:t>
            </a:r>
          </a:p>
        </p:txBody>
      </p:sp>
      <p:graphicFrame>
        <p:nvGraphicFramePr>
          <p:cNvPr id="27664" name="Object 16"/>
          <p:cNvGraphicFramePr>
            <a:graphicFrameLocks noGrp="1" noChangeAspect="1"/>
          </p:cNvGraphicFramePr>
          <p:nvPr>
            <p:ph sz="half" idx="2"/>
            <p:extLst>
              <p:ext uri="{D42A27DB-BD31-4B8C-83A1-F6EECF244321}">
                <p14:modId xmlns:p14="http://schemas.microsoft.com/office/powerpoint/2010/main" val="539996558"/>
              </p:ext>
            </p:extLst>
          </p:nvPr>
        </p:nvGraphicFramePr>
        <p:xfrm>
          <a:off x="7501753" y="3190188"/>
          <a:ext cx="682625" cy="628650"/>
        </p:xfrm>
        <a:graphic>
          <a:graphicData uri="http://schemas.openxmlformats.org/presentationml/2006/ole">
            <mc:AlternateContent xmlns:mc="http://schemas.openxmlformats.org/markup-compatibility/2006">
              <mc:Choice xmlns:v="urn:schemas-microsoft-com:vml" Requires="v">
                <p:oleObj spid="_x0000_s1097" r:id="rId4" imgW="3212280" imgH="3935880" progId="">
                  <p:embed/>
                </p:oleObj>
              </mc:Choice>
              <mc:Fallback>
                <p:oleObj r:id="rId4" imgW="3212280" imgH="3935880" progId="">
                  <p:embed/>
                  <p:pic>
                    <p:nvPicPr>
                      <p:cNvPr id="27664" name="Object 1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01753" y="3190188"/>
                        <a:ext cx="682625" cy="6286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7665" name="Text Box 17"/>
          <p:cNvSpPr txBox="1">
            <a:spLocks noChangeArrowheads="1"/>
          </p:cNvSpPr>
          <p:nvPr/>
        </p:nvSpPr>
        <p:spPr bwMode="auto">
          <a:xfrm>
            <a:off x="649618" y="3240815"/>
            <a:ext cx="3749182" cy="1631216"/>
          </a:xfrm>
          <a:prstGeom prst="rect">
            <a:avLst/>
          </a:prstGeom>
          <a:noFill/>
          <a:ln w="9525">
            <a:noFill/>
            <a:miter lim="800000"/>
            <a:headEnd/>
            <a:tailEnd/>
          </a:ln>
          <a:effectLst>
            <a:outerShdw dist="17961" dir="2700000" algn="ctr" rotWithShape="0">
              <a:srgbClr val="FF0000"/>
            </a:outerShdw>
          </a:effectLst>
        </p:spPr>
        <p:txBody>
          <a:bodyPr wrap="square">
            <a:spAutoFit/>
          </a:bodyPr>
          <a:lstStyle/>
          <a:p>
            <a:pPr>
              <a:spcBef>
                <a:spcPct val="50000"/>
              </a:spcBef>
              <a:defRPr/>
            </a:pPr>
            <a:r>
              <a:rPr lang="en-US" sz="2000" b="1" dirty="0" err="1">
                <a:solidFill>
                  <a:srgbClr val="00001C"/>
                </a:solidFill>
                <a:latin typeface="Tahoma" pitchFamily="34" charset="0"/>
              </a:rPr>
              <a:t>AdamThey</a:t>
            </a:r>
            <a:r>
              <a:rPr lang="en-US" sz="2000" b="1" dirty="0">
                <a:solidFill>
                  <a:srgbClr val="00001C"/>
                </a:solidFill>
                <a:latin typeface="Tahoma" pitchFamily="34" charset="0"/>
              </a:rPr>
              <a:t> chose to eat from the Tree of the Knowledge of Good and Evil. They chose Independence from God.</a:t>
            </a:r>
          </a:p>
        </p:txBody>
      </p:sp>
      <p:grpSp>
        <p:nvGrpSpPr>
          <p:cNvPr id="27683" name="Group 22"/>
          <p:cNvGrpSpPr>
            <a:grpSpLocks/>
          </p:cNvGrpSpPr>
          <p:nvPr/>
        </p:nvGrpSpPr>
        <p:grpSpPr bwMode="auto">
          <a:xfrm>
            <a:off x="1889387" y="2660649"/>
            <a:ext cx="7008283" cy="1344612"/>
            <a:chOff x="884" y="1676"/>
            <a:chExt cx="3311" cy="847"/>
          </a:xfrm>
        </p:grpSpPr>
        <p:sp>
          <p:nvSpPr>
            <p:cNvPr id="27685" name="Line 23"/>
            <p:cNvSpPr>
              <a:spLocks noChangeShapeType="1"/>
            </p:cNvSpPr>
            <p:nvPr/>
          </p:nvSpPr>
          <p:spPr bwMode="auto">
            <a:xfrm>
              <a:off x="884" y="1933"/>
              <a:ext cx="3311" cy="590"/>
            </a:xfrm>
            <a:prstGeom prst="line">
              <a:avLst/>
            </a:prstGeom>
            <a:noFill/>
            <a:ln w="38100">
              <a:solidFill>
                <a:srgbClr val="FF0000"/>
              </a:solidFill>
              <a:round/>
              <a:headEnd/>
              <a:tailEnd type="triangle" w="med" len="med"/>
            </a:ln>
          </p:spPr>
          <p:txBody>
            <a:bodyPr/>
            <a:lstStyle/>
            <a:p>
              <a:endParaRPr lang="en-CA" sz="2400" dirty="0"/>
            </a:p>
          </p:txBody>
        </p:sp>
        <p:sp>
          <p:nvSpPr>
            <p:cNvPr id="27686" name="Line 24"/>
            <p:cNvSpPr>
              <a:spLocks noChangeShapeType="1"/>
            </p:cNvSpPr>
            <p:nvPr/>
          </p:nvSpPr>
          <p:spPr bwMode="auto">
            <a:xfrm flipH="1">
              <a:off x="884" y="1676"/>
              <a:ext cx="46" cy="257"/>
            </a:xfrm>
            <a:prstGeom prst="line">
              <a:avLst/>
            </a:prstGeom>
            <a:noFill/>
            <a:ln w="28575">
              <a:solidFill>
                <a:schemeClr val="tx1"/>
              </a:solidFill>
              <a:round/>
              <a:headEnd/>
              <a:tailEnd type="triangle" w="med" len="med"/>
            </a:ln>
          </p:spPr>
          <p:txBody>
            <a:bodyPr/>
            <a:lstStyle/>
            <a:p>
              <a:endParaRPr lang="en-CA" sz="2400" dirty="0"/>
            </a:p>
          </p:txBody>
        </p:sp>
        <p:sp>
          <p:nvSpPr>
            <p:cNvPr id="27673" name="Text Box 25"/>
            <p:cNvSpPr txBox="1">
              <a:spLocks noChangeArrowheads="1"/>
            </p:cNvSpPr>
            <p:nvPr/>
          </p:nvSpPr>
          <p:spPr bwMode="auto">
            <a:xfrm rot="468102">
              <a:off x="909" y="1801"/>
              <a:ext cx="1337" cy="233"/>
            </a:xfrm>
            <a:prstGeom prst="rect">
              <a:avLst/>
            </a:prstGeom>
            <a:noFill/>
            <a:ln w="9525">
              <a:noFill/>
              <a:miter lim="800000"/>
              <a:headEnd/>
              <a:tailEnd/>
            </a:ln>
            <a:effectLst>
              <a:outerShdw dist="28398" dir="3806097" algn="ctr" rotWithShape="0">
                <a:srgbClr val="000000"/>
              </a:outerShdw>
            </a:effectLst>
          </p:spPr>
          <p:txBody>
            <a:bodyPr wrap="square">
              <a:spAutoFit/>
            </a:bodyPr>
            <a:lstStyle/>
            <a:p>
              <a:pPr algn="ctr">
                <a:spcBef>
                  <a:spcPct val="50000"/>
                </a:spcBef>
                <a:defRPr/>
              </a:pPr>
              <a:r>
                <a:rPr lang="en-US" b="1" dirty="0">
                  <a:latin typeface="Tahoma" pitchFamily="34" charset="0"/>
                </a:rPr>
                <a:t>They died as God said</a:t>
              </a:r>
            </a:p>
          </p:txBody>
        </p:sp>
      </p:grpSp>
      <p:sp>
        <p:nvSpPr>
          <p:cNvPr id="27682" name="Oval 29"/>
          <p:cNvSpPr>
            <a:spLocks noChangeArrowheads="1"/>
          </p:cNvSpPr>
          <p:nvPr/>
        </p:nvSpPr>
        <p:spPr bwMode="auto">
          <a:xfrm>
            <a:off x="1775885" y="2660649"/>
            <a:ext cx="287867" cy="215900"/>
          </a:xfrm>
          <a:prstGeom prst="ellipse">
            <a:avLst/>
          </a:prstGeom>
          <a:solidFill>
            <a:schemeClr val="accent1"/>
          </a:solidFill>
          <a:ln w="9525">
            <a:solidFill>
              <a:schemeClr val="tx1"/>
            </a:solidFill>
            <a:round/>
            <a:headEnd/>
            <a:tailEnd/>
          </a:ln>
        </p:spPr>
        <p:txBody>
          <a:bodyPr wrap="none" anchor="ctr"/>
          <a:lstStyle/>
          <a:p>
            <a:endParaRPr lang="en-US" sz="2400" dirty="0"/>
          </a:p>
        </p:txBody>
      </p:sp>
      <p:sp>
        <p:nvSpPr>
          <p:cNvPr id="27678" name="Text Box 30"/>
          <p:cNvSpPr txBox="1">
            <a:spLocks noChangeArrowheads="1"/>
          </p:cNvSpPr>
          <p:nvPr/>
        </p:nvSpPr>
        <p:spPr bwMode="auto">
          <a:xfrm>
            <a:off x="541451" y="753420"/>
            <a:ext cx="11301118" cy="707886"/>
          </a:xfrm>
          <a:prstGeom prst="rect">
            <a:avLst/>
          </a:prstGeom>
          <a:noFill/>
          <a:ln w="9525">
            <a:noFill/>
            <a:miter lim="800000"/>
            <a:headEnd/>
            <a:tailEnd/>
          </a:ln>
          <a:effectLst/>
        </p:spPr>
        <p:txBody>
          <a:bodyPr wrap="square">
            <a:spAutoFit/>
          </a:bodyPr>
          <a:lstStyle/>
          <a:p>
            <a:pPr>
              <a:spcBef>
                <a:spcPct val="50000"/>
              </a:spcBef>
              <a:defRPr/>
            </a:pPr>
            <a:r>
              <a:rPr lang="en-CA" sz="4000" b="1" i="1" dirty="0">
                <a:solidFill>
                  <a:srgbClr val="FFFF00"/>
                </a:solidFill>
                <a:effectLst>
                  <a:outerShdw blurRad="38100" dist="63500" dir="2700000" algn="tl">
                    <a:srgbClr val="000000"/>
                  </a:outerShdw>
                </a:effectLst>
                <a:latin typeface="Calibri" panose="020F0502020204030204" pitchFamily="34" charset="0"/>
                <a:cs typeface="Calibri" panose="020F0502020204030204" pitchFamily="34" charset="0"/>
              </a:rPr>
              <a:t>  Adam and Eve Chose Independence from God</a:t>
            </a:r>
          </a:p>
        </p:txBody>
      </p:sp>
      <p:sp>
        <p:nvSpPr>
          <p:cNvPr id="27679" name="Text Box 31"/>
          <p:cNvSpPr txBox="1">
            <a:spLocks noChangeArrowheads="1"/>
          </p:cNvSpPr>
          <p:nvPr/>
        </p:nvSpPr>
        <p:spPr bwMode="auto">
          <a:xfrm>
            <a:off x="1274722" y="4458731"/>
            <a:ext cx="9727097" cy="2062103"/>
          </a:xfrm>
          <a:prstGeom prst="rect">
            <a:avLst/>
          </a:prstGeom>
          <a:noFill/>
          <a:ln w="9525">
            <a:noFill/>
            <a:miter lim="800000"/>
            <a:headEnd/>
            <a:tailEnd/>
          </a:ln>
          <a:effectLst/>
        </p:spPr>
        <p:txBody>
          <a:bodyPr wrap="square">
            <a:spAutoFit/>
          </a:bodyPr>
          <a:lstStyle/>
          <a:p>
            <a:pPr>
              <a:defRPr/>
            </a:pPr>
            <a:r>
              <a:rPr lang="en-CA" sz="3200" i="1" dirty="0">
                <a:solidFill>
                  <a:srgbClr val="FFFF00"/>
                </a:solidFill>
                <a:effectLst>
                  <a:outerShdw blurRad="38100" dist="63500" dir="2700000" algn="tl">
                    <a:srgbClr val="000000"/>
                  </a:outerShdw>
                </a:effectLst>
              </a:rPr>
              <a:t>If your father died before he had any children – how would that have affected your life? You would have died physically in your father!  Likewise you died spiritually in Adam. When he sinned you sinned – when he died you died!</a:t>
            </a:r>
          </a:p>
        </p:txBody>
      </p:sp>
      <p:sp>
        <p:nvSpPr>
          <p:cNvPr id="27680" name="Text Box 32"/>
          <p:cNvSpPr txBox="1">
            <a:spLocks noChangeArrowheads="1"/>
          </p:cNvSpPr>
          <p:nvPr/>
        </p:nvSpPr>
        <p:spPr bwMode="auto">
          <a:xfrm>
            <a:off x="8139058" y="2656067"/>
            <a:ext cx="2862761" cy="1200329"/>
          </a:xfrm>
          <a:prstGeom prst="rect">
            <a:avLst/>
          </a:prstGeom>
          <a:noFill/>
          <a:ln w="9525">
            <a:noFill/>
            <a:miter lim="800000"/>
            <a:headEnd/>
            <a:tailEnd/>
          </a:ln>
          <a:effectLst>
            <a:outerShdw dist="17961" dir="2700000" algn="ctr" rotWithShape="0">
              <a:schemeClr val="tx1"/>
            </a:outerShdw>
          </a:effectLst>
        </p:spPr>
        <p:txBody>
          <a:bodyPr wrap="square">
            <a:spAutoFit/>
          </a:bodyPr>
          <a:lstStyle/>
          <a:p>
            <a:pPr>
              <a:defRPr/>
            </a:pPr>
            <a:r>
              <a:rPr lang="en-CA" sz="2400" b="1" dirty="0">
                <a:solidFill>
                  <a:srgbClr val="000000"/>
                </a:solidFill>
                <a:effectLst>
                  <a:outerShdw blurRad="38100" dist="38100" dir="2700000" algn="tl">
                    <a:srgbClr val="000000">
                      <a:alpha val="43137"/>
                    </a:srgbClr>
                  </a:outerShdw>
                </a:effectLst>
              </a:rPr>
              <a:t>Our future is to be separated from God forever =</a:t>
            </a:r>
          </a:p>
        </p:txBody>
      </p:sp>
      <p:sp>
        <p:nvSpPr>
          <p:cNvPr id="29" name="TextBox 28">
            <a:extLst>
              <a:ext uri="{FF2B5EF4-FFF2-40B4-BE49-F238E27FC236}">
                <a16:creationId xmlns:a16="http://schemas.microsoft.com/office/drawing/2014/main" id="{5A50C654-EF46-4065-8464-A059EA12CF89}"/>
              </a:ext>
            </a:extLst>
          </p:cNvPr>
          <p:cNvSpPr txBox="1"/>
          <p:nvPr/>
        </p:nvSpPr>
        <p:spPr>
          <a:xfrm>
            <a:off x="2009641" y="2497258"/>
            <a:ext cx="1617312" cy="338554"/>
          </a:xfrm>
          <a:prstGeom prst="rect">
            <a:avLst/>
          </a:prstGeom>
          <a:noFill/>
        </p:spPr>
        <p:txBody>
          <a:bodyPr wrap="square" rtlCol="0">
            <a:spAutoFit/>
          </a:bodyPr>
          <a:lstStyle/>
          <a:p>
            <a:r>
              <a:rPr lang="en-CA" sz="1600" b="1" dirty="0">
                <a:solidFill>
                  <a:schemeClr val="bg1"/>
                </a:solidFill>
                <a:latin typeface="Arial" panose="020B0604020202020204" pitchFamily="34" charset="0"/>
                <a:cs typeface="Arial" panose="020B0604020202020204" pitchFamily="34" charset="0"/>
              </a:rPr>
              <a:t>Adam and Eve</a:t>
            </a:r>
          </a:p>
        </p:txBody>
      </p:sp>
    </p:spTree>
    <p:extLst>
      <p:ext uri="{BB962C8B-B14F-4D97-AF65-F5344CB8AC3E}">
        <p14:creationId xmlns:p14="http://schemas.microsoft.com/office/powerpoint/2010/main" val="26643523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765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765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7651">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766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765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27665"/>
                                        </p:tgtEl>
                                        <p:attrNameLst>
                                          <p:attrName>style.visibility</p:attrName>
                                        </p:attrNameLst>
                                      </p:cBhvr>
                                      <p:to>
                                        <p:strVal val="visible"/>
                                      </p:to>
                                    </p:set>
                                    <p:anim calcmode="lin" valueType="num">
                                      <p:cBhvr>
                                        <p:cTn id="19" dur="1000" fill="hold"/>
                                        <p:tgtEl>
                                          <p:spTgt spid="27665"/>
                                        </p:tgtEl>
                                        <p:attrNameLst>
                                          <p:attrName>ppt_w</p:attrName>
                                        </p:attrNameLst>
                                      </p:cBhvr>
                                      <p:tavLst>
                                        <p:tav tm="0">
                                          <p:val>
                                            <p:strVal val="#ppt_w*0.70"/>
                                          </p:val>
                                        </p:tav>
                                        <p:tav tm="100000">
                                          <p:val>
                                            <p:strVal val="#ppt_w"/>
                                          </p:val>
                                        </p:tav>
                                      </p:tavLst>
                                    </p:anim>
                                    <p:anim calcmode="lin" valueType="num">
                                      <p:cBhvr>
                                        <p:cTn id="20" dur="1000" fill="hold"/>
                                        <p:tgtEl>
                                          <p:spTgt spid="27665"/>
                                        </p:tgtEl>
                                        <p:attrNameLst>
                                          <p:attrName>ppt_h</p:attrName>
                                        </p:attrNameLst>
                                      </p:cBhvr>
                                      <p:tavLst>
                                        <p:tav tm="0">
                                          <p:val>
                                            <p:strVal val="#ppt_h"/>
                                          </p:val>
                                        </p:tav>
                                        <p:tav tm="100000">
                                          <p:val>
                                            <p:strVal val="#ppt_h"/>
                                          </p:val>
                                        </p:tav>
                                      </p:tavLst>
                                    </p:anim>
                                    <p:animEffect transition="in" filter="fade">
                                      <p:cBhvr>
                                        <p:cTn id="21" dur="1000"/>
                                        <p:tgtEl>
                                          <p:spTgt spid="2766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fade">
                                      <p:cBhvr>
                                        <p:cTn id="24" dur="500"/>
                                        <p:tgtEl>
                                          <p:spTgt spid="29"/>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0" fill="hold" nodeType="clickEffect">
                                  <p:stCondLst>
                                    <p:cond delay="0"/>
                                  </p:stCondLst>
                                  <p:childTnLst>
                                    <p:set>
                                      <p:cBhvr>
                                        <p:cTn id="28" dur="1" fill="hold">
                                          <p:stCondLst>
                                            <p:cond delay="0"/>
                                          </p:stCondLst>
                                        </p:cTn>
                                        <p:tgtEl>
                                          <p:spTgt spid="27683"/>
                                        </p:tgtEl>
                                        <p:attrNameLst>
                                          <p:attrName>style.visibility</p:attrName>
                                        </p:attrNameLst>
                                      </p:cBhvr>
                                      <p:to>
                                        <p:strVal val="visible"/>
                                      </p:to>
                                    </p:set>
                                    <p:anim calcmode="lin" valueType="num">
                                      <p:cBhvr>
                                        <p:cTn id="29" dur="1000" fill="hold"/>
                                        <p:tgtEl>
                                          <p:spTgt spid="27683"/>
                                        </p:tgtEl>
                                        <p:attrNameLst>
                                          <p:attrName>ppt_w</p:attrName>
                                        </p:attrNameLst>
                                      </p:cBhvr>
                                      <p:tavLst>
                                        <p:tav tm="0">
                                          <p:val>
                                            <p:fltVal val="0"/>
                                          </p:val>
                                        </p:tav>
                                        <p:tav tm="100000">
                                          <p:val>
                                            <p:strVal val="#ppt_w"/>
                                          </p:val>
                                        </p:tav>
                                      </p:tavLst>
                                    </p:anim>
                                    <p:anim calcmode="lin" valueType="num">
                                      <p:cBhvr>
                                        <p:cTn id="30" dur="1000" fill="hold"/>
                                        <p:tgtEl>
                                          <p:spTgt spid="27683"/>
                                        </p:tgtEl>
                                        <p:attrNameLst>
                                          <p:attrName>ppt_h</p:attrName>
                                        </p:attrNameLst>
                                      </p:cBhvr>
                                      <p:tavLst>
                                        <p:tav tm="0">
                                          <p:val>
                                            <p:fltVal val="0"/>
                                          </p:val>
                                        </p:tav>
                                        <p:tav tm="100000">
                                          <p:val>
                                            <p:strVal val="#ppt_h"/>
                                          </p:val>
                                        </p:tav>
                                      </p:tavLst>
                                    </p:anim>
                                    <p:animEffect transition="in" filter="fade">
                                      <p:cBhvr>
                                        <p:cTn id="31" dur="1000"/>
                                        <p:tgtEl>
                                          <p:spTgt spid="27683"/>
                                        </p:tgtEl>
                                      </p:cBhvr>
                                    </p:animEffect>
                                  </p:childTnLst>
                                </p:cTn>
                              </p:par>
                            </p:childTnLst>
                          </p:cTn>
                        </p:par>
                      </p:childTnLst>
                    </p:cTn>
                  </p:par>
                  <p:par>
                    <p:cTn id="32" fill="hold">
                      <p:stCondLst>
                        <p:cond delay="indefinite"/>
                      </p:stCondLst>
                      <p:childTnLst>
                        <p:par>
                          <p:cTn id="33" fill="hold">
                            <p:stCondLst>
                              <p:cond delay="0"/>
                            </p:stCondLst>
                            <p:childTnLst>
                              <p:par>
                                <p:cTn id="34" presetID="23" presetClass="entr" presetSubtype="16" fill="hold" grpId="0" nodeType="clickEffect">
                                  <p:stCondLst>
                                    <p:cond delay="0"/>
                                  </p:stCondLst>
                                  <p:childTnLst>
                                    <p:set>
                                      <p:cBhvr>
                                        <p:cTn id="35" dur="1" fill="hold">
                                          <p:stCondLst>
                                            <p:cond delay="0"/>
                                          </p:stCondLst>
                                        </p:cTn>
                                        <p:tgtEl>
                                          <p:spTgt spid="27662">
                                            <p:txEl>
                                              <p:pRg st="0" end="0"/>
                                            </p:txEl>
                                          </p:spTgt>
                                        </p:tgtEl>
                                        <p:attrNameLst>
                                          <p:attrName>style.visibility</p:attrName>
                                        </p:attrNameLst>
                                      </p:cBhvr>
                                      <p:to>
                                        <p:strVal val="visible"/>
                                      </p:to>
                                    </p:set>
                                    <p:anim calcmode="lin" valueType="num">
                                      <p:cBhvr>
                                        <p:cTn id="36" dur="2000" fill="hold"/>
                                        <p:tgtEl>
                                          <p:spTgt spid="27662">
                                            <p:txEl>
                                              <p:pRg st="0" end="0"/>
                                            </p:txEl>
                                          </p:spTgt>
                                        </p:tgtEl>
                                        <p:attrNameLst>
                                          <p:attrName>ppt_w</p:attrName>
                                        </p:attrNameLst>
                                      </p:cBhvr>
                                      <p:tavLst>
                                        <p:tav tm="0">
                                          <p:val>
                                            <p:fltVal val="0"/>
                                          </p:val>
                                        </p:tav>
                                        <p:tav tm="100000">
                                          <p:val>
                                            <p:strVal val="#ppt_w"/>
                                          </p:val>
                                        </p:tav>
                                      </p:tavLst>
                                    </p:anim>
                                    <p:anim calcmode="lin" valueType="num">
                                      <p:cBhvr>
                                        <p:cTn id="37" dur="2000" fill="hold"/>
                                        <p:tgtEl>
                                          <p:spTgt spid="27662">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38" fill="hold">
                      <p:stCondLst>
                        <p:cond delay="indefinite"/>
                      </p:stCondLst>
                      <p:childTnLst>
                        <p:par>
                          <p:cTn id="39" fill="hold">
                            <p:stCondLst>
                              <p:cond delay="0"/>
                            </p:stCondLst>
                            <p:childTnLst>
                              <p:par>
                                <p:cTn id="40" presetID="17" presetClass="entr" presetSubtype="8" fill="hold" grpId="0" nodeType="clickEffect">
                                  <p:stCondLst>
                                    <p:cond delay="0"/>
                                  </p:stCondLst>
                                  <p:childTnLst>
                                    <p:set>
                                      <p:cBhvr>
                                        <p:cTn id="41" dur="1" fill="hold">
                                          <p:stCondLst>
                                            <p:cond delay="0"/>
                                          </p:stCondLst>
                                        </p:cTn>
                                        <p:tgtEl>
                                          <p:spTgt spid="27661"/>
                                        </p:tgtEl>
                                        <p:attrNameLst>
                                          <p:attrName>style.visibility</p:attrName>
                                        </p:attrNameLst>
                                      </p:cBhvr>
                                      <p:to>
                                        <p:strVal val="visible"/>
                                      </p:to>
                                    </p:set>
                                    <p:anim calcmode="lin" valueType="num">
                                      <p:cBhvr>
                                        <p:cTn id="42" dur="2000" fill="hold"/>
                                        <p:tgtEl>
                                          <p:spTgt spid="27661"/>
                                        </p:tgtEl>
                                        <p:attrNameLst>
                                          <p:attrName>ppt_x</p:attrName>
                                        </p:attrNameLst>
                                      </p:cBhvr>
                                      <p:tavLst>
                                        <p:tav tm="0">
                                          <p:val>
                                            <p:strVal val="#ppt_x-#ppt_w/2"/>
                                          </p:val>
                                        </p:tav>
                                        <p:tav tm="100000">
                                          <p:val>
                                            <p:strVal val="#ppt_x"/>
                                          </p:val>
                                        </p:tav>
                                      </p:tavLst>
                                    </p:anim>
                                    <p:anim calcmode="lin" valueType="num">
                                      <p:cBhvr>
                                        <p:cTn id="43" dur="2000" fill="hold"/>
                                        <p:tgtEl>
                                          <p:spTgt spid="27661"/>
                                        </p:tgtEl>
                                        <p:attrNameLst>
                                          <p:attrName>ppt_y</p:attrName>
                                        </p:attrNameLst>
                                      </p:cBhvr>
                                      <p:tavLst>
                                        <p:tav tm="0">
                                          <p:val>
                                            <p:strVal val="#ppt_y"/>
                                          </p:val>
                                        </p:tav>
                                        <p:tav tm="100000">
                                          <p:val>
                                            <p:strVal val="#ppt_y"/>
                                          </p:val>
                                        </p:tav>
                                      </p:tavLst>
                                    </p:anim>
                                    <p:anim calcmode="lin" valueType="num">
                                      <p:cBhvr>
                                        <p:cTn id="44" dur="2000" fill="hold"/>
                                        <p:tgtEl>
                                          <p:spTgt spid="27661"/>
                                        </p:tgtEl>
                                        <p:attrNameLst>
                                          <p:attrName>ppt_w</p:attrName>
                                        </p:attrNameLst>
                                      </p:cBhvr>
                                      <p:tavLst>
                                        <p:tav tm="0">
                                          <p:val>
                                            <p:fltVal val="0"/>
                                          </p:val>
                                        </p:tav>
                                        <p:tav tm="100000">
                                          <p:val>
                                            <p:strVal val="#ppt_w"/>
                                          </p:val>
                                        </p:tav>
                                      </p:tavLst>
                                    </p:anim>
                                    <p:anim calcmode="lin" valueType="num">
                                      <p:cBhvr>
                                        <p:cTn id="45" dur="2000" fill="hold"/>
                                        <p:tgtEl>
                                          <p:spTgt spid="27661"/>
                                        </p:tgtEl>
                                        <p:attrNameLst>
                                          <p:attrName>ppt_h</p:attrName>
                                        </p:attrNameLst>
                                      </p:cBhvr>
                                      <p:tavLst>
                                        <p:tav tm="0">
                                          <p:val>
                                            <p:strVal val="#ppt_h"/>
                                          </p:val>
                                        </p:tav>
                                        <p:tav tm="100000">
                                          <p:val>
                                            <p:strVal val="#ppt_h"/>
                                          </p:val>
                                        </p:tav>
                                      </p:tavLst>
                                    </p:anim>
                                  </p:childTnLst>
                                </p:cTn>
                              </p:par>
                            </p:childTnLst>
                          </p:cTn>
                        </p:par>
                      </p:childTnLst>
                    </p:cTn>
                  </p:par>
                  <p:par>
                    <p:cTn id="46" fill="hold">
                      <p:stCondLst>
                        <p:cond delay="indefinite"/>
                      </p:stCondLst>
                      <p:childTnLst>
                        <p:par>
                          <p:cTn id="47" fill="hold">
                            <p:stCondLst>
                              <p:cond delay="0"/>
                            </p:stCondLst>
                            <p:childTnLst>
                              <p:par>
                                <p:cTn id="48" presetID="53" presetClass="entr" presetSubtype="0" fill="hold" nodeType="clickEffect">
                                  <p:stCondLst>
                                    <p:cond delay="0"/>
                                  </p:stCondLst>
                                  <p:childTnLst>
                                    <p:set>
                                      <p:cBhvr>
                                        <p:cTn id="49" dur="1" fill="hold">
                                          <p:stCondLst>
                                            <p:cond delay="0"/>
                                          </p:stCondLst>
                                        </p:cTn>
                                        <p:tgtEl>
                                          <p:spTgt spid="27664"/>
                                        </p:tgtEl>
                                        <p:attrNameLst>
                                          <p:attrName>style.visibility</p:attrName>
                                        </p:attrNameLst>
                                      </p:cBhvr>
                                      <p:to>
                                        <p:strVal val="visible"/>
                                      </p:to>
                                    </p:set>
                                    <p:anim calcmode="lin" valueType="num">
                                      <p:cBhvr>
                                        <p:cTn id="50" dur="500" fill="hold"/>
                                        <p:tgtEl>
                                          <p:spTgt spid="27664"/>
                                        </p:tgtEl>
                                        <p:attrNameLst>
                                          <p:attrName>ppt_w</p:attrName>
                                        </p:attrNameLst>
                                      </p:cBhvr>
                                      <p:tavLst>
                                        <p:tav tm="0">
                                          <p:val>
                                            <p:fltVal val="0"/>
                                          </p:val>
                                        </p:tav>
                                        <p:tav tm="100000">
                                          <p:val>
                                            <p:strVal val="#ppt_w"/>
                                          </p:val>
                                        </p:tav>
                                      </p:tavLst>
                                    </p:anim>
                                    <p:anim calcmode="lin" valueType="num">
                                      <p:cBhvr>
                                        <p:cTn id="51" dur="500" fill="hold"/>
                                        <p:tgtEl>
                                          <p:spTgt spid="27664"/>
                                        </p:tgtEl>
                                        <p:attrNameLst>
                                          <p:attrName>ppt_h</p:attrName>
                                        </p:attrNameLst>
                                      </p:cBhvr>
                                      <p:tavLst>
                                        <p:tav tm="0">
                                          <p:val>
                                            <p:fltVal val="0"/>
                                          </p:val>
                                        </p:tav>
                                        <p:tav tm="100000">
                                          <p:val>
                                            <p:strVal val="#ppt_h"/>
                                          </p:val>
                                        </p:tav>
                                      </p:tavLst>
                                    </p:anim>
                                    <p:animEffect transition="in" filter="fade">
                                      <p:cBhvr>
                                        <p:cTn id="52" dur="500"/>
                                        <p:tgtEl>
                                          <p:spTgt spid="27664"/>
                                        </p:tgtEl>
                                      </p:cBhvr>
                                    </p:animEffect>
                                  </p:childTnLst>
                                </p:cTn>
                              </p:par>
                            </p:childTnLst>
                          </p:cTn>
                        </p:par>
                      </p:childTnLst>
                    </p:cTn>
                  </p:par>
                  <p:par>
                    <p:cTn id="53" fill="hold">
                      <p:stCondLst>
                        <p:cond delay="indefinite"/>
                      </p:stCondLst>
                      <p:childTnLst>
                        <p:par>
                          <p:cTn id="54" fill="hold">
                            <p:stCondLst>
                              <p:cond delay="0"/>
                            </p:stCondLst>
                            <p:childTnLst>
                              <p:par>
                                <p:cTn id="55" presetID="9" presetClass="exit" presetSubtype="0" fill="hold" nodeType="clickEffect">
                                  <p:stCondLst>
                                    <p:cond delay="0"/>
                                  </p:stCondLst>
                                  <p:childTnLst>
                                    <p:animEffect transition="out" filter="dissolve">
                                      <p:cBhvr>
                                        <p:cTn id="56" dur="500"/>
                                        <p:tgtEl>
                                          <p:spTgt spid="27662">
                                            <p:txEl>
                                              <p:pRg st="0" end="0"/>
                                            </p:txEl>
                                          </p:spTgt>
                                        </p:tgtEl>
                                      </p:cBhvr>
                                    </p:animEffect>
                                    <p:set>
                                      <p:cBhvr>
                                        <p:cTn id="57" dur="1" fill="hold">
                                          <p:stCondLst>
                                            <p:cond delay="499"/>
                                          </p:stCondLst>
                                        </p:cTn>
                                        <p:tgtEl>
                                          <p:spTgt spid="27662">
                                            <p:txEl>
                                              <p:pRg st="0" end="0"/>
                                            </p:txEl>
                                          </p:spTgt>
                                        </p:tgtEl>
                                        <p:attrNameLst>
                                          <p:attrName>style.visibility</p:attrName>
                                        </p:attrNameLst>
                                      </p:cBhvr>
                                      <p:to>
                                        <p:strVal val="hidden"/>
                                      </p:to>
                                    </p:set>
                                  </p:childTnLst>
                                </p:cTn>
                              </p:par>
                              <p:par>
                                <p:cTn id="58" presetID="9" presetClass="entr" presetSubtype="0" fill="hold" grpId="0" nodeType="withEffect">
                                  <p:stCondLst>
                                    <p:cond delay="0"/>
                                  </p:stCondLst>
                                  <p:childTnLst>
                                    <p:set>
                                      <p:cBhvr>
                                        <p:cTn id="59" dur="1" fill="hold">
                                          <p:stCondLst>
                                            <p:cond delay="0"/>
                                          </p:stCondLst>
                                        </p:cTn>
                                        <p:tgtEl>
                                          <p:spTgt spid="27679"/>
                                        </p:tgtEl>
                                        <p:attrNameLst>
                                          <p:attrName>style.visibility</p:attrName>
                                        </p:attrNameLst>
                                      </p:cBhvr>
                                      <p:to>
                                        <p:strVal val="visible"/>
                                      </p:to>
                                    </p:set>
                                    <p:animEffect transition="in" filter="dissolve">
                                      <p:cBhvr>
                                        <p:cTn id="60" dur="1000"/>
                                        <p:tgtEl>
                                          <p:spTgt spid="27679"/>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27680"/>
                                        </p:tgtEl>
                                        <p:attrNameLst>
                                          <p:attrName>style.visibility</p:attrName>
                                        </p:attrNameLst>
                                      </p:cBhvr>
                                      <p:to>
                                        <p:strVal val="visible"/>
                                      </p:to>
                                    </p:set>
                                    <p:animEffect transition="in" filter="fade">
                                      <p:cBhvr>
                                        <p:cTn id="65" dur="1000"/>
                                        <p:tgtEl>
                                          <p:spTgt spid="27680"/>
                                        </p:tgtEl>
                                      </p:cBhvr>
                                    </p:animEffect>
                                  </p:childTnLst>
                                </p:cTn>
                              </p:par>
                            </p:childTnLst>
                          </p:cTn>
                        </p:par>
                        <p:par>
                          <p:cTn id="66" fill="hold">
                            <p:stCondLst>
                              <p:cond delay="1000"/>
                            </p:stCondLst>
                            <p:childTnLst>
                              <p:par>
                                <p:cTn id="67" presetID="23" presetClass="entr" presetSubtype="16" fill="hold" grpId="0" nodeType="afterEffect">
                                  <p:stCondLst>
                                    <p:cond delay="0"/>
                                  </p:stCondLst>
                                  <p:childTnLst>
                                    <p:set>
                                      <p:cBhvr>
                                        <p:cTn id="68" dur="1" fill="hold">
                                          <p:stCondLst>
                                            <p:cond delay="0"/>
                                          </p:stCondLst>
                                        </p:cTn>
                                        <p:tgtEl>
                                          <p:spTgt spid="27660"/>
                                        </p:tgtEl>
                                        <p:attrNameLst>
                                          <p:attrName>style.visibility</p:attrName>
                                        </p:attrNameLst>
                                      </p:cBhvr>
                                      <p:to>
                                        <p:strVal val="visible"/>
                                      </p:to>
                                    </p:set>
                                    <p:anim calcmode="lin" valueType="num">
                                      <p:cBhvr>
                                        <p:cTn id="69" dur="2000" fill="hold"/>
                                        <p:tgtEl>
                                          <p:spTgt spid="27660"/>
                                        </p:tgtEl>
                                        <p:attrNameLst>
                                          <p:attrName>ppt_w</p:attrName>
                                        </p:attrNameLst>
                                      </p:cBhvr>
                                      <p:tavLst>
                                        <p:tav tm="0">
                                          <p:val>
                                            <p:fltVal val="0"/>
                                          </p:val>
                                        </p:tav>
                                        <p:tav tm="100000">
                                          <p:val>
                                            <p:strVal val="#ppt_w"/>
                                          </p:val>
                                        </p:tav>
                                      </p:tavLst>
                                    </p:anim>
                                    <p:anim calcmode="lin" valueType="num">
                                      <p:cBhvr>
                                        <p:cTn id="70" dur="2000" fill="hold"/>
                                        <p:tgtEl>
                                          <p:spTgt spid="2766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1" grpId="0" build="p"/>
      <p:bldP spid="27658" grpId="0"/>
      <p:bldP spid="27659" grpId="0"/>
      <p:bldP spid="27660" grpId="0"/>
      <p:bldP spid="27661" grpId="0"/>
      <p:bldP spid="27662" grpId="0" build="allAtOnce"/>
      <p:bldP spid="27663" grpId="0"/>
      <p:bldP spid="27665" grpId="0"/>
      <p:bldP spid="27679" grpId="0"/>
      <p:bldP spid="27680" grpId="0"/>
      <p:bldP spid="2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9" name="Rectangle 3"/>
          <p:cNvSpPr>
            <a:spLocks noGrp="1" noChangeArrowheads="1"/>
          </p:cNvSpPr>
          <p:nvPr>
            <p:ph type="body" sz="half" idx="1"/>
          </p:nvPr>
        </p:nvSpPr>
        <p:spPr>
          <a:xfrm>
            <a:off x="3966089" y="1976624"/>
            <a:ext cx="3951816" cy="614363"/>
          </a:xfrm>
          <a:effectLst>
            <a:outerShdw dist="35921" dir="2700000" algn="ctr" rotWithShape="0">
              <a:srgbClr val="000000"/>
            </a:outerShdw>
          </a:effectLst>
        </p:spPr>
        <p:txBody>
          <a:bodyPr>
            <a:normAutofit fontScale="92500"/>
          </a:bodyPr>
          <a:lstStyle/>
          <a:p>
            <a:pPr eaLnBrk="1" hangingPunct="1">
              <a:buFontTx/>
              <a:buNone/>
              <a:defRPr/>
            </a:pPr>
            <a:r>
              <a:rPr lang="en-US" b="1" dirty="0">
                <a:solidFill>
                  <a:srgbClr val="0070C0"/>
                </a:solidFill>
                <a:latin typeface="Arial" panose="020B0604020202020204" pitchFamily="34" charset="0"/>
                <a:cs typeface="Arial" panose="020B0604020202020204" pitchFamily="34" charset="0"/>
              </a:rPr>
              <a:t> Christ’s Life = Eternal Life</a:t>
            </a:r>
          </a:p>
        </p:txBody>
      </p:sp>
      <p:grpSp>
        <p:nvGrpSpPr>
          <p:cNvPr id="111620" name="Group 4"/>
          <p:cNvGrpSpPr>
            <a:grpSpLocks/>
          </p:cNvGrpSpPr>
          <p:nvPr/>
        </p:nvGrpSpPr>
        <p:grpSpPr bwMode="auto">
          <a:xfrm flipV="1">
            <a:off x="1679509" y="2204864"/>
            <a:ext cx="8640960" cy="264029"/>
            <a:chOff x="476" y="1570"/>
            <a:chExt cx="4445" cy="0"/>
          </a:xfrm>
        </p:grpSpPr>
        <p:sp>
          <p:nvSpPr>
            <p:cNvPr id="111654" name="Line 5"/>
            <p:cNvSpPr>
              <a:spLocks noChangeShapeType="1"/>
            </p:cNvSpPr>
            <p:nvPr/>
          </p:nvSpPr>
          <p:spPr bwMode="auto">
            <a:xfrm>
              <a:off x="793" y="1570"/>
              <a:ext cx="4128" cy="0"/>
            </a:xfrm>
            <a:prstGeom prst="line">
              <a:avLst/>
            </a:prstGeom>
            <a:noFill/>
            <a:ln w="38100">
              <a:solidFill>
                <a:srgbClr val="000000"/>
              </a:solidFill>
              <a:round/>
              <a:headEnd/>
              <a:tailEnd type="triangle" w="med" len="med"/>
            </a:ln>
          </p:spPr>
          <p:txBody>
            <a:bodyPr/>
            <a:lstStyle/>
            <a:p>
              <a:endParaRPr lang="en-CA" sz="2400" dirty="0"/>
            </a:p>
          </p:txBody>
        </p:sp>
        <p:sp>
          <p:nvSpPr>
            <p:cNvPr id="111655" name="Line 6"/>
            <p:cNvSpPr>
              <a:spLocks noChangeShapeType="1"/>
            </p:cNvSpPr>
            <p:nvPr/>
          </p:nvSpPr>
          <p:spPr bwMode="auto">
            <a:xfrm flipH="1">
              <a:off x="476" y="1570"/>
              <a:ext cx="317" cy="0"/>
            </a:xfrm>
            <a:prstGeom prst="line">
              <a:avLst/>
            </a:prstGeom>
            <a:noFill/>
            <a:ln w="38100">
              <a:solidFill>
                <a:srgbClr val="000000"/>
              </a:solidFill>
              <a:round/>
              <a:headEnd/>
              <a:tailEnd type="triangle" w="med" len="med"/>
            </a:ln>
          </p:spPr>
          <p:txBody>
            <a:bodyPr/>
            <a:lstStyle/>
            <a:p>
              <a:endParaRPr lang="en-CA" sz="2400" dirty="0"/>
            </a:p>
          </p:txBody>
        </p:sp>
      </p:grpSp>
      <p:sp>
        <p:nvSpPr>
          <p:cNvPr id="111626" name="Text Box 10"/>
          <p:cNvSpPr txBox="1">
            <a:spLocks noChangeArrowheads="1"/>
          </p:cNvSpPr>
          <p:nvPr/>
        </p:nvSpPr>
        <p:spPr bwMode="auto">
          <a:xfrm>
            <a:off x="1067430" y="1946116"/>
            <a:ext cx="1536700" cy="646331"/>
          </a:xfrm>
          <a:prstGeom prst="rect">
            <a:avLst/>
          </a:prstGeom>
          <a:noFill/>
          <a:ln w="9525">
            <a:noFill/>
            <a:miter lim="800000"/>
            <a:headEnd/>
            <a:tailEnd/>
          </a:ln>
          <a:effectLst>
            <a:outerShdw dist="35921" dir="2700000" algn="ctr" rotWithShape="0">
              <a:srgbClr val="00001C"/>
            </a:outerShdw>
          </a:effectLst>
        </p:spPr>
        <p:txBody>
          <a:bodyPr>
            <a:spAutoFit/>
          </a:bodyPr>
          <a:lstStyle/>
          <a:p>
            <a:pPr>
              <a:spcBef>
                <a:spcPct val="50000"/>
              </a:spcBef>
              <a:defRPr/>
            </a:pPr>
            <a:r>
              <a:rPr lang="en-US" b="1" dirty="0">
                <a:solidFill>
                  <a:srgbClr val="FFFF00"/>
                </a:solidFill>
                <a:latin typeface="Tahoma" pitchFamily="34" charset="0"/>
              </a:rPr>
              <a:t>Eternity Past</a:t>
            </a:r>
          </a:p>
        </p:txBody>
      </p:sp>
      <p:sp>
        <p:nvSpPr>
          <p:cNvPr id="111627" name="Text Box 11"/>
          <p:cNvSpPr txBox="1">
            <a:spLocks noChangeArrowheads="1"/>
          </p:cNvSpPr>
          <p:nvPr/>
        </p:nvSpPr>
        <p:spPr bwMode="auto">
          <a:xfrm>
            <a:off x="10320469" y="1683278"/>
            <a:ext cx="1152127" cy="923330"/>
          </a:xfrm>
          <a:prstGeom prst="rect">
            <a:avLst/>
          </a:prstGeom>
          <a:noFill/>
          <a:ln w="9525">
            <a:noFill/>
            <a:miter lim="800000"/>
            <a:headEnd/>
            <a:tailEnd/>
          </a:ln>
          <a:effectLst>
            <a:outerShdw dist="35921" dir="2700000" algn="ctr" rotWithShape="0">
              <a:srgbClr val="00001C"/>
            </a:outerShdw>
          </a:effectLst>
        </p:spPr>
        <p:txBody>
          <a:bodyPr wrap="square">
            <a:spAutoFit/>
          </a:bodyPr>
          <a:lstStyle/>
          <a:p>
            <a:pPr>
              <a:spcBef>
                <a:spcPct val="50000"/>
              </a:spcBef>
              <a:defRPr/>
            </a:pPr>
            <a:r>
              <a:rPr lang="en-US" b="1" dirty="0">
                <a:solidFill>
                  <a:srgbClr val="FFFF00"/>
                </a:solidFill>
                <a:latin typeface="Tahoma" pitchFamily="34" charset="0"/>
              </a:rPr>
              <a:t>Eternity Future Heaven</a:t>
            </a:r>
          </a:p>
        </p:txBody>
      </p:sp>
      <p:sp>
        <p:nvSpPr>
          <p:cNvPr id="111628" name="Text Box 12"/>
          <p:cNvSpPr txBox="1">
            <a:spLocks noChangeArrowheads="1"/>
          </p:cNvSpPr>
          <p:nvPr/>
        </p:nvSpPr>
        <p:spPr bwMode="auto">
          <a:xfrm>
            <a:off x="9168343" y="3717032"/>
            <a:ext cx="1152128" cy="584775"/>
          </a:xfrm>
          <a:prstGeom prst="rect">
            <a:avLst/>
          </a:prstGeom>
          <a:noFill/>
          <a:ln w="9525">
            <a:noFill/>
            <a:miter lim="800000"/>
            <a:headEnd/>
            <a:tailEnd/>
          </a:ln>
          <a:effectLst>
            <a:outerShdw dist="35921" dir="2700000" algn="ctr" rotWithShape="0">
              <a:srgbClr val="00001C"/>
            </a:outerShdw>
          </a:effectLst>
        </p:spPr>
        <p:txBody>
          <a:bodyPr wrap="square">
            <a:spAutoFit/>
          </a:bodyPr>
          <a:lstStyle/>
          <a:p>
            <a:pPr>
              <a:spcBef>
                <a:spcPct val="50000"/>
              </a:spcBef>
              <a:defRPr/>
            </a:pPr>
            <a:r>
              <a:rPr lang="en-US" sz="3200" b="1" dirty="0">
                <a:solidFill>
                  <a:srgbClr val="FF0000"/>
                </a:solidFill>
                <a:latin typeface="Tahoma" pitchFamily="34" charset="0"/>
              </a:rPr>
              <a:t>Hell</a:t>
            </a:r>
          </a:p>
        </p:txBody>
      </p:sp>
      <p:sp>
        <p:nvSpPr>
          <p:cNvPr id="111629" name="Text Box 13"/>
          <p:cNvSpPr txBox="1">
            <a:spLocks noChangeArrowheads="1"/>
          </p:cNvSpPr>
          <p:nvPr/>
        </p:nvSpPr>
        <p:spPr bwMode="auto">
          <a:xfrm rot="456607">
            <a:off x="2351620" y="3402076"/>
            <a:ext cx="3839633" cy="420564"/>
          </a:xfrm>
          <a:prstGeom prst="rect">
            <a:avLst/>
          </a:prstGeom>
          <a:noFill/>
          <a:ln w="9525">
            <a:noFill/>
            <a:miter lim="800000"/>
            <a:headEnd/>
            <a:tailEnd/>
          </a:ln>
          <a:effectLst>
            <a:outerShdw dist="35921" dir="2700000" algn="ctr" rotWithShape="0">
              <a:srgbClr val="00001C"/>
            </a:outerShdw>
          </a:effectLst>
        </p:spPr>
        <p:txBody>
          <a:bodyPr>
            <a:spAutoFit/>
          </a:bodyPr>
          <a:lstStyle/>
          <a:p>
            <a:pPr>
              <a:spcBef>
                <a:spcPct val="50000"/>
              </a:spcBef>
              <a:defRPr/>
            </a:pPr>
            <a:r>
              <a:rPr lang="en-US" sz="2133" b="1" dirty="0">
                <a:latin typeface="Tahoma" pitchFamily="34" charset="0"/>
              </a:rPr>
              <a:t>Separated From God</a:t>
            </a:r>
          </a:p>
        </p:txBody>
      </p:sp>
      <p:sp>
        <p:nvSpPr>
          <p:cNvPr id="111635" name="Text Box 19"/>
          <p:cNvSpPr txBox="1">
            <a:spLocks noChangeArrowheads="1"/>
          </p:cNvSpPr>
          <p:nvPr/>
        </p:nvSpPr>
        <p:spPr bwMode="auto">
          <a:xfrm>
            <a:off x="3925871" y="2473210"/>
            <a:ext cx="4032251" cy="369332"/>
          </a:xfrm>
          <a:prstGeom prst="rect">
            <a:avLst/>
          </a:prstGeom>
          <a:noFill/>
          <a:ln w="9525">
            <a:noFill/>
            <a:miter lim="800000"/>
            <a:headEnd/>
            <a:tailEnd/>
          </a:ln>
          <a:effectLst>
            <a:outerShdw dist="35921" dir="2700000" algn="ctr" rotWithShape="0">
              <a:srgbClr val="00001C"/>
            </a:outerShdw>
          </a:effectLst>
        </p:spPr>
        <p:txBody>
          <a:bodyPr>
            <a:spAutoFit/>
          </a:bodyPr>
          <a:lstStyle/>
          <a:p>
            <a:pPr algn="ctr">
              <a:spcBef>
                <a:spcPct val="50000"/>
              </a:spcBef>
              <a:defRPr/>
            </a:pPr>
            <a:r>
              <a:rPr lang="en-US" b="1" dirty="0">
                <a:solidFill>
                  <a:srgbClr val="FFFF00"/>
                </a:solidFill>
                <a:latin typeface="Tahoma" pitchFamily="34" charset="0"/>
              </a:rPr>
              <a:t>Eternity Present</a:t>
            </a:r>
          </a:p>
        </p:txBody>
      </p:sp>
      <p:graphicFrame>
        <p:nvGraphicFramePr>
          <p:cNvPr id="111637" name="Object 21"/>
          <p:cNvGraphicFramePr>
            <a:graphicFrameLocks noGrp="1" noChangeAspect="1"/>
          </p:cNvGraphicFramePr>
          <p:nvPr>
            <p:ph sz="half" idx="2"/>
            <p:extLst>
              <p:ext uri="{D42A27DB-BD31-4B8C-83A1-F6EECF244321}">
                <p14:modId xmlns:p14="http://schemas.microsoft.com/office/powerpoint/2010/main" val="2849248056"/>
              </p:ext>
            </p:extLst>
          </p:nvPr>
        </p:nvGraphicFramePr>
        <p:xfrm>
          <a:off x="6923267" y="3024789"/>
          <a:ext cx="762000" cy="700088"/>
        </p:xfrm>
        <a:graphic>
          <a:graphicData uri="http://schemas.openxmlformats.org/presentationml/2006/ole">
            <mc:AlternateContent xmlns:mc="http://schemas.openxmlformats.org/markup-compatibility/2006">
              <mc:Choice xmlns:v="urn:schemas-microsoft-com:vml" Requires="v">
                <p:oleObj spid="_x0000_s2121" r:id="rId4" imgW="3212280" imgH="3935880" progId="">
                  <p:embed/>
                </p:oleObj>
              </mc:Choice>
              <mc:Fallback>
                <p:oleObj r:id="rId4" imgW="3212280" imgH="3935880" progId="">
                  <p:embed/>
                  <p:pic>
                    <p:nvPicPr>
                      <p:cNvPr id="111637" name="Object 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23267" y="3024789"/>
                        <a:ext cx="762000" cy="7000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111646" name="Group 22"/>
          <p:cNvGrpSpPr>
            <a:grpSpLocks/>
          </p:cNvGrpSpPr>
          <p:nvPr/>
        </p:nvGrpSpPr>
        <p:grpSpPr bwMode="auto">
          <a:xfrm>
            <a:off x="1775886" y="2565401"/>
            <a:ext cx="7296149" cy="1439863"/>
            <a:chOff x="839" y="1616"/>
            <a:chExt cx="3447" cy="907"/>
          </a:xfrm>
        </p:grpSpPr>
        <p:sp>
          <p:nvSpPr>
            <p:cNvPr id="111649" name="Line 23"/>
            <p:cNvSpPr>
              <a:spLocks noChangeShapeType="1"/>
            </p:cNvSpPr>
            <p:nvPr/>
          </p:nvSpPr>
          <p:spPr bwMode="auto">
            <a:xfrm>
              <a:off x="884" y="1933"/>
              <a:ext cx="3402" cy="590"/>
            </a:xfrm>
            <a:prstGeom prst="line">
              <a:avLst/>
            </a:prstGeom>
            <a:noFill/>
            <a:ln w="38100">
              <a:solidFill>
                <a:srgbClr val="FF0000"/>
              </a:solidFill>
              <a:round/>
              <a:headEnd/>
              <a:tailEnd type="triangle" w="med" len="med"/>
            </a:ln>
          </p:spPr>
          <p:txBody>
            <a:bodyPr/>
            <a:lstStyle/>
            <a:p>
              <a:endParaRPr lang="en-CA" sz="2400" dirty="0"/>
            </a:p>
          </p:txBody>
        </p:sp>
        <p:grpSp>
          <p:nvGrpSpPr>
            <p:cNvPr id="111650" name="Group 24"/>
            <p:cNvGrpSpPr>
              <a:grpSpLocks/>
            </p:cNvGrpSpPr>
            <p:nvPr/>
          </p:nvGrpSpPr>
          <p:grpSpPr bwMode="auto">
            <a:xfrm>
              <a:off x="839" y="1616"/>
              <a:ext cx="2494" cy="505"/>
              <a:chOff x="839" y="1616"/>
              <a:chExt cx="2494" cy="505"/>
            </a:xfrm>
          </p:grpSpPr>
          <p:sp>
            <p:nvSpPr>
              <p:cNvPr id="111651" name="Line 25"/>
              <p:cNvSpPr>
                <a:spLocks noChangeShapeType="1"/>
              </p:cNvSpPr>
              <p:nvPr/>
            </p:nvSpPr>
            <p:spPr bwMode="auto">
              <a:xfrm>
                <a:off x="884" y="1616"/>
                <a:ext cx="0" cy="317"/>
              </a:xfrm>
              <a:prstGeom prst="line">
                <a:avLst/>
              </a:prstGeom>
              <a:noFill/>
              <a:ln w="28575">
                <a:solidFill>
                  <a:srgbClr val="FF0000"/>
                </a:solidFill>
                <a:round/>
                <a:headEnd/>
                <a:tailEnd type="triangle" w="med" len="med"/>
              </a:ln>
            </p:spPr>
            <p:txBody>
              <a:bodyPr/>
              <a:lstStyle/>
              <a:p>
                <a:endParaRPr lang="en-CA" sz="2400" dirty="0"/>
              </a:p>
            </p:txBody>
          </p:sp>
          <p:sp>
            <p:nvSpPr>
              <p:cNvPr id="111642" name="Text Box 26"/>
              <p:cNvSpPr txBox="1">
                <a:spLocks noChangeArrowheads="1"/>
              </p:cNvSpPr>
              <p:nvPr/>
            </p:nvSpPr>
            <p:spPr bwMode="auto">
              <a:xfrm rot="434501">
                <a:off x="870" y="1856"/>
                <a:ext cx="2463" cy="265"/>
              </a:xfrm>
              <a:prstGeom prst="rect">
                <a:avLst/>
              </a:prstGeom>
              <a:noFill/>
              <a:ln w="9525">
                <a:noFill/>
                <a:miter lim="800000"/>
                <a:headEnd/>
                <a:tailEnd/>
              </a:ln>
              <a:effectLst>
                <a:outerShdw dist="28398" dir="3806097" algn="ctr" rotWithShape="0">
                  <a:srgbClr val="00001C"/>
                </a:outerShdw>
              </a:effectLst>
            </p:spPr>
            <p:txBody>
              <a:bodyPr wrap="square">
                <a:spAutoFit/>
              </a:bodyPr>
              <a:lstStyle/>
              <a:p>
                <a:pPr algn="ctr">
                  <a:spcBef>
                    <a:spcPct val="50000"/>
                  </a:spcBef>
                  <a:defRPr/>
                </a:pPr>
                <a:r>
                  <a:rPr lang="en-US" sz="2133" b="1" dirty="0">
                    <a:latin typeface="Tahoma" pitchFamily="34" charset="0"/>
                  </a:rPr>
                  <a:t>Adam Died = You are Dead to God</a:t>
                </a:r>
              </a:p>
            </p:txBody>
          </p:sp>
          <p:sp>
            <p:nvSpPr>
              <p:cNvPr id="111653" name="Oval 27"/>
              <p:cNvSpPr>
                <a:spLocks noChangeArrowheads="1"/>
              </p:cNvSpPr>
              <p:nvPr/>
            </p:nvSpPr>
            <p:spPr bwMode="auto">
              <a:xfrm>
                <a:off x="839" y="1616"/>
                <a:ext cx="136" cy="136"/>
              </a:xfrm>
              <a:prstGeom prst="ellipse">
                <a:avLst/>
              </a:prstGeom>
              <a:solidFill>
                <a:schemeClr val="accent1"/>
              </a:solidFill>
              <a:ln w="9525">
                <a:solidFill>
                  <a:schemeClr val="tx1"/>
                </a:solidFill>
                <a:round/>
                <a:headEnd/>
                <a:tailEnd/>
              </a:ln>
            </p:spPr>
            <p:txBody>
              <a:bodyPr wrap="none" anchor="ctr"/>
              <a:lstStyle/>
              <a:p>
                <a:endParaRPr lang="en-US" sz="2400" dirty="0"/>
              </a:p>
            </p:txBody>
          </p:sp>
        </p:grpSp>
      </p:grpSp>
      <p:sp>
        <p:nvSpPr>
          <p:cNvPr id="111645" name="Text Box 29"/>
          <p:cNvSpPr txBox="1">
            <a:spLocks noChangeArrowheads="1"/>
          </p:cNvSpPr>
          <p:nvPr/>
        </p:nvSpPr>
        <p:spPr bwMode="auto">
          <a:xfrm>
            <a:off x="1302362" y="4537555"/>
            <a:ext cx="9217024" cy="995016"/>
          </a:xfrm>
          <a:prstGeom prst="rect">
            <a:avLst/>
          </a:prstGeom>
          <a:noFill/>
          <a:ln w="9525">
            <a:noFill/>
            <a:miter lim="800000"/>
            <a:headEnd/>
            <a:tailEnd/>
          </a:ln>
          <a:effectLst/>
        </p:spPr>
        <p:txBody>
          <a:bodyPr wrap="square">
            <a:spAutoFit/>
          </a:bodyPr>
          <a:lstStyle/>
          <a:p>
            <a:pPr algn="ctr">
              <a:spcBef>
                <a:spcPct val="50000"/>
              </a:spcBef>
              <a:defRPr/>
            </a:pPr>
            <a:r>
              <a:rPr lang="en-CA" sz="2933" dirty="0">
                <a:solidFill>
                  <a:srgbClr val="FFFF00"/>
                </a:solidFill>
                <a:effectLst>
                  <a:outerShdw blurRad="38100" dist="63500" dir="2700000" algn="tl">
                    <a:srgbClr val="000000"/>
                  </a:outerShdw>
                </a:effectLst>
                <a:latin typeface="Tahoma" pitchFamily="34" charset="0"/>
              </a:rPr>
              <a:t>“for all have sinned and fall short                             of the glory of God,…</a:t>
            </a:r>
            <a:r>
              <a:rPr lang="en-CA" sz="2400" dirty="0">
                <a:solidFill>
                  <a:srgbClr val="FFFF00"/>
                </a:solidFill>
                <a:effectLst>
                  <a:outerShdw blurRad="38100" dist="63500" dir="2700000" algn="tl">
                    <a:srgbClr val="000000"/>
                  </a:outerShdw>
                </a:effectLst>
                <a:latin typeface="Tahoma" pitchFamily="34" charset="0"/>
              </a:rPr>
              <a:t>” </a:t>
            </a:r>
            <a:r>
              <a:rPr lang="en-CA" sz="2400" dirty="0">
                <a:effectLst>
                  <a:outerShdw blurRad="38100" dist="63500" dir="2700000" algn="tl">
                    <a:srgbClr val="000000"/>
                  </a:outerShdw>
                </a:effectLst>
                <a:latin typeface="Tahoma" pitchFamily="34" charset="0"/>
              </a:rPr>
              <a:t>Romans 3:23</a:t>
            </a:r>
          </a:p>
        </p:txBody>
      </p:sp>
      <p:sp>
        <p:nvSpPr>
          <p:cNvPr id="2" name="Text Box 30"/>
          <p:cNvSpPr txBox="1">
            <a:spLocks noChangeArrowheads="1"/>
          </p:cNvSpPr>
          <p:nvPr/>
        </p:nvSpPr>
        <p:spPr bwMode="auto">
          <a:xfrm>
            <a:off x="1939622" y="4143141"/>
            <a:ext cx="8380847" cy="1897699"/>
          </a:xfrm>
          <a:prstGeom prst="rect">
            <a:avLst/>
          </a:prstGeom>
          <a:noFill/>
          <a:ln w="9525">
            <a:noFill/>
            <a:miter lim="800000"/>
            <a:headEnd/>
            <a:tailEnd/>
          </a:ln>
          <a:effectLst/>
        </p:spPr>
        <p:txBody>
          <a:bodyPr wrap="square">
            <a:spAutoFit/>
          </a:bodyPr>
          <a:lstStyle/>
          <a:p>
            <a:pPr>
              <a:spcBef>
                <a:spcPct val="50000"/>
              </a:spcBef>
              <a:defRPr/>
            </a:pPr>
            <a:r>
              <a:rPr lang="en-CA" sz="2933" dirty="0">
                <a:solidFill>
                  <a:srgbClr val="FFFF00"/>
                </a:solidFill>
                <a:effectLst>
                  <a:outerShdw blurRad="38100" dist="63500" dir="2700000" algn="tl">
                    <a:srgbClr val="000000"/>
                  </a:outerShdw>
                </a:effectLst>
              </a:rPr>
              <a:t>Because we are born a </a:t>
            </a:r>
            <a:r>
              <a:rPr lang="en-CA" sz="2933" dirty="0" err="1">
                <a:solidFill>
                  <a:srgbClr val="FFFF00"/>
                </a:solidFill>
                <a:effectLst>
                  <a:outerShdw blurRad="38100" dist="63500" dir="2700000" algn="tl">
                    <a:srgbClr val="000000"/>
                  </a:outerShdw>
                </a:effectLst>
              </a:rPr>
              <a:t>desendant</a:t>
            </a:r>
            <a:r>
              <a:rPr lang="en-CA" sz="2933" dirty="0">
                <a:solidFill>
                  <a:srgbClr val="FFFF00"/>
                </a:solidFill>
                <a:effectLst>
                  <a:outerShdw blurRad="38100" dist="63500" dir="2700000" algn="tl">
                    <a:srgbClr val="000000"/>
                  </a:outerShdw>
                </a:effectLst>
              </a:rPr>
              <a:t> of Adam:                                           We are sinners by nature, therefore, we commit acts of sin. You see - we are not sinners because we sin, no - we sin because we are sinners.  </a:t>
            </a:r>
          </a:p>
        </p:txBody>
      </p:sp>
      <p:sp>
        <p:nvSpPr>
          <p:cNvPr id="21" name="TextBox 20">
            <a:extLst>
              <a:ext uri="{FF2B5EF4-FFF2-40B4-BE49-F238E27FC236}">
                <a16:creationId xmlns:a16="http://schemas.microsoft.com/office/drawing/2014/main" id="{1A9CB059-19E8-4AD2-9F19-2AAE2C252136}"/>
              </a:ext>
            </a:extLst>
          </p:cNvPr>
          <p:cNvSpPr txBox="1"/>
          <p:nvPr/>
        </p:nvSpPr>
        <p:spPr>
          <a:xfrm>
            <a:off x="1405330" y="828284"/>
            <a:ext cx="7048557" cy="707886"/>
          </a:xfrm>
          <a:prstGeom prst="rect">
            <a:avLst/>
          </a:prstGeom>
          <a:noFill/>
        </p:spPr>
        <p:txBody>
          <a:bodyPr wrap="square" rtlCol="0">
            <a:spAutoFit/>
          </a:bodyPr>
          <a:lstStyle/>
          <a:p>
            <a:r>
              <a:rPr lang="en-CA" sz="4000" b="1" i="1" dirty="0">
                <a:solidFill>
                  <a:srgbClr val="FFFF00"/>
                </a:solidFill>
                <a:effectLst>
                  <a:outerShdw blurRad="50800" dist="50800" dir="5400000" algn="ctr" rotWithShape="0">
                    <a:schemeClr val="bg1"/>
                  </a:outerShdw>
                </a:effectLst>
                <a:latin typeface="Calibri" panose="020F0502020204030204" pitchFamily="34" charset="0"/>
                <a:ea typeface="Tahoma" panose="020B0604030504040204" pitchFamily="34" charset="0"/>
                <a:cs typeface="Calibri" panose="020F0502020204030204" pitchFamily="34" charset="0"/>
              </a:rPr>
              <a:t>Independence from God is Sin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116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162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162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162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163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1619">
                                            <p:txEl>
                                              <p:pRg st="0" end="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162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163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2">
                                            <p:txEl>
                                              <p:pRg st="0" end="0"/>
                                            </p:txEl>
                                          </p:spTgt>
                                        </p:tgtEl>
                                        <p:attrNameLst>
                                          <p:attrName>style.visibility</p:attrName>
                                        </p:attrNameLst>
                                      </p:cBhvr>
                                      <p:to>
                                        <p:strVal val="visible"/>
                                      </p:to>
                                    </p:set>
                                    <p:animEffect transition="in" filter="dissolve">
                                      <p:cBhvr>
                                        <p:cTn id="25" dur="1000"/>
                                        <p:tgtEl>
                                          <p:spTgt spid="2">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xit" presetSubtype="0" fill="hold" nodeType="clickEffect">
                                  <p:stCondLst>
                                    <p:cond delay="0"/>
                                  </p:stCondLst>
                                  <p:childTnLst>
                                    <p:animEffect transition="out" filter="dissolve">
                                      <p:cBhvr>
                                        <p:cTn id="29" dur="500"/>
                                        <p:tgtEl>
                                          <p:spTgt spid="2">
                                            <p:txEl>
                                              <p:pRg st="0" end="0"/>
                                            </p:txEl>
                                          </p:spTgt>
                                        </p:tgtEl>
                                      </p:cBhvr>
                                    </p:animEffect>
                                    <p:set>
                                      <p:cBhvr>
                                        <p:cTn id="30" dur="1" fill="hold">
                                          <p:stCondLst>
                                            <p:cond delay="499"/>
                                          </p:stCondLst>
                                        </p:cTn>
                                        <p:tgtEl>
                                          <p:spTgt spid="2">
                                            <p:txEl>
                                              <p:pRg st="0" end="0"/>
                                            </p:txEl>
                                          </p:spTgt>
                                        </p:tgtEl>
                                        <p:attrNameLst>
                                          <p:attrName>style.visibility</p:attrName>
                                        </p:attrNameLst>
                                      </p:cBhvr>
                                      <p:to>
                                        <p:strVal val="hidden"/>
                                      </p:to>
                                    </p:set>
                                  </p:childTnLst>
                                </p:cTn>
                              </p:par>
                              <p:par>
                                <p:cTn id="31" presetID="9" presetClass="entr" presetSubtype="0" fill="hold" grpId="0" nodeType="withEffect">
                                  <p:stCondLst>
                                    <p:cond delay="0"/>
                                  </p:stCondLst>
                                  <p:childTnLst>
                                    <p:set>
                                      <p:cBhvr>
                                        <p:cTn id="32" dur="1" fill="hold">
                                          <p:stCondLst>
                                            <p:cond delay="0"/>
                                          </p:stCondLst>
                                        </p:cTn>
                                        <p:tgtEl>
                                          <p:spTgt spid="111645"/>
                                        </p:tgtEl>
                                        <p:attrNameLst>
                                          <p:attrName>style.visibility</p:attrName>
                                        </p:attrNameLst>
                                      </p:cBhvr>
                                      <p:to>
                                        <p:strVal val="visible"/>
                                      </p:to>
                                    </p:set>
                                    <p:animEffect transition="in" filter="dissolve">
                                      <p:cBhvr>
                                        <p:cTn id="33" dur="1000"/>
                                        <p:tgtEl>
                                          <p:spTgt spid="1116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29" grpId="0"/>
      <p:bldP spid="111645" grpId="0"/>
      <p:bldP spid="2" grpId="0" build="allAtOnce"/>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4099" name="Rectangle 3"/>
          <p:cNvSpPr>
            <a:spLocks noGrp="1" noChangeArrowheads="1"/>
          </p:cNvSpPr>
          <p:nvPr>
            <p:ph type="body" idx="1"/>
          </p:nvPr>
        </p:nvSpPr>
        <p:spPr>
          <a:xfrm>
            <a:off x="1347542" y="1224583"/>
            <a:ext cx="9496916" cy="4408833"/>
          </a:xfrm>
        </p:spPr>
        <p:txBody>
          <a:bodyPr>
            <a:noAutofit/>
          </a:bodyPr>
          <a:lstStyle/>
          <a:p>
            <a:pPr marL="0" indent="0">
              <a:lnSpc>
                <a:spcPct val="90000"/>
              </a:lnSpc>
              <a:buNone/>
              <a:defRPr/>
            </a:pPr>
            <a:r>
              <a:rPr lang="en-US" sz="4000" b="1" i="1" dirty="0">
                <a:solidFill>
                  <a:srgbClr val="FFFF00"/>
                </a:solidFill>
                <a:effectLst>
                  <a:outerShdw blurRad="38100" dist="63500" dir="2700000" algn="tl">
                    <a:srgbClr val="000000"/>
                  </a:outerShdw>
                </a:effectLst>
                <a:latin typeface="Calibri" panose="020F0502020204030204" pitchFamily="34" charset="0"/>
                <a:ea typeface="Tahoma" panose="020B0604030504040204" pitchFamily="34" charset="0"/>
                <a:cs typeface="Calibri" panose="020F0502020204030204" pitchFamily="34" charset="0"/>
              </a:rPr>
              <a:t>What Died</a:t>
            </a:r>
          </a:p>
          <a:p>
            <a:pPr marL="0" indent="0" eaLnBrk="1" hangingPunct="1">
              <a:lnSpc>
                <a:spcPct val="90000"/>
              </a:lnSpc>
              <a:buNone/>
              <a:defRPr/>
            </a:pPr>
            <a:r>
              <a:rPr lang="en-CA" sz="3600" i="1" dirty="0">
                <a:solidFill>
                  <a:schemeClr val="tx2"/>
                </a:solidFill>
                <a:effectLst>
                  <a:outerShdw blurRad="38100" dist="63500" dir="2700000" algn="tl">
                    <a:srgbClr val="000000"/>
                  </a:outerShdw>
                </a:effectLst>
                <a:latin typeface="Calibri" panose="020F0502020204030204" pitchFamily="34" charset="0"/>
                <a:cs typeface="Calibri" panose="020F0502020204030204" pitchFamily="34" charset="0"/>
              </a:rPr>
              <a:t>Adam and Eve ate in disobedience to God, and as God said, they died!  Did they die in their:</a:t>
            </a:r>
          </a:p>
          <a:p>
            <a:pPr lvl="1" eaLnBrk="1" hangingPunct="1">
              <a:lnSpc>
                <a:spcPct val="90000"/>
              </a:lnSpc>
              <a:defRPr/>
            </a:pPr>
            <a:r>
              <a:rPr lang="en-CA" sz="3600" i="1" dirty="0">
                <a:solidFill>
                  <a:srgbClr val="0070C0"/>
                </a:solidFill>
                <a:effectLst>
                  <a:outerShdw blurRad="38100" dist="63500" dir="2700000" algn="tl">
                    <a:srgbClr val="000000"/>
                  </a:outerShdw>
                </a:effectLst>
                <a:latin typeface="Calibri" panose="020F0502020204030204" pitchFamily="34" charset="0"/>
                <a:cs typeface="Calibri" panose="020F0502020204030204" pitchFamily="34" charset="0"/>
              </a:rPr>
              <a:t>Body?</a:t>
            </a:r>
            <a:r>
              <a:rPr lang="en-CA" sz="3600" i="1" dirty="0">
                <a:effectLst>
                  <a:outerShdw blurRad="38100" dist="63500" dir="2700000" algn="tl">
                    <a:srgbClr val="000000"/>
                  </a:outerShdw>
                </a:effectLst>
                <a:latin typeface="Calibri" panose="020F0502020204030204" pitchFamily="34" charset="0"/>
                <a:cs typeface="Calibri" panose="020F0502020204030204" pitchFamily="34" charset="0"/>
              </a:rPr>
              <a:t> No</a:t>
            </a:r>
            <a:r>
              <a:rPr lang="en-CA" sz="3600" i="1" dirty="0">
                <a:solidFill>
                  <a:schemeClr val="tx2"/>
                </a:solidFill>
                <a:effectLst>
                  <a:outerShdw blurRad="38100" dist="63500" dir="2700000" algn="tl">
                    <a:srgbClr val="000000"/>
                  </a:outerShdw>
                </a:effectLst>
                <a:latin typeface="Calibri" panose="020F0502020204030204" pitchFamily="34" charset="0"/>
                <a:cs typeface="Calibri" panose="020F0502020204030204" pitchFamily="34" charset="0"/>
              </a:rPr>
              <a:t> - Adam lived 930 years.</a:t>
            </a:r>
          </a:p>
          <a:p>
            <a:pPr lvl="1" eaLnBrk="1" hangingPunct="1">
              <a:lnSpc>
                <a:spcPct val="90000"/>
              </a:lnSpc>
              <a:defRPr/>
            </a:pPr>
            <a:r>
              <a:rPr lang="en-CA" sz="3600" i="1" dirty="0">
                <a:solidFill>
                  <a:srgbClr val="FFFF00"/>
                </a:solidFill>
                <a:effectLst>
                  <a:outerShdw blurRad="38100" dist="63500" dir="2700000" algn="tl">
                    <a:srgbClr val="000000"/>
                  </a:outerShdw>
                </a:effectLst>
                <a:latin typeface="Calibri" panose="020F0502020204030204" pitchFamily="34" charset="0"/>
                <a:cs typeface="Calibri" panose="020F0502020204030204" pitchFamily="34" charset="0"/>
              </a:rPr>
              <a:t>Soul (Mind, Emotions Will - Personality)?             </a:t>
            </a:r>
            <a:r>
              <a:rPr lang="en-CA" sz="3600" i="1" dirty="0">
                <a:effectLst>
                  <a:outerShdw blurRad="38100" dist="63500" dir="2700000" algn="tl">
                    <a:srgbClr val="000000"/>
                  </a:outerShdw>
                </a:effectLst>
                <a:latin typeface="Calibri" panose="020F0502020204030204" pitchFamily="34" charset="0"/>
                <a:cs typeface="Calibri" panose="020F0502020204030204" pitchFamily="34" charset="0"/>
              </a:rPr>
              <a:t>No</a:t>
            </a:r>
            <a:r>
              <a:rPr lang="en-CA" sz="3600" i="1" dirty="0">
                <a:solidFill>
                  <a:schemeClr val="tx2"/>
                </a:solidFill>
                <a:effectLst>
                  <a:outerShdw blurRad="38100" dist="63500" dir="2700000" algn="tl">
                    <a:srgbClr val="000000"/>
                  </a:outerShdw>
                </a:effectLst>
                <a:latin typeface="Calibri" panose="020F0502020204030204" pitchFamily="34" charset="0"/>
                <a:cs typeface="Calibri" panose="020F0502020204030204" pitchFamily="34" charset="0"/>
              </a:rPr>
              <a:t> -They still had a personality.</a:t>
            </a:r>
          </a:p>
          <a:p>
            <a:pPr lvl="1" eaLnBrk="1" hangingPunct="1">
              <a:lnSpc>
                <a:spcPct val="90000"/>
              </a:lnSpc>
              <a:defRPr/>
            </a:pPr>
            <a:r>
              <a:rPr lang="en-CA" sz="3600" i="1" dirty="0">
                <a:solidFill>
                  <a:srgbClr val="FF0000"/>
                </a:solidFill>
                <a:effectLst>
                  <a:outerShdw blurRad="38100" dist="63500" dir="2700000" algn="tl">
                    <a:srgbClr val="000000"/>
                  </a:outerShdw>
                </a:effectLst>
                <a:latin typeface="Calibri" panose="020F0502020204030204" pitchFamily="34" charset="0"/>
                <a:cs typeface="Calibri" panose="020F0502020204030204" pitchFamily="34" charset="0"/>
              </a:rPr>
              <a:t>Spirit?</a:t>
            </a:r>
            <a:r>
              <a:rPr lang="en-CA" sz="3600" i="1" dirty="0">
                <a:effectLst>
                  <a:outerShdw blurRad="38100" dist="63500" dir="2700000" algn="tl">
                    <a:srgbClr val="000000"/>
                  </a:outerShdw>
                </a:effectLst>
                <a:latin typeface="Calibri" panose="020F0502020204030204" pitchFamily="34" charset="0"/>
                <a:cs typeface="Calibri" panose="020F0502020204030204" pitchFamily="34" charset="0"/>
              </a:rPr>
              <a:t> Yes </a:t>
            </a:r>
            <a:r>
              <a:rPr lang="en-CA" sz="3600" i="1" dirty="0">
                <a:solidFill>
                  <a:schemeClr val="tx2"/>
                </a:solidFill>
                <a:effectLst>
                  <a:outerShdw blurRad="38100" dist="63500" dir="2700000" algn="tl">
                    <a:srgbClr val="000000"/>
                  </a:outerShdw>
                </a:effectLst>
                <a:latin typeface="Calibri" panose="020F0502020204030204" pitchFamily="34" charset="0"/>
                <a:cs typeface="Calibri" panose="020F0502020204030204" pitchFamily="34" charset="0"/>
              </a:rPr>
              <a:t>- Their Spirit became dead to God, but, remained alive to Satan and to this world. </a:t>
            </a:r>
          </a:p>
        </p:txBody>
      </p:sp>
    </p:spTree>
    <p:extLst>
      <p:ext uri="{BB962C8B-B14F-4D97-AF65-F5344CB8AC3E}">
        <p14:creationId xmlns:p14="http://schemas.microsoft.com/office/powerpoint/2010/main" val="2746789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44099">
                                            <p:txEl>
                                              <p:pRg st="0" end="0"/>
                                            </p:txEl>
                                          </p:spTgt>
                                        </p:tgtEl>
                                        <p:attrNameLst>
                                          <p:attrName>style.visibility</p:attrName>
                                        </p:attrNameLst>
                                      </p:cBhvr>
                                      <p:to>
                                        <p:strVal val="visible"/>
                                      </p:to>
                                    </p:set>
                                    <p:animEffect transition="in" filter="fade">
                                      <p:cBhvr>
                                        <p:cTn id="7" dur="1000"/>
                                        <p:tgtEl>
                                          <p:spTgt spid="644099">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44099">
                                            <p:txEl>
                                              <p:pRg st="1" end="1"/>
                                            </p:txEl>
                                          </p:spTgt>
                                        </p:tgtEl>
                                        <p:attrNameLst>
                                          <p:attrName>style.visibility</p:attrName>
                                        </p:attrNameLst>
                                      </p:cBhvr>
                                      <p:to>
                                        <p:strVal val="visible"/>
                                      </p:to>
                                    </p:set>
                                    <p:animEffect transition="in" filter="fade">
                                      <p:cBhvr>
                                        <p:cTn id="10" dur="1000"/>
                                        <p:tgtEl>
                                          <p:spTgt spid="644099">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44099">
                                            <p:txEl>
                                              <p:pRg st="2" end="2"/>
                                            </p:txEl>
                                          </p:spTgt>
                                        </p:tgtEl>
                                        <p:attrNameLst>
                                          <p:attrName>style.visibility</p:attrName>
                                        </p:attrNameLst>
                                      </p:cBhvr>
                                      <p:to>
                                        <p:strVal val="visible"/>
                                      </p:to>
                                    </p:set>
                                    <p:animEffect transition="in" filter="fade">
                                      <p:cBhvr>
                                        <p:cTn id="15" dur="1000"/>
                                        <p:tgtEl>
                                          <p:spTgt spid="644099">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644099">
                                            <p:txEl>
                                              <p:pRg st="3" end="3"/>
                                            </p:txEl>
                                          </p:spTgt>
                                        </p:tgtEl>
                                        <p:attrNameLst>
                                          <p:attrName>style.visibility</p:attrName>
                                        </p:attrNameLst>
                                      </p:cBhvr>
                                      <p:to>
                                        <p:strVal val="visible"/>
                                      </p:to>
                                    </p:set>
                                    <p:animEffect transition="in" filter="fade">
                                      <p:cBhvr>
                                        <p:cTn id="20" dur="1000"/>
                                        <p:tgtEl>
                                          <p:spTgt spid="644099">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644099">
                                            <p:txEl>
                                              <p:pRg st="4" end="4"/>
                                            </p:txEl>
                                          </p:spTgt>
                                        </p:tgtEl>
                                        <p:attrNameLst>
                                          <p:attrName>style.visibility</p:attrName>
                                        </p:attrNameLst>
                                      </p:cBhvr>
                                      <p:to>
                                        <p:strVal val="visible"/>
                                      </p:to>
                                    </p:set>
                                    <p:animEffect transition="in" filter="fade">
                                      <p:cBhvr>
                                        <p:cTn id="25" dur="1000"/>
                                        <p:tgtEl>
                                          <p:spTgt spid="64409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4099"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A20E6AC-BFF1-4223-9757-F429C378775D}"/>
              </a:ext>
            </a:extLst>
          </p:cNvPr>
          <p:cNvSpPr>
            <a:spLocks noGrp="1"/>
          </p:cNvSpPr>
          <p:nvPr>
            <p:ph idx="1"/>
          </p:nvPr>
        </p:nvSpPr>
        <p:spPr>
          <a:xfrm>
            <a:off x="1048579" y="2280994"/>
            <a:ext cx="10094842" cy="2296011"/>
          </a:xfrm>
        </p:spPr>
        <p:txBody>
          <a:bodyPr>
            <a:noAutofit/>
          </a:bodyPr>
          <a:lstStyle/>
          <a:p>
            <a:pPr marL="0" indent="0">
              <a:buNone/>
            </a:pPr>
            <a:r>
              <a:rPr lang="en-US" sz="4000" b="1" i="1" dirty="0">
                <a:solidFill>
                  <a:srgbClr val="FFFF00"/>
                </a:solidFill>
                <a:effectLst>
                  <a:outerShdw blurRad="38100" dist="63500" dir="2700000" algn="tl">
                    <a:srgbClr val="000000"/>
                  </a:outerShdw>
                </a:effectLst>
                <a:latin typeface="Calibri" panose="020F0502020204030204" pitchFamily="34" charset="0"/>
                <a:cs typeface="Calibri" panose="020F0502020204030204" pitchFamily="34" charset="0"/>
              </a:rPr>
              <a:t>How did Jesus Restore Us to Our True Identity?</a:t>
            </a:r>
            <a:endParaRPr lang="en-US" sz="4000" b="1" i="1" dirty="0">
              <a:solidFill>
                <a:srgbClr val="FFFF00"/>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endParaRPr>
          </a:p>
          <a:p>
            <a:pPr marL="0" indent="0">
              <a:buNone/>
            </a:pPr>
            <a:r>
              <a:rPr lang="en-US" sz="3200" b="1" i="1" dirty="0">
                <a:solidFill>
                  <a:schemeClr val="tx2"/>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Jesus left Heaven to come to our world to redeem what Adam and Eve lost for all of humanity.</a:t>
            </a:r>
          </a:p>
        </p:txBody>
      </p:sp>
    </p:spTree>
    <p:extLst>
      <p:ext uri="{BB962C8B-B14F-4D97-AF65-F5344CB8AC3E}">
        <p14:creationId xmlns:p14="http://schemas.microsoft.com/office/powerpoint/2010/main" val="575958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3"/>
          <p:cNvSpPr>
            <a:spLocks noGrp="1" noChangeArrowheads="1"/>
          </p:cNvSpPr>
          <p:nvPr>
            <p:ph type="body" sz="half" idx="1"/>
          </p:nvPr>
        </p:nvSpPr>
        <p:spPr>
          <a:xfrm>
            <a:off x="3858647" y="1941811"/>
            <a:ext cx="4743816" cy="803275"/>
          </a:xfrm>
          <a:effectLst>
            <a:outerShdw dist="35921" dir="2700000" algn="ctr" rotWithShape="0">
              <a:srgbClr val="000000"/>
            </a:outerShdw>
          </a:effectLst>
        </p:spPr>
        <p:txBody>
          <a:bodyPr>
            <a:noAutofit/>
          </a:bodyPr>
          <a:lstStyle/>
          <a:p>
            <a:pPr eaLnBrk="1" hangingPunct="1">
              <a:buFontTx/>
              <a:buNone/>
              <a:defRPr/>
            </a:pPr>
            <a:r>
              <a:rPr lang="en-US" sz="2800" b="1" dirty="0">
                <a:solidFill>
                  <a:srgbClr val="0070C0"/>
                </a:solidFill>
                <a:latin typeface="Arial" panose="020B0604020202020204" pitchFamily="34" charset="0"/>
                <a:cs typeface="Arial" panose="020B0604020202020204" pitchFamily="34" charset="0"/>
              </a:rPr>
              <a:t>Christ’s Life = Eternal Life</a:t>
            </a:r>
          </a:p>
        </p:txBody>
      </p:sp>
      <p:grpSp>
        <p:nvGrpSpPr>
          <p:cNvPr id="27652" name="Group 4"/>
          <p:cNvGrpSpPr>
            <a:grpSpLocks/>
          </p:cNvGrpSpPr>
          <p:nvPr/>
        </p:nvGrpSpPr>
        <p:grpSpPr bwMode="auto">
          <a:xfrm>
            <a:off x="1583499" y="2468894"/>
            <a:ext cx="8640960" cy="192021"/>
            <a:chOff x="476" y="1570"/>
            <a:chExt cx="4445" cy="0"/>
          </a:xfrm>
        </p:grpSpPr>
        <p:sp>
          <p:nvSpPr>
            <p:cNvPr id="27690" name="Line 5"/>
            <p:cNvSpPr>
              <a:spLocks noChangeShapeType="1"/>
            </p:cNvSpPr>
            <p:nvPr/>
          </p:nvSpPr>
          <p:spPr bwMode="auto">
            <a:xfrm>
              <a:off x="793" y="1570"/>
              <a:ext cx="4128" cy="0"/>
            </a:xfrm>
            <a:prstGeom prst="line">
              <a:avLst/>
            </a:prstGeom>
            <a:noFill/>
            <a:ln w="38100">
              <a:solidFill>
                <a:srgbClr val="000000"/>
              </a:solidFill>
              <a:round/>
              <a:headEnd/>
              <a:tailEnd type="triangle" w="med" len="med"/>
            </a:ln>
          </p:spPr>
          <p:txBody>
            <a:bodyPr/>
            <a:lstStyle/>
            <a:p>
              <a:endParaRPr lang="en-CA" sz="2400" dirty="0"/>
            </a:p>
          </p:txBody>
        </p:sp>
        <p:sp>
          <p:nvSpPr>
            <p:cNvPr id="27691" name="Line 6"/>
            <p:cNvSpPr>
              <a:spLocks noChangeShapeType="1"/>
            </p:cNvSpPr>
            <p:nvPr/>
          </p:nvSpPr>
          <p:spPr bwMode="auto">
            <a:xfrm flipH="1">
              <a:off x="476" y="1570"/>
              <a:ext cx="317" cy="0"/>
            </a:xfrm>
            <a:prstGeom prst="line">
              <a:avLst/>
            </a:prstGeom>
            <a:noFill/>
            <a:ln w="38100">
              <a:solidFill>
                <a:srgbClr val="000000"/>
              </a:solidFill>
              <a:round/>
              <a:headEnd/>
              <a:tailEnd type="triangle" w="med" len="med"/>
            </a:ln>
          </p:spPr>
          <p:txBody>
            <a:bodyPr/>
            <a:lstStyle/>
            <a:p>
              <a:endParaRPr lang="en-CA" sz="2400" dirty="0"/>
            </a:p>
          </p:txBody>
        </p:sp>
      </p:grpSp>
      <p:sp>
        <p:nvSpPr>
          <p:cNvPr id="27658" name="Text Box 10"/>
          <p:cNvSpPr txBox="1">
            <a:spLocks noChangeArrowheads="1"/>
          </p:cNvSpPr>
          <p:nvPr/>
        </p:nvSpPr>
        <p:spPr bwMode="auto">
          <a:xfrm>
            <a:off x="951299" y="1944924"/>
            <a:ext cx="1344148" cy="646331"/>
          </a:xfrm>
          <a:prstGeom prst="rect">
            <a:avLst/>
          </a:prstGeom>
          <a:noFill/>
          <a:ln w="9525">
            <a:noFill/>
            <a:miter lim="800000"/>
            <a:headEnd/>
            <a:tailEnd/>
          </a:ln>
          <a:effectLst>
            <a:outerShdw dist="35921" dir="2700000" algn="ctr" rotWithShape="0">
              <a:srgbClr val="00001C"/>
            </a:outerShdw>
          </a:effectLst>
        </p:spPr>
        <p:txBody>
          <a:bodyPr wrap="square">
            <a:spAutoFit/>
          </a:bodyPr>
          <a:lstStyle/>
          <a:p>
            <a:pPr>
              <a:spcBef>
                <a:spcPct val="50000"/>
              </a:spcBef>
              <a:defRPr/>
            </a:pPr>
            <a:r>
              <a:rPr lang="en-US" b="1" dirty="0">
                <a:solidFill>
                  <a:srgbClr val="FFFF00"/>
                </a:solidFill>
                <a:latin typeface="Tahoma" pitchFamily="34" charset="0"/>
              </a:rPr>
              <a:t>Eternity Past</a:t>
            </a:r>
          </a:p>
        </p:txBody>
      </p:sp>
      <p:sp>
        <p:nvSpPr>
          <p:cNvPr id="27659" name="Text Box 11"/>
          <p:cNvSpPr txBox="1">
            <a:spLocks noChangeArrowheads="1"/>
          </p:cNvSpPr>
          <p:nvPr/>
        </p:nvSpPr>
        <p:spPr bwMode="auto">
          <a:xfrm>
            <a:off x="10131849" y="1699906"/>
            <a:ext cx="1203577" cy="923330"/>
          </a:xfrm>
          <a:prstGeom prst="rect">
            <a:avLst/>
          </a:prstGeom>
          <a:noFill/>
          <a:ln w="9525">
            <a:noFill/>
            <a:miter lim="800000"/>
            <a:headEnd/>
            <a:tailEnd/>
          </a:ln>
          <a:effectLst>
            <a:outerShdw dist="35921" dir="2700000" algn="ctr" rotWithShape="0">
              <a:srgbClr val="00001C"/>
            </a:outerShdw>
          </a:effectLst>
        </p:spPr>
        <p:txBody>
          <a:bodyPr wrap="square">
            <a:spAutoFit/>
          </a:bodyPr>
          <a:lstStyle/>
          <a:p>
            <a:pPr>
              <a:spcBef>
                <a:spcPct val="50000"/>
              </a:spcBef>
              <a:defRPr/>
            </a:pPr>
            <a:r>
              <a:rPr lang="en-US" b="1" dirty="0">
                <a:solidFill>
                  <a:srgbClr val="FFFF00"/>
                </a:solidFill>
                <a:latin typeface="Tahoma" pitchFamily="34" charset="0"/>
              </a:rPr>
              <a:t>Eternity Future Heaven</a:t>
            </a:r>
          </a:p>
        </p:txBody>
      </p:sp>
      <p:sp>
        <p:nvSpPr>
          <p:cNvPr id="27660" name="Text Box 12"/>
          <p:cNvSpPr txBox="1">
            <a:spLocks noChangeArrowheads="1"/>
          </p:cNvSpPr>
          <p:nvPr/>
        </p:nvSpPr>
        <p:spPr bwMode="auto">
          <a:xfrm>
            <a:off x="9828092" y="3613457"/>
            <a:ext cx="980256" cy="584775"/>
          </a:xfrm>
          <a:prstGeom prst="rect">
            <a:avLst/>
          </a:prstGeom>
          <a:noFill/>
          <a:ln w="9525">
            <a:noFill/>
            <a:miter lim="800000"/>
            <a:headEnd/>
            <a:tailEnd/>
          </a:ln>
          <a:effectLst>
            <a:outerShdw dist="35921" dir="2700000" algn="ctr" rotWithShape="0">
              <a:srgbClr val="00001C"/>
            </a:outerShdw>
          </a:effectLst>
        </p:spPr>
        <p:txBody>
          <a:bodyPr wrap="square">
            <a:spAutoFit/>
          </a:bodyPr>
          <a:lstStyle/>
          <a:p>
            <a:pPr>
              <a:spcBef>
                <a:spcPct val="50000"/>
              </a:spcBef>
              <a:defRPr/>
            </a:pPr>
            <a:r>
              <a:rPr lang="en-US" sz="3200" b="1" dirty="0">
                <a:solidFill>
                  <a:srgbClr val="FF0000"/>
                </a:solidFill>
                <a:latin typeface="Tahoma" pitchFamily="34" charset="0"/>
              </a:rPr>
              <a:t>Hell</a:t>
            </a:r>
          </a:p>
        </p:txBody>
      </p:sp>
      <p:sp>
        <p:nvSpPr>
          <p:cNvPr id="27661" name="Text Box 13"/>
          <p:cNvSpPr txBox="1">
            <a:spLocks noChangeArrowheads="1"/>
          </p:cNvSpPr>
          <p:nvPr/>
        </p:nvSpPr>
        <p:spPr bwMode="auto">
          <a:xfrm rot="389138">
            <a:off x="3108276" y="3039607"/>
            <a:ext cx="3703786" cy="866904"/>
          </a:xfrm>
          <a:prstGeom prst="rect">
            <a:avLst/>
          </a:prstGeom>
          <a:noFill/>
          <a:ln w="9525">
            <a:noFill/>
            <a:miter lim="800000"/>
            <a:headEnd/>
            <a:tailEnd/>
          </a:ln>
          <a:effectLst>
            <a:outerShdw dist="35921" dir="2700000" algn="ctr" rotWithShape="0">
              <a:srgbClr val="000000"/>
            </a:outerShdw>
          </a:effectLst>
        </p:spPr>
        <p:txBody>
          <a:bodyPr wrap="square">
            <a:spAutoFit/>
          </a:bodyPr>
          <a:lstStyle/>
          <a:p>
            <a:pPr>
              <a:lnSpc>
                <a:spcPct val="150000"/>
              </a:lnSpc>
              <a:spcBef>
                <a:spcPct val="50000"/>
              </a:spcBef>
              <a:defRPr/>
            </a:pPr>
            <a:r>
              <a:rPr lang="en-US" b="1" dirty="0">
                <a:solidFill>
                  <a:srgbClr val="00B050"/>
                </a:solidFill>
                <a:latin typeface="Tahoma" pitchFamily="34" charset="0"/>
              </a:rPr>
              <a:t>We are all born Dead to      God and Separated From Him.</a:t>
            </a:r>
          </a:p>
        </p:txBody>
      </p:sp>
      <p:sp>
        <p:nvSpPr>
          <p:cNvPr id="27662" name="Text Box 14"/>
          <p:cNvSpPr txBox="1">
            <a:spLocks noChangeArrowheads="1"/>
          </p:cNvSpPr>
          <p:nvPr/>
        </p:nvSpPr>
        <p:spPr bwMode="auto">
          <a:xfrm>
            <a:off x="1487372" y="4968977"/>
            <a:ext cx="9217024" cy="1323632"/>
          </a:xfrm>
          <a:prstGeom prst="rect">
            <a:avLst/>
          </a:prstGeom>
          <a:noFill/>
          <a:ln w="9525">
            <a:noFill/>
            <a:miter lim="800000"/>
            <a:headEnd/>
            <a:tailEnd/>
          </a:ln>
          <a:effectLst/>
        </p:spPr>
        <p:txBody>
          <a:bodyPr wrap="square">
            <a:spAutoFit/>
          </a:bodyPr>
          <a:lstStyle/>
          <a:p>
            <a:pPr>
              <a:spcBef>
                <a:spcPct val="50000"/>
              </a:spcBef>
              <a:defRPr/>
            </a:pPr>
            <a:r>
              <a:rPr lang="en-US" sz="2667" i="1" dirty="0">
                <a:solidFill>
                  <a:srgbClr val="FFFF00"/>
                </a:solidFill>
                <a:effectLst>
                  <a:outerShdw blurRad="38100" dist="63500" dir="2700000" algn="tl">
                    <a:srgbClr val="000000"/>
                  </a:outerShdw>
                </a:effectLst>
                <a:latin typeface="Tahoma" pitchFamily="34" charset="0"/>
              </a:rPr>
              <a:t>But, “God so loved the world that He gave His one and only Son, that whoever believes in Him shall not perish but have eternal life.” 												John 3:16</a:t>
            </a:r>
            <a:endParaRPr lang="en-US" sz="2667" i="1" dirty="0">
              <a:effectLst>
                <a:outerShdw blurRad="38100" dist="63500" dir="2700000" algn="tl">
                  <a:srgbClr val="000000"/>
                </a:outerShdw>
              </a:effectLst>
              <a:latin typeface="Tahoma" pitchFamily="34" charset="0"/>
            </a:endParaRPr>
          </a:p>
        </p:txBody>
      </p:sp>
      <p:sp>
        <p:nvSpPr>
          <p:cNvPr id="27663" name="Text Box 15"/>
          <p:cNvSpPr txBox="1">
            <a:spLocks noChangeArrowheads="1"/>
          </p:cNvSpPr>
          <p:nvPr/>
        </p:nvSpPr>
        <p:spPr bwMode="auto">
          <a:xfrm>
            <a:off x="4463818" y="2420939"/>
            <a:ext cx="3264132" cy="369332"/>
          </a:xfrm>
          <a:prstGeom prst="rect">
            <a:avLst/>
          </a:prstGeom>
          <a:noFill/>
          <a:ln w="9525">
            <a:noFill/>
            <a:miter lim="800000"/>
            <a:headEnd/>
            <a:tailEnd/>
          </a:ln>
          <a:effectLst>
            <a:outerShdw dist="35921" dir="2700000" algn="ctr" rotWithShape="0">
              <a:srgbClr val="00001C"/>
            </a:outerShdw>
          </a:effectLst>
        </p:spPr>
        <p:txBody>
          <a:bodyPr wrap="square">
            <a:spAutoFit/>
          </a:bodyPr>
          <a:lstStyle/>
          <a:p>
            <a:pPr algn="ctr">
              <a:spcBef>
                <a:spcPct val="50000"/>
              </a:spcBef>
              <a:defRPr/>
            </a:pPr>
            <a:r>
              <a:rPr lang="en-US" b="1" dirty="0">
                <a:solidFill>
                  <a:srgbClr val="FFFF00"/>
                </a:solidFill>
                <a:latin typeface="Tahoma" pitchFamily="34" charset="0"/>
              </a:rPr>
              <a:t>Eternity Present</a:t>
            </a:r>
          </a:p>
        </p:txBody>
      </p:sp>
      <p:grpSp>
        <p:nvGrpSpPr>
          <p:cNvPr id="27683" name="Group 22"/>
          <p:cNvGrpSpPr>
            <a:grpSpLocks/>
          </p:cNvGrpSpPr>
          <p:nvPr/>
        </p:nvGrpSpPr>
        <p:grpSpPr bwMode="auto">
          <a:xfrm>
            <a:off x="1775885" y="2768599"/>
            <a:ext cx="8023355" cy="1344612"/>
            <a:chOff x="884" y="1676"/>
            <a:chExt cx="3311" cy="847"/>
          </a:xfrm>
        </p:grpSpPr>
        <p:sp>
          <p:nvSpPr>
            <p:cNvPr id="27685" name="Line 23"/>
            <p:cNvSpPr>
              <a:spLocks noChangeShapeType="1"/>
            </p:cNvSpPr>
            <p:nvPr/>
          </p:nvSpPr>
          <p:spPr bwMode="auto">
            <a:xfrm>
              <a:off x="884" y="1933"/>
              <a:ext cx="3311" cy="590"/>
            </a:xfrm>
            <a:prstGeom prst="line">
              <a:avLst/>
            </a:prstGeom>
            <a:noFill/>
            <a:ln w="38100">
              <a:solidFill>
                <a:srgbClr val="FF0000"/>
              </a:solidFill>
              <a:round/>
              <a:headEnd/>
              <a:tailEnd type="triangle" w="med" len="med"/>
            </a:ln>
          </p:spPr>
          <p:txBody>
            <a:bodyPr/>
            <a:lstStyle/>
            <a:p>
              <a:endParaRPr lang="en-CA" sz="2400" dirty="0"/>
            </a:p>
          </p:txBody>
        </p:sp>
        <p:sp>
          <p:nvSpPr>
            <p:cNvPr id="27686" name="Line 24"/>
            <p:cNvSpPr>
              <a:spLocks noChangeShapeType="1"/>
            </p:cNvSpPr>
            <p:nvPr/>
          </p:nvSpPr>
          <p:spPr bwMode="auto">
            <a:xfrm flipH="1">
              <a:off x="884" y="1676"/>
              <a:ext cx="46" cy="257"/>
            </a:xfrm>
            <a:prstGeom prst="line">
              <a:avLst/>
            </a:prstGeom>
            <a:noFill/>
            <a:ln w="28575">
              <a:solidFill>
                <a:schemeClr val="tx1"/>
              </a:solidFill>
              <a:round/>
              <a:headEnd/>
              <a:tailEnd type="triangle" w="med" len="med"/>
            </a:ln>
          </p:spPr>
          <p:txBody>
            <a:bodyPr/>
            <a:lstStyle/>
            <a:p>
              <a:endParaRPr lang="en-CA" sz="2400" dirty="0"/>
            </a:p>
          </p:txBody>
        </p:sp>
      </p:grpSp>
      <p:sp>
        <p:nvSpPr>
          <p:cNvPr id="27682" name="Oval 29"/>
          <p:cNvSpPr>
            <a:spLocks noChangeArrowheads="1"/>
          </p:cNvSpPr>
          <p:nvPr/>
        </p:nvSpPr>
        <p:spPr bwMode="auto">
          <a:xfrm>
            <a:off x="1775885" y="2660649"/>
            <a:ext cx="287867" cy="215900"/>
          </a:xfrm>
          <a:prstGeom prst="ellipse">
            <a:avLst/>
          </a:prstGeom>
          <a:solidFill>
            <a:schemeClr val="accent1"/>
          </a:solidFill>
          <a:ln w="9525">
            <a:solidFill>
              <a:schemeClr val="tx1"/>
            </a:solidFill>
            <a:round/>
            <a:headEnd/>
            <a:tailEnd/>
          </a:ln>
        </p:spPr>
        <p:txBody>
          <a:bodyPr wrap="none" anchor="ctr"/>
          <a:lstStyle/>
          <a:p>
            <a:endParaRPr lang="en-US" sz="2400" dirty="0"/>
          </a:p>
        </p:txBody>
      </p:sp>
      <p:sp>
        <p:nvSpPr>
          <p:cNvPr id="27678" name="Text Box 30"/>
          <p:cNvSpPr txBox="1">
            <a:spLocks noChangeArrowheads="1"/>
          </p:cNvSpPr>
          <p:nvPr/>
        </p:nvSpPr>
        <p:spPr bwMode="auto">
          <a:xfrm>
            <a:off x="1515891" y="960847"/>
            <a:ext cx="6402725" cy="707886"/>
          </a:xfrm>
          <a:prstGeom prst="rect">
            <a:avLst/>
          </a:prstGeom>
          <a:noFill/>
          <a:ln w="9525">
            <a:noFill/>
            <a:miter lim="800000"/>
            <a:headEnd/>
            <a:tailEnd/>
          </a:ln>
          <a:effectLst/>
        </p:spPr>
        <p:txBody>
          <a:bodyPr wrap="square">
            <a:spAutoFit/>
          </a:bodyPr>
          <a:lstStyle/>
          <a:p>
            <a:pPr>
              <a:spcBef>
                <a:spcPct val="50000"/>
              </a:spcBef>
              <a:defRPr/>
            </a:pPr>
            <a:r>
              <a:rPr lang="en-CA" sz="4000" b="1" i="1" dirty="0">
                <a:solidFill>
                  <a:srgbClr val="FFFF00"/>
                </a:solidFill>
                <a:effectLst>
                  <a:outerShdw blurRad="38100" dist="63500" dir="2700000" algn="tl">
                    <a:srgbClr val="000000"/>
                  </a:outerShdw>
                </a:effectLst>
                <a:latin typeface="Calibri" panose="020F0502020204030204" pitchFamily="34" charset="0"/>
                <a:cs typeface="Calibri" panose="020F0502020204030204" pitchFamily="34" charset="0"/>
              </a:rPr>
              <a:t>God Has Given Us Eternal Life</a:t>
            </a:r>
          </a:p>
        </p:txBody>
      </p:sp>
      <p:sp>
        <p:nvSpPr>
          <p:cNvPr id="29" name="TextBox 28">
            <a:extLst>
              <a:ext uri="{FF2B5EF4-FFF2-40B4-BE49-F238E27FC236}">
                <a16:creationId xmlns:a16="http://schemas.microsoft.com/office/drawing/2014/main" id="{5A50C654-EF46-4065-8464-A059EA12CF89}"/>
              </a:ext>
            </a:extLst>
          </p:cNvPr>
          <p:cNvSpPr txBox="1"/>
          <p:nvPr/>
        </p:nvSpPr>
        <p:spPr>
          <a:xfrm>
            <a:off x="2019789" y="2634038"/>
            <a:ext cx="1617312" cy="338554"/>
          </a:xfrm>
          <a:prstGeom prst="rect">
            <a:avLst/>
          </a:prstGeom>
          <a:noFill/>
        </p:spPr>
        <p:txBody>
          <a:bodyPr wrap="square" rtlCol="0">
            <a:spAutoFit/>
          </a:bodyPr>
          <a:lstStyle/>
          <a:p>
            <a:r>
              <a:rPr lang="en-CA" sz="1600" b="1" dirty="0">
                <a:solidFill>
                  <a:schemeClr val="bg1"/>
                </a:solidFill>
                <a:latin typeface="Arial" panose="020B0604020202020204" pitchFamily="34" charset="0"/>
                <a:cs typeface="Arial" panose="020B0604020202020204" pitchFamily="34" charset="0"/>
              </a:rPr>
              <a:t>Adam and Eve</a:t>
            </a:r>
          </a:p>
        </p:txBody>
      </p:sp>
      <p:pic>
        <p:nvPicPr>
          <p:cNvPr id="3" name="Picture 2" descr="A picture containing person, indoor&#10;&#10;Description automatically generated">
            <a:extLst>
              <a:ext uri="{FF2B5EF4-FFF2-40B4-BE49-F238E27FC236}">
                <a16:creationId xmlns:a16="http://schemas.microsoft.com/office/drawing/2014/main" id="{28BD3505-1810-4F23-8879-6FD17396657A}"/>
              </a:ext>
            </a:extLst>
          </p:cNvPr>
          <p:cNvPicPr>
            <a:picLocks noChangeAspect="1"/>
          </p:cNvPicPr>
          <p:nvPr/>
        </p:nvPicPr>
        <p:blipFill rotWithShape="1">
          <a:blip r:embed="rId4"/>
          <a:srcRect l="10041" t="10293" r="9900"/>
          <a:stretch/>
        </p:blipFill>
        <p:spPr>
          <a:xfrm>
            <a:off x="8032985" y="2420939"/>
            <a:ext cx="1406344" cy="1562481"/>
          </a:xfrm>
          <a:prstGeom prst="rect">
            <a:avLst/>
          </a:prstGeom>
        </p:spPr>
      </p:pic>
      <p:sp>
        <p:nvSpPr>
          <p:cNvPr id="6" name="TextBox 5">
            <a:extLst>
              <a:ext uri="{FF2B5EF4-FFF2-40B4-BE49-F238E27FC236}">
                <a16:creationId xmlns:a16="http://schemas.microsoft.com/office/drawing/2014/main" id="{CB93AD14-1874-4334-94CE-35EE620988F8}"/>
              </a:ext>
            </a:extLst>
          </p:cNvPr>
          <p:cNvSpPr txBox="1"/>
          <p:nvPr/>
        </p:nvSpPr>
        <p:spPr>
          <a:xfrm>
            <a:off x="2326125" y="4198232"/>
            <a:ext cx="7539517" cy="830997"/>
          </a:xfrm>
          <a:prstGeom prst="rect">
            <a:avLst/>
          </a:prstGeom>
          <a:noFill/>
        </p:spPr>
        <p:txBody>
          <a:bodyPr wrap="square" rtlCol="0">
            <a:spAutoFit/>
          </a:bodyPr>
          <a:lstStyle/>
          <a:p>
            <a:r>
              <a:rPr lang="en-CA" sz="2400" i="1" dirty="0">
                <a:solidFill>
                  <a:schemeClr val="tx2"/>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When we receive Jesus as our Savior we die to Adam’s Family and are born again into God’s Family.</a:t>
            </a:r>
          </a:p>
        </p:txBody>
      </p:sp>
      <p:graphicFrame>
        <p:nvGraphicFramePr>
          <p:cNvPr id="27664" name="Object 16"/>
          <p:cNvGraphicFramePr>
            <a:graphicFrameLocks noGrp="1" noChangeAspect="1"/>
          </p:cNvGraphicFramePr>
          <p:nvPr>
            <p:ph sz="half" idx="2"/>
            <p:extLst>
              <p:ext uri="{D42A27DB-BD31-4B8C-83A1-F6EECF244321}">
                <p14:modId xmlns:p14="http://schemas.microsoft.com/office/powerpoint/2010/main" val="1773063670"/>
              </p:ext>
            </p:extLst>
          </p:nvPr>
        </p:nvGraphicFramePr>
        <p:xfrm>
          <a:off x="8394844" y="3277194"/>
          <a:ext cx="682625" cy="628650"/>
        </p:xfrm>
        <a:graphic>
          <a:graphicData uri="http://schemas.openxmlformats.org/presentationml/2006/ole">
            <mc:AlternateContent xmlns:mc="http://schemas.openxmlformats.org/markup-compatibility/2006">
              <mc:Choice xmlns:v="urn:schemas-microsoft-com:vml" Requires="v">
                <p:oleObj spid="_x0000_s3216" r:id="rId5" imgW="3212280" imgH="3935880" progId="">
                  <p:embed/>
                </p:oleObj>
              </mc:Choice>
              <mc:Fallback>
                <p:oleObj r:id="rId5" imgW="3212280" imgH="3935880" progId="">
                  <p:embed/>
                  <p:pic>
                    <p:nvPicPr>
                      <p:cNvPr id="27664" name="Object 1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94844" y="3277194"/>
                        <a:ext cx="682625" cy="628650"/>
                      </a:xfrm>
                      <a:prstGeom prst="rect">
                        <a:avLst/>
                      </a:prstGeom>
                      <a:solidFill>
                        <a:srgbClr val="83BDFD"/>
                      </a:solidFill>
                    </p:spPr>
                  </p:pic>
                </p:oleObj>
              </mc:Fallback>
            </mc:AlternateContent>
          </a:graphicData>
        </a:graphic>
      </p:graphicFrame>
      <p:graphicFrame>
        <p:nvGraphicFramePr>
          <p:cNvPr id="31" name="Object 16">
            <a:extLst>
              <a:ext uri="{FF2B5EF4-FFF2-40B4-BE49-F238E27FC236}">
                <a16:creationId xmlns:a16="http://schemas.microsoft.com/office/drawing/2014/main" id="{AB6A2EB9-1445-4EE1-87C7-094FBF6723FC}"/>
              </a:ext>
            </a:extLst>
          </p:cNvPr>
          <p:cNvGraphicFramePr>
            <a:graphicFrameLocks noChangeAspect="1"/>
          </p:cNvGraphicFramePr>
          <p:nvPr>
            <p:extLst>
              <p:ext uri="{D42A27DB-BD31-4B8C-83A1-F6EECF244321}">
                <p14:modId xmlns:p14="http://schemas.microsoft.com/office/powerpoint/2010/main" val="3246583010"/>
              </p:ext>
            </p:extLst>
          </p:nvPr>
        </p:nvGraphicFramePr>
        <p:xfrm>
          <a:off x="7310302" y="3195765"/>
          <a:ext cx="682625" cy="628650"/>
        </p:xfrm>
        <a:graphic>
          <a:graphicData uri="http://schemas.openxmlformats.org/presentationml/2006/ole">
            <mc:AlternateContent xmlns:mc="http://schemas.openxmlformats.org/markup-compatibility/2006">
              <mc:Choice xmlns:v="urn:schemas-microsoft-com:vml" Requires="v">
                <p:oleObj spid="_x0000_s3217" r:id="rId7" imgW="3212280" imgH="3935880" progId="">
                  <p:embed/>
                </p:oleObj>
              </mc:Choice>
              <mc:Fallback>
                <p:oleObj r:id="rId7" imgW="3212280" imgH="3935880" progId="">
                  <p:embed/>
                  <p:pic>
                    <p:nvPicPr>
                      <p:cNvPr id="31" name="Object 16">
                        <a:extLst>
                          <a:ext uri="{FF2B5EF4-FFF2-40B4-BE49-F238E27FC236}">
                            <a16:creationId xmlns:a16="http://schemas.microsoft.com/office/drawing/2014/main" id="{AB6A2EB9-1445-4EE1-87C7-094FBF6723F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10302" y="3195765"/>
                        <a:ext cx="682625" cy="628650"/>
                      </a:xfrm>
                      <a:prstGeom prst="rect">
                        <a:avLst/>
                      </a:prstGeom>
                      <a:noFill/>
                    </p:spPr>
                  </p:pic>
                </p:oleObj>
              </mc:Fallback>
            </mc:AlternateContent>
          </a:graphicData>
        </a:graphic>
      </p:graphicFrame>
    </p:spTree>
    <p:extLst>
      <p:ext uri="{BB962C8B-B14F-4D97-AF65-F5344CB8AC3E}">
        <p14:creationId xmlns:p14="http://schemas.microsoft.com/office/powerpoint/2010/main" val="220278449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7662">
                                            <p:txEl>
                                              <p:pRg st="0" end="0"/>
                                            </p:txEl>
                                          </p:spTgt>
                                        </p:tgtEl>
                                        <p:attrNameLst>
                                          <p:attrName>style.visibility</p:attrName>
                                        </p:attrNameLst>
                                      </p:cBhvr>
                                      <p:to>
                                        <p:strVal val="visible"/>
                                      </p:to>
                                    </p:set>
                                    <p:anim calcmode="lin" valueType="num">
                                      <p:cBhvr>
                                        <p:cTn id="7" dur="2000" fill="hold"/>
                                        <p:tgtEl>
                                          <p:spTgt spid="27662">
                                            <p:txEl>
                                              <p:pRg st="0" end="0"/>
                                            </p:txEl>
                                          </p:spTgt>
                                        </p:tgtEl>
                                        <p:attrNameLst>
                                          <p:attrName>ppt_w</p:attrName>
                                        </p:attrNameLst>
                                      </p:cBhvr>
                                      <p:tavLst>
                                        <p:tav tm="0">
                                          <p:val>
                                            <p:fltVal val="0"/>
                                          </p:val>
                                        </p:tav>
                                        <p:tav tm="100000">
                                          <p:val>
                                            <p:strVal val="#ppt_w"/>
                                          </p:val>
                                        </p:tav>
                                      </p:tavLst>
                                    </p:anim>
                                    <p:anim calcmode="lin" valueType="num">
                                      <p:cBhvr>
                                        <p:cTn id="8" dur="2000" fill="hold"/>
                                        <p:tgtEl>
                                          <p:spTgt spid="27662">
                                            <p:txEl>
                                              <p:pRg st="0" end="0"/>
                                            </p:txEl>
                                          </p:spTgt>
                                        </p:tgtEl>
                                        <p:attrNameLst>
                                          <p:attrName>ppt_h</p:attrName>
                                        </p:attrNameLst>
                                      </p:cBhvr>
                                      <p:tavLst>
                                        <p:tav tm="0">
                                          <p:val>
                                            <p:fltVal val="0"/>
                                          </p:val>
                                        </p:tav>
                                        <p:tav tm="100000">
                                          <p:val>
                                            <p:strVal val="#ppt_h"/>
                                          </p:val>
                                        </p:tav>
                                      </p:tavLst>
                                    </p:anim>
                                  </p:childTnLst>
                                </p:cTn>
                              </p:par>
                            </p:childTnLst>
                          </p:cTn>
                        </p:par>
                        <p:par>
                          <p:cTn id="9" fill="hold">
                            <p:stCondLst>
                              <p:cond delay="2000"/>
                            </p:stCondLst>
                            <p:childTnLst>
                              <p:par>
                                <p:cTn id="10" presetID="10"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750"/>
                                        <p:tgtEl>
                                          <p:spTgt spid="3"/>
                                        </p:tgtEl>
                                      </p:cBhvr>
                                    </p:animEffect>
                                  </p:childTnLst>
                                </p:cTn>
                              </p:par>
                              <p:par>
                                <p:cTn id="13" presetID="1" presetClass="exit" presetSubtype="0" fill="hold" grpId="0" nodeType="withEffect">
                                  <p:stCondLst>
                                    <p:cond delay="0"/>
                                  </p:stCondLst>
                                  <p:childTnLst>
                                    <p:set>
                                      <p:cBhvr>
                                        <p:cTn id="14" dur="1" fill="hold">
                                          <p:stCondLst>
                                            <p:cond delay="0"/>
                                          </p:stCondLst>
                                        </p:cTn>
                                        <p:tgtEl>
                                          <p:spTgt spid="27660"/>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75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xit" presetSubtype="0" fill="hold" nodeType="clickEffect">
                                  <p:stCondLst>
                                    <p:cond delay="0"/>
                                  </p:stCondLst>
                                  <p:childTnLst>
                                    <p:set>
                                      <p:cBhvr>
                                        <p:cTn id="23" dur="1" fill="hold">
                                          <p:stCondLst>
                                            <p:cond delay="0"/>
                                          </p:stCondLst>
                                        </p:cTn>
                                        <p:tgtEl>
                                          <p:spTgt spid="31"/>
                                        </p:tgtEl>
                                        <p:attrNameLst>
                                          <p:attrName>style.visibility</p:attrName>
                                        </p:attrNameLst>
                                      </p:cBhvr>
                                      <p:to>
                                        <p:strVal val="hidden"/>
                                      </p:to>
                                    </p:set>
                                  </p:childTnLst>
                                </p:cTn>
                              </p:par>
                              <p:par>
                                <p:cTn id="24" presetID="10" presetClass="entr" presetSubtype="0" fill="hold" nodeType="withEffect">
                                  <p:stCondLst>
                                    <p:cond delay="0"/>
                                  </p:stCondLst>
                                  <p:childTnLst>
                                    <p:set>
                                      <p:cBhvr>
                                        <p:cTn id="25" dur="1" fill="hold">
                                          <p:stCondLst>
                                            <p:cond delay="0"/>
                                          </p:stCondLst>
                                        </p:cTn>
                                        <p:tgtEl>
                                          <p:spTgt spid="27664"/>
                                        </p:tgtEl>
                                        <p:attrNameLst>
                                          <p:attrName>style.visibility</p:attrName>
                                        </p:attrNameLst>
                                      </p:cBhvr>
                                      <p:to>
                                        <p:strVal val="visible"/>
                                      </p:to>
                                    </p:set>
                                    <p:animEffect transition="in" filter="fade">
                                      <p:cBhvr>
                                        <p:cTn id="26" dur="1750"/>
                                        <p:tgtEl>
                                          <p:spTgt spid="276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60" grpId="0"/>
      <p:bldP spid="27662" grpId="0" build="allAtOnce"/>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3"/>
          <p:cNvSpPr>
            <a:spLocks noGrp="1" noChangeArrowheads="1"/>
          </p:cNvSpPr>
          <p:nvPr>
            <p:ph type="body" sz="half" idx="1"/>
          </p:nvPr>
        </p:nvSpPr>
        <p:spPr>
          <a:xfrm>
            <a:off x="3858647" y="1941811"/>
            <a:ext cx="4743816" cy="803275"/>
          </a:xfrm>
          <a:effectLst>
            <a:outerShdw dist="35921" dir="2700000" algn="ctr" rotWithShape="0">
              <a:srgbClr val="000000"/>
            </a:outerShdw>
          </a:effectLst>
        </p:spPr>
        <p:txBody>
          <a:bodyPr>
            <a:noAutofit/>
          </a:bodyPr>
          <a:lstStyle/>
          <a:p>
            <a:pPr eaLnBrk="1" hangingPunct="1">
              <a:buFontTx/>
              <a:buNone/>
              <a:defRPr/>
            </a:pPr>
            <a:r>
              <a:rPr lang="en-US" sz="2800" b="1" dirty="0">
                <a:solidFill>
                  <a:srgbClr val="0070C0"/>
                </a:solidFill>
                <a:latin typeface="Arial" panose="020B0604020202020204" pitchFamily="34" charset="0"/>
                <a:cs typeface="Arial" panose="020B0604020202020204" pitchFamily="34" charset="0"/>
              </a:rPr>
              <a:t>Christ’s Life = Eternal Life</a:t>
            </a:r>
          </a:p>
        </p:txBody>
      </p:sp>
      <p:grpSp>
        <p:nvGrpSpPr>
          <p:cNvPr id="27652" name="Group 4"/>
          <p:cNvGrpSpPr>
            <a:grpSpLocks/>
          </p:cNvGrpSpPr>
          <p:nvPr/>
        </p:nvGrpSpPr>
        <p:grpSpPr bwMode="auto">
          <a:xfrm>
            <a:off x="1583499" y="2468894"/>
            <a:ext cx="8640960" cy="192021"/>
            <a:chOff x="476" y="1570"/>
            <a:chExt cx="4445" cy="0"/>
          </a:xfrm>
        </p:grpSpPr>
        <p:sp>
          <p:nvSpPr>
            <p:cNvPr id="27690" name="Line 5"/>
            <p:cNvSpPr>
              <a:spLocks noChangeShapeType="1"/>
            </p:cNvSpPr>
            <p:nvPr/>
          </p:nvSpPr>
          <p:spPr bwMode="auto">
            <a:xfrm>
              <a:off x="793" y="1570"/>
              <a:ext cx="4128" cy="0"/>
            </a:xfrm>
            <a:prstGeom prst="line">
              <a:avLst/>
            </a:prstGeom>
            <a:noFill/>
            <a:ln w="38100">
              <a:solidFill>
                <a:srgbClr val="000000"/>
              </a:solidFill>
              <a:round/>
              <a:headEnd/>
              <a:tailEnd type="triangle" w="med" len="med"/>
            </a:ln>
          </p:spPr>
          <p:txBody>
            <a:bodyPr/>
            <a:lstStyle/>
            <a:p>
              <a:endParaRPr lang="en-CA" sz="2400" dirty="0"/>
            </a:p>
          </p:txBody>
        </p:sp>
        <p:sp>
          <p:nvSpPr>
            <p:cNvPr id="27691" name="Line 6"/>
            <p:cNvSpPr>
              <a:spLocks noChangeShapeType="1"/>
            </p:cNvSpPr>
            <p:nvPr/>
          </p:nvSpPr>
          <p:spPr bwMode="auto">
            <a:xfrm flipH="1">
              <a:off x="476" y="1570"/>
              <a:ext cx="317" cy="0"/>
            </a:xfrm>
            <a:prstGeom prst="line">
              <a:avLst/>
            </a:prstGeom>
            <a:noFill/>
            <a:ln w="38100">
              <a:solidFill>
                <a:srgbClr val="000000"/>
              </a:solidFill>
              <a:round/>
              <a:headEnd/>
              <a:tailEnd type="triangle" w="med" len="med"/>
            </a:ln>
          </p:spPr>
          <p:txBody>
            <a:bodyPr/>
            <a:lstStyle/>
            <a:p>
              <a:endParaRPr lang="en-CA" sz="2400" dirty="0"/>
            </a:p>
          </p:txBody>
        </p:sp>
      </p:grpSp>
      <p:sp>
        <p:nvSpPr>
          <p:cNvPr id="27658" name="Text Box 10"/>
          <p:cNvSpPr txBox="1">
            <a:spLocks noChangeArrowheads="1"/>
          </p:cNvSpPr>
          <p:nvPr/>
        </p:nvSpPr>
        <p:spPr bwMode="auto">
          <a:xfrm>
            <a:off x="951299" y="1944924"/>
            <a:ext cx="1344148" cy="646331"/>
          </a:xfrm>
          <a:prstGeom prst="rect">
            <a:avLst/>
          </a:prstGeom>
          <a:noFill/>
          <a:ln w="9525">
            <a:noFill/>
            <a:miter lim="800000"/>
            <a:headEnd/>
            <a:tailEnd/>
          </a:ln>
          <a:effectLst>
            <a:outerShdw dist="35921" dir="2700000" algn="ctr" rotWithShape="0">
              <a:srgbClr val="00001C"/>
            </a:outerShdw>
          </a:effectLst>
        </p:spPr>
        <p:txBody>
          <a:bodyPr wrap="square">
            <a:spAutoFit/>
          </a:bodyPr>
          <a:lstStyle/>
          <a:p>
            <a:pPr>
              <a:spcBef>
                <a:spcPct val="50000"/>
              </a:spcBef>
              <a:defRPr/>
            </a:pPr>
            <a:r>
              <a:rPr lang="en-US" b="1" dirty="0">
                <a:solidFill>
                  <a:srgbClr val="FFFF00"/>
                </a:solidFill>
                <a:latin typeface="Tahoma" pitchFamily="34" charset="0"/>
              </a:rPr>
              <a:t>Eternity Past</a:t>
            </a:r>
          </a:p>
        </p:txBody>
      </p:sp>
      <p:sp>
        <p:nvSpPr>
          <p:cNvPr id="27659" name="Text Box 11"/>
          <p:cNvSpPr txBox="1">
            <a:spLocks noChangeArrowheads="1"/>
          </p:cNvSpPr>
          <p:nvPr/>
        </p:nvSpPr>
        <p:spPr bwMode="auto">
          <a:xfrm>
            <a:off x="10131849" y="1699906"/>
            <a:ext cx="1203577" cy="923330"/>
          </a:xfrm>
          <a:prstGeom prst="rect">
            <a:avLst/>
          </a:prstGeom>
          <a:noFill/>
          <a:ln w="9525">
            <a:noFill/>
            <a:miter lim="800000"/>
            <a:headEnd/>
            <a:tailEnd/>
          </a:ln>
          <a:effectLst>
            <a:outerShdw dist="35921" dir="2700000" algn="ctr" rotWithShape="0">
              <a:srgbClr val="00001C"/>
            </a:outerShdw>
          </a:effectLst>
        </p:spPr>
        <p:txBody>
          <a:bodyPr wrap="square">
            <a:spAutoFit/>
          </a:bodyPr>
          <a:lstStyle/>
          <a:p>
            <a:pPr>
              <a:spcBef>
                <a:spcPct val="50000"/>
              </a:spcBef>
              <a:defRPr/>
            </a:pPr>
            <a:r>
              <a:rPr lang="en-US" b="1" dirty="0">
                <a:solidFill>
                  <a:srgbClr val="FFFF00"/>
                </a:solidFill>
                <a:latin typeface="Tahoma" pitchFamily="34" charset="0"/>
              </a:rPr>
              <a:t>Eternity Future Heaven</a:t>
            </a:r>
          </a:p>
        </p:txBody>
      </p:sp>
      <p:sp>
        <p:nvSpPr>
          <p:cNvPr id="27663" name="Text Box 15"/>
          <p:cNvSpPr txBox="1">
            <a:spLocks noChangeArrowheads="1"/>
          </p:cNvSpPr>
          <p:nvPr/>
        </p:nvSpPr>
        <p:spPr bwMode="auto">
          <a:xfrm>
            <a:off x="4463818" y="2420939"/>
            <a:ext cx="3264132" cy="369332"/>
          </a:xfrm>
          <a:prstGeom prst="rect">
            <a:avLst/>
          </a:prstGeom>
          <a:noFill/>
          <a:ln w="9525">
            <a:noFill/>
            <a:miter lim="800000"/>
            <a:headEnd/>
            <a:tailEnd/>
          </a:ln>
          <a:effectLst>
            <a:outerShdw dist="35921" dir="2700000" algn="ctr" rotWithShape="0">
              <a:srgbClr val="00001C"/>
            </a:outerShdw>
          </a:effectLst>
        </p:spPr>
        <p:txBody>
          <a:bodyPr wrap="square">
            <a:spAutoFit/>
          </a:bodyPr>
          <a:lstStyle/>
          <a:p>
            <a:pPr algn="ctr">
              <a:spcBef>
                <a:spcPct val="50000"/>
              </a:spcBef>
              <a:defRPr/>
            </a:pPr>
            <a:r>
              <a:rPr lang="en-US" b="1" dirty="0">
                <a:solidFill>
                  <a:srgbClr val="FFFF00"/>
                </a:solidFill>
                <a:latin typeface="Tahoma" pitchFamily="34" charset="0"/>
              </a:rPr>
              <a:t>Eternity Present</a:t>
            </a:r>
          </a:p>
        </p:txBody>
      </p:sp>
      <p:sp>
        <p:nvSpPr>
          <p:cNvPr id="27678" name="Text Box 30"/>
          <p:cNvSpPr txBox="1">
            <a:spLocks noChangeArrowheads="1"/>
          </p:cNvSpPr>
          <p:nvPr/>
        </p:nvSpPr>
        <p:spPr bwMode="auto">
          <a:xfrm>
            <a:off x="2199738" y="860172"/>
            <a:ext cx="7307083" cy="707886"/>
          </a:xfrm>
          <a:prstGeom prst="rect">
            <a:avLst/>
          </a:prstGeom>
          <a:noFill/>
          <a:ln w="9525">
            <a:noFill/>
            <a:miter lim="800000"/>
            <a:headEnd/>
            <a:tailEnd/>
          </a:ln>
          <a:effectLst/>
        </p:spPr>
        <p:txBody>
          <a:bodyPr wrap="square">
            <a:spAutoFit/>
          </a:bodyPr>
          <a:lstStyle/>
          <a:p>
            <a:pPr algn="ctr">
              <a:spcBef>
                <a:spcPct val="50000"/>
              </a:spcBef>
              <a:defRPr/>
            </a:pPr>
            <a:r>
              <a:rPr lang="en-CA" sz="4000" i="1" dirty="0">
                <a:solidFill>
                  <a:srgbClr val="FFFF00"/>
                </a:solidFill>
                <a:effectLst>
                  <a:outerShdw blurRad="38100" dist="63500" dir="2700000" algn="tl">
                    <a:srgbClr val="000000"/>
                  </a:outerShdw>
                </a:effectLst>
                <a:latin typeface="Tahoma" pitchFamily="34" charset="0"/>
              </a:rPr>
              <a:t>  God Has Given Us Eternal Life</a:t>
            </a:r>
          </a:p>
        </p:txBody>
      </p:sp>
      <p:pic>
        <p:nvPicPr>
          <p:cNvPr id="3" name="Picture 2" descr="A picture containing person, indoor&#10;&#10;Description automatically generated">
            <a:extLst>
              <a:ext uri="{FF2B5EF4-FFF2-40B4-BE49-F238E27FC236}">
                <a16:creationId xmlns:a16="http://schemas.microsoft.com/office/drawing/2014/main" id="{28BD3505-1810-4F23-8879-6FD17396657A}"/>
              </a:ext>
            </a:extLst>
          </p:cNvPr>
          <p:cNvPicPr>
            <a:picLocks noChangeAspect="1"/>
          </p:cNvPicPr>
          <p:nvPr/>
        </p:nvPicPr>
        <p:blipFill rotWithShape="1">
          <a:blip r:embed="rId4"/>
          <a:srcRect l="10041" t="10293" r="9900"/>
          <a:stretch/>
        </p:blipFill>
        <p:spPr>
          <a:xfrm>
            <a:off x="8531153" y="1578678"/>
            <a:ext cx="1406344" cy="1562481"/>
          </a:xfrm>
          <a:prstGeom prst="rect">
            <a:avLst/>
          </a:prstGeom>
        </p:spPr>
      </p:pic>
      <p:sp>
        <p:nvSpPr>
          <p:cNvPr id="5" name="TextBox 4">
            <a:extLst>
              <a:ext uri="{FF2B5EF4-FFF2-40B4-BE49-F238E27FC236}">
                <a16:creationId xmlns:a16="http://schemas.microsoft.com/office/drawing/2014/main" id="{68F437C4-A8F9-4BA6-A4B5-579AE6ED5FA7}"/>
              </a:ext>
            </a:extLst>
          </p:cNvPr>
          <p:cNvSpPr txBox="1"/>
          <p:nvPr/>
        </p:nvSpPr>
        <p:spPr>
          <a:xfrm>
            <a:off x="1499821" y="4234765"/>
            <a:ext cx="9192126" cy="1938992"/>
          </a:xfrm>
          <a:prstGeom prst="rect">
            <a:avLst/>
          </a:prstGeom>
          <a:noFill/>
        </p:spPr>
        <p:txBody>
          <a:bodyPr wrap="square" rtlCol="0">
            <a:spAutoFit/>
          </a:bodyPr>
          <a:lstStyle/>
          <a:p>
            <a:r>
              <a:rPr lang="en-US" sz="2400" i="1" dirty="0">
                <a:solidFill>
                  <a:schemeClr val="tx2">
                    <a:lumMod val="75000"/>
                  </a:schemeClr>
                </a:solidFill>
                <a:effectLst>
                  <a:outerShdw blurRad="50800" dist="38100" dir="2700000" algn="tl" rotWithShape="0">
                    <a:prstClr val="black">
                      <a:alpha val="40000"/>
                    </a:prstClr>
                  </a:outerShdw>
                </a:effectLst>
                <a:latin typeface="Tahoma" panose="020B0604030504040204" pitchFamily="34" charset="0"/>
                <a:ea typeface="Tahoma" panose="020B0604030504040204" pitchFamily="34" charset="0"/>
                <a:cs typeface="Tahoma" panose="020B0604030504040204" pitchFamily="34" charset="0"/>
              </a:rPr>
              <a:t>“And this is the testimony: God has given us eternal life, and this life is in his Son. Whoever </a:t>
            </a:r>
            <a:r>
              <a:rPr lang="en-US" sz="2400" i="1" u="sng" dirty="0">
                <a:solidFill>
                  <a:schemeClr val="tx2">
                    <a:lumMod val="75000"/>
                  </a:schemeClr>
                </a:solidFill>
                <a:effectLst>
                  <a:outerShdw blurRad="50800" dist="38100" dir="2700000" algn="tl" rotWithShape="0">
                    <a:prstClr val="black">
                      <a:alpha val="40000"/>
                    </a:prstClr>
                  </a:outerShdw>
                </a:effectLst>
                <a:latin typeface="Tahoma" panose="020B0604030504040204" pitchFamily="34" charset="0"/>
                <a:ea typeface="Tahoma" panose="020B0604030504040204" pitchFamily="34" charset="0"/>
                <a:cs typeface="Tahoma" panose="020B0604030504040204" pitchFamily="34" charset="0"/>
              </a:rPr>
              <a:t>has the Son has life</a:t>
            </a:r>
            <a:r>
              <a:rPr lang="en-US" sz="2400" i="1" dirty="0">
                <a:solidFill>
                  <a:schemeClr val="tx2">
                    <a:lumMod val="75000"/>
                  </a:schemeClr>
                </a:solidFill>
                <a:effectLst>
                  <a:outerShdw blurRad="50800" dist="38100" dir="2700000" algn="tl" rotWithShape="0">
                    <a:prstClr val="black">
                      <a:alpha val="40000"/>
                    </a:prstClr>
                  </a:outerShdw>
                </a:effectLst>
                <a:latin typeface="Tahoma" panose="020B0604030504040204" pitchFamily="34" charset="0"/>
                <a:ea typeface="Tahoma" panose="020B0604030504040204" pitchFamily="34" charset="0"/>
                <a:cs typeface="Tahoma" panose="020B0604030504040204" pitchFamily="34" charset="0"/>
              </a:rPr>
              <a:t>; whoever </a:t>
            </a:r>
            <a:r>
              <a:rPr lang="en-US" sz="2400" i="1" u="sng" dirty="0">
                <a:solidFill>
                  <a:schemeClr val="tx2">
                    <a:lumMod val="75000"/>
                  </a:schemeClr>
                </a:solidFill>
                <a:effectLst>
                  <a:outerShdw blurRad="50800" dist="38100" dir="2700000" algn="tl" rotWithShape="0">
                    <a:prstClr val="black">
                      <a:alpha val="40000"/>
                    </a:prstClr>
                  </a:outerShdw>
                </a:effectLst>
                <a:latin typeface="Tahoma" panose="020B0604030504040204" pitchFamily="34" charset="0"/>
                <a:ea typeface="Tahoma" panose="020B0604030504040204" pitchFamily="34" charset="0"/>
                <a:cs typeface="Tahoma" panose="020B0604030504040204" pitchFamily="34" charset="0"/>
              </a:rPr>
              <a:t>does not have the Son of God does not have life</a:t>
            </a:r>
            <a:r>
              <a:rPr lang="en-US" sz="2400" i="1" dirty="0">
                <a:solidFill>
                  <a:schemeClr val="tx2">
                    <a:lumMod val="75000"/>
                  </a:schemeClr>
                </a:solidFill>
                <a:effectLst>
                  <a:outerShdw blurRad="50800" dist="38100" dir="2700000" algn="tl" rotWithShape="0">
                    <a:prstClr val="black">
                      <a:alpha val="40000"/>
                    </a:prstClr>
                  </a:outerShdw>
                </a:effectLst>
                <a:latin typeface="Tahoma" panose="020B0604030504040204" pitchFamily="34" charset="0"/>
                <a:ea typeface="Tahoma" panose="020B0604030504040204" pitchFamily="34" charset="0"/>
                <a:cs typeface="Tahoma" panose="020B0604030504040204" pitchFamily="34" charset="0"/>
              </a:rPr>
              <a:t>. I write these things to you who believe in the name of the Son of God </a:t>
            </a:r>
            <a:r>
              <a:rPr lang="en-US" sz="2400" i="1" u="sng" dirty="0">
                <a:solidFill>
                  <a:schemeClr val="tx2">
                    <a:lumMod val="75000"/>
                  </a:schemeClr>
                </a:solidFill>
                <a:effectLst>
                  <a:outerShdw blurRad="50800" dist="38100" dir="2700000" algn="tl" rotWithShape="0">
                    <a:prstClr val="black">
                      <a:alpha val="40000"/>
                    </a:prstClr>
                  </a:outerShdw>
                </a:effectLst>
                <a:latin typeface="Tahoma" panose="020B0604030504040204" pitchFamily="34" charset="0"/>
                <a:ea typeface="Tahoma" panose="020B0604030504040204" pitchFamily="34" charset="0"/>
                <a:cs typeface="Tahoma" panose="020B0604030504040204" pitchFamily="34" charset="0"/>
              </a:rPr>
              <a:t>so that you may know that you have eternal life</a:t>
            </a:r>
            <a:r>
              <a:rPr lang="en-US" sz="2400" i="1" dirty="0">
                <a:solidFill>
                  <a:schemeClr val="tx2">
                    <a:lumMod val="75000"/>
                  </a:schemeClr>
                </a:solidFill>
                <a:effectLst>
                  <a:outerShdw blurRad="50800" dist="38100" dir="2700000" algn="tl" rotWithShape="0">
                    <a:prstClr val="black">
                      <a:alpha val="40000"/>
                    </a:prstClr>
                  </a:outerShdw>
                </a:effectLst>
                <a:latin typeface="Tahoma" panose="020B0604030504040204" pitchFamily="34" charset="0"/>
                <a:ea typeface="Tahoma" panose="020B0604030504040204" pitchFamily="34" charset="0"/>
                <a:cs typeface="Tahoma" panose="020B0604030504040204" pitchFamily="34" charset="0"/>
              </a:rPr>
              <a:t>” 								1 John 5:11-13</a:t>
            </a:r>
          </a:p>
        </p:txBody>
      </p:sp>
      <p:graphicFrame>
        <p:nvGraphicFramePr>
          <p:cNvPr id="27664" name="Object 16"/>
          <p:cNvGraphicFramePr>
            <a:graphicFrameLocks noGrp="1" noChangeAspect="1"/>
          </p:cNvGraphicFramePr>
          <p:nvPr>
            <p:ph sz="half" idx="2"/>
            <p:extLst>
              <p:ext uri="{D42A27DB-BD31-4B8C-83A1-F6EECF244321}">
                <p14:modId xmlns:p14="http://schemas.microsoft.com/office/powerpoint/2010/main" val="1439130436"/>
              </p:ext>
            </p:extLst>
          </p:nvPr>
        </p:nvGraphicFramePr>
        <p:xfrm>
          <a:off x="8893012" y="2434933"/>
          <a:ext cx="682625" cy="628650"/>
        </p:xfrm>
        <a:graphic>
          <a:graphicData uri="http://schemas.openxmlformats.org/presentationml/2006/ole">
            <mc:AlternateContent xmlns:mc="http://schemas.openxmlformats.org/markup-compatibility/2006">
              <mc:Choice xmlns:v="urn:schemas-microsoft-com:vml" Requires="v">
                <p:oleObj spid="_x0000_s4169" r:id="rId5" imgW="3212280" imgH="3935880" progId="">
                  <p:embed/>
                </p:oleObj>
              </mc:Choice>
              <mc:Fallback>
                <p:oleObj r:id="rId5" imgW="3212280" imgH="3935880" progId="">
                  <p:embed/>
                  <p:pic>
                    <p:nvPicPr>
                      <p:cNvPr id="27664" name="Object 1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93012" y="2434933"/>
                        <a:ext cx="682625" cy="628650"/>
                      </a:xfrm>
                      <a:prstGeom prst="rect">
                        <a:avLst/>
                      </a:prstGeom>
                      <a:solidFill>
                        <a:srgbClr val="83BDFD"/>
                      </a:solidFill>
                    </p:spPr>
                  </p:pic>
                </p:oleObj>
              </mc:Fallback>
            </mc:AlternateContent>
          </a:graphicData>
        </a:graphic>
      </p:graphicFrame>
      <p:sp>
        <p:nvSpPr>
          <p:cNvPr id="2" name="TextBox 1">
            <a:extLst>
              <a:ext uri="{FF2B5EF4-FFF2-40B4-BE49-F238E27FC236}">
                <a16:creationId xmlns:a16="http://schemas.microsoft.com/office/drawing/2014/main" id="{FC5E7B4D-0585-47EC-8B5E-752F129A99C6}"/>
              </a:ext>
            </a:extLst>
          </p:cNvPr>
          <p:cNvSpPr txBox="1"/>
          <p:nvPr/>
        </p:nvSpPr>
        <p:spPr>
          <a:xfrm>
            <a:off x="3987754" y="3251740"/>
            <a:ext cx="3725838" cy="523220"/>
          </a:xfrm>
          <a:prstGeom prst="rect">
            <a:avLst/>
          </a:prstGeom>
          <a:noFill/>
        </p:spPr>
        <p:txBody>
          <a:bodyPr wrap="square" rtlCol="0">
            <a:spAutoFit/>
          </a:bodyPr>
          <a:lstStyle/>
          <a:p>
            <a:r>
              <a:rPr lang="en-CA" sz="2800" dirty="0">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Do you have the Son?</a:t>
            </a:r>
          </a:p>
        </p:txBody>
      </p:sp>
      <p:sp>
        <p:nvSpPr>
          <p:cNvPr id="24" name="TextBox 23">
            <a:extLst>
              <a:ext uri="{FF2B5EF4-FFF2-40B4-BE49-F238E27FC236}">
                <a16:creationId xmlns:a16="http://schemas.microsoft.com/office/drawing/2014/main" id="{97AFCABB-4AB9-4284-A16D-F696074BC0F4}"/>
              </a:ext>
            </a:extLst>
          </p:cNvPr>
          <p:cNvSpPr txBox="1"/>
          <p:nvPr/>
        </p:nvSpPr>
        <p:spPr>
          <a:xfrm>
            <a:off x="4005071" y="3740070"/>
            <a:ext cx="5952703" cy="523220"/>
          </a:xfrm>
          <a:prstGeom prst="rect">
            <a:avLst/>
          </a:prstGeom>
          <a:noFill/>
        </p:spPr>
        <p:txBody>
          <a:bodyPr wrap="square" rtlCol="0">
            <a:spAutoFit/>
          </a:bodyPr>
          <a:lstStyle/>
          <a:p>
            <a:r>
              <a:rPr lang="en-CA" sz="2800" dirty="0">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Do you know you have eternal life?</a:t>
            </a:r>
          </a:p>
        </p:txBody>
      </p:sp>
      <p:sp>
        <p:nvSpPr>
          <p:cNvPr id="4" name="TextBox 3">
            <a:extLst>
              <a:ext uri="{FF2B5EF4-FFF2-40B4-BE49-F238E27FC236}">
                <a16:creationId xmlns:a16="http://schemas.microsoft.com/office/drawing/2014/main" id="{F37802AB-D339-4EB9-93C1-F4E6692E4326}"/>
              </a:ext>
            </a:extLst>
          </p:cNvPr>
          <p:cNvSpPr txBox="1"/>
          <p:nvPr/>
        </p:nvSpPr>
        <p:spPr>
          <a:xfrm>
            <a:off x="3987754" y="2758564"/>
            <a:ext cx="4508765" cy="523220"/>
          </a:xfrm>
          <a:prstGeom prst="rect">
            <a:avLst/>
          </a:prstGeom>
          <a:noFill/>
        </p:spPr>
        <p:txBody>
          <a:bodyPr wrap="square" rtlCol="0">
            <a:spAutoFit/>
          </a:bodyPr>
          <a:lstStyle/>
          <a:p>
            <a:r>
              <a:rPr lang="en-CA" sz="28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Have you received Jesus?</a:t>
            </a:r>
          </a:p>
        </p:txBody>
      </p:sp>
    </p:spTree>
    <p:extLst>
      <p:ext uri="{BB962C8B-B14F-4D97-AF65-F5344CB8AC3E}">
        <p14:creationId xmlns:p14="http://schemas.microsoft.com/office/powerpoint/2010/main" val="37994181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765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765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7651">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766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7659"/>
                                        </p:tgtEl>
                                        <p:attrNameLst>
                                          <p:attrName>style.visibility</p:attrName>
                                        </p:attrNameLst>
                                      </p:cBhvr>
                                      <p:to>
                                        <p:strVal val="visible"/>
                                      </p:to>
                                    </p:set>
                                  </p:childTnLst>
                                </p:cTn>
                              </p:par>
                              <p:par>
                                <p:cTn id="15" presetID="10"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75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75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fade">
                                      <p:cBhvr>
                                        <p:cTn id="32" dur="1750"/>
                                        <p:tgtEl>
                                          <p:spTgt spid="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175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1" grpId="0" build="p"/>
      <p:bldP spid="27658" grpId="0"/>
      <p:bldP spid="27659" grpId="0"/>
      <p:bldP spid="27663" grpId="0"/>
      <p:bldP spid="5" grpId="0"/>
      <p:bldP spid="2" grpId="0"/>
      <p:bldP spid="24" grpId="0"/>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3"/>
          <p:cNvSpPr>
            <a:spLocks noGrp="1" noChangeArrowheads="1"/>
          </p:cNvSpPr>
          <p:nvPr>
            <p:ph type="body" sz="half" idx="1"/>
          </p:nvPr>
        </p:nvSpPr>
        <p:spPr>
          <a:xfrm>
            <a:off x="3858647" y="1941811"/>
            <a:ext cx="4743816" cy="803275"/>
          </a:xfrm>
          <a:effectLst>
            <a:outerShdw dist="35921" dir="2700000" algn="ctr" rotWithShape="0">
              <a:srgbClr val="000000"/>
            </a:outerShdw>
          </a:effectLst>
        </p:spPr>
        <p:txBody>
          <a:bodyPr>
            <a:noAutofit/>
          </a:bodyPr>
          <a:lstStyle/>
          <a:p>
            <a:pPr eaLnBrk="1" hangingPunct="1">
              <a:buFontTx/>
              <a:buNone/>
              <a:defRPr/>
            </a:pPr>
            <a:r>
              <a:rPr lang="en-US" sz="2800" b="1" dirty="0">
                <a:solidFill>
                  <a:srgbClr val="0070C0"/>
                </a:solidFill>
                <a:latin typeface="Arial" panose="020B0604020202020204" pitchFamily="34" charset="0"/>
                <a:cs typeface="Arial" panose="020B0604020202020204" pitchFamily="34" charset="0"/>
              </a:rPr>
              <a:t>Christ’s Life = Eternal Life</a:t>
            </a:r>
          </a:p>
        </p:txBody>
      </p:sp>
      <p:grpSp>
        <p:nvGrpSpPr>
          <p:cNvPr id="27652" name="Group 4"/>
          <p:cNvGrpSpPr>
            <a:grpSpLocks/>
          </p:cNvGrpSpPr>
          <p:nvPr/>
        </p:nvGrpSpPr>
        <p:grpSpPr bwMode="auto">
          <a:xfrm>
            <a:off x="1583499" y="2468894"/>
            <a:ext cx="8640960" cy="192021"/>
            <a:chOff x="476" y="1570"/>
            <a:chExt cx="4445" cy="0"/>
          </a:xfrm>
        </p:grpSpPr>
        <p:sp>
          <p:nvSpPr>
            <p:cNvPr id="27690" name="Line 5"/>
            <p:cNvSpPr>
              <a:spLocks noChangeShapeType="1"/>
            </p:cNvSpPr>
            <p:nvPr/>
          </p:nvSpPr>
          <p:spPr bwMode="auto">
            <a:xfrm>
              <a:off x="793" y="1570"/>
              <a:ext cx="4128" cy="0"/>
            </a:xfrm>
            <a:prstGeom prst="line">
              <a:avLst/>
            </a:prstGeom>
            <a:noFill/>
            <a:ln w="38100">
              <a:solidFill>
                <a:srgbClr val="000000"/>
              </a:solidFill>
              <a:round/>
              <a:headEnd/>
              <a:tailEnd type="triangle" w="med" len="med"/>
            </a:ln>
          </p:spPr>
          <p:txBody>
            <a:bodyPr/>
            <a:lstStyle/>
            <a:p>
              <a:endParaRPr lang="en-CA" sz="2400" dirty="0"/>
            </a:p>
          </p:txBody>
        </p:sp>
        <p:sp>
          <p:nvSpPr>
            <p:cNvPr id="27691" name="Line 6"/>
            <p:cNvSpPr>
              <a:spLocks noChangeShapeType="1"/>
            </p:cNvSpPr>
            <p:nvPr/>
          </p:nvSpPr>
          <p:spPr bwMode="auto">
            <a:xfrm flipH="1">
              <a:off x="476" y="1570"/>
              <a:ext cx="317" cy="0"/>
            </a:xfrm>
            <a:prstGeom prst="line">
              <a:avLst/>
            </a:prstGeom>
            <a:noFill/>
            <a:ln w="38100">
              <a:solidFill>
                <a:srgbClr val="000000"/>
              </a:solidFill>
              <a:round/>
              <a:headEnd/>
              <a:tailEnd type="triangle" w="med" len="med"/>
            </a:ln>
          </p:spPr>
          <p:txBody>
            <a:bodyPr/>
            <a:lstStyle/>
            <a:p>
              <a:endParaRPr lang="en-CA" sz="2400" dirty="0"/>
            </a:p>
          </p:txBody>
        </p:sp>
      </p:grpSp>
      <p:sp>
        <p:nvSpPr>
          <p:cNvPr id="27658" name="Text Box 10"/>
          <p:cNvSpPr txBox="1">
            <a:spLocks noChangeArrowheads="1"/>
          </p:cNvSpPr>
          <p:nvPr/>
        </p:nvSpPr>
        <p:spPr bwMode="auto">
          <a:xfrm>
            <a:off x="951299" y="1944924"/>
            <a:ext cx="1344148" cy="646331"/>
          </a:xfrm>
          <a:prstGeom prst="rect">
            <a:avLst/>
          </a:prstGeom>
          <a:noFill/>
          <a:ln w="9525">
            <a:noFill/>
            <a:miter lim="800000"/>
            <a:headEnd/>
            <a:tailEnd/>
          </a:ln>
          <a:effectLst>
            <a:outerShdw dist="35921" dir="2700000" algn="ctr" rotWithShape="0">
              <a:srgbClr val="00001C"/>
            </a:outerShdw>
          </a:effectLst>
        </p:spPr>
        <p:txBody>
          <a:bodyPr wrap="square">
            <a:spAutoFit/>
          </a:bodyPr>
          <a:lstStyle/>
          <a:p>
            <a:pPr>
              <a:spcBef>
                <a:spcPct val="50000"/>
              </a:spcBef>
              <a:defRPr/>
            </a:pPr>
            <a:r>
              <a:rPr lang="en-US" b="1" dirty="0">
                <a:solidFill>
                  <a:srgbClr val="FFFF00"/>
                </a:solidFill>
                <a:latin typeface="Tahoma" pitchFamily="34" charset="0"/>
              </a:rPr>
              <a:t>Eternity Past</a:t>
            </a:r>
          </a:p>
        </p:txBody>
      </p:sp>
      <p:sp>
        <p:nvSpPr>
          <p:cNvPr id="27659" name="Text Box 11"/>
          <p:cNvSpPr txBox="1">
            <a:spLocks noChangeArrowheads="1"/>
          </p:cNvSpPr>
          <p:nvPr/>
        </p:nvSpPr>
        <p:spPr bwMode="auto">
          <a:xfrm>
            <a:off x="10131849" y="1699906"/>
            <a:ext cx="1203577" cy="923330"/>
          </a:xfrm>
          <a:prstGeom prst="rect">
            <a:avLst/>
          </a:prstGeom>
          <a:noFill/>
          <a:ln w="9525">
            <a:noFill/>
            <a:miter lim="800000"/>
            <a:headEnd/>
            <a:tailEnd/>
          </a:ln>
          <a:effectLst>
            <a:outerShdw dist="35921" dir="2700000" algn="ctr" rotWithShape="0">
              <a:srgbClr val="00001C"/>
            </a:outerShdw>
          </a:effectLst>
        </p:spPr>
        <p:txBody>
          <a:bodyPr wrap="square">
            <a:spAutoFit/>
          </a:bodyPr>
          <a:lstStyle/>
          <a:p>
            <a:pPr>
              <a:spcBef>
                <a:spcPct val="50000"/>
              </a:spcBef>
              <a:defRPr/>
            </a:pPr>
            <a:r>
              <a:rPr lang="en-US" b="1" dirty="0">
                <a:solidFill>
                  <a:srgbClr val="FFFF00"/>
                </a:solidFill>
                <a:latin typeface="Tahoma" pitchFamily="34" charset="0"/>
              </a:rPr>
              <a:t>Eternity Future Heaven</a:t>
            </a:r>
          </a:p>
        </p:txBody>
      </p:sp>
      <p:sp>
        <p:nvSpPr>
          <p:cNvPr id="27663" name="Text Box 15"/>
          <p:cNvSpPr txBox="1">
            <a:spLocks noChangeArrowheads="1"/>
          </p:cNvSpPr>
          <p:nvPr/>
        </p:nvSpPr>
        <p:spPr bwMode="auto">
          <a:xfrm>
            <a:off x="4463818" y="2420939"/>
            <a:ext cx="3264132" cy="369332"/>
          </a:xfrm>
          <a:prstGeom prst="rect">
            <a:avLst/>
          </a:prstGeom>
          <a:noFill/>
          <a:ln w="9525">
            <a:noFill/>
            <a:miter lim="800000"/>
            <a:headEnd/>
            <a:tailEnd/>
          </a:ln>
          <a:effectLst>
            <a:outerShdw dist="35921" dir="2700000" algn="ctr" rotWithShape="0">
              <a:srgbClr val="00001C"/>
            </a:outerShdw>
          </a:effectLst>
        </p:spPr>
        <p:txBody>
          <a:bodyPr wrap="square">
            <a:spAutoFit/>
          </a:bodyPr>
          <a:lstStyle/>
          <a:p>
            <a:pPr algn="ctr">
              <a:spcBef>
                <a:spcPct val="50000"/>
              </a:spcBef>
              <a:defRPr/>
            </a:pPr>
            <a:r>
              <a:rPr lang="en-US" b="1" dirty="0">
                <a:solidFill>
                  <a:srgbClr val="FFFF00"/>
                </a:solidFill>
                <a:latin typeface="Tahoma" pitchFamily="34" charset="0"/>
              </a:rPr>
              <a:t>Eternity Present</a:t>
            </a:r>
          </a:p>
        </p:txBody>
      </p:sp>
      <p:sp>
        <p:nvSpPr>
          <p:cNvPr id="27678" name="Text Box 30"/>
          <p:cNvSpPr txBox="1">
            <a:spLocks noChangeArrowheads="1"/>
          </p:cNvSpPr>
          <p:nvPr/>
        </p:nvSpPr>
        <p:spPr bwMode="auto">
          <a:xfrm>
            <a:off x="2199738" y="860172"/>
            <a:ext cx="7307083" cy="707886"/>
          </a:xfrm>
          <a:prstGeom prst="rect">
            <a:avLst/>
          </a:prstGeom>
          <a:noFill/>
          <a:ln w="9525">
            <a:noFill/>
            <a:miter lim="800000"/>
            <a:headEnd/>
            <a:tailEnd/>
          </a:ln>
          <a:effectLst/>
        </p:spPr>
        <p:txBody>
          <a:bodyPr wrap="square">
            <a:spAutoFit/>
          </a:bodyPr>
          <a:lstStyle/>
          <a:p>
            <a:pPr algn="ctr">
              <a:spcBef>
                <a:spcPct val="50000"/>
              </a:spcBef>
              <a:defRPr/>
            </a:pPr>
            <a:r>
              <a:rPr lang="en-CA" sz="4000" i="1" dirty="0">
                <a:solidFill>
                  <a:srgbClr val="FFFF00"/>
                </a:solidFill>
                <a:effectLst>
                  <a:outerShdw blurRad="38100" dist="63500" dir="2700000" algn="tl">
                    <a:srgbClr val="000000"/>
                  </a:outerShdw>
                </a:effectLst>
                <a:latin typeface="Tahoma" pitchFamily="34" charset="0"/>
              </a:rPr>
              <a:t>  God Has Given Us Eternal Life</a:t>
            </a:r>
          </a:p>
        </p:txBody>
      </p:sp>
      <p:pic>
        <p:nvPicPr>
          <p:cNvPr id="3" name="Picture 2" descr="A picture containing person, indoor&#10;&#10;Description automatically generated">
            <a:extLst>
              <a:ext uri="{FF2B5EF4-FFF2-40B4-BE49-F238E27FC236}">
                <a16:creationId xmlns:a16="http://schemas.microsoft.com/office/drawing/2014/main" id="{28BD3505-1810-4F23-8879-6FD17396657A}"/>
              </a:ext>
            </a:extLst>
          </p:cNvPr>
          <p:cNvPicPr>
            <a:picLocks noChangeAspect="1"/>
          </p:cNvPicPr>
          <p:nvPr/>
        </p:nvPicPr>
        <p:blipFill rotWithShape="1">
          <a:blip r:embed="rId4"/>
          <a:srcRect l="10041" t="10293" r="9900"/>
          <a:stretch/>
        </p:blipFill>
        <p:spPr>
          <a:xfrm>
            <a:off x="8531153" y="1578678"/>
            <a:ext cx="1406344" cy="1562481"/>
          </a:xfrm>
          <a:prstGeom prst="rect">
            <a:avLst/>
          </a:prstGeom>
        </p:spPr>
      </p:pic>
      <p:sp>
        <p:nvSpPr>
          <p:cNvPr id="5" name="TextBox 4">
            <a:extLst>
              <a:ext uri="{FF2B5EF4-FFF2-40B4-BE49-F238E27FC236}">
                <a16:creationId xmlns:a16="http://schemas.microsoft.com/office/drawing/2014/main" id="{68F437C4-A8F9-4BA6-A4B5-579AE6ED5FA7}"/>
              </a:ext>
            </a:extLst>
          </p:cNvPr>
          <p:cNvSpPr txBox="1"/>
          <p:nvPr/>
        </p:nvSpPr>
        <p:spPr>
          <a:xfrm>
            <a:off x="1000728" y="4065826"/>
            <a:ext cx="10190312" cy="2092881"/>
          </a:xfrm>
          <a:prstGeom prst="rect">
            <a:avLst/>
          </a:prstGeom>
          <a:noFill/>
        </p:spPr>
        <p:txBody>
          <a:bodyPr wrap="square" rtlCol="0">
            <a:spAutoFit/>
          </a:bodyPr>
          <a:lstStyle/>
          <a:p>
            <a:r>
              <a:rPr lang="en-US" sz="2600" i="1" dirty="0">
                <a:solidFill>
                  <a:schemeClr val="tx2">
                    <a:lumMod val="75000"/>
                  </a:schemeClr>
                </a:solidFill>
                <a:effectLst>
                  <a:outerShdw blurRad="50800" dist="38100" dir="2700000" algn="tl" rotWithShape="0">
                    <a:prstClr val="black">
                      <a:alpha val="40000"/>
                    </a:prstClr>
                  </a:outerShdw>
                </a:effectLst>
                <a:latin typeface="Tahoma" panose="020B0604030504040204" pitchFamily="34" charset="0"/>
                <a:ea typeface="Tahoma" panose="020B0604030504040204" pitchFamily="34" charset="0"/>
                <a:cs typeface="Tahoma" panose="020B0604030504040204" pitchFamily="34" charset="0"/>
              </a:rPr>
              <a:t>“Lord Jesus, I am a sinner, and I can not save myself. Thank you for dying on the cross for my sins. I now invite You into my life and receive You as my Savior and Lord. Thank You for forgiving my sins and giving me Eternal Life. I now give You control of my life and trust You to live Your Eternal Life through me as You please.”</a:t>
            </a:r>
          </a:p>
        </p:txBody>
      </p:sp>
      <p:graphicFrame>
        <p:nvGraphicFramePr>
          <p:cNvPr id="27664" name="Object 16"/>
          <p:cNvGraphicFramePr>
            <a:graphicFrameLocks noGrp="1" noChangeAspect="1"/>
          </p:cNvGraphicFramePr>
          <p:nvPr>
            <p:ph sz="half" idx="2"/>
          </p:nvPr>
        </p:nvGraphicFramePr>
        <p:xfrm>
          <a:off x="8893012" y="2434933"/>
          <a:ext cx="682625" cy="628650"/>
        </p:xfrm>
        <a:graphic>
          <a:graphicData uri="http://schemas.openxmlformats.org/presentationml/2006/ole">
            <mc:AlternateContent xmlns:mc="http://schemas.openxmlformats.org/markup-compatibility/2006">
              <mc:Choice xmlns:v="urn:schemas-microsoft-com:vml" Requires="v">
                <p:oleObj spid="_x0000_s5193" r:id="rId5" imgW="3212280" imgH="3935880" progId="">
                  <p:embed/>
                </p:oleObj>
              </mc:Choice>
              <mc:Fallback>
                <p:oleObj r:id="rId5" imgW="3212280" imgH="3935880" progId="">
                  <p:embed/>
                  <p:pic>
                    <p:nvPicPr>
                      <p:cNvPr id="27664" name="Object 1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93012" y="2434933"/>
                        <a:ext cx="682625" cy="628650"/>
                      </a:xfrm>
                      <a:prstGeom prst="rect">
                        <a:avLst/>
                      </a:prstGeom>
                      <a:solidFill>
                        <a:srgbClr val="83BDFD"/>
                      </a:solidFill>
                    </p:spPr>
                  </p:pic>
                </p:oleObj>
              </mc:Fallback>
            </mc:AlternateContent>
          </a:graphicData>
        </a:graphic>
      </p:graphicFrame>
      <p:sp>
        <p:nvSpPr>
          <p:cNvPr id="2" name="TextBox 1">
            <a:extLst>
              <a:ext uri="{FF2B5EF4-FFF2-40B4-BE49-F238E27FC236}">
                <a16:creationId xmlns:a16="http://schemas.microsoft.com/office/drawing/2014/main" id="{FC5E7B4D-0585-47EC-8B5E-752F129A99C6}"/>
              </a:ext>
            </a:extLst>
          </p:cNvPr>
          <p:cNvSpPr txBox="1"/>
          <p:nvPr/>
        </p:nvSpPr>
        <p:spPr>
          <a:xfrm>
            <a:off x="1001500" y="3097544"/>
            <a:ext cx="9703558" cy="954107"/>
          </a:xfrm>
          <a:prstGeom prst="rect">
            <a:avLst/>
          </a:prstGeom>
          <a:noFill/>
        </p:spPr>
        <p:txBody>
          <a:bodyPr wrap="square" rtlCol="0">
            <a:spAutoFit/>
          </a:bodyPr>
          <a:lstStyle/>
          <a:p>
            <a:r>
              <a:rPr lang="en-CA" sz="2800" i="1" dirty="0">
                <a:solidFill>
                  <a:srgbClr val="FF0000"/>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If you are not certain and would like to be certain</a:t>
            </a:r>
          </a:p>
          <a:p>
            <a:r>
              <a:rPr lang="en-CA" sz="2800" i="1" dirty="0">
                <a:solidFill>
                  <a:srgbClr val="FF0000"/>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pray this prayer and receive Jesus as your Savior.</a:t>
            </a:r>
          </a:p>
        </p:txBody>
      </p:sp>
    </p:spTree>
    <p:extLst>
      <p:ext uri="{BB962C8B-B14F-4D97-AF65-F5344CB8AC3E}">
        <p14:creationId xmlns:p14="http://schemas.microsoft.com/office/powerpoint/2010/main" val="223986078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765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765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7651">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766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7659"/>
                                        </p:tgtEl>
                                        <p:attrNameLst>
                                          <p:attrName>style.visibility</p:attrName>
                                        </p:attrNameLst>
                                      </p:cBhvr>
                                      <p:to>
                                        <p:strVal val="visible"/>
                                      </p:to>
                                    </p:set>
                                  </p:childTnLst>
                                </p:cTn>
                              </p:par>
                              <p:par>
                                <p:cTn id="15" presetID="10" presetClass="entr" presetSubtype="0"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750"/>
                                        <p:tgtEl>
                                          <p:spTgt spid="2"/>
                                        </p:tgtEl>
                                      </p:cBhvr>
                                    </p:animEffect>
                                  </p:childTnLst>
                                </p:cTn>
                              </p:par>
                              <p:par>
                                <p:cTn id="18" presetID="10" presetClass="entr" presetSubtype="0" fill="hold" nodeType="with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1750"/>
                                        <p:tgtEl>
                                          <p:spTgt spid="3"/>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1" grpId="0" build="p"/>
      <p:bldP spid="27658" grpId="0"/>
      <p:bldP spid="27659" grpId="0"/>
      <p:bldP spid="27663" grpId="0"/>
      <p:bldP spid="5" grpId="0"/>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3"/>
          <p:cNvSpPr>
            <a:spLocks noGrp="1" noChangeArrowheads="1"/>
          </p:cNvSpPr>
          <p:nvPr>
            <p:ph type="body" sz="half" idx="1"/>
          </p:nvPr>
        </p:nvSpPr>
        <p:spPr>
          <a:xfrm>
            <a:off x="3858647" y="1941811"/>
            <a:ext cx="4743816" cy="803275"/>
          </a:xfrm>
          <a:effectLst>
            <a:outerShdw dist="35921" dir="2700000" algn="ctr" rotWithShape="0">
              <a:srgbClr val="000000"/>
            </a:outerShdw>
          </a:effectLst>
        </p:spPr>
        <p:txBody>
          <a:bodyPr>
            <a:noAutofit/>
          </a:bodyPr>
          <a:lstStyle/>
          <a:p>
            <a:pPr eaLnBrk="1" hangingPunct="1">
              <a:buFontTx/>
              <a:buNone/>
              <a:defRPr/>
            </a:pPr>
            <a:r>
              <a:rPr lang="en-US" sz="2800" b="1" dirty="0">
                <a:solidFill>
                  <a:srgbClr val="0070C0"/>
                </a:solidFill>
                <a:latin typeface="Arial" panose="020B0604020202020204" pitchFamily="34" charset="0"/>
                <a:cs typeface="Arial" panose="020B0604020202020204" pitchFamily="34" charset="0"/>
              </a:rPr>
              <a:t>Christ’s Life = Eternal Life</a:t>
            </a:r>
          </a:p>
        </p:txBody>
      </p:sp>
      <p:grpSp>
        <p:nvGrpSpPr>
          <p:cNvPr id="27652" name="Group 4"/>
          <p:cNvGrpSpPr>
            <a:grpSpLocks/>
          </p:cNvGrpSpPr>
          <p:nvPr/>
        </p:nvGrpSpPr>
        <p:grpSpPr bwMode="auto">
          <a:xfrm>
            <a:off x="1583499" y="2468894"/>
            <a:ext cx="8640960" cy="192021"/>
            <a:chOff x="476" y="1570"/>
            <a:chExt cx="4445" cy="0"/>
          </a:xfrm>
        </p:grpSpPr>
        <p:sp>
          <p:nvSpPr>
            <p:cNvPr id="27690" name="Line 5"/>
            <p:cNvSpPr>
              <a:spLocks noChangeShapeType="1"/>
            </p:cNvSpPr>
            <p:nvPr/>
          </p:nvSpPr>
          <p:spPr bwMode="auto">
            <a:xfrm>
              <a:off x="793" y="1570"/>
              <a:ext cx="4128" cy="0"/>
            </a:xfrm>
            <a:prstGeom prst="line">
              <a:avLst/>
            </a:prstGeom>
            <a:noFill/>
            <a:ln w="38100">
              <a:solidFill>
                <a:srgbClr val="000000"/>
              </a:solidFill>
              <a:round/>
              <a:headEnd/>
              <a:tailEnd type="triangle" w="med" len="med"/>
            </a:ln>
          </p:spPr>
          <p:txBody>
            <a:bodyPr/>
            <a:lstStyle/>
            <a:p>
              <a:endParaRPr lang="en-CA" sz="2400" dirty="0"/>
            </a:p>
          </p:txBody>
        </p:sp>
        <p:sp>
          <p:nvSpPr>
            <p:cNvPr id="27691" name="Line 6"/>
            <p:cNvSpPr>
              <a:spLocks noChangeShapeType="1"/>
            </p:cNvSpPr>
            <p:nvPr/>
          </p:nvSpPr>
          <p:spPr bwMode="auto">
            <a:xfrm flipH="1">
              <a:off x="476" y="1570"/>
              <a:ext cx="317" cy="0"/>
            </a:xfrm>
            <a:prstGeom prst="line">
              <a:avLst/>
            </a:prstGeom>
            <a:noFill/>
            <a:ln w="38100">
              <a:solidFill>
                <a:srgbClr val="000000"/>
              </a:solidFill>
              <a:round/>
              <a:headEnd/>
              <a:tailEnd type="triangle" w="med" len="med"/>
            </a:ln>
          </p:spPr>
          <p:txBody>
            <a:bodyPr/>
            <a:lstStyle/>
            <a:p>
              <a:endParaRPr lang="en-CA" sz="2400" dirty="0"/>
            </a:p>
          </p:txBody>
        </p:sp>
      </p:grpSp>
      <p:sp>
        <p:nvSpPr>
          <p:cNvPr id="27658" name="Text Box 10"/>
          <p:cNvSpPr txBox="1">
            <a:spLocks noChangeArrowheads="1"/>
          </p:cNvSpPr>
          <p:nvPr/>
        </p:nvSpPr>
        <p:spPr bwMode="auto">
          <a:xfrm>
            <a:off x="951299" y="1944924"/>
            <a:ext cx="1344148" cy="646331"/>
          </a:xfrm>
          <a:prstGeom prst="rect">
            <a:avLst/>
          </a:prstGeom>
          <a:noFill/>
          <a:ln w="9525">
            <a:noFill/>
            <a:miter lim="800000"/>
            <a:headEnd/>
            <a:tailEnd/>
          </a:ln>
          <a:effectLst>
            <a:outerShdw dist="35921" dir="2700000" algn="ctr" rotWithShape="0">
              <a:srgbClr val="00001C"/>
            </a:outerShdw>
          </a:effectLst>
        </p:spPr>
        <p:txBody>
          <a:bodyPr wrap="square">
            <a:spAutoFit/>
          </a:bodyPr>
          <a:lstStyle/>
          <a:p>
            <a:pPr>
              <a:spcBef>
                <a:spcPct val="50000"/>
              </a:spcBef>
              <a:defRPr/>
            </a:pPr>
            <a:r>
              <a:rPr lang="en-US" b="1" dirty="0">
                <a:solidFill>
                  <a:srgbClr val="FFFF00"/>
                </a:solidFill>
                <a:latin typeface="Tahoma" pitchFamily="34" charset="0"/>
              </a:rPr>
              <a:t>Eternity Past</a:t>
            </a:r>
          </a:p>
        </p:txBody>
      </p:sp>
      <p:sp>
        <p:nvSpPr>
          <p:cNvPr id="27659" name="Text Box 11"/>
          <p:cNvSpPr txBox="1">
            <a:spLocks noChangeArrowheads="1"/>
          </p:cNvSpPr>
          <p:nvPr/>
        </p:nvSpPr>
        <p:spPr bwMode="auto">
          <a:xfrm>
            <a:off x="10131849" y="1699906"/>
            <a:ext cx="1203577" cy="923330"/>
          </a:xfrm>
          <a:prstGeom prst="rect">
            <a:avLst/>
          </a:prstGeom>
          <a:noFill/>
          <a:ln w="9525">
            <a:noFill/>
            <a:miter lim="800000"/>
            <a:headEnd/>
            <a:tailEnd/>
          </a:ln>
          <a:effectLst>
            <a:outerShdw dist="35921" dir="2700000" algn="ctr" rotWithShape="0">
              <a:srgbClr val="00001C"/>
            </a:outerShdw>
          </a:effectLst>
        </p:spPr>
        <p:txBody>
          <a:bodyPr wrap="square">
            <a:spAutoFit/>
          </a:bodyPr>
          <a:lstStyle/>
          <a:p>
            <a:pPr>
              <a:spcBef>
                <a:spcPct val="50000"/>
              </a:spcBef>
              <a:defRPr/>
            </a:pPr>
            <a:r>
              <a:rPr lang="en-US" b="1" dirty="0">
                <a:solidFill>
                  <a:srgbClr val="FFFF00"/>
                </a:solidFill>
                <a:latin typeface="Tahoma" pitchFamily="34" charset="0"/>
              </a:rPr>
              <a:t>Eternity Future Heaven</a:t>
            </a:r>
          </a:p>
        </p:txBody>
      </p:sp>
      <p:sp>
        <p:nvSpPr>
          <p:cNvPr id="27663" name="Text Box 15"/>
          <p:cNvSpPr txBox="1">
            <a:spLocks noChangeArrowheads="1"/>
          </p:cNvSpPr>
          <p:nvPr/>
        </p:nvSpPr>
        <p:spPr bwMode="auto">
          <a:xfrm>
            <a:off x="4463818" y="2420939"/>
            <a:ext cx="3264132" cy="369332"/>
          </a:xfrm>
          <a:prstGeom prst="rect">
            <a:avLst/>
          </a:prstGeom>
          <a:noFill/>
          <a:ln w="9525">
            <a:noFill/>
            <a:miter lim="800000"/>
            <a:headEnd/>
            <a:tailEnd/>
          </a:ln>
          <a:effectLst>
            <a:outerShdw dist="35921" dir="2700000" algn="ctr" rotWithShape="0">
              <a:srgbClr val="00001C"/>
            </a:outerShdw>
          </a:effectLst>
        </p:spPr>
        <p:txBody>
          <a:bodyPr wrap="square">
            <a:spAutoFit/>
          </a:bodyPr>
          <a:lstStyle/>
          <a:p>
            <a:pPr algn="ctr">
              <a:spcBef>
                <a:spcPct val="50000"/>
              </a:spcBef>
              <a:defRPr/>
            </a:pPr>
            <a:r>
              <a:rPr lang="en-US" b="1" dirty="0">
                <a:solidFill>
                  <a:srgbClr val="FFFF00"/>
                </a:solidFill>
                <a:latin typeface="Tahoma" pitchFamily="34" charset="0"/>
              </a:rPr>
              <a:t>Eternity Present</a:t>
            </a:r>
          </a:p>
        </p:txBody>
      </p:sp>
      <p:sp>
        <p:nvSpPr>
          <p:cNvPr id="27678" name="Text Box 30"/>
          <p:cNvSpPr txBox="1">
            <a:spLocks noChangeArrowheads="1"/>
          </p:cNvSpPr>
          <p:nvPr/>
        </p:nvSpPr>
        <p:spPr bwMode="auto">
          <a:xfrm>
            <a:off x="2199738" y="860172"/>
            <a:ext cx="7307083" cy="707886"/>
          </a:xfrm>
          <a:prstGeom prst="rect">
            <a:avLst/>
          </a:prstGeom>
          <a:noFill/>
          <a:ln w="9525">
            <a:noFill/>
            <a:miter lim="800000"/>
            <a:headEnd/>
            <a:tailEnd/>
          </a:ln>
          <a:effectLst/>
        </p:spPr>
        <p:txBody>
          <a:bodyPr wrap="square">
            <a:spAutoFit/>
          </a:bodyPr>
          <a:lstStyle/>
          <a:p>
            <a:pPr algn="ctr">
              <a:spcBef>
                <a:spcPct val="50000"/>
              </a:spcBef>
              <a:defRPr/>
            </a:pPr>
            <a:r>
              <a:rPr lang="en-CA" sz="4000" i="1" dirty="0">
                <a:solidFill>
                  <a:srgbClr val="FFFF00"/>
                </a:solidFill>
                <a:effectLst>
                  <a:outerShdw blurRad="38100" dist="63500" dir="2700000" algn="tl">
                    <a:srgbClr val="000000"/>
                  </a:outerShdw>
                </a:effectLst>
                <a:latin typeface="Tahoma" pitchFamily="34" charset="0"/>
              </a:rPr>
              <a:t>  God Has Given Us Eternal Life</a:t>
            </a:r>
          </a:p>
        </p:txBody>
      </p:sp>
      <p:pic>
        <p:nvPicPr>
          <p:cNvPr id="3" name="Picture 2" descr="A picture containing person, indoor&#10;&#10;Description automatically generated">
            <a:extLst>
              <a:ext uri="{FF2B5EF4-FFF2-40B4-BE49-F238E27FC236}">
                <a16:creationId xmlns:a16="http://schemas.microsoft.com/office/drawing/2014/main" id="{28BD3505-1810-4F23-8879-6FD17396657A}"/>
              </a:ext>
            </a:extLst>
          </p:cNvPr>
          <p:cNvPicPr>
            <a:picLocks noChangeAspect="1"/>
          </p:cNvPicPr>
          <p:nvPr/>
        </p:nvPicPr>
        <p:blipFill rotWithShape="1">
          <a:blip r:embed="rId4"/>
          <a:srcRect l="10041" t="10293" r="9900"/>
          <a:stretch/>
        </p:blipFill>
        <p:spPr>
          <a:xfrm>
            <a:off x="8531153" y="1578678"/>
            <a:ext cx="1406344" cy="1562481"/>
          </a:xfrm>
          <a:prstGeom prst="rect">
            <a:avLst/>
          </a:prstGeom>
        </p:spPr>
      </p:pic>
      <p:graphicFrame>
        <p:nvGraphicFramePr>
          <p:cNvPr id="27664" name="Object 16"/>
          <p:cNvGraphicFramePr>
            <a:graphicFrameLocks noGrp="1" noChangeAspect="1"/>
          </p:cNvGraphicFramePr>
          <p:nvPr>
            <p:ph sz="half" idx="2"/>
          </p:nvPr>
        </p:nvGraphicFramePr>
        <p:xfrm>
          <a:off x="8893012" y="2434933"/>
          <a:ext cx="682625" cy="628650"/>
        </p:xfrm>
        <a:graphic>
          <a:graphicData uri="http://schemas.openxmlformats.org/presentationml/2006/ole">
            <mc:AlternateContent xmlns:mc="http://schemas.openxmlformats.org/markup-compatibility/2006">
              <mc:Choice xmlns:v="urn:schemas-microsoft-com:vml" Requires="v">
                <p:oleObj spid="_x0000_s6217" r:id="rId5" imgW="3212280" imgH="3935880" progId="">
                  <p:embed/>
                </p:oleObj>
              </mc:Choice>
              <mc:Fallback>
                <p:oleObj r:id="rId5" imgW="3212280" imgH="3935880" progId="">
                  <p:embed/>
                  <p:pic>
                    <p:nvPicPr>
                      <p:cNvPr id="27664" name="Object 1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93012" y="2434933"/>
                        <a:ext cx="682625" cy="628650"/>
                      </a:xfrm>
                      <a:prstGeom prst="rect">
                        <a:avLst/>
                      </a:prstGeom>
                      <a:solidFill>
                        <a:srgbClr val="83BDFD"/>
                      </a:solidFill>
                    </p:spPr>
                  </p:pic>
                </p:oleObj>
              </mc:Fallback>
            </mc:AlternateContent>
          </a:graphicData>
        </a:graphic>
      </p:graphicFrame>
      <p:sp>
        <p:nvSpPr>
          <p:cNvPr id="2" name="TextBox 1">
            <a:extLst>
              <a:ext uri="{FF2B5EF4-FFF2-40B4-BE49-F238E27FC236}">
                <a16:creationId xmlns:a16="http://schemas.microsoft.com/office/drawing/2014/main" id="{FC5E7B4D-0585-47EC-8B5E-752F129A99C6}"/>
              </a:ext>
            </a:extLst>
          </p:cNvPr>
          <p:cNvSpPr txBox="1"/>
          <p:nvPr/>
        </p:nvSpPr>
        <p:spPr>
          <a:xfrm>
            <a:off x="1214651" y="3111719"/>
            <a:ext cx="9703558" cy="3108543"/>
          </a:xfrm>
          <a:prstGeom prst="rect">
            <a:avLst/>
          </a:prstGeom>
          <a:noFill/>
        </p:spPr>
        <p:txBody>
          <a:bodyPr wrap="square" rtlCol="0">
            <a:spAutoFit/>
          </a:bodyPr>
          <a:lstStyle/>
          <a:p>
            <a:pPr marL="457200" indent="-457200">
              <a:buFont typeface="Arial" panose="020B0604020202020204" pitchFamily="34" charset="0"/>
              <a:buChar char="•"/>
            </a:pPr>
            <a:r>
              <a:rPr lang="en-CA" sz="2800" dirty="0">
                <a:solidFill>
                  <a:schemeClr val="tx2"/>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Did you receive Jesus Christ?</a:t>
            </a:r>
          </a:p>
          <a:p>
            <a:pPr marL="457200" indent="-457200">
              <a:buFont typeface="Arial" panose="020B0604020202020204" pitchFamily="34" charset="0"/>
              <a:buChar char="•"/>
            </a:pPr>
            <a:r>
              <a:rPr lang="en-CA" sz="2800" dirty="0">
                <a:solidFill>
                  <a:schemeClr val="tx2"/>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Do you know your sins are forgiven?</a:t>
            </a:r>
          </a:p>
          <a:p>
            <a:pPr marL="457200" indent="-457200">
              <a:buFont typeface="Arial" panose="020B0604020202020204" pitchFamily="34" charset="0"/>
              <a:buChar char="•"/>
            </a:pPr>
            <a:r>
              <a:rPr lang="en-CA" sz="2800" dirty="0">
                <a:solidFill>
                  <a:schemeClr val="tx2"/>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Do you have the Son (Jesus)?</a:t>
            </a:r>
          </a:p>
          <a:p>
            <a:pPr marL="457200" indent="-457200">
              <a:buFont typeface="Arial" panose="020B0604020202020204" pitchFamily="34" charset="0"/>
              <a:buChar char="•"/>
            </a:pPr>
            <a:r>
              <a:rPr lang="en-CA" sz="2800" dirty="0">
                <a:solidFill>
                  <a:schemeClr val="tx2"/>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Do you know you have Eternal Life?</a:t>
            </a:r>
          </a:p>
          <a:p>
            <a:pPr marL="457200" indent="-457200">
              <a:buFont typeface="Arial" panose="020B0604020202020204" pitchFamily="34" charset="0"/>
              <a:buChar char="•"/>
            </a:pPr>
            <a:r>
              <a:rPr lang="en-CA" sz="2800" dirty="0">
                <a:solidFill>
                  <a:schemeClr val="tx2"/>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How do you know?</a:t>
            </a:r>
          </a:p>
          <a:p>
            <a:pPr marL="457200" indent="-457200">
              <a:buFont typeface="Arial" panose="020B0604020202020204" pitchFamily="34" charset="0"/>
              <a:buChar char="•"/>
            </a:pPr>
            <a:r>
              <a:rPr lang="en-CA" sz="2800" dirty="0">
                <a:solidFill>
                  <a:schemeClr val="tx2"/>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If you are not certain reread 1 John 5:11 to 13.</a:t>
            </a:r>
          </a:p>
          <a:p>
            <a:pPr marL="457200" indent="-457200">
              <a:buFont typeface="Arial" panose="020B0604020202020204" pitchFamily="34" charset="0"/>
              <a:buChar char="•"/>
            </a:pPr>
            <a:endParaRPr lang="en-CA" sz="2800" dirty="0">
              <a:solidFill>
                <a:schemeClr val="tx2"/>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2817982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765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765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7651">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7663"/>
                                        </p:tgtEl>
                                        <p:attrNameLst>
                                          <p:attrName>style.visibility</p:attrName>
                                        </p:attrNameLst>
                                      </p:cBhvr>
                                      <p:to>
                                        <p:strVal val="visible"/>
                                      </p:to>
                                    </p:set>
                                  </p:childTnLst>
                                </p:cTn>
                              </p:par>
                              <p:par>
                                <p:cTn id="13" presetID="10"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750"/>
                                        <p:tgtEl>
                                          <p:spTgt spid="3"/>
                                        </p:tgtEl>
                                      </p:cBhvr>
                                    </p:animEffect>
                                  </p:childTnLst>
                                </p:cTn>
                              </p:par>
                              <p:par>
                                <p:cTn id="16" presetID="1" presetClass="entr" presetSubtype="0" fill="hold" grpId="0" nodeType="withEffect">
                                  <p:stCondLst>
                                    <p:cond delay="0"/>
                                  </p:stCondLst>
                                  <p:childTnLst>
                                    <p:set>
                                      <p:cBhvr>
                                        <p:cTn id="17" dur="1" fill="hold">
                                          <p:stCondLst>
                                            <p:cond delay="0"/>
                                          </p:stCondLst>
                                        </p:cTn>
                                        <p:tgtEl>
                                          <p:spTgt spid="27659"/>
                                        </p:tgtEl>
                                        <p:attrNameLst>
                                          <p:attrName>style.visibility</p:attrName>
                                        </p:attrNameLst>
                                      </p:cBhvr>
                                      <p:to>
                                        <p:strVal val="visible"/>
                                      </p:to>
                                    </p:set>
                                  </p:childTnLst>
                                </p:cTn>
                              </p:par>
                              <p:par>
                                <p:cTn id="18" presetID="10" presetClass="entr" presetSubtype="0" fill="hold" grpId="0" nodeType="withEffect">
                                  <p:stCondLst>
                                    <p:cond delay="0"/>
                                  </p:stCondLst>
                                  <p:childTnLst>
                                    <p:set>
                                      <p:cBhvr>
                                        <p:cTn id="19" dur="1" fill="hold">
                                          <p:stCondLst>
                                            <p:cond delay="0"/>
                                          </p:stCondLst>
                                        </p:cTn>
                                        <p:tgtEl>
                                          <p:spTgt spid="2">
                                            <p:txEl>
                                              <p:pRg st="0" end="0"/>
                                            </p:txEl>
                                          </p:spTgt>
                                        </p:tgtEl>
                                        <p:attrNameLst>
                                          <p:attrName>style.visibility</p:attrName>
                                        </p:attrNameLst>
                                      </p:cBhvr>
                                      <p:to>
                                        <p:strVal val="visible"/>
                                      </p:to>
                                    </p:set>
                                    <p:animEffect transition="in" filter="fade">
                                      <p:cBhvr>
                                        <p:cTn id="20" dur="1750"/>
                                        <p:tgtEl>
                                          <p:spTgt spid="2">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2">
                                            <p:txEl>
                                              <p:pRg st="1" end="1"/>
                                            </p:txEl>
                                          </p:spTgt>
                                        </p:tgtEl>
                                        <p:attrNameLst>
                                          <p:attrName>style.visibility</p:attrName>
                                        </p:attrNameLst>
                                      </p:cBhvr>
                                      <p:to>
                                        <p:strVal val="visible"/>
                                      </p:to>
                                    </p:set>
                                    <p:animEffect transition="in" filter="fade">
                                      <p:cBhvr>
                                        <p:cTn id="25" dur="1750"/>
                                        <p:tgtEl>
                                          <p:spTgt spid="2">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2">
                                            <p:txEl>
                                              <p:pRg st="2" end="2"/>
                                            </p:txEl>
                                          </p:spTgt>
                                        </p:tgtEl>
                                        <p:attrNameLst>
                                          <p:attrName>style.visibility</p:attrName>
                                        </p:attrNameLst>
                                      </p:cBhvr>
                                      <p:to>
                                        <p:strVal val="visible"/>
                                      </p:to>
                                    </p:set>
                                    <p:animEffect transition="in" filter="fade">
                                      <p:cBhvr>
                                        <p:cTn id="30" dur="1750"/>
                                        <p:tgtEl>
                                          <p:spTgt spid="2">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2">
                                            <p:txEl>
                                              <p:pRg st="3" end="3"/>
                                            </p:txEl>
                                          </p:spTgt>
                                        </p:tgtEl>
                                        <p:attrNameLst>
                                          <p:attrName>style.visibility</p:attrName>
                                        </p:attrNameLst>
                                      </p:cBhvr>
                                      <p:to>
                                        <p:strVal val="visible"/>
                                      </p:to>
                                    </p:set>
                                    <p:animEffect transition="in" filter="fade">
                                      <p:cBhvr>
                                        <p:cTn id="35" dur="1750"/>
                                        <p:tgtEl>
                                          <p:spTgt spid="2">
                                            <p:txEl>
                                              <p:pRg st="3" end="3"/>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2">
                                            <p:txEl>
                                              <p:pRg st="4" end="4"/>
                                            </p:txEl>
                                          </p:spTgt>
                                        </p:tgtEl>
                                        <p:attrNameLst>
                                          <p:attrName>style.visibility</p:attrName>
                                        </p:attrNameLst>
                                      </p:cBhvr>
                                      <p:to>
                                        <p:strVal val="visible"/>
                                      </p:to>
                                    </p:set>
                                    <p:animEffect transition="in" filter="fade">
                                      <p:cBhvr>
                                        <p:cTn id="40" dur="1750"/>
                                        <p:tgtEl>
                                          <p:spTgt spid="2">
                                            <p:txEl>
                                              <p:pRg st="4" end="4"/>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
                                            <p:txEl>
                                              <p:pRg st="5" end="5"/>
                                            </p:txEl>
                                          </p:spTgt>
                                        </p:tgtEl>
                                        <p:attrNameLst>
                                          <p:attrName>style.visibility</p:attrName>
                                        </p:attrNameLst>
                                      </p:cBhvr>
                                      <p:to>
                                        <p:strVal val="visible"/>
                                      </p:to>
                                    </p:set>
                                    <p:animEffect transition="in" filter="fade">
                                      <p:cBhvr>
                                        <p:cTn id="45" dur="175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1" grpId="0" build="p"/>
      <p:bldP spid="27658" grpId="0"/>
      <p:bldP spid="27659" grpId="0"/>
      <p:bldP spid="27663" grpId="0"/>
      <p:bldP spid="2"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D979C85-8E28-4975-BF60-E93811541CD3}"/>
              </a:ext>
            </a:extLst>
          </p:cNvPr>
          <p:cNvSpPr>
            <a:spLocks noGrp="1"/>
          </p:cNvSpPr>
          <p:nvPr>
            <p:ph idx="1"/>
          </p:nvPr>
        </p:nvSpPr>
        <p:spPr>
          <a:xfrm>
            <a:off x="1207114" y="1216810"/>
            <a:ext cx="9777772" cy="4424380"/>
          </a:xfrm>
        </p:spPr>
        <p:txBody>
          <a:bodyPr>
            <a:noAutofit/>
          </a:bodyPr>
          <a:lstStyle/>
          <a:p>
            <a:pPr marL="0" indent="0">
              <a:buNone/>
            </a:pPr>
            <a:r>
              <a:rPr lang="en-US" sz="3200" b="1" i="1" dirty="0">
                <a:solidFill>
                  <a:srgbClr val="FFFF00"/>
                </a:solidFill>
                <a:effectLst>
                  <a:outerShdw blurRad="38100" dist="63500" dir="2700000" algn="tl">
                    <a:srgbClr val="000000"/>
                  </a:outerShdw>
                </a:effectLst>
                <a:latin typeface="Calibri" panose="020F0502020204030204" pitchFamily="34" charset="0"/>
                <a:ea typeface="Times New Roman" panose="02020603050405020304" pitchFamily="18" charset="0"/>
              </a:rPr>
              <a:t>You are a Spiritual being. Your Spirit is Who you are.</a:t>
            </a:r>
          </a:p>
          <a:p>
            <a:pPr marL="0" indent="0">
              <a:buNone/>
            </a:pPr>
            <a:r>
              <a:rPr lang="en-US" sz="3200" b="1" i="1" dirty="0">
                <a:solidFill>
                  <a:schemeClr val="tx2"/>
                </a:solidFill>
                <a:effectLst>
                  <a:outerShdw blurRad="38100" dist="63500" dir="2700000" algn="tl">
                    <a:srgbClr val="000000"/>
                  </a:outerShdw>
                </a:effectLst>
                <a:latin typeface="Calibri" panose="020F0502020204030204" pitchFamily="34" charset="0"/>
                <a:ea typeface="Times New Roman" panose="02020603050405020304" pitchFamily="18" charset="0"/>
              </a:rPr>
              <a:t>When you received Christ, your Spirit was made alive with the Eternal Life of Jesus! </a:t>
            </a:r>
          </a:p>
          <a:p>
            <a:pPr marL="0" indent="0">
              <a:buNone/>
            </a:pPr>
            <a:r>
              <a:rPr lang="en-US" sz="3200" b="1" i="1" dirty="0">
                <a:solidFill>
                  <a:srgbClr val="FFFF00"/>
                </a:solidFill>
                <a:effectLst>
                  <a:outerShdw blurRad="38100" dist="63500" dir="2700000" algn="tl">
                    <a:srgbClr val="000000"/>
                  </a:outerShdw>
                </a:effectLst>
                <a:latin typeface="Calibri" panose="020F0502020204030204" pitchFamily="34" charset="0"/>
                <a:ea typeface="Times New Roman" panose="02020603050405020304" pitchFamily="18" charset="0"/>
              </a:rPr>
              <a:t>"The Spirit [of God] Himself bears witness with our spirit that we are children of God, and if children, then heirs—heirs of God and fellow heirs with Christ...”               </a:t>
            </a:r>
            <a:r>
              <a:rPr lang="en-US" sz="3200" b="1" dirty="0">
                <a:solidFill>
                  <a:srgbClr val="FFFF00"/>
                </a:solidFill>
                <a:effectLst>
                  <a:outerShdw blurRad="38100" dist="63500" dir="2700000" algn="tl">
                    <a:srgbClr val="000000"/>
                  </a:outerShdw>
                </a:effectLst>
                <a:latin typeface="Calibri" panose="020F0502020204030204" pitchFamily="34" charset="0"/>
                <a:ea typeface="Times New Roman" panose="02020603050405020304" pitchFamily="18" charset="0"/>
              </a:rPr>
              <a:t>								(Rom. 8:16,17a)</a:t>
            </a:r>
            <a:endParaRPr lang="en-CA" sz="3200" dirty="0">
              <a:solidFill>
                <a:srgbClr val="FFFF00"/>
              </a:solidFill>
            </a:endParaRPr>
          </a:p>
        </p:txBody>
      </p:sp>
    </p:spTree>
    <p:extLst>
      <p:ext uri="{BB962C8B-B14F-4D97-AF65-F5344CB8AC3E}">
        <p14:creationId xmlns:p14="http://schemas.microsoft.com/office/powerpoint/2010/main" val="895987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3"/>
          <p:cNvSpPr>
            <a:spLocks noGrp="1" noChangeArrowheads="1"/>
          </p:cNvSpPr>
          <p:nvPr>
            <p:ph type="body" sz="half" idx="1"/>
          </p:nvPr>
        </p:nvSpPr>
        <p:spPr>
          <a:xfrm>
            <a:off x="3858647" y="1941811"/>
            <a:ext cx="4743816" cy="803275"/>
          </a:xfrm>
          <a:effectLst>
            <a:outerShdw dist="35921" dir="2700000" algn="ctr" rotWithShape="0">
              <a:srgbClr val="000000"/>
            </a:outerShdw>
          </a:effectLst>
        </p:spPr>
        <p:txBody>
          <a:bodyPr>
            <a:noAutofit/>
          </a:bodyPr>
          <a:lstStyle/>
          <a:p>
            <a:pPr eaLnBrk="1" hangingPunct="1">
              <a:buFontTx/>
              <a:buNone/>
              <a:defRPr/>
            </a:pPr>
            <a:r>
              <a:rPr lang="en-US" sz="2800" b="1" dirty="0">
                <a:solidFill>
                  <a:srgbClr val="0070C0"/>
                </a:solidFill>
                <a:latin typeface="Arial" panose="020B0604020202020204" pitchFamily="34" charset="0"/>
                <a:cs typeface="Arial" panose="020B0604020202020204" pitchFamily="34" charset="0"/>
              </a:rPr>
              <a:t>Christ’s Life = Eternal Life</a:t>
            </a:r>
          </a:p>
        </p:txBody>
      </p:sp>
      <p:grpSp>
        <p:nvGrpSpPr>
          <p:cNvPr id="27652" name="Group 4"/>
          <p:cNvGrpSpPr>
            <a:grpSpLocks/>
          </p:cNvGrpSpPr>
          <p:nvPr/>
        </p:nvGrpSpPr>
        <p:grpSpPr bwMode="auto">
          <a:xfrm>
            <a:off x="1583499" y="2468894"/>
            <a:ext cx="8640960" cy="192021"/>
            <a:chOff x="476" y="1570"/>
            <a:chExt cx="4445" cy="0"/>
          </a:xfrm>
        </p:grpSpPr>
        <p:sp>
          <p:nvSpPr>
            <p:cNvPr id="27690" name="Line 5"/>
            <p:cNvSpPr>
              <a:spLocks noChangeShapeType="1"/>
            </p:cNvSpPr>
            <p:nvPr/>
          </p:nvSpPr>
          <p:spPr bwMode="auto">
            <a:xfrm>
              <a:off x="793" y="1570"/>
              <a:ext cx="4128" cy="0"/>
            </a:xfrm>
            <a:prstGeom prst="line">
              <a:avLst/>
            </a:prstGeom>
            <a:noFill/>
            <a:ln w="38100">
              <a:solidFill>
                <a:srgbClr val="000000"/>
              </a:solidFill>
              <a:round/>
              <a:headEnd/>
              <a:tailEnd type="triangle" w="med" len="med"/>
            </a:ln>
          </p:spPr>
          <p:txBody>
            <a:bodyPr/>
            <a:lstStyle/>
            <a:p>
              <a:endParaRPr lang="en-CA" sz="2400" dirty="0"/>
            </a:p>
          </p:txBody>
        </p:sp>
        <p:sp>
          <p:nvSpPr>
            <p:cNvPr id="27691" name="Line 6"/>
            <p:cNvSpPr>
              <a:spLocks noChangeShapeType="1"/>
            </p:cNvSpPr>
            <p:nvPr/>
          </p:nvSpPr>
          <p:spPr bwMode="auto">
            <a:xfrm flipH="1">
              <a:off x="476" y="1570"/>
              <a:ext cx="317" cy="0"/>
            </a:xfrm>
            <a:prstGeom prst="line">
              <a:avLst/>
            </a:prstGeom>
            <a:noFill/>
            <a:ln w="38100">
              <a:solidFill>
                <a:srgbClr val="000000"/>
              </a:solidFill>
              <a:round/>
              <a:headEnd/>
              <a:tailEnd type="triangle" w="med" len="med"/>
            </a:ln>
          </p:spPr>
          <p:txBody>
            <a:bodyPr/>
            <a:lstStyle/>
            <a:p>
              <a:endParaRPr lang="en-CA" sz="2400" dirty="0"/>
            </a:p>
          </p:txBody>
        </p:sp>
      </p:grpSp>
      <p:sp>
        <p:nvSpPr>
          <p:cNvPr id="27658" name="Text Box 10"/>
          <p:cNvSpPr txBox="1">
            <a:spLocks noChangeArrowheads="1"/>
          </p:cNvSpPr>
          <p:nvPr/>
        </p:nvSpPr>
        <p:spPr bwMode="auto">
          <a:xfrm>
            <a:off x="951299" y="1944924"/>
            <a:ext cx="1344148" cy="646331"/>
          </a:xfrm>
          <a:prstGeom prst="rect">
            <a:avLst/>
          </a:prstGeom>
          <a:noFill/>
          <a:ln w="9525">
            <a:noFill/>
            <a:miter lim="800000"/>
            <a:headEnd/>
            <a:tailEnd/>
          </a:ln>
          <a:effectLst>
            <a:outerShdw dist="35921" dir="2700000" algn="ctr" rotWithShape="0">
              <a:srgbClr val="00001C"/>
            </a:outerShdw>
          </a:effectLst>
        </p:spPr>
        <p:txBody>
          <a:bodyPr wrap="square">
            <a:spAutoFit/>
          </a:bodyPr>
          <a:lstStyle/>
          <a:p>
            <a:pPr>
              <a:spcBef>
                <a:spcPct val="50000"/>
              </a:spcBef>
              <a:defRPr/>
            </a:pPr>
            <a:r>
              <a:rPr lang="en-US" b="1" dirty="0">
                <a:solidFill>
                  <a:srgbClr val="FFFF00"/>
                </a:solidFill>
                <a:latin typeface="Tahoma" pitchFamily="34" charset="0"/>
              </a:rPr>
              <a:t>Eternity Past</a:t>
            </a:r>
          </a:p>
        </p:txBody>
      </p:sp>
      <p:sp>
        <p:nvSpPr>
          <p:cNvPr id="27659" name="Text Box 11"/>
          <p:cNvSpPr txBox="1">
            <a:spLocks noChangeArrowheads="1"/>
          </p:cNvSpPr>
          <p:nvPr/>
        </p:nvSpPr>
        <p:spPr bwMode="auto">
          <a:xfrm>
            <a:off x="10131849" y="1699906"/>
            <a:ext cx="1203577" cy="923330"/>
          </a:xfrm>
          <a:prstGeom prst="rect">
            <a:avLst/>
          </a:prstGeom>
          <a:noFill/>
          <a:ln w="9525">
            <a:noFill/>
            <a:miter lim="800000"/>
            <a:headEnd/>
            <a:tailEnd/>
          </a:ln>
          <a:effectLst>
            <a:outerShdw dist="35921" dir="2700000" algn="ctr" rotWithShape="0">
              <a:srgbClr val="00001C"/>
            </a:outerShdw>
          </a:effectLst>
        </p:spPr>
        <p:txBody>
          <a:bodyPr wrap="square">
            <a:spAutoFit/>
          </a:bodyPr>
          <a:lstStyle/>
          <a:p>
            <a:pPr>
              <a:spcBef>
                <a:spcPct val="50000"/>
              </a:spcBef>
              <a:defRPr/>
            </a:pPr>
            <a:r>
              <a:rPr lang="en-US" b="1" dirty="0">
                <a:solidFill>
                  <a:srgbClr val="FFFF00"/>
                </a:solidFill>
                <a:latin typeface="Tahoma" pitchFamily="34" charset="0"/>
              </a:rPr>
              <a:t>Eternity Future Heaven</a:t>
            </a:r>
          </a:p>
        </p:txBody>
      </p:sp>
      <p:sp>
        <p:nvSpPr>
          <p:cNvPr id="27663" name="Text Box 15"/>
          <p:cNvSpPr txBox="1">
            <a:spLocks noChangeArrowheads="1"/>
          </p:cNvSpPr>
          <p:nvPr/>
        </p:nvSpPr>
        <p:spPr bwMode="auto">
          <a:xfrm>
            <a:off x="4463818" y="2420939"/>
            <a:ext cx="3264132" cy="369332"/>
          </a:xfrm>
          <a:prstGeom prst="rect">
            <a:avLst/>
          </a:prstGeom>
          <a:noFill/>
          <a:ln w="9525">
            <a:noFill/>
            <a:miter lim="800000"/>
            <a:headEnd/>
            <a:tailEnd/>
          </a:ln>
          <a:effectLst>
            <a:outerShdw dist="35921" dir="2700000" algn="ctr" rotWithShape="0">
              <a:srgbClr val="00001C"/>
            </a:outerShdw>
          </a:effectLst>
        </p:spPr>
        <p:txBody>
          <a:bodyPr wrap="square">
            <a:spAutoFit/>
          </a:bodyPr>
          <a:lstStyle/>
          <a:p>
            <a:pPr algn="ctr">
              <a:spcBef>
                <a:spcPct val="50000"/>
              </a:spcBef>
              <a:defRPr/>
            </a:pPr>
            <a:r>
              <a:rPr lang="en-US" b="1" dirty="0">
                <a:solidFill>
                  <a:srgbClr val="FFFF00"/>
                </a:solidFill>
                <a:latin typeface="Tahoma" pitchFamily="34" charset="0"/>
              </a:rPr>
              <a:t>Eternity Present</a:t>
            </a:r>
          </a:p>
        </p:txBody>
      </p:sp>
      <p:sp>
        <p:nvSpPr>
          <p:cNvPr id="27678" name="Text Box 30"/>
          <p:cNvSpPr txBox="1">
            <a:spLocks noChangeArrowheads="1"/>
          </p:cNvSpPr>
          <p:nvPr/>
        </p:nvSpPr>
        <p:spPr bwMode="auto">
          <a:xfrm>
            <a:off x="2199738" y="860172"/>
            <a:ext cx="7307083" cy="707886"/>
          </a:xfrm>
          <a:prstGeom prst="rect">
            <a:avLst/>
          </a:prstGeom>
          <a:noFill/>
          <a:ln w="9525">
            <a:noFill/>
            <a:miter lim="800000"/>
            <a:headEnd/>
            <a:tailEnd/>
          </a:ln>
          <a:effectLst/>
        </p:spPr>
        <p:txBody>
          <a:bodyPr wrap="square">
            <a:spAutoFit/>
          </a:bodyPr>
          <a:lstStyle/>
          <a:p>
            <a:pPr algn="ctr">
              <a:spcBef>
                <a:spcPct val="50000"/>
              </a:spcBef>
              <a:defRPr/>
            </a:pPr>
            <a:r>
              <a:rPr lang="en-CA" sz="4000" i="1" dirty="0">
                <a:solidFill>
                  <a:srgbClr val="FFFF00"/>
                </a:solidFill>
                <a:effectLst>
                  <a:outerShdw blurRad="38100" dist="63500" dir="2700000" algn="tl">
                    <a:srgbClr val="000000"/>
                  </a:outerShdw>
                </a:effectLst>
                <a:latin typeface="Tahoma" pitchFamily="34" charset="0"/>
              </a:rPr>
              <a:t>  God Has Given Us Eternal Life</a:t>
            </a:r>
          </a:p>
        </p:txBody>
      </p:sp>
      <p:pic>
        <p:nvPicPr>
          <p:cNvPr id="3" name="Picture 2" descr="A picture containing person, indoor&#10;&#10;Description automatically generated">
            <a:extLst>
              <a:ext uri="{FF2B5EF4-FFF2-40B4-BE49-F238E27FC236}">
                <a16:creationId xmlns:a16="http://schemas.microsoft.com/office/drawing/2014/main" id="{28BD3505-1810-4F23-8879-6FD17396657A}"/>
              </a:ext>
            </a:extLst>
          </p:cNvPr>
          <p:cNvPicPr>
            <a:picLocks noChangeAspect="1"/>
          </p:cNvPicPr>
          <p:nvPr/>
        </p:nvPicPr>
        <p:blipFill rotWithShape="1">
          <a:blip r:embed="rId4"/>
          <a:srcRect l="10041" t="10293" r="9900"/>
          <a:stretch/>
        </p:blipFill>
        <p:spPr>
          <a:xfrm>
            <a:off x="8531153" y="1578678"/>
            <a:ext cx="1406344" cy="1562481"/>
          </a:xfrm>
          <a:prstGeom prst="rect">
            <a:avLst/>
          </a:prstGeom>
        </p:spPr>
      </p:pic>
      <p:graphicFrame>
        <p:nvGraphicFramePr>
          <p:cNvPr id="27664" name="Object 16"/>
          <p:cNvGraphicFramePr>
            <a:graphicFrameLocks noGrp="1" noChangeAspect="1"/>
          </p:cNvGraphicFramePr>
          <p:nvPr>
            <p:ph sz="half" idx="2"/>
          </p:nvPr>
        </p:nvGraphicFramePr>
        <p:xfrm>
          <a:off x="8893012" y="2434933"/>
          <a:ext cx="682625" cy="628650"/>
        </p:xfrm>
        <a:graphic>
          <a:graphicData uri="http://schemas.openxmlformats.org/presentationml/2006/ole">
            <mc:AlternateContent xmlns:mc="http://schemas.openxmlformats.org/markup-compatibility/2006">
              <mc:Choice xmlns:v="urn:schemas-microsoft-com:vml" Requires="v">
                <p:oleObj spid="_x0000_s7241" r:id="rId5" imgW="3212280" imgH="3935880" progId="">
                  <p:embed/>
                </p:oleObj>
              </mc:Choice>
              <mc:Fallback>
                <p:oleObj r:id="rId5" imgW="3212280" imgH="3935880" progId="">
                  <p:embed/>
                  <p:pic>
                    <p:nvPicPr>
                      <p:cNvPr id="27664" name="Object 1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93012" y="2434933"/>
                        <a:ext cx="682625" cy="628650"/>
                      </a:xfrm>
                      <a:prstGeom prst="rect">
                        <a:avLst/>
                      </a:prstGeom>
                      <a:solidFill>
                        <a:srgbClr val="83BDFD"/>
                      </a:solidFill>
                    </p:spPr>
                  </p:pic>
                </p:oleObj>
              </mc:Fallback>
            </mc:AlternateContent>
          </a:graphicData>
        </a:graphic>
      </p:graphicFrame>
      <p:sp>
        <p:nvSpPr>
          <p:cNvPr id="2" name="TextBox 1">
            <a:extLst>
              <a:ext uri="{FF2B5EF4-FFF2-40B4-BE49-F238E27FC236}">
                <a16:creationId xmlns:a16="http://schemas.microsoft.com/office/drawing/2014/main" id="{FC5E7B4D-0585-47EC-8B5E-752F129A99C6}"/>
              </a:ext>
            </a:extLst>
          </p:cNvPr>
          <p:cNvSpPr txBox="1"/>
          <p:nvPr/>
        </p:nvSpPr>
        <p:spPr>
          <a:xfrm>
            <a:off x="1288180" y="3528879"/>
            <a:ext cx="9130198" cy="1938992"/>
          </a:xfrm>
          <a:prstGeom prst="rect">
            <a:avLst/>
          </a:prstGeom>
          <a:noFill/>
        </p:spPr>
        <p:txBody>
          <a:bodyPr wrap="square" rtlCol="0">
            <a:spAutoFit/>
          </a:bodyPr>
          <a:lstStyle/>
          <a:p>
            <a:r>
              <a:rPr lang="en-CA" sz="4000" i="1" dirty="0">
                <a:solidFill>
                  <a:schemeClr val="tx2"/>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What does it mean to have Eternal life?</a:t>
            </a:r>
          </a:p>
          <a:p>
            <a:r>
              <a:rPr lang="en-CA" sz="4000" i="1" dirty="0">
                <a:solidFill>
                  <a:schemeClr val="tx2"/>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In our next session we will learn what Eternal Life is and how to live it.</a:t>
            </a:r>
          </a:p>
        </p:txBody>
      </p:sp>
    </p:spTree>
    <p:extLst>
      <p:ext uri="{BB962C8B-B14F-4D97-AF65-F5344CB8AC3E}">
        <p14:creationId xmlns:p14="http://schemas.microsoft.com/office/powerpoint/2010/main" val="37813846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765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765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7651">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7663"/>
                                        </p:tgtEl>
                                        <p:attrNameLst>
                                          <p:attrName>style.visibility</p:attrName>
                                        </p:attrNameLst>
                                      </p:cBhvr>
                                      <p:to>
                                        <p:strVal val="visible"/>
                                      </p:to>
                                    </p:set>
                                  </p:childTnLst>
                                </p:cTn>
                              </p:par>
                              <p:par>
                                <p:cTn id="13" presetID="10"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750"/>
                                        <p:tgtEl>
                                          <p:spTgt spid="3"/>
                                        </p:tgtEl>
                                      </p:cBhvr>
                                    </p:animEffect>
                                  </p:childTnLst>
                                </p:cTn>
                              </p:par>
                              <p:par>
                                <p:cTn id="16" presetID="1" presetClass="entr" presetSubtype="0" fill="hold" grpId="0" nodeType="withEffect">
                                  <p:stCondLst>
                                    <p:cond delay="0"/>
                                  </p:stCondLst>
                                  <p:childTnLst>
                                    <p:set>
                                      <p:cBhvr>
                                        <p:cTn id="17" dur="1" fill="hold">
                                          <p:stCondLst>
                                            <p:cond delay="0"/>
                                          </p:stCondLst>
                                        </p:cTn>
                                        <p:tgtEl>
                                          <p:spTgt spid="27659"/>
                                        </p:tgtEl>
                                        <p:attrNameLst>
                                          <p:attrName>style.visibility</p:attrName>
                                        </p:attrNameLst>
                                      </p:cBhvr>
                                      <p:to>
                                        <p:strVal val="visible"/>
                                      </p:to>
                                    </p:set>
                                  </p:childTnLst>
                                </p:cTn>
                              </p:par>
                              <p:par>
                                <p:cTn id="18" presetID="10" presetClass="entr" presetSubtype="0" fill="hold" grpId="0" nodeType="withEffect">
                                  <p:stCondLst>
                                    <p:cond delay="0"/>
                                  </p:stCondLst>
                                  <p:childTnLst>
                                    <p:set>
                                      <p:cBhvr>
                                        <p:cTn id="19" dur="1" fill="hold">
                                          <p:stCondLst>
                                            <p:cond delay="0"/>
                                          </p:stCondLst>
                                        </p:cTn>
                                        <p:tgtEl>
                                          <p:spTgt spid="2">
                                            <p:txEl>
                                              <p:pRg st="0" end="0"/>
                                            </p:txEl>
                                          </p:spTgt>
                                        </p:tgtEl>
                                        <p:attrNameLst>
                                          <p:attrName>style.visibility</p:attrName>
                                        </p:attrNameLst>
                                      </p:cBhvr>
                                      <p:to>
                                        <p:strVal val="visible"/>
                                      </p:to>
                                    </p:set>
                                    <p:animEffect transition="in" filter="fade">
                                      <p:cBhvr>
                                        <p:cTn id="20" dur="1750"/>
                                        <p:tgtEl>
                                          <p:spTgt spid="2">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2">
                                            <p:txEl>
                                              <p:pRg st="1" end="1"/>
                                            </p:txEl>
                                          </p:spTgt>
                                        </p:tgtEl>
                                        <p:attrNameLst>
                                          <p:attrName>style.visibility</p:attrName>
                                        </p:attrNameLst>
                                      </p:cBhvr>
                                      <p:to>
                                        <p:strVal val="visible"/>
                                      </p:to>
                                    </p:set>
                                    <p:animEffect transition="in" filter="fade">
                                      <p:cBhvr>
                                        <p:cTn id="25" dur="175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1" grpId="0" build="p"/>
      <p:bldP spid="27658" grpId="0"/>
      <p:bldP spid="27659" grpId="0"/>
      <p:bldP spid="27663" grpId="0"/>
      <p:bldP spid="2"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78474230"/>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190EF0C-C7AA-44DE-811E-B292B5A27FDD}"/>
              </a:ext>
            </a:extLst>
          </p:cNvPr>
          <p:cNvSpPr txBox="1"/>
          <p:nvPr/>
        </p:nvSpPr>
        <p:spPr>
          <a:xfrm>
            <a:off x="1126435" y="3669237"/>
            <a:ext cx="9859617" cy="1766509"/>
          </a:xfrm>
          <a:prstGeom prst="rect">
            <a:avLst/>
          </a:prstGeom>
          <a:noFill/>
        </p:spPr>
        <p:txBody>
          <a:bodyPr wrap="square">
            <a:spAutoFit/>
          </a:bodyPr>
          <a:lstStyle/>
          <a:p>
            <a:pPr marL="0" marR="0" algn="ctr">
              <a:lnSpc>
                <a:spcPct val="107000"/>
              </a:lnSpc>
              <a:spcBef>
                <a:spcPts val="0"/>
              </a:spcBef>
              <a:spcAft>
                <a:spcPts val="0"/>
              </a:spcAft>
            </a:pPr>
            <a:r>
              <a:rPr lang="en-CA" sz="5800" b="1" i="1" dirty="0">
                <a:solidFill>
                  <a:srgbClr val="FF0000"/>
                </a:solidFill>
                <a:effectLst>
                  <a:outerShdw blurRad="38100" dist="50800" dir="2700000" algn="tl">
                    <a:srgbClr val="000000"/>
                  </a:outerShdw>
                </a:effectLst>
                <a:latin typeface="Tahoma" panose="020B0604030504040204" pitchFamily="34" charset="0"/>
                <a:ea typeface="Tahoma" panose="020B0604030504040204" pitchFamily="34" charset="0"/>
                <a:cs typeface="Tahoma" panose="020B0604030504040204" pitchFamily="34" charset="0"/>
              </a:rPr>
              <a:t>Jesus as My Life</a:t>
            </a:r>
          </a:p>
          <a:p>
            <a:pPr marL="0" marR="0" algn="ctr">
              <a:lnSpc>
                <a:spcPct val="107000"/>
              </a:lnSpc>
              <a:spcBef>
                <a:spcPts val="0"/>
              </a:spcBef>
              <a:spcAft>
                <a:spcPts val="0"/>
              </a:spcAft>
            </a:pPr>
            <a:r>
              <a:rPr lang="en-CA" sz="4800" i="1" dirty="0">
                <a:solidFill>
                  <a:srgbClr val="FFFF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The Exchanged Life</a:t>
            </a:r>
          </a:p>
        </p:txBody>
      </p:sp>
      <p:pic>
        <p:nvPicPr>
          <p:cNvPr id="3" name="Picture 10">
            <a:extLst>
              <a:ext uri="{FF2B5EF4-FFF2-40B4-BE49-F238E27FC236}">
                <a16:creationId xmlns:a16="http://schemas.microsoft.com/office/drawing/2014/main" id="{9F1E2A31-A615-4C06-9621-C073B0B68662}"/>
              </a:ext>
            </a:extLst>
          </p:cNvPr>
          <p:cNvPicPr>
            <a:picLocks noChangeAspect="1" noChangeArrowheads="1"/>
          </p:cNvPicPr>
          <p:nvPr/>
        </p:nvPicPr>
        <p:blipFill>
          <a:blip r:embed="rId2" cstate="print"/>
          <a:srcRect/>
          <a:stretch>
            <a:fillRect/>
          </a:stretch>
        </p:blipFill>
        <p:spPr>
          <a:xfrm>
            <a:off x="4572000" y="954263"/>
            <a:ext cx="3048000" cy="2714974"/>
          </a:xfrm>
          <a:prstGeom prst="rect">
            <a:avLst/>
          </a:prstGeom>
          <a:effectLst>
            <a:outerShdw dist="35921" dir="2700000" algn="ctr" rotWithShape="0">
              <a:srgbClr val="000000"/>
            </a:outerShdw>
          </a:effectLst>
        </p:spPr>
      </p:pic>
    </p:spTree>
    <p:extLst>
      <p:ext uri="{BB962C8B-B14F-4D97-AF65-F5344CB8AC3E}">
        <p14:creationId xmlns:p14="http://schemas.microsoft.com/office/powerpoint/2010/main" val="16622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2000" fill="hold"/>
                                        <p:tgtEl>
                                          <p:spTgt spid="3"/>
                                        </p:tgtEl>
                                        <p:attrNameLst>
                                          <p:attrName>ppt_w</p:attrName>
                                        </p:attrNameLst>
                                      </p:cBhvr>
                                      <p:tavLst>
                                        <p:tav tm="0">
                                          <p:val>
                                            <p:fltVal val="0"/>
                                          </p:val>
                                        </p:tav>
                                        <p:tav tm="100000">
                                          <p:val>
                                            <p:strVal val="#ppt_w"/>
                                          </p:val>
                                        </p:tav>
                                      </p:tavLst>
                                    </p:anim>
                                    <p:anim calcmode="lin" valueType="num">
                                      <p:cBhvr>
                                        <p:cTn id="8" dur="2000" fill="hold"/>
                                        <p:tgtEl>
                                          <p:spTgt spid="3"/>
                                        </p:tgtEl>
                                        <p:attrNameLst>
                                          <p:attrName>ppt_h</p:attrName>
                                        </p:attrNameLst>
                                      </p:cBhvr>
                                      <p:tavLst>
                                        <p:tav tm="0">
                                          <p:val>
                                            <p:fltVal val="0"/>
                                          </p:val>
                                        </p:tav>
                                        <p:tav tm="100000">
                                          <p:val>
                                            <p:strVal val="#ppt_h"/>
                                          </p:val>
                                        </p:tav>
                                      </p:tavLst>
                                    </p:anim>
                                    <p:animEffect transition="in" filter="fade">
                                      <p:cBhvr>
                                        <p:cTn id="9" dur="20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3"/>
          <p:cNvSpPr>
            <a:spLocks noGrp="1" noChangeArrowheads="1"/>
          </p:cNvSpPr>
          <p:nvPr>
            <p:ph type="body" sz="half" idx="1"/>
          </p:nvPr>
        </p:nvSpPr>
        <p:spPr>
          <a:xfrm>
            <a:off x="3858647" y="1941811"/>
            <a:ext cx="4743816" cy="803275"/>
          </a:xfrm>
          <a:effectLst>
            <a:outerShdw dist="35921" dir="2700000" algn="ctr" rotWithShape="0">
              <a:srgbClr val="000000"/>
            </a:outerShdw>
          </a:effectLst>
        </p:spPr>
        <p:txBody>
          <a:bodyPr>
            <a:noAutofit/>
          </a:bodyPr>
          <a:lstStyle/>
          <a:p>
            <a:pPr eaLnBrk="1" hangingPunct="1">
              <a:buFontTx/>
              <a:buNone/>
              <a:defRPr/>
            </a:pPr>
            <a:r>
              <a:rPr lang="en-US" sz="2800" b="1" dirty="0">
                <a:solidFill>
                  <a:srgbClr val="0070C0"/>
                </a:solidFill>
                <a:latin typeface="Arial" panose="020B0604020202020204" pitchFamily="34" charset="0"/>
                <a:cs typeface="Arial" panose="020B0604020202020204" pitchFamily="34" charset="0"/>
              </a:rPr>
              <a:t>Christ’s Life = Eternal Life</a:t>
            </a:r>
          </a:p>
        </p:txBody>
      </p:sp>
      <p:grpSp>
        <p:nvGrpSpPr>
          <p:cNvPr id="27652" name="Group 4"/>
          <p:cNvGrpSpPr>
            <a:grpSpLocks/>
          </p:cNvGrpSpPr>
          <p:nvPr/>
        </p:nvGrpSpPr>
        <p:grpSpPr bwMode="auto">
          <a:xfrm>
            <a:off x="1583499" y="2468894"/>
            <a:ext cx="8640960" cy="192021"/>
            <a:chOff x="476" y="1570"/>
            <a:chExt cx="4445" cy="0"/>
          </a:xfrm>
        </p:grpSpPr>
        <p:sp>
          <p:nvSpPr>
            <p:cNvPr id="27690" name="Line 5"/>
            <p:cNvSpPr>
              <a:spLocks noChangeShapeType="1"/>
            </p:cNvSpPr>
            <p:nvPr/>
          </p:nvSpPr>
          <p:spPr bwMode="auto">
            <a:xfrm>
              <a:off x="793" y="1570"/>
              <a:ext cx="4128" cy="0"/>
            </a:xfrm>
            <a:prstGeom prst="line">
              <a:avLst/>
            </a:prstGeom>
            <a:noFill/>
            <a:ln w="38100">
              <a:solidFill>
                <a:srgbClr val="000000"/>
              </a:solidFill>
              <a:round/>
              <a:headEnd/>
              <a:tailEnd type="triangle" w="med" len="med"/>
            </a:ln>
          </p:spPr>
          <p:txBody>
            <a:bodyPr/>
            <a:lstStyle/>
            <a:p>
              <a:endParaRPr lang="en-CA" sz="2400" dirty="0"/>
            </a:p>
          </p:txBody>
        </p:sp>
        <p:sp>
          <p:nvSpPr>
            <p:cNvPr id="27691" name="Line 6"/>
            <p:cNvSpPr>
              <a:spLocks noChangeShapeType="1"/>
            </p:cNvSpPr>
            <p:nvPr/>
          </p:nvSpPr>
          <p:spPr bwMode="auto">
            <a:xfrm flipH="1">
              <a:off x="476" y="1570"/>
              <a:ext cx="317" cy="0"/>
            </a:xfrm>
            <a:prstGeom prst="line">
              <a:avLst/>
            </a:prstGeom>
            <a:noFill/>
            <a:ln w="38100">
              <a:solidFill>
                <a:srgbClr val="000000"/>
              </a:solidFill>
              <a:round/>
              <a:headEnd/>
              <a:tailEnd type="triangle" w="med" len="med"/>
            </a:ln>
          </p:spPr>
          <p:txBody>
            <a:bodyPr/>
            <a:lstStyle/>
            <a:p>
              <a:endParaRPr lang="en-CA" sz="2400" dirty="0"/>
            </a:p>
          </p:txBody>
        </p:sp>
      </p:grpSp>
      <p:sp>
        <p:nvSpPr>
          <p:cNvPr id="27658" name="Text Box 10"/>
          <p:cNvSpPr txBox="1">
            <a:spLocks noChangeArrowheads="1"/>
          </p:cNvSpPr>
          <p:nvPr/>
        </p:nvSpPr>
        <p:spPr bwMode="auto">
          <a:xfrm>
            <a:off x="951299" y="1944924"/>
            <a:ext cx="1344148" cy="646331"/>
          </a:xfrm>
          <a:prstGeom prst="rect">
            <a:avLst/>
          </a:prstGeom>
          <a:noFill/>
          <a:ln w="9525">
            <a:noFill/>
            <a:miter lim="800000"/>
            <a:headEnd/>
            <a:tailEnd/>
          </a:ln>
          <a:effectLst>
            <a:outerShdw dist="35921" dir="2700000" algn="ctr" rotWithShape="0">
              <a:srgbClr val="00001C"/>
            </a:outerShdw>
          </a:effectLst>
        </p:spPr>
        <p:txBody>
          <a:bodyPr wrap="square">
            <a:spAutoFit/>
          </a:bodyPr>
          <a:lstStyle/>
          <a:p>
            <a:pPr>
              <a:spcBef>
                <a:spcPct val="50000"/>
              </a:spcBef>
              <a:defRPr/>
            </a:pPr>
            <a:r>
              <a:rPr lang="en-US" b="1" dirty="0">
                <a:solidFill>
                  <a:srgbClr val="FFFF00"/>
                </a:solidFill>
                <a:latin typeface="Tahoma" pitchFamily="34" charset="0"/>
              </a:rPr>
              <a:t>Eternity Past</a:t>
            </a:r>
          </a:p>
        </p:txBody>
      </p:sp>
      <p:sp>
        <p:nvSpPr>
          <p:cNvPr id="27659" name="Text Box 11"/>
          <p:cNvSpPr txBox="1">
            <a:spLocks noChangeArrowheads="1"/>
          </p:cNvSpPr>
          <p:nvPr/>
        </p:nvSpPr>
        <p:spPr bwMode="auto">
          <a:xfrm>
            <a:off x="10131849" y="1699906"/>
            <a:ext cx="1203577" cy="923330"/>
          </a:xfrm>
          <a:prstGeom prst="rect">
            <a:avLst/>
          </a:prstGeom>
          <a:noFill/>
          <a:ln w="9525">
            <a:noFill/>
            <a:miter lim="800000"/>
            <a:headEnd/>
            <a:tailEnd/>
          </a:ln>
          <a:effectLst>
            <a:outerShdw dist="35921" dir="2700000" algn="ctr" rotWithShape="0">
              <a:srgbClr val="00001C"/>
            </a:outerShdw>
          </a:effectLst>
        </p:spPr>
        <p:txBody>
          <a:bodyPr wrap="square">
            <a:spAutoFit/>
          </a:bodyPr>
          <a:lstStyle/>
          <a:p>
            <a:pPr>
              <a:spcBef>
                <a:spcPct val="50000"/>
              </a:spcBef>
              <a:defRPr/>
            </a:pPr>
            <a:r>
              <a:rPr lang="en-US" b="1" dirty="0">
                <a:solidFill>
                  <a:srgbClr val="FFFF00"/>
                </a:solidFill>
                <a:latin typeface="Tahoma" pitchFamily="34" charset="0"/>
              </a:rPr>
              <a:t>Eternity Future Heaven</a:t>
            </a:r>
          </a:p>
        </p:txBody>
      </p:sp>
      <p:sp>
        <p:nvSpPr>
          <p:cNvPr id="27663" name="Text Box 15"/>
          <p:cNvSpPr txBox="1">
            <a:spLocks noChangeArrowheads="1"/>
          </p:cNvSpPr>
          <p:nvPr/>
        </p:nvSpPr>
        <p:spPr bwMode="auto">
          <a:xfrm>
            <a:off x="4463818" y="2420939"/>
            <a:ext cx="3264132" cy="369332"/>
          </a:xfrm>
          <a:prstGeom prst="rect">
            <a:avLst/>
          </a:prstGeom>
          <a:noFill/>
          <a:ln w="9525">
            <a:noFill/>
            <a:miter lim="800000"/>
            <a:headEnd/>
            <a:tailEnd/>
          </a:ln>
          <a:effectLst>
            <a:outerShdw dist="35921" dir="2700000" algn="ctr" rotWithShape="0">
              <a:srgbClr val="00001C"/>
            </a:outerShdw>
          </a:effectLst>
        </p:spPr>
        <p:txBody>
          <a:bodyPr wrap="square">
            <a:spAutoFit/>
          </a:bodyPr>
          <a:lstStyle/>
          <a:p>
            <a:pPr algn="ctr">
              <a:spcBef>
                <a:spcPct val="50000"/>
              </a:spcBef>
              <a:defRPr/>
            </a:pPr>
            <a:r>
              <a:rPr lang="en-US" b="1" dirty="0">
                <a:solidFill>
                  <a:srgbClr val="FFFF00"/>
                </a:solidFill>
                <a:latin typeface="Tahoma" pitchFamily="34" charset="0"/>
              </a:rPr>
              <a:t>Eternity Present</a:t>
            </a:r>
          </a:p>
        </p:txBody>
      </p:sp>
      <p:sp>
        <p:nvSpPr>
          <p:cNvPr id="27678" name="Text Box 30"/>
          <p:cNvSpPr txBox="1">
            <a:spLocks noChangeArrowheads="1"/>
          </p:cNvSpPr>
          <p:nvPr/>
        </p:nvSpPr>
        <p:spPr bwMode="auto">
          <a:xfrm>
            <a:off x="1482101" y="860172"/>
            <a:ext cx="8455396" cy="707886"/>
          </a:xfrm>
          <a:prstGeom prst="rect">
            <a:avLst/>
          </a:prstGeom>
          <a:noFill/>
          <a:ln w="9525">
            <a:noFill/>
            <a:miter lim="800000"/>
            <a:headEnd/>
            <a:tailEnd/>
          </a:ln>
          <a:effectLst/>
        </p:spPr>
        <p:txBody>
          <a:bodyPr wrap="square">
            <a:spAutoFit/>
          </a:bodyPr>
          <a:lstStyle/>
          <a:p>
            <a:pPr>
              <a:spcBef>
                <a:spcPct val="50000"/>
              </a:spcBef>
              <a:defRPr/>
            </a:pPr>
            <a:r>
              <a:rPr lang="en-CA" sz="4000" b="1" i="1" dirty="0">
                <a:solidFill>
                  <a:srgbClr val="FFFF00"/>
                </a:solidFill>
                <a:effectLst>
                  <a:outerShdw blurRad="38100" dist="63500" dir="2700000" algn="tl">
                    <a:srgbClr val="000000"/>
                  </a:outerShdw>
                </a:effectLst>
                <a:latin typeface="Calibri" panose="020F0502020204030204" pitchFamily="34" charset="0"/>
                <a:cs typeface="Calibri" panose="020F0502020204030204" pitchFamily="34" charset="0"/>
              </a:rPr>
              <a:t>God Has Given Us Eternal Life</a:t>
            </a:r>
          </a:p>
        </p:txBody>
      </p:sp>
      <p:pic>
        <p:nvPicPr>
          <p:cNvPr id="3" name="Picture 2" descr="A picture containing person, indoor&#10;&#10;Description automatically generated">
            <a:extLst>
              <a:ext uri="{FF2B5EF4-FFF2-40B4-BE49-F238E27FC236}">
                <a16:creationId xmlns:a16="http://schemas.microsoft.com/office/drawing/2014/main" id="{28BD3505-1810-4F23-8879-6FD17396657A}"/>
              </a:ext>
            </a:extLst>
          </p:cNvPr>
          <p:cNvPicPr>
            <a:picLocks noChangeAspect="1"/>
          </p:cNvPicPr>
          <p:nvPr/>
        </p:nvPicPr>
        <p:blipFill rotWithShape="1">
          <a:blip r:embed="rId4"/>
          <a:srcRect l="10041" t="10293" r="9900"/>
          <a:stretch/>
        </p:blipFill>
        <p:spPr>
          <a:xfrm>
            <a:off x="8531153" y="1578678"/>
            <a:ext cx="1406344" cy="1562481"/>
          </a:xfrm>
          <a:prstGeom prst="rect">
            <a:avLst/>
          </a:prstGeom>
        </p:spPr>
      </p:pic>
      <p:sp>
        <p:nvSpPr>
          <p:cNvPr id="5" name="TextBox 4">
            <a:extLst>
              <a:ext uri="{FF2B5EF4-FFF2-40B4-BE49-F238E27FC236}">
                <a16:creationId xmlns:a16="http://schemas.microsoft.com/office/drawing/2014/main" id="{68F437C4-A8F9-4BA6-A4B5-579AE6ED5FA7}"/>
              </a:ext>
            </a:extLst>
          </p:cNvPr>
          <p:cNvSpPr txBox="1"/>
          <p:nvPr/>
        </p:nvSpPr>
        <p:spPr>
          <a:xfrm>
            <a:off x="1499821" y="4234765"/>
            <a:ext cx="9192126" cy="1938992"/>
          </a:xfrm>
          <a:prstGeom prst="rect">
            <a:avLst/>
          </a:prstGeom>
          <a:noFill/>
        </p:spPr>
        <p:txBody>
          <a:bodyPr wrap="square" rtlCol="0">
            <a:spAutoFit/>
          </a:bodyPr>
          <a:lstStyle/>
          <a:p>
            <a:r>
              <a:rPr lang="en-US" sz="2400" i="1" dirty="0">
                <a:solidFill>
                  <a:schemeClr val="tx2">
                    <a:lumMod val="75000"/>
                  </a:schemeClr>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“And this is the testimony: God has given us eternal life, and this life is in his Son. Whoever </a:t>
            </a:r>
            <a:r>
              <a:rPr lang="en-US" sz="2400" i="1" u="sng" dirty="0">
                <a:solidFill>
                  <a:schemeClr val="tx2">
                    <a:lumMod val="75000"/>
                  </a:schemeClr>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has the Son has life</a:t>
            </a:r>
            <a:r>
              <a:rPr lang="en-US" sz="2400" i="1" dirty="0">
                <a:solidFill>
                  <a:schemeClr val="tx2">
                    <a:lumMod val="75000"/>
                  </a:schemeClr>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whoever </a:t>
            </a:r>
            <a:r>
              <a:rPr lang="en-US" sz="2400" i="1" u="sng" dirty="0">
                <a:solidFill>
                  <a:schemeClr val="tx2">
                    <a:lumMod val="75000"/>
                  </a:schemeClr>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does not have the Son of God does not have life</a:t>
            </a:r>
            <a:r>
              <a:rPr lang="en-US" sz="2400" i="1" dirty="0">
                <a:solidFill>
                  <a:schemeClr val="tx2">
                    <a:lumMod val="75000"/>
                  </a:schemeClr>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I write these things to you who believe in the name of the Son of God </a:t>
            </a:r>
            <a:r>
              <a:rPr lang="en-US" sz="2400" i="1" u="sng" dirty="0">
                <a:solidFill>
                  <a:schemeClr val="tx2">
                    <a:lumMod val="75000"/>
                  </a:schemeClr>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so that you may know that you have eternal life</a:t>
            </a:r>
            <a:r>
              <a:rPr lang="en-US" sz="2400" i="1" dirty="0">
                <a:solidFill>
                  <a:schemeClr val="tx2">
                    <a:lumMod val="75000"/>
                  </a:schemeClr>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1 John 5:11-13</a:t>
            </a:r>
          </a:p>
        </p:txBody>
      </p:sp>
      <p:graphicFrame>
        <p:nvGraphicFramePr>
          <p:cNvPr id="27664" name="Object 16"/>
          <p:cNvGraphicFramePr>
            <a:graphicFrameLocks noGrp="1" noChangeAspect="1"/>
          </p:cNvGraphicFramePr>
          <p:nvPr>
            <p:ph sz="half" idx="2"/>
          </p:nvPr>
        </p:nvGraphicFramePr>
        <p:xfrm>
          <a:off x="8893012" y="2434933"/>
          <a:ext cx="682625" cy="628650"/>
        </p:xfrm>
        <a:graphic>
          <a:graphicData uri="http://schemas.openxmlformats.org/presentationml/2006/ole">
            <mc:AlternateContent xmlns:mc="http://schemas.openxmlformats.org/markup-compatibility/2006">
              <mc:Choice xmlns:v="urn:schemas-microsoft-com:vml" Requires="v">
                <p:oleObj spid="_x0000_s8265" r:id="rId5" imgW="3212280" imgH="3935880" progId="">
                  <p:embed/>
                </p:oleObj>
              </mc:Choice>
              <mc:Fallback>
                <p:oleObj r:id="rId5" imgW="3212280" imgH="3935880" progId="">
                  <p:embed/>
                  <p:pic>
                    <p:nvPicPr>
                      <p:cNvPr id="27664" name="Object 1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93012" y="2434933"/>
                        <a:ext cx="682625" cy="628650"/>
                      </a:xfrm>
                      <a:prstGeom prst="rect">
                        <a:avLst/>
                      </a:prstGeom>
                      <a:solidFill>
                        <a:srgbClr val="83BDFD"/>
                      </a:solidFill>
                    </p:spPr>
                  </p:pic>
                </p:oleObj>
              </mc:Fallback>
            </mc:AlternateContent>
          </a:graphicData>
        </a:graphic>
      </p:graphicFrame>
      <p:sp>
        <p:nvSpPr>
          <p:cNvPr id="2" name="TextBox 1">
            <a:extLst>
              <a:ext uri="{FF2B5EF4-FFF2-40B4-BE49-F238E27FC236}">
                <a16:creationId xmlns:a16="http://schemas.microsoft.com/office/drawing/2014/main" id="{FC5E7B4D-0585-47EC-8B5E-752F129A99C6}"/>
              </a:ext>
            </a:extLst>
          </p:cNvPr>
          <p:cNvSpPr txBox="1"/>
          <p:nvPr/>
        </p:nvSpPr>
        <p:spPr>
          <a:xfrm>
            <a:off x="3858647" y="3201481"/>
            <a:ext cx="3725838" cy="523220"/>
          </a:xfrm>
          <a:prstGeom prst="rect">
            <a:avLst/>
          </a:prstGeom>
          <a:noFill/>
        </p:spPr>
        <p:txBody>
          <a:bodyPr wrap="square" rtlCol="0">
            <a:spAutoFit/>
          </a:bodyPr>
          <a:lstStyle/>
          <a:p>
            <a:r>
              <a:rPr lang="en-CA" sz="2800" dirty="0">
                <a:solidFill>
                  <a:srgbClr val="002060"/>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Do you have the Son?</a:t>
            </a:r>
          </a:p>
        </p:txBody>
      </p:sp>
      <p:sp>
        <p:nvSpPr>
          <p:cNvPr id="24" name="TextBox 23">
            <a:extLst>
              <a:ext uri="{FF2B5EF4-FFF2-40B4-BE49-F238E27FC236}">
                <a16:creationId xmlns:a16="http://schemas.microsoft.com/office/drawing/2014/main" id="{97AFCABB-4AB9-4284-A16D-F696074BC0F4}"/>
              </a:ext>
            </a:extLst>
          </p:cNvPr>
          <p:cNvSpPr txBox="1"/>
          <p:nvPr/>
        </p:nvSpPr>
        <p:spPr>
          <a:xfrm>
            <a:off x="3848106" y="3722791"/>
            <a:ext cx="5952703" cy="523220"/>
          </a:xfrm>
          <a:prstGeom prst="rect">
            <a:avLst/>
          </a:prstGeom>
          <a:noFill/>
        </p:spPr>
        <p:txBody>
          <a:bodyPr wrap="square" rtlCol="0">
            <a:spAutoFit/>
          </a:bodyPr>
          <a:lstStyle/>
          <a:p>
            <a:r>
              <a:rPr lang="en-CA" sz="2800" dirty="0">
                <a:solidFill>
                  <a:srgbClr val="002060"/>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Do you know you have eternal life?</a:t>
            </a:r>
          </a:p>
        </p:txBody>
      </p:sp>
      <p:sp>
        <p:nvSpPr>
          <p:cNvPr id="4" name="TextBox 3">
            <a:extLst>
              <a:ext uri="{FF2B5EF4-FFF2-40B4-BE49-F238E27FC236}">
                <a16:creationId xmlns:a16="http://schemas.microsoft.com/office/drawing/2014/main" id="{F37802AB-D339-4EB9-93C1-F4E6692E4326}"/>
              </a:ext>
            </a:extLst>
          </p:cNvPr>
          <p:cNvSpPr txBox="1"/>
          <p:nvPr/>
        </p:nvSpPr>
        <p:spPr>
          <a:xfrm>
            <a:off x="3848106" y="2760233"/>
            <a:ext cx="4693589" cy="523220"/>
          </a:xfrm>
          <a:prstGeom prst="rect">
            <a:avLst/>
          </a:prstGeom>
          <a:noFill/>
        </p:spPr>
        <p:txBody>
          <a:bodyPr wrap="square" rtlCol="0">
            <a:spAutoFit/>
          </a:bodyPr>
          <a:lstStyle/>
          <a:p>
            <a:r>
              <a:rPr lang="en-CA" sz="2800"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Have you received Jesus?</a:t>
            </a:r>
          </a:p>
        </p:txBody>
      </p:sp>
      <p:sp>
        <p:nvSpPr>
          <p:cNvPr id="6" name="TextBox 5">
            <a:extLst>
              <a:ext uri="{FF2B5EF4-FFF2-40B4-BE49-F238E27FC236}">
                <a16:creationId xmlns:a16="http://schemas.microsoft.com/office/drawing/2014/main" id="{685BADB3-A9EC-4B40-AB0C-5F89D118EEC6}"/>
              </a:ext>
            </a:extLst>
          </p:cNvPr>
          <p:cNvSpPr txBox="1"/>
          <p:nvPr/>
        </p:nvSpPr>
        <p:spPr>
          <a:xfrm>
            <a:off x="1482101" y="3211568"/>
            <a:ext cx="9108448" cy="954107"/>
          </a:xfrm>
          <a:prstGeom prst="rect">
            <a:avLst/>
          </a:prstGeom>
          <a:noFill/>
        </p:spPr>
        <p:txBody>
          <a:bodyPr wrap="square" rtlCol="0">
            <a:spAutoFit/>
          </a:bodyPr>
          <a:lstStyle/>
          <a:p>
            <a:r>
              <a:rPr lang="en-CA" sz="2800" i="1" dirty="0">
                <a:solidFill>
                  <a:srgbClr val="FF0000"/>
                </a:solidFill>
                <a:effectLst>
                  <a:outerShdw blurRad="50800" dist="50800" dir="5400000" algn="ctr" rotWithShape="0">
                    <a:schemeClr val="bg1"/>
                  </a:outerShdw>
                </a:effectLst>
                <a:latin typeface="Arial" panose="020B0604020202020204" pitchFamily="34" charset="0"/>
                <a:cs typeface="Arial" panose="020B0604020202020204" pitchFamily="34" charset="0"/>
              </a:rPr>
              <a:t>In the last session we learned that we can know we have Eternal Life if we know we have the Son (Jesus).</a:t>
            </a:r>
          </a:p>
        </p:txBody>
      </p:sp>
    </p:spTree>
    <p:extLst>
      <p:ext uri="{BB962C8B-B14F-4D97-AF65-F5344CB8AC3E}">
        <p14:creationId xmlns:p14="http://schemas.microsoft.com/office/powerpoint/2010/main" val="26752023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765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765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7651">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766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7659"/>
                                        </p:tgtEl>
                                        <p:attrNameLst>
                                          <p:attrName>style.visibility</p:attrName>
                                        </p:attrNameLst>
                                      </p:cBhvr>
                                      <p:to>
                                        <p:strVal val="visible"/>
                                      </p:to>
                                    </p:set>
                                  </p:childTnLst>
                                </p:cTn>
                              </p:par>
                              <p:par>
                                <p:cTn id="15" presetID="10"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75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75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grpId="0" nodeType="clickEffect">
                                  <p:stCondLst>
                                    <p:cond delay="0"/>
                                  </p:stCondLst>
                                  <p:childTnLst>
                                    <p:animEffect transition="out" filter="fade">
                                      <p:cBhvr>
                                        <p:cTn id="26" dur="500"/>
                                        <p:tgtEl>
                                          <p:spTgt spid="6"/>
                                        </p:tgtEl>
                                      </p:cBhvr>
                                    </p:animEffect>
                                    <p:set>
                                      <p:cBhvr>
                                        <p:cTn id="27" dur="1" fill="hold">
                                          <p:stCondLst>
                                            <p:cond delay="499"/>
                                          </p:stCondLst>
                                        </p:cTn>
                                        <p:tgtEl>
                                          <p:spTgt spid="6"/>
                                        </p:tgtEl>
                                        <p:attrNameLst>
                                          <p:attrName>style.visibility</p:attrName>
                                        </p:attrNameLst>
                                      </p:cBhvr>
                                      <p:to>
                                        <p:strVal val="hidden"/>
                                      </p:to>
                                    </p:set>
                                  </p:childTnLst>
                                </p:cTn>
                              </p:par>
                            </p:childTnLst>
                          </p:cTn>
                        </p:par>
                        <p:par>
                          <p:cTn id="28" fill="hold">
                            <p:stCondLst>
                              <p:cond delay="500"/>
                            </p:stCondLst>
                            <p:childTnLst>
                              <p:par>
                                <p:cTn id="29" presetID="10" presetClass="entr" presetSubtype="0" fill="hold" grpId="0"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1750"/>
                                        <p:tgtEl>
                                          <p:spTgt spid="4"/>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2"/>
                                        </p:tgtEl>
                                        <p:attrNameLst>
                                          <p:attrName>style.visibility</p:attrName>
                                        </p:attrNameLst>
                                      </p:cBhvr>
                                      <p:to>
                                        <p:strVal val="visible"/>
                                      </p:to>
                                    </p:set>
                                    <p:animEffect transition="in" filter="fade">
                                      <p:cBhvr>
                                        <p:cTn id="36" dur="1750"/>
                                        <p:tgtEl>
                                          <p:spTgt spid="2"/>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fade">
                                      <p:cBhvr>
                                        <p:cTn id="41" dur="175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1" grpId="0" build="p"/>
      <p:bldP spid="27658" grpId="0"/>
      <p:bldP spid="27659" grpId="0"/>
      <p:bldP spid="27663" grpId="0"/>
      <p:bldP spid="5" grpId="0"/>
      <p:bldP spid="2" grpId="0"/>
      <p:bldP spid="24" grpId="0"/>
      <p:bldP spid="4" grpId="0"/>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A20E6AC-BFF1-4223-9757-F429C378775D}"/>
              </a:ext>
            </a:extLst>
          </p:cNvPr>
          <p:cNvSpPr>
            <a:spLocks noGrp="1"/>
          </p:cNvSpPr>
          <p:nvPr>
            <p:ph idx="1"/>
          </p:nvPr>
        </p:nvSpPr>
        <p:spPr>
          <a:xfrm>
            <a:off x="1761259" y="2408959"/>
            <a:ext cx="8669482" cy="2040082"/>
          </a:xfrm>
        </p:spPr>
        <p:txBody>
          <a:bodyPr>
            <a:noAutofit/>
          </a:bodyPr>
          <a:lstStyle/>
          <a:p>
            <a:pPr marL="0" indent="0">
              <a:buNone/>
            </a:pPr>
            <a:r>
              <a:rPr lang="en-US" sz="4000" b="1" i="1" dirty="0">
                <a:solidFill>
                  <a:srgbClr val="FFFF00"/>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What is Eternal Life?</a:t>
            </a:r>
          </a:p>
          <a:p>
            <a:pPr marL="0" indent="0">
              <a:buNone/>
            </a:pPr>
            <a:r>
              <a:rPr lang="en-US" sz="3200" b="1" i="1" dirty="0">
                <a:solidFill>
                  <a:schemeClr val="tx2"/>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Eternal Life is the kind of life that God has with no limitations of any kind. </a:t>
            </a:r>
          </a:p>
        </p:txBody>
      </p:sp>
    </p:spTree>
    <p:extLst>
      <p:ext uri="{BB962C8B-B14F-4D97-AF65-F5344CB8AC3E}">
        <p14:creationId xmlns:p14="http://schemas.microsoft.com/office/powerpoint/2010/main" val="371043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A20E6AC-BFF1-4223-9757-F429C378775D}"/>
              </a:ext>
            </a:extLst>
          </p:cNvPr>
          <p:cNvSpPr>
            <a:spLocks noGrp="1"/>
          </p:cNvSpPr>
          <p:nvPr>
            <p:ph idx="1"/>
          </p:nvPr>
        </p:nvSpPr>
        <p:spPr>
          <a:xfrm>
            <a:off x="1143000" y="1918183"/>
            <a:ext cx="9905999" cy="2587556"/>
          </a:xfrm>
        </p:spPr>
        <p:txBody>
          <a:bodyPr>
            <a:noAutofit/>
          </a:bodyPr>
          <a:lstStyle/>
          <a:p>
            <a:pPr marL="0" indent="0">
              <a:buNone/>
            </a:pPr>
            <a:r>
              <a:rPr lang="en-US" sz="4000" b="1" i="1" dirty="0">
                <a:solidFill>
                  <a:srgbClr val="FFFF00"/>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Jesus is God:</a:t>
            </a:r>
          </a:p>
          <a:p>
            <a:pPr marL="0" indent="0">
              <a:buNone/>
            </a:pPr>
            <a:r>
              <a:rPr lang="en-US" sz="3200" b="1" dirty="0">
                <a:solidFill>
                  <a:schemeClr val="tx2"/>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Jesus said in John 10:30; </a:t>
            </a:r>
            <a:r>
              <a:rPr lang="en-US" sz="3200" b="1" i="1" dirty="0">
                <a:solidFill>
                  <a:srgbClr val="FFFF00"/>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“I and the Father are ONE”.</a:t>
            </a:r>
          </a:p>
          <a:p>
            <a:pPr marL="0" indent="0">
              <a:buNone/>
            </a:pPr>
            <a:r>
              <a:rPr lang="en-US" sz="3200" b="1" dirty="0">
                <a:solidFill>
                  <a:srgbClr val="FFFF00"/>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Jesus was claiming to be God! </a:t>
            </a:r>
            <a:endParaRPr lang="en-CA" sz="3200" dirty="0">
              <a:solidFill>
                <a:srgbClr val="FFFF00"/>
              </a:solidFill>
            </a:endParaRPr>
          </a:p>
        </p:txBody>
      </p:sp>
    </p:spTree>
    <p:extLst>
      <p:ext uri="{BB962C8B-B14F-4D97-AF65-F5344CB8AC3E}">
        <p14:creationId xmlns:p14="http://schemas.microsoft.com/office/powerpoint/2010/main" val="1768377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A20E6AC-BFF1-4223-9757-F429C378775D}"/>
              </a:ext>
            </a:extLst>
          </p:cNvPr>
          <p:cNvSpPr>
            <a:spLocks noGrp="1"/>
          </p:cNvSpPr>
          <p:nvPr>
            <p:ph idx="1"/>
          </p:nvPr>
        </p:nvSpPr>
        <p:spPr>
          <a:xfrm>
            <a:off x="1143000" y="1609828"/>
            <a:ext cx="9905999" cy="3638343"/>
          </a:xfrm>
        </p:spPr>
        <p:txBody>
          <a:bodyPr>
            <a:normAutofit lnSpcReduction="10000"/>
          </a:bodyPr>
          <a:lstStyle/>
          <a:p>
            <a:pPr marL="0" indent="0">
              <a:buNone/>
            </a:pPr>
            <a:r>
              <a:rPr lang="en-US" sz="3200" b="1" dirty="0">
                <a:effectLst>
                  <a:outerShdw blurRad="38100" dist="63500" dir="2700000" algn="tl">
                    <a:srgbClr val="000000"/>
                  </a:outerShdw>
                </a:effectLst>
                <a:latin typeface="Calibri" panose="020F0502020204030204" pitchFamily="34" charset="0"/>
                <a:ea typeface="Times New Roman" panose="02020603050405020304" pitchFamily="18" charset="0"/>
              </a:rPr>
              <a:t>Read John 17:20-23. </a:t>
            </a:r>
          </a:p>
          <a:p>
            <a:pPr marL="0" indent="0">
              <a:buNone/>
            </a:pPr>
            <a:r>
              <a:rPr lang="en-US" sz="3200" b="1" dirty="0">
                <a:solidFill>
                  <a:schemeClr val="tx2"/>
                </a:solidFill>
                <a:effectLst>
                  <a:outerShdw blurRad="38100" dist="63500" dir="2700000" algn="tl">
                    <a:srgbClr val="000000"/>
                  </a:outerShdw>
                </a:effectLst>
                <a:latin typeface="Calibri" panose="020F0502020204030204" pitchFamily="34" charset="0"/>
                <a:ea typeface="Times New Roman" panose="02020603050405020304" pitchFamily="18" charset="0"/>
              </a:rPr>
              <a:t>Jesus is praying to the Father for all those who would be His followers. </a:t>
            </a:r>
          </a:p>
          <a:p>
            <a:pPr marL="0" indent="0">
              <a:buNone/>
            </a:pPr>
            <a:r>
              <a:rPr lang="en-US" sz="3200" b="1" dirty="0">
                <a:solidFill>
                  <a:schemeClr val="tx2"/>
                </a:solidFill>
                <a:effectLst>
                  <a:outerShdw blurRad="38100" dist="63500" dir="2700000" algn="tl">
                    <a:srgbClr val="000000"/>
                  </a:outerShdw>
                </a:effectLst>
                <a:latin typeface="Calibri" panose="020F0502020204030204" pitchFamily="34" charset="0"/>
                <a:ea typeface="Times New Roman" panose="02020603050405020304" pitchFamily="18" charset="0"/>
              </a:rPr>
              <a:t>He said, </a:t>
            </a:r>
            <a:r>
              <a:rPr lang="en-US" sz="3200" b="1" i="1" dirty="0">
                <a:solidFill>
                  <a:srgbClr val="0070C0"/>
                </a:solidFill>
                <a:effectLst>
                  <a:outerShdw blurRad="38100" dist="63500" dir="2700000" algn="tl">
                    <a:srgbClr val="000000"/>
                  </a:outerShdw>
                </a:effectLst>
                <a:latin typeface="Calibri" panose="020F0502020204030204" pitchFamily="34" charset="0"/>
                <a:ea typeface="Times New Roman" panose="02020603050405020304" pitchFamily="18" charset="0"/>
              </a:rPr>
              <a:t>“I pray… that all of them (Followers/Believers) </a:t>
            </a:r>
            <a:r>
              <a:rPr lang="en-US" sz="3200" b="1" i="1" dirty="0">
                <a:solidFill>
                  <a:srgbClr val="FFFF00"/>
                </a:solidFill>
                <a:effectLst>
                  <a:outerShdw blurRad="38100" dist="63500" dir="2700000" algn="tl">
                    <a:srgbClr val="000000"/>
                  </a:outerShdw>
                </a:effectLst>
                <a:latin typeface="Calibri" panose="020F0502020204030204" pitchFamily="34" charset="0"/>
                <a:ea typeface="Times New Roman" panose="02020603050405020304" pitchFamily="18" charset="0"/>
              </a:rPr>
              <a:t>may be one,</a:t>
            </a:r>
            <a:r>
              <a:rPr lang="en-US" sz="3200" b="1" i="1" dirty="0">
                <a:solidFill>
                  <a:srgbClr val="4472C4"/>
                </a:solidFill>
                <a:effectLst>
                  <a:outerShdw blurRad="38100" dist="63500" dir="2700000" algn="tl">
                    <a:srgbClr val="000000"/>
                  </a:outerShdw>
                </a:effectLst>
                <a:latin typeface="Calibri" panose="020F0502020204030204" pitchFamily="34" charset="0"/>
                <a:ea typeface="Times New Roman" panose="02020603050405020304" pitchFamily="18" charset="0"/>
              </a:rPr>
              <a:t> </a:t>
            </a:r>
            <a:r>
              <a:rPr lang="en-US" sz="3200" b="1" i="1" dirty="0">
                <a:solidFill>
                  <a:srgbClr val="0070C0"/>
                </a:solidFill>
                <a:effectLst>
                  <a:outerShdw blurRad="38100" dist="63500" dir="2700000" algn="tl">
                    <a:srgbClr val="000000"/>
                  </a:outerShdw>
                </a:effectLst>
                <a:latin typeface="Calibri" panose="020F0502020204030204" pitchFamily="34" charset="0"/>
                <a:ea typeface="Times New Roman" panose="02020603050405020304" pitchFamily="18" charset="0"/>
              </a:rPr>
              <a:t>Father,</a:t>
            </a:r>
            <a:r>
              <a:rPr lang="en-US" sz="3200" b="1" i="1" dirty="0">
                <a:solidFill>
                  <a:srgbClr val="4472C4"/>
                </a:solidFill>
                <a:effectLst>
                  <a:outerShdw blurRad="38100" dist="63500" dir="2700000" algn="tl">
                    <a:srgbClr val="000000"/>
                  </a:outerShdw>
                </a:effectLst>
                <a:latin typeface="Calibri" panose="020F0502020204030204" pitchFamily="34" charset="0"/>
                <a:ea typeface="Times New Roman" panose="02020603050405020304" pitchFamily="18" charset="0"/>
              </a:rPr>
              <a:t> </a:t>
            </a:r>
            <a:r>
              <a:rPr lang="en-US" sz="3200" b="1" i="1" dirty="0">
                <a:solidFill>
                  <a:srgbClr val="FFFF00"/>
                </a:solidFill>
                <a:effectLst>
                  <a:outerShdw blurRad="38100" dist="63500" dir="2700000" algn="tl">
                    <a:srgbClr val="000000"/>
                  </a:outerShdw>
                </a:effectLst>
                <a:latin typeface="Calibri" panose="020F0502020204030204" pitchFamily="34" charset="0"/>
                <a:ea typeface="Times New Roman" panose="02020603050405020304" pitchFamily="18" charset="0"/>
              </a:rPr>
              <a:t>just as you are in me, and I am in you. May</a:t>
            </a:r>
            <a:r>
              <a:rPr lang="en-US" sz="3200" b="1" i="1" dirty="0">
                <a:solidFill>
                  <a:srgbClr val="4472C4"/>
                </a:solidFill>
                <a:effectLst>
                  <a:outerShdw blurRad="38100" dist="63500" dir="2700000" algn="tl">
                    <a:srgbClr val="000000"/>
                  </a:outerShdw>
                </a:effectLst>
                <a:latin typeface="Calibri" panose="020F0502020204030204" pitchFamily="34" charset="0"/>
                <a:ea typeface="Times New Roman" panose="02020603050405020304" pitchFamily="18" charset="0"/>
              </a:rPr>
              <a:t> </a:t>
            </a:r>
            <a:r>
              <a:rPr lang="en-US" sz="3200" b="1" i="1" dirty="0">
                <a:solidFill>
                  <a:srgbClr val="FFFF00"/>
                </a:solidFill>
                <a:effectLst>
                  <a:outerShdw blurRad="38100" dist="63500" dir="2700000" algn="tl">
                    <a:srgbClr val="000000"/>
                  </a:outerShdw>
                </a:effectLst>
                <a:latin typeface="Calibri" panose="020F0502020204030204" pitchFamily="34" charset="0"/>
                <a:ea typeface="Times New Roman" panose="02020603050405020304" pitchFamily="18" charset="0"/>
              </a:rPr>
              <a:t>they also be in us</a:t>
            </a:r>
            <a:r>
              <a:rPr lang="en-US" sz="3200" b="1" i="1" dirty="0">
                <a:solidFill>
                  <a:srgbClr val="4472C4"/>
                </a:solidFill>
                <a:effectLst>
                  <a:outerShdw blurRad="38100" dist="63500" dir="2700000" algn="tl">
                    <a:srgbClr val="000000"/>
                  </a:outerShdw>
                </a:effectLst>
                <a:latin typeface="Calibri" panose="020F0502020204030204" pitchFamily="34" charset="0"/>
                <a:ea typeface="Times New Roman" panose="02020603050405020304" pitchFamily="18" charset="0"/>
              </a:rPr>
              <a:t> </a:t>
            </a:r>
            <a:r>
              <a:rPr lang="en-US" sz="3200" b="1" i="1" dirty="0">
                <a:solidFill>
                  <a:srgbClr val="FFFF00"/>
                </a:solidFill>
                <a:effectLst>
                  <a:outerShdw blurRad="38100" dist="63500" dir="2700000" algn="tl">
                    <a:srgbClr val="000000"/>
                  </a:outerShdw>
                </a:effectLst>
                <a:latin typeface="Calibri" panose="020F0502020204030204" pitchFamily="34" charset="0"/>
                <a:ea typeface="Times New Roman" panose="02020603050405020304" pitchFamily="18" charset="0"/>
              </a:rPr>
              <a:t>… </a:t>
            </a:r>
            <a:endParaRPr lang="en-CA" sz="3200" dirty="0">
              <a:solidFill>
                <a:srgbClr val="FFFF00"/>
              </a:solidFill>
            </a:endParaRPr>
          </a:p>
        </p:txBody>
      </p:sp>
    </p:spTree>
    <p:extLst>
      <p:ext uri="{BB962C8B-B14F-4D97-AF65-F5344CB8AC3E}">
        <p14:creationId xmlns:p14="http://schemas.microsoft.com/office/powerpoint/2010/main" val="2652521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A20E6AC-BFF1-4223-9757-F429C378775D}"/>
              </a:ext>
            </a:extLst>
          </p:cNvPr>
          <p:cNvSpPr>
            <a:spLocks noGrp="1"/>
          </p:cNvSpPr>
          <p:nvPr>
            <p:ph idx="1"/>
          </p:nvPr>
        </p:nvSpPr>
        <p:spPr>
          <a:xfrm>
            <a:off x="1143000" y="2109157"/>
            <a:ext cx="9905999" cy="2639685"/>
          </a:xfrm>
        </p:spPr>
        <p:txBody>
          <a:bodyPr>
            <a:noAutofit/>
          </a:bodyPr>
          <a:lstStyle/>
          <a:p>
            <a:pPr marL="0" indent="0">
              <a:buNone/>
            </a:pPr>
            <a:r>
              <a:rPr lang="en-US" sz="3600" b="1" i="1" dirty="0">
                <a:solidFill>
                  <a:srgbClr val="FF0000"/>
                </a:solidFill>
                <a:effectLst>
                  <a:outerShdw blurRad="38100" dist="63500" dir="2700000" algn="tl">
                    <a:srgbClr val="000000"/>
                  </a:outerShdw>
                </a:effectLst>
                <a:latin typeface="Calibri" panose="020F0502020204030204" pitchFamily="34" charset="0"/>
              </a:rPr>
              <a:t>Jesus is saying that because the Father is in Jesus and Jesus is in the Father – that they are ONE.</a:t>
            </a:r>
          </a:p>
          <a:p>
            <a:pPr marL="0" indent="0">
              <a:buNone/>
            </a:pPr>
            <a:r>
              <a:rPr lang="en-US" sz="3600" b="1" i="1" dirty="0">
                <a:solidFill>
                  <a:schemeClr val="tx2"/>
                </a:solidFill>
                <a:effectLst>
                  <a:outerShdw blurRad="38100" dist="63500" dir="2700000" algn="tl">
                    <a:srgbClr val="000000"/>
                  </a:outerShdw>
                </a:effectLst>
                <a:latin typeface="Calibri" panose="020F0502020204030204" pitchFamily="34" charset="0"/>
              </a:rPr>
              <a:t>Then Jesus also prayed for us His Followers; </a:t>
            </a:r>
          </a:p>
          <a:p>
            <a:pPr marL="0" indent="0">
              <a:buNone/>
            </a:pPr>
            <a:r>
              <a:rPr lang="en-US" sz="3600" b="1" i="1" dirty="0">
                <a:solidFill>
                  <a:srgbClr val="FFFF00"/>
                </a:solidFill>
                <a:effectLst>
                  <a:outerShdw blurRad="38100" dist="63500" dir="2700000" algn="tl">
                    <a:srgbClr val="000000"/>
                  </a:outerShdw>
                </a:effectLst>
                <a:latin typeface="Calibri" panose="020F0502020204030204" pitchFamily="34" charset="0"/>
              </a:rPr>
              <a:t>‘‘May they also be in Us”.</a:t>
            </a:r>
            <a:endParaRPr lang="en-CA" sz="3600" dirty="0"/>
          </a:p>
        </p:txBody>
      </p:sp>
    </p:spTree>
    <p:extLst>
      <p:ext uri="{BB962C8B-B14F-4D97-AF65-F5344CB8AC3E}">
        <p14:creationId xmlns:p14="http://schemas.microsoft.com/office/powerpoint/2010/main" val="1811514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A20E6AC-BFF1-4223-9757-F429C378775D}"/>
              </a:ext>
            </a:extLst>
          </p:cNvPr>
          <p:cNvSpPr>
            <a:spLocks noGrp="1"/>
          </p:cNvSpPr>
          <p:nvPr>
            <p:ph idx="1"/>
          </p:nvPr>
        </p:nvSpPr>
        <p:spPr>
          <a:xfrm>
            <a:off x="1143000" y="960710"/>
            <a:ext cx="9905999" cy="2410274"/>
          </a:xfrm>
        </p:spPr>
        <p:txBody>
          <a:bodyPr>
            <a:normAutofit/>
          </a:bodyPr>
          <a:lstStyle/>
          <a:p>
            <a:pPr marL="0" indent="0">
              <a:buNone/>
            </a:pPr>
            <a:r>
              <a:rPr lang="en-US" sz="3600" b="1" i="1" dirty="0">
                <a:solidFill>
                  <a:schemeClr val="tx2"/>
                </a:solidFill>
                <a:effectLst>
                  <a:outerShdw blurRad="38100" dist="63500" dir="2700000" algn="tl">
                    <a:srgbClr val="000000"/>
                  </a:outerShdw>
                </a:effectLst>
                <a:latin typeface="Calibri" panose="020F0502020204030204" pitchFamily="34" charset="0"/>
                <a:ea typeface="Times New Roman" panose="02020603050405020304" pitchFamily="18" charset="0"/>
              </a:rPr>
              <a:t>If Jesus and the Father are ONE and the Father and Jesus are ONE with Us, then does that mean that God is ONE with Us?</a:t>
            </a:r>
            <a:endParaRPr lang="en-CA" sz="3600" b="1" dirty="0">
              <a:solidFill>
                <a:schemeClr val="tx2"/>
              </a:solidFill>
            </a:endParaRPr>
          </a:p>
        </p:txBody>
      </p:sp>
      <p:sp>
        <p:nvSpPr>
          <p:cNvPr id="4" name="Content Placeholder 2">
            <a:extLst>
              <a:ext uri="{FF2B5EF4-FFF2-40B4-BE49-F238E27FC236}">
                <a16:creationId xmlns:a16="http://schemas.microsoft.com/office/drawing/2014/main" id="{F7B165E7-FC89-43A1-B668-992F83886DA8}"/>
              </a:ext>
            </a:extLst>
          </p:cNvPr>
          <p:cNvSpPr txBox="1">
            <a:spLocks/>
          </p:cNvSpPr>
          <p:nvPr/>
        </p:nvSpPr>
        <p:spPr>
          <a:xfrm>
            <a:off x="1142999" y="3033202"/>
            <a:ext cx="9905999" cy="286408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indent="0">
              <a:buFont typeface="Arial" panose="020B0604020202020204" pitchFamily="34" charset="0"/>
              <a:buNone/>
            </a:pPr>
            <a:r>
              <a:rPr lang="en-US" sz="5400" b="1" i="1" dirty="0">
                <a:solidFill>
                  <a:srgbClr val="FFFF00"/>
                </a:solidFill>
                <a:effectLst>
                  <a:outerShdw blurRad="38100" dist="63500" dir="2700000" algn="tl">
                    <a:srgbClr val="000000"/>
                  </a:outerShdw>
                </a:effectLst>
                <a:latin typeface="Calibri" panose="020F0502020204030204" pitchFamily="34" charset="0"/>
                <a:ea typeface="Times New Roman" panose="02020603050405020304" pitchFamily="18" charset="0"/>
              </a:rPr>
              <a:t>How Can That Be?</a:t>
            </a:r>
          </a:p>
          <a:p>
            <a:pPr marL="0" indent="0">
              <a:lnSpc>
                <a:spcPct val="110000"/>
              </a:lnSpc>
              <a:buFont typeface="Arial" panose="020B0604020202020204" pitchFamily="34" charset="0"/>
              <a:buNone/>
            </a:pPr>
            <a:r>
              <a:rPr lang="en-US" sz="3600" b="1" i="1" dirty="0">
                <a:solidFill>
                  <a:schemeClr val="tx2"/>
                </a:solidFill>
                <a:effectLst>
                  <a:outerShdw blurRad="38100" dist="63500" dir="2700000" algn="tl">
                    <a:srgbClr val="000000"/>
                  </a:outerShdw>
                </a:effectLst>
                <a:latin typeface="Calibri" panose="020F0502020204030204" pitchFamily="34" charset="0"/>
                <a:ea typeface="Times New Roman" panose="02020603050405020304" pitchFamily="18" charset="0"/>
              </a:rPr>
              <a:t>My spirit is who I am and through Adam’s disobedience my spirit became dead to God, so how can God be ONE with me? </a:t>
            </a:r>
            <a:endParaRPr lang="en-CA" sz="3600" dirty="0">
              <a:solidFill>
                <a:schemeClr val="tx2"/>
              </a:solidFill>
            </a:endParaRPr>
          </a:p>
        </p:txBody>
      </p:sp>
    </p:spTree>
    <p:extLst>
      <p:ext uri="{BB962C8B-B14F-4D97-AF65-F5344CB8AC3E}">
        <p14:creationId xmlns:p14="http://schemas.microsoft.com/office/powerpoint/2010/main" val="1508925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75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175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fade">
                                      <p:cBhvr>
                                        <p:cTn id="17" dur="175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A20E6AC-BFF1-4223-9757-F429C378775D}"/>
              </a:ext>
            </a:extLst>
          </p:cNvPr>
          <p:cNvSpPr>
            <a:spLocks noGrp="1"/>
          </p:cNvSpPr>
          <p:nvPr>
            <p:ph idx="1"/>
          </p:nvPr>
        </p:nvSpPr>
        <p:spPr>
          <a:xfrm>
            <a:off x="861391" y="848139"/>
            <a:ext cx="10296939" cy="5155096"/>
          </a:xfrm>
        </p:spPr>
        <p:txBody>
          <a:bodyPr>
            <a:normAutofit fontScale="92500" lnSpcReduction="10000"/>
          </a:bodyPr>
          <a:lstStyle/>
          <a:p>
            <a:pPr marL="0" indent="0">
              <a:buNone/>
            </a:pPr>
            <a:r>
              <a:rPr lang="en-US" sz="3900" b="1" i="1" dirty="0">
                <a:solidFill>
                  <a:srgbClr val="FFFF00"/>
                </a:solidFill>
                <a:effectLst>
                  <a:outerShdw blurRad="38100" dist="63500" dir="2700000" algn="tl">
                    <a:srgbClr val="000000"/>
                  </a:outerShdw>
                </a:effectLst>
                <a:latin typeface="Calibri" panose="020F0502020204030204" pitchFamily="34" charset="0"/>
                <a:ea typeface="Times New Roman" panose="02020603050405020304" pitchFamily="18" charset="0"/>
              </a:rPr>
              <a:t>God cannot be ONE with my old dead spirit!</a:t>
            </a:r>
          </a:p>
          <a:p>
            <a:pPr marL="0" marR="0" indent="0">
              <a:lnSpc>
                <a:spcPct val="107000"/>
              </a:lnSpc>
              <a:spcBef>
                <a:spcPts val="0"/>
              </a:spcBef>
              <a:spcAft>
                <a:spcPts val="0"/>
              </a:spcAft>
              <a:buNone/>
            </a:pPr>
            <a:r>
              <a:rPr lang="en-US" sz="3900" b="1" i="1" dirty="0">
                <a:solidFill>
                  <a:srgbClr val="FFFF00"/>
                </a:solidFill>
                <a:effectLst>
                  <a:outerShdw blurRad="38100" dist="63500" dir="2700000" algn="tl">
                    <a:srgbClr val="000000"/>
                  </a:outerShdw>
                </a:effectLst>
                <a:latin typeface="Calibri" panose="020F0502020204030204" pitchFamily="34" charset="0"/>
                <a:ea typeface="Times New Roman" panose="02020603050405020304" pitchFamily="18" charset="0"/>
              </a:rPr>
              <a:t>My dead spirit had to be eliminated! </a:t>
            </a:r>
          </a:p>
          <a:p>
            <a:pPr marL="0" marR="0" indent="0">
              <a:lnSpc>
                <a:spcPct val="107000"/>
              </a:lnSpc>
              <a:spcBef>
                <a:spcPts val="0"/>
              </a:spcBef>
              <a:spcAft>
                <a:spcPts val="0"/>
              </a:spcAft>
              <a:buNone/>
            </a:pPr>
            <a:endParaRPr lang="en-US" sz="4300" b="1" i="1" dirty="0">
              <a:solidFill>
                <a:srgbClr val="C00000"/>
              </a:solidFill>
              <a:effectLst>
                <a:outerShdw blurRad="38100" dist="63500" dir="2700000" algn="tl">
                  <a:srgbClr val="000000"/>
                </a:outerShdw>
              </a:effectLst>
              <a:latin typeface="Calibri" panose="020F0502020204030204" pitchFamily="34" charset="0"/>
              <a:ea typeface="Times New Roman" panose="02020603050405020304" pitchFamily="18" charset="0"/>
            </a:endParaRPr>
          </a:p>
          <a:p>
            <a:pPr marL="0" marR="0" indent="0">
              <a:lnSpc>
                <a:spcPct val="107000"/>
              </a:lnSpc>
              <a:spcBef>
                <a:spcPts val="0"/>
              </a:spcBef>
              <a:spcAft>
                <a:spcPts val="0"/>
              </a:spcAft>
              <a:buNone/>
            </a:pPr>
            <a:r>
              <a:rPr lang="en-US" sz="4300" b="1" i="1" dirty="0">
                <a:solidFill>
                  <a:srgbClr val="C00000"/>
                </a:solidFill>
                <a:effectLst>
                  <a:outerShdw blurRad="38100" dist="63500" dir="2700000" algn="tl">
                    <a:srgbClr val="000000"/>
                  </a:outerShdw>
                </a:effectLst>
                <a:latin typeface="Calibri" panose="020F0502020204030204" pitchFamily="34" charset="0"/>
                <a:ea typeface="Times New Roman" panose="02020603050405020304" pitchFamily="18" charset="0"/>
              </a:rPr>
              <a:t>How?</a:t>
            </a:r>
            <a:r>
              <a:rPr lang="en-US" sz="4200" b="1" i="1" dirty="0">
                <a:solidFill>
                  <a:srgbClr val="FFFF00"/>
                </a:solidFill>
                <a:effectLst>
                  <a:outerShdw blurRad="38100" dist="63500" dir="2700000" algn="tl">
                    <a:srgbClr val="000000"/>
                  </a:outerShdw>
                </a:effectLst>
                <a:latin typeface="Calibri" panose="020F0502020204030204" pitchFamily="34" charset="0"/>
                <a:ea typeface="Times New Roman" panose="02020603050405020304" pitchFamily="18" charset="0"/>
              </a:rPr>
              <a:t> </a:t>
            </a:r>
          </a:p>
          <a:p>
            <a:pPr marL="0" marR="0" indent="0">
              <a:lnSpc>
                <a:spcPct val="107000"/>
              </a:lnSpc>
              <a:spcBef>
                <a:spcPts val="0"/>
              </a:spcBef>
              <a:spcAft>
                <a:spcPts val="0"/>
              </a:spcAft>
              <a:buNone/>
            </a:pPr>
            <a:r>
              <a:rPr lang="en-US" sz="3000" b="1" dirty="0">
                <a:solidFill>
                  <a:schemeClr val="tx2"/>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The Apostle Paul answered this. </a:t>
            </a:r>
          </a:p>
          <a:p>
            <a:pPr marL="0" marR="0" indent="0">
              <a:lnSpc>
                <a:spcPct val="107000"/>
              </a:lnSpc>
              <a:spcBef>
                <a:spcPts val="0"/>
              </a:spcBef>
              <a:spcAft>
                <a:spcPts val="0"/>
              </a:spcAft>
              <a:buNone/>
            </a:pPr>
            <a:r>
              <a:rPr lang="en-US" sz="3000" b="1" dirty="0">
                <a:solidFill>
                  <a:schemeClr val="tx2"/>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He wrote of his old dead spirit in Gal. 2:20. He said; </a:t>
            </a:r>
            <a:endParaRPr lang="en-CA" sz="3000" b="1" dirty="0">
              <a:solidFill>
                <a:schemeClr val="tx2"/>
              </a:solidFill>
              <a:effectLst/>
              <a:latin typeface="Calibri" panose="020F0502020204030204" pitchFamily="34" charset="0"/>
              <a:ea typeface="Calibri" panose="020F0502020204030204" pitchFamily="34" charset="0"/>
              <a:cs typeface="Calibri" panose="020F0502020204030204" pitchFamily="34" charset="0"/>
            </a:endParaRPr>
          </a:p>
          <a:p>
            <a:pPr marL="0" marR="0" indent="0" fontAlgn="base">
              <a:spcBef>
                <a:spcPts val="0"/>
              </a:spcBef>
              <a:spcAft>
                <a:spcPts val="0"/>
              </a:spcAft>
              <a:buNone/>
            </a:pPr>
            <a:r>
              <a:rPr lang="en-US" sz="3900" b="1" i="1" kern="1200" dirty="0">
                <a:solidFill>
                  <a:srgbClr val="FFFF00"/>
                </a:solidFill>
                <a:effectLst>
                  <a:outerShdw blurRad="50800" dist="88900" algn="ctr" rotWithShape="0">
                    <a:schemeClr val="bg1">
                      <a:alpha val="91000"/>
                    </a:schemeClr>
                  </a:outerShdw>
                </a:effectLst>
                <a:latin typeface="Calibri" panose="020F0502020204030204" pitchFamily="34" charset="0"/>
                <a:ea typeface="Times New Roman" panose="02020603050405020304" pitchFamily="18" charset="0"/>
                <a:cs typeface="Calibri" panose="020F0502020204030204" pitchFamily="34" charset="0"/>
              </a:rPr>
              <a:t>“I have been Crucified With Christ, </a:t>
            </a:r>
          </a:p>
          <a:p>
            <a:pPr marL="0" indent="0" fontAlgn="base">
              <a:spcBef>
                <a:spcPts val="0"/>
              </a:spcBef>
              <a:buNone/>
            </a:pPr>
            <a:r>
              <a:rPr lang="en-US" sz="3900" b="1" i="1" kern="1200" dirty="0">
                <a:solidFill>
                  <a:srgbClr val="FFFF00"/>
                </a:solidFill>
                <a:effectLst>
                  <a:outerShdw blurRad="50800" dist="88900" algn="ctr" rotWithShape="0">
                    <a:schemeClr val="bg1">
                      <a:alpha val="91000"/>
                    </a:schemeClr>
                  </a:outerShdw>
                </a:effectLst>
                <a:latin typeface="Calibri" panose="020F0502020204030204" pitchFamily="34" charset="0"/>
                <a:ea typeface="Times New Roman" panose="02020603050405020304" pitchFamily="18" charset="0"/>
                <a:cs typeface="Calibri" panose="020F0502020204030204" pitchFamily="34" charset="0"/>
              </a:rPr>
              <a:t>and I no longer live,</a:t>
            </a:r>
            <a:r>
              <a:rPr lang="en-US" sz="3900" b="1" kern="1200" dirty="0">
                <a:solidFill>
                  <a:srgbClr val="FFFF00"/>
                </a:solidFill>
                <a:effectLst>
                  <a:outerShdw blurRad="50800" dist="88900" algn="ctr" rotWithShape="0">
                    <a:schemeClr val="bg1">
                      <a:alpha val="91000"/>
                    </a:schemeClr>
                  </a:outerShdw>
                </a:effectLst>
                <a:latin typeface="Calibri" panose="020F0502020204030204" pitchFamily="34" charset="0"/>
                <a:ea typeface="Times New Roman" panose="02020603050405020304" pitchFamily="18" charset="0"/>
                <a:cs typeface="Calibri" panose="020F0502020204030204" pitchFamily="34" charset="0"/>
              </a:rPr>
              <a:t> </a:t>
            </a:r>
          </a:p>
          <a:p>
            <a:pPr marL="0" indent="0" fontAlgn="base">
              <a:spcBef>
                <a:spcPts val="0"/>
              </a:spcBef>
              <a:buNone/>
            </a:pPr>
            <a:r>
              <a:rPr lang="en-US" sz="3900" b="1" i="1" kern="1200" dirty="0">
                <a:solidFill>
                  <a:srgbClr val="FFFF00"/>
                </a:solidFill>
                <a:effectLst>
                  <a:outerShdw blurRad="50800" dist="88900" algn="ctr" rotWithShape="0">
                    <a:schemeClr val="bg1">
                      <a:alpha val="91000"/>
                    </a:schemeClr>
                  </a:outerShdw>
                </a:effectLst>
                <a:latin typeface="Calibri" panose="020F0502020204030204" pitchFamily="34" charset="0"/>
                <a:ea typeface="Times New Roman" panose="02020603050405020304" pitchFamily="18" charset="0"/>
                <a:cs typeface="Calibri" panose="020F0502020204030204" pitchFamily="34" charset="0"/>
              </a:rPr>
              <a:t>but Christ lives in me”.</a:t>
            </a:r>
            <a:endParaRPr lang="en-CA" sz="3900" b="1" i="1" dirty="0">
              <a:effectLst>
                <a:outerShdw blurRad="50800" dist="88900" algn="ctr" rotWithShape="0">
                  <a:schemeClr val="bg1">
                    <a:alpha val="91000"/>
                  </a:schemeClr>
                </a:outerShdw>
              </a:effectLst>
              <a:latin typeface="Calibri" panose="020F0502020204030204" pitchFamily="34" charset="0"/>
              <a:cs typeface="Calibri" panose="020F0502020204030204" pitchFamily="34" charset="0"/>
            </a:endParaRPr>
          </a:p>
          <a:p>
            <a:pPr marL="0" indent="0">
              <a:buNone/>
            </a:pPr>
            <a:endParaRPr lang="en-CA" sz="4200" dirty="0"/>
          </a:p>
        </p:txBody>
      </p:sp>
      <p:grpSp>
        <p:nvGrpSpPr>
          <p:cNvPr id="16" name="Group 15">
            <a:extLst>
              <a:ext uri="{FF2B5EF4-FFF2-40B4-BE49-F238E27FC236}">
                <a16:creationId xmlns:a16="http://schemas.microsoft.com/office/drawing/2014/main" id="{6A7DA71F-577E-4753-9557-7976213762A2}"/>
              </a:ext>
            </a:extLst>
          </p:cNvPr>
          <p:cNvGrpSpPr/>
          <p:nvPr/>
        </p:nvGrpSpPr>
        <p:grpSpPr>
          <a:xfrm>
            <a:off x="8730113" y="2539706"/>
            <a:ext cx="2318887" cy="1741226"/>
            <a:chOff x="8730113" y="2539706"/>
            <a:chExt cx="2318887" cy="1741226"/>
          </a:xfrm>
        </p:grpSpPr>
        <p:sp>
          <p:nvSpPr>
            <p:cNvPr id="12" name="TextBox 11">
              <a:extLst>
                <a:ext uri="{FF2B5EF4-FFF2-40B4-BE49-F238E27FC236}">
                  <a16:creationId xmlns:a16="http://schemas.microsoft.com/office/drawing/2014/main" id="{CB2826FB-4A5D-4864-85F0-FB82B9F3487A}"/>
                </a:ext>
              </a:extLst>
            </p:cNvPr>
            <p:cNvSpPr txBox="1"/>
            <p:nvPr/>
          </p:nvSpPr>
          <p:spPr>
            <a:xfrm>
              <a:off x="9236028" y="3449935"/>
              <a:ext cx="1812972" cy="830997"/>
            </a:xfrm>
            <a:prstGeom prst="rect">
              <a:avLst/>
            </a:prstGeom>
            <a:noFill/>
          </p:spPr>
          <p:txBody>
            <a:bodyPr wrap="square" rtlCol="0">
              <a:spAutoFit/>
            </a:bodyPr>
            <a:lstStyle/>
            <a:p>
              <a:pPr algn="ctr"/>
              <a:r>
                <a:rPr lang="en-CA" sz="2400" b="1" dirty="0">
                  <a:solidFill>
                    <a:schemeClr val="bg1"/>
                  </a:solidFill>
                  <a:latin typeface="Calibri" panose="020F0502020204030204" pitchFamily="34" charset="0"/>
                  <a:cs typeface="Calibri" panose="020F0502020204030204" pitchFamily="34" charset="0"/>
                </a:rPr>
                <a:t>Buried with Jesus</a:t>
              </a:r>
            </a:p>
          </p:txBody>
        </p:sp>
        <p:cxnSp>
          <p:nvCxnSpPr>
            <p:cNvPr id="11" name="Straight Arrow Connector 10">
              <a:extLst>
                <a:ext uri="{FF2B5EF4-FFF2-40B4-BE49-F238E27FC236}">
                  <a16:creationId xmlns:a16="http://schemas.microsoft.com/office/drawing/2014/main" id="{F7C92FF2-857C-4C9F-9DE1-803B4B55BDCD}"/>
                </a:ext>
              </a:extLst>
            </p:cNvPr>
            <p:cNvCxnSpPr>
              <a:cxnSpLocks/>
            </p:cNvCxnSpPr>
            <p:nvPr/>
          </p:nvCxnSpPr>
          <p:spPr>
            <a:xfrm>
              <a:off x="8730113" y="2539706"/>
              <a:ext cx="963115" cy="1036088"/>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grpSp>
      <p:grpSp>
        <p:nvGrpSpPr>
          <p:cNvPr id="17" name="Group 16">
            <a:extLst>
              <a:ext uri="{FF2B5EF4-FFF2-40B4-BE49-F238E27FC236}">
                <a16:creationId xmlns:a16="http://schemas.microsoft.com/office/drawing/2014/main" id="{0CA2A9C6-2954-4D7C-A871-4C40F574A892}"/>
              </a:ext>
            </a:extLst>
          </p:cNvPr>
          <p:cNvGrpSpPr/>
          <p:nvPr/>
        </p:nvGrpSpPr>
        <p:grpSpPr>
          <a:xfrm>
            <a:off x="9227756" y="1343547"/>
            <a:ext cx="2389272" cy="2159241"/>
            <a:chOff x="9227756" y="1343547"/>
            <a:chExt cx="2389272" cy="2159241"/>
          </a:xfrm>
        </p:grpSpPr>
        <p:sp>
          <p:nvSpPr>
            <p:cNvPr id="13" name="TextBox 12">
              <a:extLst>
                <a:ext uri="{FF2B5EF4-FFF2-40B4-BE49-F238E27FC236}">
                  <a16:creationId xmlns:a16="http://schemas.microsoft.com/office/drawing/2014/main" id="{551F2136-22D3-415D-9235-78CAE3106CFA}"/>
                </a:ext>
              </a:extLst>
            </p:cNvPr>
            <p:cNvSpPr txBox="1"/>
            <p:nvPr/>
          </p:nvSpPr>
          <p:spPr>
            <a:xfrm>
              <a:off x="9227756" y="1343547"/>
              <a:ext cx="2389272" cy="1200329"/>
            </a:xfrm>
            <a:prstGeom prst="rect">
              <a:avLst/>
            </a:prstGeom>
            <a:noFill/>
          </p:spPr>
          <p:txBody>
            <a:bodyPr wrap="square" rtlCol="0">
              <a:spAutoFit/>
            </a:bodyPr>
            <a:lstStyle/>
            <a:p>
              <a:pPr algn="ctr"/>
              <a:r>
                <a:rPr lang="en-CA" sz="2400" b="1" dirty="0">
                  <a:solidFill>
                    <a:schemeClr val="bg1"/>
                  </a:solidFill>
                  <a:latin typeface="Calibri" panose="020F0502020204030204" pitchFamily="34" charset="0"/>
                  <a:cs typeface="Calibri" panose="020F0502020204030204" pitchFamily="34" charset="0"/>
                </a:rPr>
                <a:t>Risen with Jesus to live a new LIFE</a:t>
              </a:r>
            </a:p>
            <a:p>
              <a:pPr algn="ctr"/>
              <a:r>
                <a:rPr lang="en-CA" sz="2400" b="1" dirty="0">
                  <a:solidFill>
                    <a:schemeClr val="bg1"/>
                  </a:solidFill>
                  <a:latin typeface="Calibri" panose="020F0502020204030204" pitchFamily="34" charset="0"/>
                  <a:cs typeface="Calibri" panose="020F0502020204030204" pitchFamily="34" charset="0"/>
                </a:rPr>
                <a:t>- His Eternal LIFE</a:t>
              </a:r>
            </a:p>
          </p:txBody>
        </p:sp>
        <p:cxnSp>
          <p:nvCxnSpPr>
            <p:cNvPr id="15" name="Straight Arrow Connector 14">
              <a:extLst>
                <a:ext uri="{FF2B5EF4-FFF2-40B4-BE49-F238E27FC236}">
                  <a16:creationId xmlns:a16="http://schemas.microsoft.com/office/drawing/2014/main" id="{E7356532-6BBC-46F0-85D5-8E9B3A1DD814}"/>
                </a:ext>
              </a:extLst>
            </p:cNvPr>
            <p:cNvCxnSpPr>
              <a:cxnSpLocks/>
            </p:cNvCxnSpPr>
            <p:nvPr/>
          </p:nvCxnSpPr>
          <p:spPr>
            <a:xfrm flipV="1">
              <a:off x="9655226" y="2390400"/>
              <a:ext cx="679205" cy="1112388"/>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grpSp>
      <p:grpSp>
        <p:nvGrpSpPr>
          <p:cNvPr id="18" name="Group 17">
            <a:extLst>
              <a:ext uri="{FF2B5EF4-FFF2-40B4-BE49-F238E27FC236}">
                <a16:creationId xmlns:a16="http://schemas.microsoft.com/office/drawing/2014/main" id="{8FD587F2-220B-4BB9-951F-57B5B52739C7}"/>
              </a:ext>
            </a:extLst>
          </p:cNvPr>
          <p:cNvGrpSpPr/>
          <p:nvPr/>
        </p:nvGrpSpPr>
        <p:grpSpPr>
          <a:xfrm>
            <a:off x="6818333" y="1732578"/>
            <a:ext cx="2525179" cy="1613386"/>
            <a:chOff x="6818333" y="1732578"/>
            <a:chExt cx="2525179" cy="1613386"/>
          </a:xfrm>
        </p:grpSpPr>
        <p:grpSp>
          <p:nvGrpSpPr>
            <p:cNvPr id="4" name="Group 3">
              <a:extLst>
                <a:ext uri="{FF2B5EF4-FFF2-40B4-BE49-F238E27FC236}">
                  <a16:creationId xmlns:a16="http://schemas.microsoft.com/office/drawing/2014/main" id="{A7803D8B-5338-46E4-AB79-AF21190772F2}"/>
                </a:ext>
              </a:extLst>
            </p:cNvPr>
            <p:cNvGrpSpPr/>
            <p:nvPr/>
          </p:nvGrpSpPr>
          <p:grpSpPr bwMode="auto">
            <a:xfrm>
              <a:off x="7968301" y="1732578"/>
              <a:ext cx="1375211" cy="1613386"/>
              <a:chOff x="0" y="-17"/>
              <a:chExt cx="1340" cy="1784"/>
            </a:xfrm>
          </p:grpSpPr>
          <p:grpSp>
            <p:nvGrpSpPr>
              <p:cNvPr id="5" name="Group 4">
                <a:extLst>
                  <a:ext uri="{FF2B5EF4-FFF2-40B4-BE49-F238E27FC236}">
                    <a16:creationId xmlns:a16="http://schemas.microsoft.com/office/drawing/2014/main" id="{036837A6-EC98-48E0-B3C2-B27F1755AE46}"/>
                  </a:ext>
                </a:extLst>
              </p:cNvPr>
              <p:cNvGrpSpPr>
                <a:grpSpLocks/>
              </p:cNvGrpSpPr>
              <p:nvPr/>
            </p:nvGrpSpPr>
            <p:grpSpPr bwMode="auto">
              <a:xfrm>
                <a:off x="0" y="-3"/>
                <a:ext cx="1340" cy="1770"/>
                <a:chOff x="0" y="-5"/>
                <a:chExt cx="1781" cy="2884"/>
              </a:xfrm>
            </p:grpSpPr>
            <p:sp>
              <p:nvSpPr>
                <p:cNvPr id="7" name="Rectangle 6">
                  <a:extLst>
                    <a:ext uri="{FF2B5EF4-FFF2-40B4-BE49-F238E27FC236}">
                      <a16:creationId xmlns:a16="http://schemas.microsoft.com/office/drawing/2014/main" id="{26FBC70B-AD37-4015-932E-FEED6EB5263D}"/>
                    </a:ext>
                  </a:extLst>
                </p:cNvPr>
                <p:cNvSpPr>
                  <a:spLocks noChangeArrowheads="1"/>
                </p:cNvSpPr>
                <p:nvPr/>
              </p:nvSpPr>
              <p:spPr bwMode="auto">
                <a:xfrm>
                  <a:off x="631" y="-5"/>
                  <a:ext cx="485" cy="2884"/>
                </a:xfrm>
                <a:prstGeom prst="rect">
                  <a:avLst/>
                </a:prstGeom>
                <a:solidFill>
                  <a:srgbClr val="FF0000"/>
                </a:solidFill>
                <a:ln w="9525">
                  <a:noFill/>
                  <a:miter lim="800000"/>
                  <a:headEnd/>
                  <a:tailEnd/>
                </a:ln>
              </p:spPr>
              <p:txBody>
                <a:bodyPr anchor="ctr"/>
                <a:lstStyle/>
                <a:p>
                  <a:endParaRPr lang="en-CA">
                    <a:solidFill>
                      <a:srgbClr val="C00000"/>
                    </a:solidFill>
                  </a:endParaRPr>
                </a:p>
              </p:txBody>
            </p:sp>
            <p:sp>
              <p:nvSpPr>
                <p:cNvPr id="8" name="Rectangle 7">
                  <a:extLst>
                    <a:ext uri="{FF2B5EF4-FFF2-40B4-BE49-F238E27FC236}">
                      <a16:creationId xmlns:a16="http://schemas.microsoft.com/office/drawing/2014/main" id="{B80FBFD3-347E-401C-8C32-115EE611967F}"/>
                    </a:ext>
                  </a:extLst>
                </p:cNvPr>
                <p:cNvSpPr>
                  <a:spLocks noChangeArrowheads="1"/>
                </p:cNvSpPr>
                <p:nvPr/>
              </p:nvSpPr>
              <p:spPr bwMode="auto">
                <a:xfrm>
                  <a:off x="0" y="802"/>
                  <a:ext cx="1781" cy="480"/>
                </a:xfrm>
                <a:prstGeom prst="rect">
                  <a:avLst/>
                </a:prstGeom>
                <a:solidFill>
                  <a:srgbClr val="FF0000"/>
                </a:solidFill>
                <a:ln w="9525">
                  <a:noFill/>
                  <a:miter lim="800000"/>
                  <a:headEnd/>
                  <a:tailEnd/>
                </a:ln>
              </p:spPr>
              <p:txBody>
                <a:bodyPr anchor="ctr"/>
                <a:lstStyle/>
                <a:p>
                  <a:endParaRPr lang="en-CA">
                    <a:solidFill>
                      <a:srgbClr val="C00000"/>
                    </a:solidFill>
                  </a:endParaRPr>
                </a:p>
              </p:txBody>
            </p:sp>
          </p:grpSp>
          <p:pic>
            <p:nvPicPr>
              <p:cNvPr id="6" name="Picture 5">
                <a:extLst>
                  <a:ext uri="{FF2B5EF4-FFF2-40B4-BE49-F238E27FC236}">
                    <a16:creationId xmlns:a16="http://schemas.microsoft.com/office/drawing/2014/main" id="{055B2A78-A5E7-4679-A315-234EE578560E}"/>
                  </a:ext>
                </a:extLst>
              </p:cNvPr>
              <p:cNvPicPr>
                <a:picLocks noChangeAspect="1" noChangeArrowheads="1"/>
              </p:cNvPicPr>
              <p:nvPr/>
            </p:nvPicPr>
            <p:blipFill>
              <a:blip r:embed="rId2" cstate="print"/>
              <a:srcRect/>
              <a:stretch>
                <a:fillRect/>
              </a:stretch>
            </p:blipFill>
            <p:spPr bwMode="auto">
              <a:xfrm rot="20709178">
                <a:off x="275" y="-17"/>
                <a:ext cx="948" cy="1406"/>
              </a:xfrm>
              <a:prstGeom prst="rect">
                <a:avLst/>
              </a:prstGeom>
              <a:noFill/>
              <a:ln w="9525">
                <a:noFill/>
                <a:miter lim="800000"/>
                <a:headEnd/>
                <a:tailEnd/>
              </a:ln>
            </p:spPr>
          </p:pic>
        </p:grpSp>
        <p:sp>
          <p:nvSpPr>
            <p:cNvPr id="14" name="TextBox 13">
              <a:extLst>
                <a:ext uri="{FF2B5EF4-FFF2-40B4-BE49-F238E27FC236}">
                  <a16:creationId xmlns:a16="http://schemas.microsoft.com/office/drawing/2014/main" id="{648918FC-3EE5-4B28-8438-FAB5957CD37D}"/>
                </a:ext>
              </a:extLst>
            </p:cNvPr>
            <p:cNvSpPr txBox="1"/>
            <p:nvPr/>
          </p:nvSpPr>
          <p:spPr>
            <a:xfrm>
              <a:off x="6818333" y="2404797"/>
              <a:ext cx="1812972" cy="830997"/>
            </a:xfrm>
            <a:prstGeom prst="rect">
              <a:avLst/>
            </a:prstGeom>
            <a:noFill/>
          </p:spPr>
          <p:txBody>
            <a:bodyPr wrap="square" rtlCol="0">
              <a:spAutoFit/>
            </a:bodyPr>
            <a:lstStyle/>
            <a:p>
              <a:pPr algn="ctr"/>
              <a:r>
                <a:rPr lang="en-CA" sz="2400" b="1" dirty="0">
                  <a:solidFill>
                    <a:schemeClr val="bg1"/>
                  </a:solidFill>
                  <a:latin typeface="Calibri" panose="020F0502020204030204" pitchFamily="34" charset="0"/>
                  <a:cs typeface="Calibri" panose="020F0502020204030204" pitchFamily="34" charset="0"/>
                </a:rPr>
                <a:t>Crucified with Jesus</a:t>
              </a:r>
            </a:p>
          </p:txBody>
        </p:sp>
        <p:sp>
          <p:nvSpPr>
            <p:cNvPr id="9" name="TextBox 8">
              <a:extLst>
                <a:ext uri="{FF2B5EF4-FFF2-40B4-BE49-F238E27FC236}">
                  <a16:creationId xmlns:a16="http://schemas.microsoft.com/office/drawing/2014/main" id="{A7BAC1B6-3ED3-4C3B-80C7-1044C7CED099}"/>
                </a:ext>
              </a:extLst>
            </p:cNvPr>
            <p:cNvSpPr txBox="1"/>
            <p:nvPr/>
          </p:nvSpPr>
          <p:spPr>
            <a:xfrm>
              <a:off x="7995074" y="2024529"/>
              <a:ext cx="1266246" cy="600362"/>
            </a:xfrm>
            <a:prstGeom prst="rect">
              <a:avLst/>
            </a:prstGeom>
            <a:noFill/>
          </p:spPr>
          <p:txBody>
            <a:bodyPr wrap="square" rtlCol="0">
              <a:spAutoFit/>
            </a:bodyPr>
            <a:lstStyle/>
            <a:p>
              <a:r>
                <a:rPr lang="en-US" sz="3200" b="1" dirty="0">
                  <a:solidFill>
                    <a:srgbClr val="FFFF00"/>
                  </a:solidFill>
                  <a:effectLst>
                    <a:outerShdw blurRad="38100" dist="63500" dir="2700000" algn="tl">
                      <a:srgbClr val="000000"/>
                    </a:outerShdw>
                  </a:effectLst>
                  <a:latin typeface="Calibri" panose="020F0502020204030204" pitchFamily="34" charset="0"/>
                  <a:ea typeface="Times New Roman" panose="02020603050405020304" pitchFamily="18" charset="0"/>
                </a:rPr>
                <a:t> JESUS </a:t>
              </a:r>
              <a:endParaRPr lang="en-CA" sz="3200" dirty="0">
                <a:solidFill>
                  <a:srgbClr val="FFFF00"/>
                </a:solidFill>
              </a:endParaRPr>
            </a:p>
          </p:txBody>
        </p:sp>
      </p:grpSp>
    </p:spTree>
    <p:extLst>
      <p:ext uri="{BB962C8B-B14F-4D97-AF65-F5344CB8AC3E}">
        <p14:creationId xmlns:p14="http://schemas.microsoft.com/office/powerpoint/2010/main" val="2733453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75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175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1750"/>
                                        <p:tgtEl>
                                          <p:spTgt spid="3">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1750"/>
                                        <p:tgtEl>
                                          <p:spTgt spid="3">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750"/>
                                        <p:tgtEl>
                                          <p:spTgt spid="3">
                                            <p:txEl>
                                              <p:pRg st="5" end="5"/>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fade">
                                      <p:cBhvr>
                                        <p:cTn id="26" dur="1750"/>
                                        <p:tgtEl>
                                          <p:spTgt spid="3">
                                            <p:txEl>
                                              <p:pRg st="6" end="6"/>
                                            </p:txEl>
                                          </p:spTgt>
                                        </p:tgtEl>
                                      </p:cBhvr>
                                    </p:animEffect>
                                  </p:childTnLst>
                                </p:cTn>
                              </p:par>
                            </p:childTnLst>
                          </p:cTn>
                        </p:par>
                        <p:par>
                          <p:cTn id="27" fill="hold">
                            <p:stCondLst>
                              <p:cond delay="1750"/>
                            </p:stCondLst>
                            <p:childTnLst>
                              <p:par>
                                <p:cTn id="28" presetID="10" presetClass="entr" presetSubtype="0" fill="hold" nodeType="after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1750"/>
                                        <p:tgtEl>
                                          <p:spTgt spid="18"/>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1750"/>
                                        <p:tgtEl>
                                          <p:spTgt spid="3">
                                            <p:txEl>
                                              <p:pRg st="7" end="7"/>
                                            </p:txEl>
                                          </p:spTgt>
                                        </p:tgtEl>
                                      </p:cBhvr>
                                    </p:animEffect>
                                  </p:childTnLst>
                                </p:cTn>
                              </p:par>
                            </p:childTnLst>
                          </p:cTn>
                        </p:par>
                        <p:par>
                          <p:cTn id="36" fill="hold">
                            <p:stCondLst>
                              <p:cond delay="1750"/>
                            </p:stCondLst>
                            <p:childTnLst>
                              <p:par>
                                <p:cTn id="37" presetID="10" presetClass="entr" presetSubtype="0" fill="hold" nodeType="after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1750"/>
                                        <p:tgtEl>
                                          <p:spTgt spid="16"/>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3">
                                            <p:txEl>
                                              <p:pRg st="8" end="8"/>
                                            </p:txEl>
                                          </p:spTgt>
                                        </p:tgtEl>
                                        <p:attrNameLst>
                                          <p:attrName>style.visibility</p:attrName>
                                        </p:attrNameLst>
                                      </p:cBhvr>
                                      <p:to>
                                        <p:strVal val="visible"/>
                                      </p:to>
                                    </p:set>
                                    <p:animEffect transition="in" filter="fade">
                                      <p:cBhvr>
                                        <p:cTn id="44" dur="1750"/>
                                        <p:tgtEl>
                                          <p:spTgt spid="3">
                                            <p:txEl>
                                              <p:pRg st="8" end="8"/>
                                            </p:txEl>
                                          </p:spTgt>
                                        </p:tgtEl>
                                      </p:cBhvr>
                                    </p:animEffect>
                                  </p:childTnLst>
                                </p:cTn>
                              </p:par>
                            </p:childTnLst>
                          </p:cTn>
                        </p:par>
                        <p:par>
                          <p:cTn id="45" fill="hold">
                            <p:stCondLst>
                              <p:cond delay="1750"/>
                            </p:stCondLst>
                            <p:childTnLst>
                              <p:par>
                                <p:cTn id="46" presetID="10" presetClass="entr" presetSubtype="0" fill="hold" nodeType="after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17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652" name="Group 4"/>
          <p:cNvGrpSpPr>
            <a:grpSpLocks/>
          </p:cNvGrpSpPr>
          <p:nvPr/>
        </p:nvGrpSpPr>
        <p:grpSpPr bwMode="auto">
          <a:xfrm>
            <a:off x="1583499" y="2468894"/>
            <a:ext cx="8640960" cy="192021"/>
            <a:chOff x="476" y="1570"/>
            <a:chExt cx="4445" cy="0"/>
          </a:xfrm>
        </p:grpSpPr>
        <p:sp>
          <p:nvSpPr>
            <p:cNvPr id="27690" name="Line 5"/>
            <p:cNvSpPr>
              <a:spLocks noChangeShapeType="1"/>
            </p:cNvSpPr>
            <p:nvPr/>
          </p:nvSpPr>
          <p:spPr bwMode="auto">
            <a:xfrm>
              <a:off x="793" y="1570"/>
              <a:ext cx="4128" cy="0"/>
            </a:xfrm>
            <a:prstGeom prst="line">
              <a:avLst/>
            </a:prstGeom>
            <a:noFill/>
            <a:ln w="38100">
              <a:solidFill>
                <a:srgbClr val="000000"/>
              </a:solidFill>
              <a:round/>
              <a:headEnd/>
              <a:tailEnd type="triangle" w="med" len="med"/>
            </a:ln>
          </p:spPr>
          <p:txBody>
            <a:bodyPr/>
            <a:lstStyle/>
            <a:p>
              <a:endParaRPr lang="en-CA" sz="2400" dirty="0"/>
            </a:p>
          </p:txBody>
        </p:sp>
        <p:sp>
          <p:nvSpPr>
            <p:cNvPr id="27691" name="Line 6"/>
            <p:cNvSpPr>
              <a:spLocks noChangeShapeType="1"/>
            </p:cNvSpPr>
            <p:nvPr/>
          </p:nvSpPr>
          <p:spPr bwMode="auto">
            <a:xfrm flipH="1">
              <a:off x="476" y="1570"/>
              <a:ext cx="317" cy="0"/>
            </a:xfrm>
            <a:prstGeom prst="line">
              <a:avLst/>
            </a:prstGeom>
            <a:noFill/>
            <a:ln w="38100">
              <a:solidFill>
                <a:srgbClr val="000000"/>
              </a:solidFill>
              <a:round/>
              <a:headEnd/>
              <a:tailEnd type="triangle" w="med" len="med"/>
            </a:ln>
          </p:spPr>
          <p:txBody>
            <a:bodyPr/>
            <a:lstStyle/>
            <a:p>
              <a:endParaRPr lang="en-CA" sz="2400" dirty="0"/>
            </a:p>
          </p:txBody>
        </p:sp>
      </p:grpSp>
      <p:sp>
        <p:nvSpPr>
          <p:cNvPr id="27658" name="Text Box 10"/>
          <p:cNvSpPr txBox="1">
            <a:spLocks noChangeArrowheads="1"/>
          </p:cNvSpPr>
          <p:nvPr/>
        </p:nvSpPr>
        <p:spPr bwMode="auto">
          <a:xfrm>
            <a:off x="518094" y="2282439"/>
            <a:ext cx="1344148" cy="646331"/>
          </a:xfrm>
          <a:prstGeom prst="rect">
            <a:avLst/>
          </a:prstGeom>
          <a:noFill/>
          <a:ln w="9525">
            <a:noFill/>
            <a:miter lim="800000"/>
            <a:headEnd/>
            <a:tailEnd/>
          </a:ln>
          <a:effectLst>
            <a:outerShdw dist="35921" dir="2700000" algn="ctr" rotWithShape="0">
              <a:srgbClr val="00001C"/>
            </a:outerShdw>
          </a:effectLst>
        </p:spPr>
        <p:txBody>
          <a:bodyPr wrap="square">
            <a:spAutoFit/>
          </a:bodyPr>
          <a:lstStyle/>
          <a:p>
            <a:pPr>
              <a:spcBef>
                <a:spcPct val="50000"/>
              </a:spcBef>
              <a:defRPr/>
            </a:pPr>
            <a:r>
              <a:rPr lang="en-US" b="1" dirty="0">
                <a:solidFill>
                  <a:srgbClr val="FFFF00"/>
                </a:solidFill>
                <a:latin typeface="Tahoma" pitchFamily="34" charset="0"/>
              </a:rPr>
              <a:t>Eternity Past</a:t>
            </a:r>
          </a:p>
        </p:txBody>
      </p:sp>
      <p:sp>
        <p:nvSpPr>
          <p:cNvPr id="27659" name="Text Box 11"/>
          <p:cNvSpPr txBox="1">
            <a:spLocks noChangeArrowheads="1"/>
          </p:cNvSpPr>
          <p:nvPr/>
        </p:nvSpPr>
        <p:spPr bwMode="auto">
          <a:xfrm>
            <a:off x="10284584" y="2291670"/>
            <a:ext cx="1203577" cy="923330"/>
          </a:xfrm>
          <a:prstGeom prst="rect">
            <a:avLst/>
          </a:prstGeom>
          <a:noFill/>
          <a:ln w="9525">
            <a:noFill/>
            <a:miter lim="800000"/>
            <a:headEnd/>
            <a:tailEnd/>
          </a:ln>
          <a:effectLst>
            <a:outerShdw dist="35921" dir="2700000" algn="ctr" rotWithShape="0">
              <a:srgbClr val="00001C"/>
            </a:outerShdw>
          </a:effectLst>
        </p:spPr>
        <p:txBody>
          <a:bodyPr wrap="square">
            <a:spAutoFit/>
          </a:bodyPr>
          <a:lstStyle/>
          <a:p>
            <a:pPr>
              <a:spcBef>
                <a:spcPct val="50000"/>
              </a:spcBef>
              <a:defRPr/>
            </a:pPr>
            <a:r>
              <a:rPr lang="en-US" b="1" dirty="0">
                <a:solidFill>
                  <a:srgbClr val="FFFF00"/>
                </a:solidFill>
                <a:latin typeface="Tahoma" pitchFamily="34" charset="0"/>
              </a:rPr>
              <a:t>Eternity Future Heaven</a:t>
            </a:r>
          </a:p>
        </p:txBody>
      </p:sp>
      <p:sp>
        <p:nvSpPr>
          <p:cNvPr id="27663" name="Text Box 15"/>
          <p:cNvSpPr txBox="1">
            <a:spLocks noChangeArrowheads="1"/>
          </p:cNvSpPr>
          <p:nvPr/>
        </p:nvSpPr>
        <p:spPr bwMode="auto">
          <a:xfrm>
            <a:off x="4463818" y="2420939"/>
            <a:ext cx="3264132" cy="369332"/>
          </a:xfrm>
          <a:prstGeom prst="rect">
            <a:avLst/>
          </a:prstGeom>
          <a:noFill/>
          <a:ln w="9525">
            <a:noFill/>
            <a:miter lim="800000"/>
            <a:headEnd/>
            <a:tailEnd/>
          </a:ln>
          <a:effectLst>
            <a:outerShdw dist="35921" dir="2700000" algn="ctr" rotWithShape="0">
              <a:srgbClr val="00001C"/>
            </a:outerShdw>
          </a:effectLst>
        </p:spPr>
        <p:txBody>
          <a:bodyPr wrap="square">
            <a:spAutoFit/>
          </a:bodyPr>
          <a:lstStyle/>
          <a:p>
            <a:pPr algn="ctr">
              <a:spcBef>
                <a:spcPct val="50000"/>
              </a:spcBef>
              <a:defRPr/>
            </a:pPr>
            <a:r>
              <a:rPr lang="en-US" b="1" dirty="0">
                <a:solidFill>
                  <a:srgbClr val="FFFF00"/>
                </a:solidFill>
                <a:latin typeface="Tahoma" pitchFamily="34" charset="0"/>
              </a:rPr>
              <a:t>Eternity Present</a:t>
            </a:r>
          </a:p>
        </p:txBody>
      </p:sp>
      <p:sp>
        <p:nvSpPr>
          <p:cNvPr id="27678" name="Text Box 30"/>
          <p:cNvSpPr txBox="1">
            <a:spLocks noChangeArrowheads="1"/>
          </p:cNvSpPr>
          <p:nvPr/>
        </p:nvSpPr>
        <p:spPr bwMode="auto">
          <a:xfrm>
            <a:off x="3885631" y="434612"/>
            <a:ext cx="6981152" cy="1077218"/>
          </a:xfrm>
          <a:prstGeom prst="rect">
            <a:avLst/>
          </a:prstGeom>
          <a:noFill/>
          <a:ln w="9525">
            <a:noFill/>
            <a:miter lim="800000"/>
            <a:headEnd/>
            <a:tailEnd/>
          </a:ln>
          <a:effectLst/>
        </p:spPr>
        <p:txBody>
          <a:bodyPr wrap="square">
            <a:spAutoFit/>
          </a:bodyPr>
          <a:lstStyle/>
          <a:p>
            <a:pPr>
              <a:spcBef>
                <a:spcPct val="50000"/>
              </a:spcBef>
              <a:defRPr/>
            </a:pPr>
            <a:r>
              <a:rPr lang="en-CA" sz="3200" b="1" i="1" dirty="0">
                <a:solidFill>
                  <a:srgbClr val="FFFF00"/>
                </a:solidFill>
                <a:effectLst>
                  <a:outerShdw blurRad="38100" dist="63500" dir="2700000" algn="tl">
                    <a:srgbClr val="000000"/>
                  </a:outerShdw>
                </a:effectLst>
                <a:latin typeface="Calibri" panose="020F0502020204030204" pitchFamily="34" charset="0"/>
                <a:cs typeface="Calibri" panose="020F0502020204030204" pitchFamily="34" charset="0"/>
              </a:rPr>
              <a:t>How Could You be Crucified with Jesus? He was crucified over 2000 years ago!</a:t>
            </a:r>
          </a:p>
        </p:txBody>
      </p:sp>
      <p:pic>
        <p:nvPicPr>
          <p:cNvPr id="3" name="Picture 2" descr="A picture containing person, indoor&#10;&#10;Description automatically generated">
            <a:extLst>
              <a:ext uri="{FF2B5EF4-FFF2-40B4-BE49-F238E27FC236}">
                <a16:creationId xmlns:a16="http://schemas.microsoft.com/office/drawing/2014/main" id="{28BD3505-1810-4F23-8879-6FD17396657A}"/>
              </a:ext>
            </a:extLst>
          </p:cNvPr>
          <p:cNvPicPr>
            <a:picLocks noChangeAspect="1"/>
          </p:cNvPicPr>
          <p:nvPr/>
        </p:nvPicPr>
        <p:blipFill rotWithShape="1">
          <a:blip r:embed="rId4"/>
          <a:srcRect l="10041" t="10293" r="9900"/>
          <a:stretch/>
        </p:blipFill>
        <p:spPr>
          <a:xfrm>
            <a:off x="8531153" y="1578678"/>
            <a:ext cx="1406344" cy="1562481"/>
          </a:xfrm>
          <a:prstGeom prst="rect">
            <a:avLst/>
          </a:prstGeom>
        </p:spPr>
      </p:pic>
      <p:graphicFrame>
        <p:nvGraphicFramePr>
          <p:cNvPr id="27664" name="Object 16"/>
          <p:cNvGraphicFramePr>
            <a:graphicFrameLocks noGrp="1" noChangeAspect="1"/>
          </p:cNvGraphicFramePr>
          <p:nvPr>
            <p:ph sz="half" idx="2"/>
          </p:nvPr>
        </p:nvGraphicFramePr>
        <p:xfrm>
          <a:off x="8893012" y="2434933"/>
          <a:ext cx="682625" cy="628650"/>
        </p:xfrm>
        <a:graphic>
          <a:graphicData uri="http://schemas.openxmlformats.org/presentationml/2006/ole">
            <mc:AlternateContent xmlns:mc="http://schemas.openxmlformats.org/markup-compatibility/2006">
              <mc:Choice xmlns:v="urn:schemas-microsoft-com:vml" Requires="v">
                <p:oleObj spid="_x0000_s15478" r:id="rId5" imgW="3212280" imgH="3935880" progId="">
                  <p:embed/>
                </p:oleObj>
              </mc:Choice>
              <mc:Fallback>
                <p:oleObj r:id="rId5" imgW="3212280" imgH="3935880" progId="">
                  <p:embed/>
                  <p:pic>
                    <p:nvPicPr>
                      <p:cNvPr id="27664" name="Object 1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93012" y="2434933"/>
                        <a:ext cx="682625" cy="628650"/>
                      </a:xfrm>
                      <a:prstGeom prst="rect">
                        <a:avLst/>
                      </a:prstGeom>
                      <a:solidFill>
                        <a:srgbClr val="83BDFD"/>
                      </a:solidFill>
                    </p:spPr>
                  </p:pic>
                </p:oleObj>
              </mc:Fallback>
            </mc:AlternateContent>
          </a:graphicData>
        </a:graphic>
      </p:graphicFrame>
      <p:grpSp>
        <p:nvGrpSpPr>
          <p:cNvPr id="11" name="Group 10">
            <a:extLst>
              <a:ext uri="{FF2B5EF4-FFF2-40B4-BE49-F238E27FC236}">
                <a16:creationId xmlns:a16="http://schemas.microsoft.com/office/drawing/2014/main" id="{218875F0-1EAC-4DA6-AA55-944F8BA6095F}"/>
              </a:ext>
            </a:extLst>
          </p:cNvPr>
          <p:cNvGrpSpPr/>
          <p:nvPr/>
        </p:nvGrpSpPr>
        <p:grpSpPr>
          <a:xfrm>
            <a:off x="2199738" y="609605"/>
            <a:ext cx="1406344" cy="1859289"/>
            <a:chOff x="2199738" y="609605"/>
            <a:chExt cx="1406344" cy="1859289"/>
          </a:xfrm>
        </p:grpSpPr>
        <p:pic>
          <p:nvPicPr>
            <p:cNvPr id="18" name="Picture 17" descr="A picture containing text, floor, indoor&#10;&#10;Description automatically generated">
              <a:extLst>
                <a:ext uri="{FF2B5EF4-FFF2-40B4-BE49-F238E27FC236}">
                  <a16:creationId xmlns:a16="http://schemas.microsoft.com/office/drawing/2014/main" id="{B18B8BC8-8EC4-4092-95A3-825DD841D464}"/>
                </a:ext>
              </a:extLst>
            </p:cNvPr>
            <p:cNvPicPr>
              <a:picLocks noChangeAspect="1"/>
            </p:cNvPicPr>
            <p:nvPr/>
          </p:nvPicPr>
          <p:blipFill>
            <a:blip r:embed="rId7"/>
            <a:stretch>
              <a:fillRect/>
            </a:stretch>
          </p:blipFill>
          <p:spPr>
            <a:xfrm>
              <a:off x="2199738" y="609605"/>
              <a:ext cx="1406344" cy="1859289"/>
            </a:xfrm>
            <a:prstGeom prst="rect">
              <a:avLst/>
            </a:prstGeom>
          </p:spPr>
        </p:pic>
        <p:graphicFrame>
          <p:nvGraphicFramePr>
            <p:cNvPr id="19" name="Object 16">
              <a:extLst>
                <a:ext uri="{FF2B5EF4-FFF2-40B4-BE49-F238E27FC236}">
                  <a16:creationId xmlns:a16="http://schemas.microsoft.com/office/drawing/2014/main" id="{BA1BB41D-9628-4C62-8F13-4013C060B4AF}"/>
                </a:ext>
              </a:extLst>
            </p:cNvPr>
            <p:cNvGraphicFramePr>
              <a:graphicFrameLocks noChangeAspect="1"/>
            </p:cNvGraphicFramePr>
            <p:nvPr/>
          </p:nvGraphicFramePr>
          <p:xfrm>
            <a:off x="2556983" y="1206341"/>
            <a:ext cx="609134" cy="529745"/>
          </p:xfrm>
          <a:graphic>
            <a:graphicData uri="http://schemas.openxmlformats.org/presentationml/2006/ole">
              <mc:AlternateContent xmlns:mc="http://schemas.openxmlformats.org/markup-compatibility/2006">
                <mc:Choice xmlns:v="urn:schemas-microsoft-com:vml" Requires="v">
                  <p:oleObj spid="_x0000_s15479" r:id="rId8" imgW="3212280" imgH="3935880" progId="">
                    <p:embed/>
                  </p:oleObj>
                </mc:Choice>
                <mc:Fallback>
                  <p:oleObj r:id="rId8" imgW="3212280" imgH="3935880" progId="">
                    <p:embed/>
                    <p:pic>
                      <p:nvPicPr>
                        <p:cNvPr id="19" name="Object 16">
                          <a:extLst>
                            <a:ext uri="{FF2B5EF4-FFF2-40B4-BE49-F238E27FC236}">
                              <a16:creationId xmlns:a16="http://schemas.microsoft.com/office/drawing/2014/main" id="{BA1BB41D-9628-4C62-8F13-4013C060B4A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56983" y="1206341"/>
                          <a:ext cx="609134" cy="529745"/>
                        </a:xfrm>
                        <a:prstGeom prst="rect">
                          <a:avLst/>
                        </a:prstGeom>
                        <a:solidFill>
                          <a:srgbClr val="83BDFD"/>
                        </a:solidFill>
                      </p:spPr>
                    </p:pic>
                  </p:oleObj>
                </mc:Fallback>
              </mc:AlternateContent>
            </a:graphicData>
          </a:graphic>
        </p:graphicFrame>
      </p:grpSp>
      <p:sp>
        <p:nvSpPr>
          <p:cNvPr id="21" name="Text Box 44">
            <a:extLst>
              <a:ext uri="{FF2B5EF4-FFF2-40B4-BE49-F238E27FC236}">
                <a16:creationId xmlns:a16="http://schemas.microsoft.com/office/drawing/2014/main" id="{CFFC8C32-8B5B-453B-92A0-8D8BB5EA4A6D}"/>
              </a:ext>
            </a:extLst>
          </p:cNvPr>
          <p:cNvSpPr txBox="1">
            <a:spLocks noChangeArrowheads="1"/>
          </p:cNvSpPr>
          <p:nvPr/>
        </p:nvSpPr>
        <p:spPr bwMode="auto">
          <a:xfrm>
            <a:off x="663810" y="2779251"/>
            <a:ext cx="10824351" cy="3539430"/>
          </a:xfrm>
          <a:prstGeom prst="rect">
            <a:avLst/>
          </a:prstGeom>
          <a:noFill/>
          <a:ln w="9525">
            <a:noFill/>
            <a:miter lim="800000"/>
            <a:headEnd/>
            <a:tailEnd/>
          </a:ln>
          <a:effectLst/>
        </p:spPr>
        <p:txBody>
          <a:bodyPr wrap="square">
            <a:spAutoFit/>
          </a:bodyPr>
          <a:lstStyle/>
          <a:p>
            <a:pPr>
              <a:defRPr/>
            </a:pPr>
            <a:r>
              <a:rPr lang="en-CA" sz="3200" dirty="0">
                <a:effectLst>
                  <a:outerShdw blurRad="50800" dist="50800" dir="5400000" algn="ctr" rotWithShape="0">
                    <a:srgbClr val="000000"/>
                  </a:outerShdw>
                </a:effectLst>
              </a:rPr>
              <a:t>When you received Christ as your Savior:</a:t>
            </a:r>
          </a:p>
          <a:p>
            <a:pPr marL="457200" indent="-457200">
              <a:buFont typeface="Arial" panose="020B0604020202020204" pitchFamily="34" charset="0"/>
              <a:buChar char="•"/>
              <a:defRPr/>
            </a:pPr>
            <a:r>
              <a:rPr lang="en-CA" sz="3200" dirty="0">
                <a:solidFill>
                  <a:schemeClr val="tx2"/>
                </a:solidFill>
                <a:effectLst>
                  <a:outerShdw blurRad="50800" dist="50800" dir="5400000" algn="ctr" rotWithShape="0">
                    <a:srgbClr val="000000"/>
                  </a:outerShdw>
                </a:effectLst>
              </a:rPr>
              <a:t>God forgave all your sins and placed you in His Son! </a:t>
            </a:r>
            <a:r>
              <a:rPr lang="en-CA" sz="2400" dirty="0">
                <a:solidFill>
                  <a:schemeClr val="tx2"/>
                </a:solidFill>
                <a:effectLst>
                  <a:outerShdw blurRad="50800" dist="50800" dir="5400000" algn="ctr" rotWithShape="0">
                    <a:srgbClr val="000000"/>
                  </a:outerShdw>
                </a:effectLst>
              </a:rPr>
              <a:t>1Peter 3:18</a:t>
            </a:r>
          </a:p>
          <a:p>
            <a:pPr marL="457200" indent="-457200">
              <a:buFont typeface="Arial" panose="020B0604020202020204" pitchFamily="34" charset="0"/>
              <a:buChar char="•"/>
              <a:defRPr/>
            </a:pPr>
            <a:r>
              <a:rPr lang="en-CA" sz="3200" dirty="0">
                <a:solidFill>
                  <a:schemeClr val="tx2"/>
                </a:solidFill>
                <a:effectLst>
                  <a:outerShdw blurRad="50800" dist="50800" dir="5400000" algn="ctr" rotWithShape="0">
                    <a:srgbClr val="000000"/>
                  </a:outerShdw>
                </a:effectLst>
              </a:rPr>
              <a:t>Jesus is God the Son, He is an Eternal Being! </a:t>
            </a:r>
            <a:r>
              <a:rPr lang="en-CA" sz="2400" dirty="0">
                <a:solidFill>
                  <a:schemeClr val="tx2"/>
                </a:solidFill>
                <a:effectLst>
                  <a:outerShdw blurRad="50800" dist="50800" dir="5400000" algn="ctr" rotWithShape="0">
                    <a:srgbClr val="000000"/>
                  </a:outerShdw>
                </a:effectLst>
              </a:rPr>
              <a:t>John 10:30</a:t>
            </a:r>
          </a:p>
          <a:p>
            <a:pPr marL="457200" indent="-457200">
              <a:buFont typeface="Arial" panose="020B0604020202020204" pitchFamily="34" charset="0"/>
              <a:buChar char="•"/>
              <a:defRPr/>
            </a:pPr>
            <a:r>
              <a:rPr lang="en-CA" sz="3200" dirty="0">
                <a:solidFill>
                  <a:schemeClr val="tx2"/>
                </a:solidFill>
                <a:effectLst>
                  <a:outerShdw blurRad="50800" dist="50800" dir="5400000" algn="ctr" rotWithShape="0">
                    <a:srgbClr val="000000"/>
                  </a:outerShdw>
                </a:effectLst>
              </a:rPr>
              <a:t>Because you have the Son you have Eternal life! </a:t>
            </a:r>
            <a:r>
              <a:rPr lang="en-CA" sz="2400" dirty="0">
                <a:solidFill>
                  <a:schemeClr val="tx2"/>
                </a:solidFill>
                <a:effectLst>
                  <a:outerShdw blurRad="50800" dist="50800" dir="5400000" algn="ctr" rotWithShape="0">
                    <a:srgbClr val="000000"/>
                  </a:outerShdw>
                </a:effectLst>
              </a:rPr>
              <a:t>1 John 5:10-13</a:t>
            </a:r>
          </a:p>
          <a:p>
            <a:pPr marL="457200" indent="-457200">
              <a:buFont typeface="Arial" panose="020B0604020202020204" pitchFamily="34" charset="0"/>
              <a:buChar char="•"/>
              <a:defRPr/>
            </a:pPr>
            <a:r>
              <a:rPr lang="en-CA" sz="3200" dirty="0">
                <a:solidFill>
                  <a:schemeClr val="tx2"/>
                </a:solidFill>
                <a:effectLst>
                  <a:outerShdw blurRad="50800" dist="50800" dir="5400000" algn="ctr" rotWithShape="0">
                    <a:srgbClr val="000000"/>
                  </a:outerShdw>
                </a:effectLst>
              </a:rPr>
              <a:t>You are a Partaker of God’s Divine Nature! </a:t>
            </a:r>
            <a:r>
              <a:rPr lang="en-CA" sz="2400" dirty="0">
                <a:solidFill>
                  <a:schemeClr val="tx2"/>
                </a:solidFill>
                <a:effectLst>
                  <a:outerShdw blurRad="50800" dist="50800" dir="5400000" algn="ctr" rotWithShape="0">
                    <a:srgbClr val="000000"/>
                  </a:outerShdw>
                </a:effectLst>
              </a:rPr>
              <a:t>2 Peter 1:4</a:t>
            </a:r>
          </a:p>
          <a:p>
            <a:pPr marL="457200" indent="-457200">
              <a:buFont typeface="Arial" panose="020B0604020202020204" pitchFamily="34" charset="0"/>
              <a:buChar char="•"/>
              <a:defRPr/>
            </a:pPr>
            <a:r>
              <a:rPr lang="en-CA" sz="3200" dirty="0">
                <a:solidFill>
                  <a:schemeClr val="tx2"/>
                </a:solidFill>
                <a:effectLst>
                  <a:outerShdw blurRad="50800" dist="50800" dir="5400000" algn="ctr" rotWithShape="0">
                    <a:srgbClr val="000000"/>
                  </a:outerShdw>
                </a:effectLst>
              </a:rPr>
              <a:t>Eternal Life is not limited by time or space. </a:t>
            </a:r>
          </a:p>
          <a:p>
            <a:pPr marL="457200" indent="-457200">
              <a:buFont typeface="Arial" panose="020B0604020202020204" pitchFamily="34" charset="0"/>
              <a:buChar char="•"/>
              <a:defRPr/>
            </a:pPr>
            <a:r>
              <a:rPr lang="en-CA" sz="3200" dirty="0">
                <a:solidFill>
                  <a:schemeClr val="tx2"/>
                </a:solidFill>
                <a:effectLst>
                  <a:outerShdw blurRad="50800" dist="50800" dir="5400000" algn="ctr" rotWithShape="0">
                    <a:srgbClr val="000000"/>
                  </a:outerShdw>
                </a:effectLst>
              </a:rPr>
              <a:t>So, when Jesus died on the cross you died with Him. </a:t>
            </a:r>
            <a:r>
              <a:rPr lang="en-CA" sz="2400" dirty="0">
                <a:solidFill>
                  <a:schemeClr val="tx2"/>
                </a:solidFill>
                <a:effectLst>
                  <a:outerShdw blurRad="50800" dist="50800" dir="5400000" algn="ctr" rotWithShape="0">
                    <a:srgbClr val="000000"/>
                  </a:outerShdw>
                </a:effectLst>
              </a:rPr>
              <a:t>Gal. 2:20</a:t>
            </a:r>
          </a:p>
        </p:txBody>
      </p:sp>
    </p:spTree>
    <p:extLst>
      <p:ext uri="{BB962C8B-B14F-4D97-AF65-F5344CB8AC3E}">
        <p14:creationId xmlns:p14="http://schemas.microsoft.com/office/powerpoint/2010/main" val="248016152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7664"/>
                                        </p:tgtEl>
                                        <p:attrNameLst>
                                          <p:attrName>style.visibility</p:attrName>
                                        </p:attrNameLst>
                                      </p:cBhvr>
                                      <p:to>
                                        <p:strVal val="visible"/>
                                      </p:to>
                                    </p:set>
                                    <p:animEffect transition="in" filter="fade">
                                      <p:cBhvr>
                                        <p:cTn id="7" dur="1750"/>
                                        <p:tgtEl>
                                          <p:spTgt spid="2766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1">
                                            <p:txEl>
                                              <p:pRg st="0" end="0"/>
                                            </p:txEl>
                                          </p:spTgt>
                                        </p:tgtEl>
                                        <p:attrNameLst>
                                          <p:attrName>style.visibility</p:attrName>
                                        </p:attrNameLst>
                                      </p:cBhvr>
                                      <p:to>
                                        <p:strVal val="visible"/>
                                      </p:to>
                                    </p:set>
                                    <p:animEffect transition="in" filter="fade">
                                      <p:cBhvr>
                                        <p:cTn id="12" dur="1750"/>
                                        <p:tgtEl>
                                          <p:spTgt spid="2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1">
                                            <p:txEl>
                                              <p:pRg st="1" end="1"/>
                                            </p:txEl>
                                          </p:spTgt>
                                        </p:tgtEl>
                                        <p:attrNameLst>
                                          <p:attrName>style.visibility</p:attrName>
                                        </p:attrNameLst>
                                      </p:cBhvr>
                                      <p:to>
                                        <p:strVal val="visible"/>
                                      </p:to>
                                    </p:set>
                                    <p:animEffect transition="in" filter="fade">
                                      <p:cBhvr>
                                        <p:cTn id="17" dur="1750"/>
                                        <p:tgtEl>
                                          <p:spTgt spid="2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1">
                                            <p:txEl>
                                              <p:pRg st="2" end="2"/>
                                            </p:txEl>
                                          </p:spTgt>
                                        </p:tgtEl>
                                        <p:attrNameLst>
                                          <p:attrName>style.visibility</p:attrName>
                                        </p:attrNameLst>
                                      </p:cBhvr>
                                      <p:to>
                                        <p:strVal val="visible"/>
                                      </p:to>
                                    </p:set>
                                    <p:animEffect transition="in" filter="fade">
                                      <p:cBhvr>
                                        <p:cTn id="22" dur="1750"/>
                                        <p:tgtEl>
                                          <p:spTgt spid="2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1">
                                            <p:txEl>
                                              <p:pRg st="3" end="3"/>
                                            </p:txEl>
                                          </p:spTgt>
                                        </p:tgtEl>
                                        <p:attrNameLst>
                                          <p:attrName>style.visibility</p:attrName>
                                        </p:attrNameLst>
                                      </p:cBhvr>
                                      <p:to>
                                        <p:strVal val="visible"/>
                                      </p:to>
                                    </p:set>
                                    <p:animEffect transition="in" filter="fade">
                                      <p:cBhvr>
                                        <p:cTn id="27" dur="1750"/>
                                        <p:tgtEl>
                                          <p:spTgt spid="21">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1">
                                            <p:txEl>
                                              <p:pRg st="4" end="4"/>
                                            </p:txEl>
                                          </p:spTgt>
                                        </p:tgtEl>
                                        <p:attrNameLst>
                                          <p:attrName>style.visibility</p:attrName>
                                        </p:attrNameLst>
                                      </p:cBhvr>
                                      <p:to>
                                        <p:strVal val="visible"/>
                                      </p:to>
                                    </p:set>
                                    <p:animEffect transition="in" filter="fade">
                                      <p:cBhvr>
                                        <p:cTn id="32" dur="1750"/>
                                        <p:tgtEl>
                                          <p:spTgt spid="21">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1">
                                            <p:txEl>
                                              <p:pRg st="5" end="5"/>
                                            </p:txEl>
                                          </p:spTgt>
                                        </p:tgtEl>
                                        <p:attrNameLst>
                                          <p:attrName>style.visibility</p:attrName>
                                        </p:attrNameLst>
                                      </p:cBhvr>
                                      <p:to>
                                        <p:strVal val="visible"/>
                                      </p:to>
                                    </p:set>
                                    <p:animEffect transition="in" filter="fade">
                                      <p:cBhvr>
                                        <p:cTn id="37" dur="1750"/>
                                        <p:tgtEl>
                                          <p:spTgt spid="21">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1">
                                            <p:txEl>
                                              <p:pRg st="6" end="6"/>
                                            </p:txEl>
                                          </p:spTgt>
                                        </p:tgtEl>
                                        <p:attrNameLst>
                                          <p:attrName>style.visibility</p:attrName>
                                        </p:attrNameLst>
                                      </p:cBhvr>
                                      <p:to>
                                        <p:strVal val="visible"/>
                                      </p:to>
                                    </p:set>
                                    <p:animEffect transition="in" filter="fade">
                                      <p:cBhvr>
                                        <p:cTn id="42" dur="1750"/>
                                        <p:tgtEl>
                                          <p:spTgt spid="21">
                                            <p:txEl>
                                              <p:pRg st="6" end="6"/>
                                            </p:txEl>
                                          </p:spTgt>
                                        </p:tgtEl>
                                      </p:cBhvr>
                                    </p:animEffect>
                                  </p:childTnLst>
                                </p:cTn>
                              </p:par>
                            </p:childTnLst>
                          </p:cTn>
                        </p:par>
                        <p:par>
                          <p:cTn id="43" fill="hold">
                            <p:stCondLst>
                              <p:cond delay="1750"/>
                            </p:stCondLst>
                            <p:childTnLst>
                              <p:par>
                                <p:cTn id="44" presetID="10" presetClass="entr" presetSubtype="0" fill="hold" nodeType="after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fade">
                                      <p:cBhvr>
                                        <p:cTn id="46" dur="17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652" name="Group 4"/>
          <p:cNvGrpSpPr>
            <a:grpSpLocks/>
          </p:cNvGrpSpPr>
          <p:nvPr/>
        </p:nvGrpSpPr>
        <p:grpSpPr bwMode="auto">
          <a:xfrm>
            <a:off x="1583499" y="2468894"/>
            <a:ext cx="8640960" cy="192021"/>
            <a:chOff x="476" y="1570"/>
            <a:chExt cx="4445" cy="0"/>
          </a:xfrm>
        </p:grpSpPr>
        <p:sp>
          <p:nvSpPr>
            <p:cNvPr id="27690" name="Line 5"/>
            <p:cNvSpPr>
              <a:spLocks noChangeShapeType="1"/>
            </p:cNvSpPr>
            <p:nvPr/>
          </p:nvSpPr>
          <p:spPr bwMode="auto">
            <a:xfrm>
              <a:off x="793" y="1570"/>
              <a:ext cx="4128" cy="0"/>
            </a:xfrm>
            <a:prstGeom prst="line">
              <a:avLst/>
            </a:prstGeom>
            <a:noFill/>
            <a:ln w="38100">
              <a:solidFill>
                <a:srgbClr val="000000"/>
              </a:solidFill>
              <a:round/>
              <a:headEnd/>
              <a:tailEnd type="triangle" w="med" len="med"/>
            </a:ln>
          </p:spPr>
          <p:txBody>
            <a:bodyPr/>
            <a:lstStyle/>
            <a:p>
              <a:endParaRPr lang="en-CA" sz="2400" dirty="0"/>
            </a:p>
          </p:txBody>
        </p:sp>
        <p:sp>
          <p:nvSpPr>
            <p:cNvPr id="27691" name="Line 6"/>
            <p:cNvSpPr>
              <a:spLocks noChangeShapeType="1"/>
            </p:cNvSpPr>
            <p:nvPr/>
          </p:nvSpPr>
          <p:spPr bwMode="auto">
            <a:xfrm flipH="1">
              <a:off x="476" y="1570"/>
              <a:ext cx="317" cy="0"/>
            </a:xfrm>
            <a:prstGeom prst="line">
              <a:avLst/>
            </a:prstGeom>
            <a:noFill/>
            <a:ln w="38100">
              <a:solidFill>
                <a:srgbClr val="000000"/>
              </a:solidFill>
              <a:round/>
              <a:headEnd/>
              <a:tailEnd type="triangle" w="med" len="med"/>
            </a:ln>
          </p:spPr>
          <p:txBody>
            <a:bodyPr/>
            <a:lstStyle/>
            <a:p>
              <a:endParaRPr lang="en-CA" sz="2400" dirty="0"/>
            </a:p>
          </p:txBody>
        </p:sp>
      </p:grpSp>
      <p:sp>
        <p:nvSpPr>
          <p:cNvPr id="27658" name="Text Box 10"/>
          <p:cNvSpPr txBox="1">
            <a:spLocks noChangeArrowheads="1"/>
          </p:cNvSpPr>
          <p:nvPr/>
        </p:nvSpPr>
        <p:spPr bwMode="auto">
          <a:xfrm>
            <a:off x="703839" y="2416064"/>
            <a:ext cx="1344148" cy="646331"/>
          </a:xfrm>
          <a:prstGeom prst="rect">
            <a:avLst/>
          </a:prstGeom>
          <a:noFill/>
          <a:ln w="9525">
            <a:noFill/>
            <a:miter lim="800000"/>
            <a:headEnd/>
            <a:tailEnd/>
          </a:ln>
          <a:effectLst>
            <a:outerShdw dist="35921" dir="2700000" algn="ctr" rotWithShape="0">
              <a:srgbClr val="00001C"/>
            </a:outerShdw>
          </a:effectLst>
        </p:spPr>
        <p:txBody>
          <a:bodyPr wrap="square">
            <a:spAutoFit/>
          </a:bodyPr>
          <a:lstStyle/>
          <a:p>
            <a:pPr>
              <a:spcBef>
                <a:spcPct val="50000"/>
              </a:spcBef>
              <a:defRPr/>
            </a:pPr>
            <a:r>
              <a:rPr lang="en-US" b="1" dirty="0">
                <a:solidFill>
                  <a:srgbClr val="FFFF00"/>
                </a:solidFill>
                <a:latin typeface="Tahoma" pitchFamily="34" charset="0"/>
              </a:rPr>
              <a:t>Eternity Past</a:t>
            </a:r>
          </a:p>
        </p:txBody>
      </p:sp>
      <p:sp>
        <p:nvSpPr>
          <p:cNvPr id="27659" name="Text Box 11"/>
          <p:cNvSpPr txBox="1">
            <a:spLocks noChangeArrowheads="1"/>
          </p:cNvSpPr>
          <p:nvPr/>
        </p:nvSpPr>
        <p:spPr bwMode="auto">
          <a:xfrm>
            <a:off x="10284584" y="2291670"/>
            <a:ext cx="1203577" cy="923330"/>
          </a:xfrm>
          <a:prstGeom prst="rect">
            <a:avLst/>
          </a:prstGeom>
          <a:noFill/>
          <a:ln w="9525">
            <a:noFill/>
            <a:miter lim="800000"/>
            <a:headEnd/>
            <a:tailEnd/>
          </a:ln>
          <a:effectLst>
            <a:outerShdw dist="35921" dir="2700000" algn="ctr" rotWithShape="0">
              <a:srgbClr val="00001C"/>
            </a:outerShdw>
          </a:effectLst>
        </p:spPr>
        <p:txBody>
          <a:bodyPr wrap="square">
            <a:spAutoFit/>
          </a:bodyPr>
          <a:lstStyle/>
          <a:p>
            <a:pPr>
              <a:spcBef>
                <a:spcPct val="50000"/>
              </a:spcBef>
              <a:defRPr/>
            </a:pPr>
            <a:r>
              <a:rPr lang="en-US" b="1" dirty="0">
                <a:solidFill>
                  <a:srgbClr val="FFFF00"/>
                </a:solidFill>
                <a:latin typeface="Tahoma" pitchFamily="34" charset="0"/>
              </a:rPr>
              <a:t>Eternity Future Heaven</a:t>
            </a:r>
          </a:p>
        </p:txBody>
      </p:sp>
      <p:sp>
        <p:nvSpPr>
          <p:cNvPr id="27663" name="Text Box 15"/>
          <p:cNvSpPr txBox="1">
            <a:spLocks noChangeArrowheads="1"/>
          </p:cNvSpPr>
          <p:nvPr/>
        </p:nvSpPr>
        <p:spPr bwMode="auto">
          <a:xfrm>
            <a:off x="4463818" y="2420939"/>
            <a:ext cx="3264132" cy="369332"/>
          </a:xfrm>
          <a:prstGeom prst="rect">
            <a:avLst/>
          </a:prstGeom>
          <a:noFill/>
          <a:ln w="9525">
            <a:noFill/>
            <a:miter lim="800000"/>
            <a:headEnd/>
            <a:tailEnd/>
          </a:ln>
          <a:effectLst>
            <a:outerShdw dist="35921" dir="2700000" algn="ctr" rotWithShape="0">
              <a:srgbClr val="00001C"/>
            </a:outerShdw>
          </a:effectLst>
        </p:spPr>
        <p:txBody>
          <a:bodyPr wrap="square">
            <a:spAutoFit/>
          </a:bodyPr>
          <a:lstStyle/>
          <a:p>
            <a:pPr algn="ctr">
              <a:spcBef>
                <a:spcPct val="50000"/>
              </a:spcBef>
              <a:defRPr/>
            </a:pPr>
            <a:r>
              <a:rPr lang="en-US" b="1" dirty="0">
                <a:solidFill>
                  <a:srgbClr val="FFFF00"/>
                </a:solidFill>
                <a:latin typeface="Tahoma" pitchFamily="34" charset="0"/>
              </a:rPr>
              <a:t>Eternity Present</a:t>
            </a:r>
          </a:p>
        </p:txBody>
      </p:sp>
      <p:sp>
        <p:nvSpPr>
          <p:cNvPr id="27678" name="Text Box 30"/>
          <p:cNvSpPr txBox="1">
            <a:spLocks noChangeArrowheads="1"/>
          </p:cNvSpPr>
          <p:nvPr/>
        </p:nvSpPr>
        <p:spPr bwMode="auto">
          <a:xfrm>
            <a:off x="3885631" y="434612"/>
            <a:ext cx="6955788" cy="1077218"/>
          </a:xfrm>
          <a:prstGeom prst="rect">
            <a:avLst/>
          </a:prstGeom>
          <a:noFill/>
          <a:ln w="9525">
            <a:noFill/>
            <a:miter lim="800000"/>
            <a:headEnd/>
            <a:tailEnd/>
          </a:ln>
          <a:effectLst/>
        </p:spPr>
        <p:txBody>
          <a:bodyPr wrap="square">
            <a:spAutoFit/>
          </a:bodyPr>
          <a:lstStyle/>
          <a:p>
            <a:pPr>
              <a:spcBef>
                <a:spcPct val="50000"/>
              </a:spcBef>
              <a:defRPr/>
            </a:pPr>
            <a:r>
              <a:rPr lang="en-CA" sz="3200" b="1" i="1" dirty="0">
                <a:solidFill>
                  <a:srgbClr val="FFFF00"/>
                </a:solidFill>
                <a:effectLst>
                  <a:outerShdw blurRad="38100" dist="63500" dir="2700000" algn="tl">
                    <a:srgbClr val="000000"/>
                  </a:outerShdw>
                </a:effectLst>
                <a:latin typeface="Calibri" panose="020F0502020204030204" pitchFamily="34" charset="0"/>
                <a:cs typeface="Calibri" panose="020F0502020204030204" pitchFamily="34" charset="0"/>
              </a:rPr>
              <a:t>How Could You be Crucified with Jesus? He was crucified over 2000 years ago!</a:t>
            </a:r>
          </a:p>
        </p:txBody>
      </p:sp>
      <p:pic>
        <p:nvPicPr>
          <p:cNvPr id="3" name="Picture 2" descr="A picture containing person, indoor&#10;&#10;Description automatically generated">
            <a:extLst>
              <a:ext uri="{FF2B5EF4-FFF2-40B4-BE49-F238E27FC236}">
                <a16:creationId xmlns:a16="http://schemas.microsoft.com/office/drawing/2014/main" id="{28BD3505-1810-4F23-8879-6FD17396657A}"/>
              </a:ext>
            </a:extLst>
          </p:cNvPr>
          <p:cNvPicPr>
            <a:picLocks noChangeAspect="1"/>
          </p:cNvPicPr>
          <p:nvPr/>
        </p:nvPicPr>
        <p:blipFill rotWithShape="1">
          <a:blip r:embed="rId4">
            <a:alphaModFix/>
          </a:blip>
          <a:srcRect l="10041" t="10293" r="9900"/>
          <a:stretch/>
        </p:blipFill>
        <p:spPr>
          <a:xfrm>
            <a:off x="8531153" y="1578678"/>
            <a:ext cx="1406344" cy="1562481"/>
          </a:xfrm>
          <a:prstGeom prst="rect">
            <a:avLst/>
          </a:prstGeom>
        </p:spPr>
      </p:pic>
      <p:graphicFrame>
        <p:nvGraphicFramePr>
          <p:cNvPr id="27664" name="Object 16"/>
          <p:cNvGraphicFramePr>
            <a:graphicFrameLocks noGrp="1" noChangeAspect="1"/>
          </p:cNvGraphicFramePr>
          <p:nvPr>
            <p:ph sz="half" idx="2"/>
          </p:nvPr>
        </p:nvGraphicFramePr>
        <p:xfrm>
          <a:off x="8893012" y="2434933"/>
          <a:ext cx="682625" cy="628650"/>
        </p:xfrm>
        <a:graphic>
          <a:graphicData uri="http://schemas.openxmlformats.org/presentationml/2006/ole">
            <mc:AlternateContent xmlns:mc="http://schemas.openxmlformats.org/markup-compatibility/2006">
              <mc:Choice xmlns:v="urn:schemas-microsoft-com:vml" Requires="v">
                <p:oleObj spid="_x0000_s11640" r:id="rId5" imgW="3212280" imgH="3935880" progId="">
                  <p:embed/>
                </p:oleObj>
              </mc:Choice>
              <mc:Fallback>
                <p:oleObj r:id="rId5" imgW="3212280" imgH="3935880" progId="">
                  <p:embed/>
                  <p:pic>
                    <p:nvPicPr>
                      <p:cNvPr id="27664" name="Object 1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93012" y="2434933"/>
                        <a:ext cx="682625" cy="628650"/>
                      </a:xfrm>
                      <a:prstGeom prst="rect">
                        <a:avLst/>
                      </a:prstGeom>
                      <a:solidFill>
                        <a:srgbClr val="83BDFD"/>
                      </a:solidFill>
                    </p:spPr>
                  </p:pic>
                </p:oleObj>
              </mc:Fallback>
            </mc:AlternateContent>
          </a:graphicData>
        </a:graphic>
      </p:graphicFrame>
      <p:grpSp>
        <p:nvGrpSpPr>
          <p:cNvPr id="11" name="Group 10">
            <a:extLst>
              <a:ext uri="{FF2B5EF4-FFF2-40B4-BE49-F238E27FC236}">
                <a16:creationId xmlns:a16="http://schemas.microsoft.com/office/drawing/2014/main" id="{218875F0-1EAC-4DA6-AA55-944F8BA6095F}"/>
              </a:ext>
            </a:extLst>
          </p:cNvPr>
          <p:cNvGrpSpPr/>
          <p:nvPr/>
        </p:nvGrpSpPr>
        <p:grpSpPr>
          <a:xfrm>
            <a:off x="2199738" y="609605"/>
            <a:ext cx="1406344" cy="1859289"/>
            <a:chOff x="2199738" y="609605"/>
            <a:chExt cx="1406344" cy="1859289"/>
          </a:xfrm>
        </p:grpSpPr>
        <p:pic>
          <p:nvPicPr>
            <p:cNvPr id="18" name="Picture 17" descr="A picture containing text, floor, indoor&#10;&#10;Description automatically generated">
              <a:extLst>
                <a:ext uri="{FF2B5EF4-FFF2-40B4-BE49-F238E27FC236}">
                  <a16:creationId xmlns:a16="http://schemas.microsoft.com/office/drawing/2014/main" id="{B18B8BC8-8EC4-4092-95A3-825DD841D464}"/>
                </a:ext>
              </a:extLst>
            </p:cNvPr>
            <p:cNvPicPr>
              <a:picLocks noChangeAspect="1"/>
            </p:cNvPicPr>
            <p:nvPr/>
          </p:nvPicPr>
          <p:blipFill>
            <a:blip r:embed="rId7"/>
            <a:stretch>
              <a:fillRect/>
            </a:stretch>
          </p:blipFill>
          <p:spPr>
            <a:xfrm>
              <a:off x="2199738" y="609605"/>
              <a:ext cx="1406344" cy="1859289"/>
            </a:xfrm>
            <a:prstGeom prst="rect">
              <a:avLst/>
            </a:prstGeom>
          </p:spPr>
        </p:pic>
        <p:graphicFrame>
          <p:nvGraphicFramePr>
            <p:cNvPr id="19" name="Object 16">
              <a:extLst>
                <a:ext uri="{FF2B5EF4-FFF2-40B4-BE49-F238E27FC236}">
                  <a16:creationId xmlns:a16="http://schemas.microsoft.com/office/drawing/2014/main" id="{BA1BB41D-9628-4C62-8F13-4013C060B4AF}"/>
                </a:ext>
              </a:extLst>
            </p:cNvPr>
            <p:cNvGraphicFramePr>
              <a:graphicFrameLocks noChangeAspect="1"/>
            </p:cNvGraphicFramePr>
            <p:nvPr>
              <p:extLst>
                <p:ext uri="{D42A27DB-BD31-4B8C-83A1-F6EECF244321}">
                  <p14:modId xmlns:p14="http://schemas.microsoft.com/office/powerpoint/2010/main" val="2643947615"/>
                </p:ext>
              </p:extLst>
            </p:nvPr>
          </p:nvGraphicFramePr>
          <p:xfrm>
            <a:off x="2556983" y="1206341"/>
            <a:ext cx="609134" cy="529745"/>
          </p:xfrm>
          <a:graphic>
            <a:graphicData uri="http://schemas.openxmlformats.org/presentationml/2006/ole">
              <mc:AlternateContent xmlns:mc="http://schemas.openxmlformats.org/markup-compatibility/2006">
                <mc:Choice xmlns:v="urn:schemas-microsoft-com:vml" Requires="v">
                  <p:oleObj spid="_x0000_s11641" r:id="rId8" imgW="3212280" imgH="3935880" progId="">
                    <p:embed/>
                  </p:oleObj>
                </mc:Choice>
                <mc:Fallback>
                  <p:oleObj r:id="rId8" imgW="3212280" imgH="3935880" progId="">
                    <p:embed/>
                    <p:pic>
                      <p:nvPicPr>
                        <p:cNvPr id="3" name="Object 16">
                          <a:extLst>
                            <a:ext uri="{FF2B5EF4-FFF2-40B4-BE49-F238E27FC236}">
                              <a16:creationId xmlns:a16="http://schemas.microsoft.com/office/drawing/2014/main" id="{CFADFF88-A242-4059-8386-F48AC0FF3E5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56983" y="1206341"/>
                          <a:ext cx="609134" cy="529745"/>
                        </a:xfrm>
                        <a:prstGeom prst="rect">
                          <a:avLst/>
                        </a:prstGeom>
                        <a:solidFill>
                          <a:srgbClr val="83BDFD"/>
                        </a:solidFill>
                      </p:spPr>
                    </p:pic>
                  </p:oleObj>
                </mc:Fallback>
              </mc:AlternateContent>
            </a:graphicData>
          </a:graphic>
        </p:graphicFrame>
      </p:grpSp>
      <p:sp>
        <p:nvSpPr>
          <p:cNvPr id="25" name="Text Box 29">
            <a:extLst>
              <a:ext uri="{FF2B5EF4-FFF2-40B4-BE49-F238E27FC236}">
                <a16:creationId xmlns:a16="http://schemas.microsoft.com/office/drawing/2014/main" id="{AA108B53-1A03-4377-98F8-CC50BF9125B4}"/>
              </a:ext>
            </a:extLst>
          </p:cNvPr>
          <p:cNvSpPr txBox="1">
            <a:spLocks noChangeArrowheads="1"/>
          </p:cNvSpPr>
          <p:nvPr/>
        </p:nvSpPr>
        <p:spPr bwMode="auto">
          <a:xfrm>
            <a:off x="4350851" y="1850158"/>
            <a:ext cx="3117809" cy="584775"/>
          </a:xfrm>
          <a:prstGeom prst="rect">
            <a:avLst/>
          </a:prstGeom>
          <a:noFill/>
          <a:ln w="9525">
            <a:noFill/>
            <a:miter lim="800000"/>
            <a:headEnd/>
            <a:tailEnd/>
          </a:ln>
          <a:effectLst/>
        </p:spPr>
        <p:txBody>
          <a:bodyPr wrap="square">
            <a:spAutoFit/>
          </a:bodyPr>
          <a:lstStyle/>
          <a:p>
            <a:pPr algn="ctr">
              <a:spcBef>
                <a:spcPct val="50000"/>
              </a:spcBef>
              <a:defRPr/>
            </a:pPr>
            <a:r>
              <a:rPr lang="en-CA" sz="3200" b="1" dirty="0">
                <a:effectLst>
                  <a:outerShdw blurRad="50800" dist="88900" dir="5400000" algn="ctr" rotWithShape="0">
                    <a:srgbClr val="000000"/>
                  </a:outerShdw>
                </a:effectLst>
              </a:rPr>
              <a:t>Where is Christ?</a:t>
            </a:r>
          </a:p>
        </p:txBody>
      </p:sp>
      <p:graphicFrame>
        <p:nvGraphicFramePr>
          <p:cNvPr id="27" name="Object 30">
            <a:extLst>
              <a:ext uri="{FF2B5EF4-FFF2-40B4-BE49-F238E27FC236}">
                <a16:creationId xmlns:a16="http://schemas.microsoft.com/office/drawing/2014/main" id="{EAF1CB50-5FD4-4AB9-9FA3-DDD0F73CE235}"/>
              </a:ext>
            </a:extLst>
          </p:cNvPr>
          <p:cNvGraphicFramePr>
            <a:graphicFrameLocks noChangeAspect="1"/>
          </p:cNvGraphicFramePr>
          <p:nvPr>
            <p:extLst>
              <p:ext uri="{D42A27DB-BD31-4B8C-83A1-F6EECF244321}">
                <p14:modId xmlns:p14="http://schemas.microsoft.com/office/powerpoint/2010/main" val="3156989050"/>
              </p:ext>
            </p:extLst>
          </p:nvPr>
        </p:nvGraphicFramePr>
        <p:xfrm>
          <a:off x="10339240" y="1580377"/>
          <a:ext cx="859367" cy="790575"/>
        </p:xfrm>
        <a:graphic>
          <a:graphicData uri="http://schemas.openxmlformats.org/presentationml/2006/ole">
            <mc:AlternateContent xmlns:mc="http://schemas.openxmlformats.org/markup-compatibility/2006">
              <mc:Choice xmlns:v="urn:schemas-microsoft-com:vml" Requires="v">
                <p:oleObj spid="_x0000_s11642" r:id="rId9" imgW="3212280" imgH="3935880" progId="">
                  <p:embed/>
                </p:oleObj>
              </mc:Choice>
              <mc:Fallback>
                <p:oleObj r:id="rId9" imgW="3212280" imgH="3935880" progId="">
                  <p:embed/>
                  <p:pic>
                    <p:nvPicPr>
                      <p:cNvPr id="403486" name="Object 3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339240" y="1580377"/>
                        <a:ext cx="859367" cy="7905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13" name="Group 12">
            <a:extLst>
              <a:ext uri="{FF2B5EF4-FFF2-40B4-BE49-F238E27FC236}">
                <a16:creationId xmlns:a16="http://schemas.microsoft.com/office/drawing/2014/main" id="{A0127884-D870-4031-A6F9-E33513247D9A}"/>
              </a:ext>
            </a:extLst>
          </p:cNvPr>
          <p:cNvGrpSpPr/>
          <p:nvPr/>
        </p:nvGrpSpPr>
        <p:grpSpPr>
          <a:xfrm>
            <a:off x="3838383" y="1647420"/>
            <a:ext cx="4399751" cy="795318"/>
            <a:chOff x="3838383" y="1647420"/>
            <a:chExt cx="4399751" cy="795318"/>
          </a:xfrm>
        </p:grpSpPr>
        <p:graphicFrame>
          <p:nvGraphicFramePr>
            <p:cNvPr id="28" name="Object 30">
              <a:extLst>
                <a:ext uri="{FF2B5EF4-FFF2-40B4-BE49-F238E27FC236}">
                  <a16:creationId xmlns:a16="http://schemas.microsoft.com/office/drawing/2014/main" id="{3C22AD0A-A250-4B10-862C-7B7ECA14082C}"/>
                </a:ext>
              </a:extLst>
            </p:cNvPr>
            <p:cNvGraphicFramePr>
              <a:graphicFrameLocks noChangeAspect="1"/>
            </p:cNvGraphicFramePr>
            <p:nvPr>
              <p:extLst>
                <p:ext uri="{D42A27DB-BD31-4B8C-83A1-F6EECF244321}">
                  <p14:modId xmlns:p14="http://schemas.microsoft.com/office/powerpoint/2010/main" val="2623255122"/>
                </p:ext>
              </p:extLst>
            </p:nvPr>
          </p:nvGraphicFramePr>
          <p:xfrm>
            <a:off x="7378767" y="1652163"/>
            <a:ext cx="859367" cy="790575"/>
          </p:xfrm>
          <a:graphic>
            <a:graphicData uri="http://schemas.openxmlformats.org/presentationml/2006/ole">
              <mc:AlternateContent xmlns:mc="http://schemas.openxmlformats.org/markup-compatibility/2006">
                <mc:Choice xmlns:v="urn:schemas-microsoft-com:vml" Requires="v">
                  <p:oleObj spid="_x0000_s11643" r:id="rId11" imgW="3212280" imgH="3935880" progId="">
                    <p:embed/>
                  </p:oleObj>
                </mc:Choice>
                <mc:Fallback>
                  <p:oleObj r:id="rId11" imgW="3212280" imgH="3935880" progId="">
                    <p:embed/>
                    <p:pic>
                      <p:nvPicPr>
                        <p:cNvPr id="403486" name="Object 3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378767" y="1652163"/>
                          <a:ext cx="859367" cy="7905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9" name="Object 30">
              <a:extLst>
                <a:ext uri="{FF2B5EF4-FFF2-40B4-BE49-F238E27FC236}">
                  <a16:creationId xmlns:a16="http://schemas.microsoft.com/office/drawing/2014/main" id="{1421559F-9BDE-4FB1-87F3-D6C5D0A389AE}"/>
                </a:ext>
              </a:extLst>
            </p:cNvPr>
            <p:cNvGraphicFramePr>
              <a:graphicFrameLocks noChangeAspect="1"/>
            </p:cNvGraphicFramePr>
            <p:nvPr>
              <p:extLst>
                <p:ext uri="{D42A27DB-BD31-4B8C-83A1-F6EECF244321}">
                  <p14:modId xmlns:p14="http://schemas.microsoft.com/office/powerpoint/2010/main" val="1597526591"/>
                </p:ext>
              </p:extLst>
            </p:nvPr>
          </p:nvGraphicFramePr>
          <p:xfrm>
            <a:off x="3838383" y="1647420"/>
            <a:ext cx="859367" cy="790575"/>
          </p:xfrm>
          <a:graphic>
            <a:graphicData uri="http://schemas.openxmlformats.org/presentationml/2006/ole">
              <mc:AlternateContent xmlns:mc="http://schemas.openxmlformats.org/markup-compatibility/2006">
                <mc:Choice xmlns:v="urn:schemas-microsoft-com:vml" Requires="v">
                  <p:oleObj spid="_x0000_s11644" r:id="rId12" imgW="3212280" imgH="3935880" progId="">
                    <p:embed/>
                  </p:oleObj>
                </mc:Choice>
                <mc:Fallback>
                  <p:oleObj r:id="rId12" imgW="3212280" imgH="3935880" progId="">
                    <p:embed/>
                    <p:pic>
                      <p:nvPicPr>
                        <p:cNvPr id="403486" name="Object 3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838383" y="1647420"/>
                          <a:ext cx="859367" cy="7905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aphicFrame>
        <p:nvGraphicFramePr>
          <p:cNvPr id="30" name="Object 30">
            <a:extLst>
              <a:ext uri="{FF2B5EF4-FFF2-40B4-BE49-F238E27FC236}">
                <a16:creationId xmlns:a16="http://schemas.microsoft.com/office/drawing/2014/main" id="{3AA8FBCA-415E-45A6-9F07-BEA9FDD805AC}"/>
              </a:ext>
            </a:extLst>
          </p:cNvPr>
          <p:cNvGraphicFramePr>
            <a:graphicFrameLocks noChangeAspect="1"/>
          </p:cNvGraphicFramePr>
          <p:nvPr>
            <p:extLst>
              <p:ext uri="{D42A27DB-BD31-4B8C-83A1-F6EECF244321}">
                <p14:modId xmlns:p14="http://schemas.microsoft.com/office/powerpoint/2010/main" val="1405733424"/>
              </p:ext>
            </p:extLst>
          </p:nvPr>
        </p:nvGraphicFramePr>
        <p:xfrm>
          <a:off x="955915" y="1630364"/>
          <a:ext cx="859367" cy="790575"/>
        </p:xfrm>
        <a:graphic>
          <a:graphicData uri="http://schemas.openxmlformats.org/presentationml/2006/ole">
            <mc:AlternateContent xmlns:mc="http://schemas.openxmlformats.org/markup-compatibility/2006">
              <mc:Choice xmlns:v="urn:schemas-microsoft-com:vml" Requires="v">
                <p:oleObj spid="_x0000_s11645" r:id="rId13" imgW="3212280" imgH="3935880" progId="">
                  <p:embed/>
                </p:oleObj>
              </mc:Choice>
              <mc:Fallback>
                <p:oleObj r:id="rId13" imgW="3212280" imgH="3935880" progId="">
                  <p:embed/>
                  <p:pic>
                    <p:nvPicPr>
                      <p:cNvPr id="403486" name="Object 3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55915" y="1630364"/>
                        <a:ext cx="859367" cy="7905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10" name="Group 9">
            <a:extLst>
              <a:ext uri="{FF2B5EF4-FFF2-40B4-BE49-F238E27FC236}">
                <a16:creationId xmlns:a16="http://schemas.microsoft.com/office/drawing/2014/main" id="{0FBCB2B3-1451-4C5B-9120-3E4FBAACA492}"/>
              </a:ext>
            </a:extLst>
          </p:cNvPr>
          <p:cNvGrpSpPr/>
          <p:nvPr/>
        </p:nvGrpSpPr>
        <p:grpSpPr>
          <a:xfrm>
            <a:off x="7356783" y="2381095"/>
            <a:ext cx="3484636" cy="1885576"/>
            <a:chOff x="7356783" y="2381095"/>
            <a:chExt cx="3484636" cy="1885576"/>
          </a:xfrm>
        </p:grpSpPr>
        <p:sp>
          <p:nvSpPr>
            <p:cNvPr id="31" name="Text Box 34">
              <a:extLst>
                <a:ext uri="{FF2B5EF4-FFF2-40B4-BE49-F238E27FC236}">
                  <a16:creationId xmlns:a16="http://schemas.microsoft.com/office/drawing/2014/main" id="{66D48544-C0CE-4A5F-8C34-1F99D637FA64}"/>
                </a:ext>
              </a:extLst>
            </p:cNvPr>
            <p:cNvSpPr txBox="1">
              <a:spLocks noChangeArrowheads="1"/>
            </p:cNvSpPr>
            <p:nvPr/>
          </p:nvSpPr>
          <p:spPr bwMode="auto">
            <a:xfrm>
              <a:off x="7727951" y="3063583"/>
              <a:ext cx="3113468" cy="1077218"/>
            </a:xfrm>
            <a:prstGeom prst="rect">
              <a:avLst/>
            </a:prstGeom>
            <a:noFill/>
            <a:ln w="9525">
              <a:noFill/>
              <a:miter lim="800000"/>
              <a:headEnd/>
              <a:tailEnd/>
            </a:ln>
            <a:effectLst/>
          </p:spPr>
          <p:txBody>
            <a:bodyPr wrap="square">
              <a:spAutoFit/>
            </a:bodyPr>
            <a:lstStyle/>
            <a:p>
              <a:pPr algn="ctr">
                <a:spcBef>
                  <a:spcPct val="50000"/>
                </a:spcBef>
                <a:defRPr/>
              </a:pPr>
              <a:r>
                <a:rPr lang="en-CA" sz="3200" b="1" dirty="0">
                  <a:solidFill>
                    <a:srgbClr val="FF0000"/>
                  </a:solidFill>
                  <a:effectLst>
                    <a:outerShdw blurRad="50800" dist="50800" dir="5400000" algn="ctr" rotWithShape="0">
                      <a:srgbClr val="000000"/>
                    </a:outerShdw>
                  </a:effectLst>
                </a:rPr>
                <a:t>You are in Christ!  Christ is in you!</a:t>
              </a:r>
            </a:p>
          </p:txBody>
        </p:sp>
        <p:sp>
          <p:nvSpPr>
            <p:cNvPr id="32" name="AutoShape 18">
              <a:extLst>
                <a:ext uri="{FF2B5EF4-FFF2-40B4-BE49-F238E27FC236}">
                  <a16:creationId xmlns:a16="http://schemas.microsoft.com/office/drawing/2014/main" id="{FD405BDF-7599-4A88-A943-03220561F650}"/>
                </a:ext>
              </a:extLst>
            </p:cNvPr>
            <p:cNvSpPr>
              <a:spLocks noChangeArrowheads="1"/>
            </p:cNvSpPr>
            <p:nvPr/>
          </p:nvSpPr>
          <p:spPr bwMode="auto">
            <a:xfrm rot="19566719" flipV="1">
              <a:off x="7356783" y="2399632"/>
              <a:ext cx="1787766" cy="514115"/>
            </a:xfrm>
            <a:prstGeom prst="curvedUpArrow">
              <a:avLst>
                <a:gd name="adj1" fmla="val 65967"/>
                <a:gd name="adj2" fmla="val 131934"/>
                <a:gd name="adj3" fmla="val 33333"/>
              </a:avLst>
            </a:prstGeom>
            <a:solidFill>
              <a:srgbClr val="FF0066"/>
            </a:solidFill>
            <a:ln w="9525">
              <a:solidFill>
                <a:schemeClr val="tx1"/>
              </a:solidFill>
              <a:miter lim="800000"/>
              <a:headEnd/>
              <a:tailEnd/>
            </a:ln>
          </p:spPr>
          <p:txBody>
            <a:bodyPr rot="10800000" wrap="none" anchor="ctr"/>
            <a:lstStyle/>
            <a:p>
              <a:pPr algn="ctr"/>
              <a:endParaRPr lang="en-US" sz="2400" dirty="0">
                <a:solidFill>
                  <a:schemeClr val="tx2">
                    <a:lumMod val="75000"/>
                  </a:schemeClr>
                </a:solidFill>
                <a:latin typeface="Tahoma" pitchFamily="34" charset="0"/>
              </a:endParaRPr>
            </a:p>
          </p:txBody>
        </p:sp>
        <p:sp>
          <p:nvSpPr>
            <p:cNvPr id="34" name="AutoShape 18">
              <a:extLst>
                <a:ext uri="{FF2B5EF4-FFF2-40B4-BE49-F238E27FC236}">
                  <a16:creationId xmlns:a16="http://schemas.microsoft.com/office/drawing/2014/main" id="{D9976B4C-2C15-4076-989D-0DA22FAB78AF}"/>
                </a:ext>
              </a:extLst>
            </p:cNvPr>
            <p:cNvSpPr>
              <a:spLocks noChangeArrowheads="1"/>
            </p:cNvSpPr>
            <p:nvPr/>
          </p:nvSpPr>
          <p:spPr bwMode="auto">
            <a:xfrm rot="3467492" flipV="1">
              <a:off x="9617685" y="3081566"/>
              <a:ext cx="1885576" cy="484634"/>
            </a:xfrm>
            <a:prstGeom prst="curvedUpArrow">
              <a:avLst>
                <a:gd name="adj1" fmla="val 65967"/>
                <a:gd name="adj2" fmla="val 131934"/>
                <a:gd name="adj3" fmla="val 33333"/>
              </a:avLst>
            </a:prstGeom>
            <a:solidFill>
              <a:srgbClr val="FF0066"/>
            </a:solidFill>
            <a:ln w="9525">
              <a:solidFill>
                <a:schemeClr val="tx1"/>
              </a:solidFill>
              <a:miter lim="800000"/>
              <a:headEnd/>
              <a:tailEnd/>
            </a:ln>
          </p:spPr>
          <p:txBody>
            <a:bodyPr rot="10800000" wrap="none" anchor="ctr"/>
            <a:lstStyle/>
            <a:p>
              <a:pPr algn="ctr"/>
              <a:endParaRPr lang="en-US" sz="2400" dirty="0">
                <a:solidFill>
                  <a:srgbClr val="FF0066"/>
                </a:solidFill>
                <a:latin typeface="Tahoma" pitchFamily="34" charset="0"/>
              </a:endParaRPr>
            </a:p>
          </p:txBody>
        </p:sp>
      </p:grpSp>
      <p:sp>
        <p:nvSpPr>
          <p:cNvPr id="12" name="TextBox 11">
            <a:extLst>
              <a:ext uri="{FF2B5EF4-FFF2-40B4-BE49-F238E27FC236}">
                <a16:creationId xmlns:a16="http://schemas.microsoft.com/office/drawing/2014/main" id="{BF36B2DF-9201-4030-87D7-D9533C88F59E}"/>
              </a:ext>
            </a:extLst>
          </p:cNvPr>
          <p:cNvSpPr txBox="1"/>
          <p:nvPr/>
        </p:nvSpPr>
        <p:spPr>
          <a:xfrm>
            <a:off x="703838" y="2885616"/>
            <a:ext cx="10941821" cy="3539430"/>
          </a:xfrm>
          <a:prstGeom prst="rect">
            <a:avLst/>
          </a:prstGeom>
          <a:noFill/>
        </p:spPr>
        <p:txBody>
          <a:bodyPr wrap="square" rtlCol="0">
            <a:spAutoFit/>
          </a:bodyPr>
          <a:lstStyle/>
          <a:p>
            <a:r>
              <a:rPr lang="en-CA" sz="3200" dirty="0">
                <a:effectLst>
                  <a:outerShdw blurRad="38100" dist="76200" dir="2700000" algn="tl">
                    <a:schemeClr val="bg1">
                      <a:alpha val="71000"/>
                    </a:schemeClr>
                  </a:outerShdw>
                </a:effectLst>
              </a:rPr>
              <a:t>You are ONE with Jesus Christ:</a:t>
            </a:r>
          </a:p>
          <a:p>
            <a:pPr marL="285750" indent="-285750">
              <a:buFont typeface="Arial" panose="020B0604020202020204" pitchFamily="34" charset="0"/>
              <a:buChar char="•"/>
            </a:pPr>
            <a:r>
              <a:rPr lang="en-CA" sz="3200" dirty="0">
                <a:solidFill>
                  <a:schemeClr val="tx2"/>
                </a:solidFill>
                <a:effectLst>
                  <a:outerShdw blurRad="38100" dist="76200" dir="2700000" algn="tl">
                    <a:schemeClr val="bg1">
                      <a:alpha val="71000"/>
                    </a:schemeClr>
                  </a:outerShdw>
                </a:effectLst>
              </a:rPr>
              <a:t>You are a new creation in Christ. </a:t>
            </a:r>
            <a:r>
              <a:rPr lang="en-CA" sz="2400" dirty="0">
                <a:solidFill>
                  <a:schemeClr val="tx2"/>
                </a:solidFill>
                <a:effectLst>
                  <a:outerShdw blurRad="38100" dist="76200" dir="2700000" algn="tl">
                    <a:schemeClr val="bg1">
                      <a:alpha val="71000"/>
                    </a:schemeClr>
                  </a:outerShdw>
                </a:effectLst>
              </a:rPr>
              <a:t>2 Cor. 5:17</a:t>
            </a:r>
          </a:p>
          <a:p>
            <a:pPr marL="285750" indent="-285750">
              <a:buFont typeface="Arial" panose="020B0604020202020204" pitchFamily="34" charset="0"/>
              <a:buChar char="•"/>
            </a:pPr>
            <a:r>
              <a:rPr lang="en-CA" sz="3200" dirty="0">
                <a:solidFill>
                  <a:schemeClr val="tx2"/>
                </a:solidFill>
                <a:effectLst>
                  <a:outerShdw blurRad="38100" dist="76200" dir="2700000" algn="tl">
                    <a:schemeClr val="bg1">
                      <a:alpha val="71000"/>
                    </a:schemeClr>
                  </a:outerShdw>
                </a:effectLst>
              </a:rPr>
              <a:t>Jesus is living in you in all you do. </a:t>
            </a:r>
            <a:r>
              <a:rPr lang="en-CA" sz="2400" dirty="0">
                <a:solidFill>
                  <a:schemeClr val="tx2"/>
                </a:solidFill>
                <a:effectLst>
                  <a:outerShdw blurRad="38100" dist="76200" dir="2700000" algn="tl">
                    <a:schemeClr val="bg1">
                      <a:alpha val="71000"/>
                    </a:schemeClr>
                  </a:outerShdw>
                </a:effectLst>
              </a:rPr>
              <a:t>Col.3:4</a:t>
            </a:r>
          </a:p>
          <a:p>
            <a:pPr marL="285750" indent="-285750">
              <a:buFont typeface="Arial" panose="020B0604020202020204" pitchFamily="34" charset="0"/>
              <a:buChar char="•"/>
            </a:pPr>
            <a:r>
              <a:rPr lang="en-CA" sz="3200" dirty="0">
                <a:solidFill>
                  <a:schemeClr val="tx2"/>
                </a:solidFill>
                <a:effectLst>
                  <a:outerShdw blurRad="38100" dist="76200" dir="2700000" algn="tl">
                    <a:schemeClr val="bg1">
                      <a:alpha val="71000"/>
                    </a:schemeClr>
                  </a:outerShdw>
                </a:effectLst>
              </a:rPr>
              <a:t>You are seated in Him in heaven with the Father. </a:t>
            </a:r>
            <a:r>
              <a:rPr lang="en-CA" sz="2400" dirty="0">
                <a:solidFill>
                  <a:schemeClr val="tx2"/>
                </a:solidFill>
                <a:effectLst>
                  <a:outerShdw blurRad="38100" dist="76200" dir="2700000" algn="tl">
                    <a:schemeClr val="bg1">
                      <a:alpha val="71000"/>
                    </a:schemeClr>
                  </a:outerShdw>
                </a:effectLst>
              </a:rPr>
              <a:t>Ephesians 2:6</a:t>
            </a:r>
          </a:p>
          <a:p>
            <a:pPr marL="285750" indent="-285750">
              <a:buFont typeface="Arial" panose="020B0604020202020204" pitchFamily="34" charset="0"/>
              <a:buChar char="•"/>
            </a:pPr>
            <a:r>
              <a:rPr lang="en-CA" sz="3200" dirty="0">
                <a:solidFill>
                  <a:schemeClr val="tx2"/>
                </a:solidFill>
                <a:effectLst>
                  <a:outerShdw blurRad="38100" dist="76200" dir="2700000" algn="tl">
                    <a:schemeClr val="bg1">
                      <a:alpha val="71000"/>
                    </a:schemeClr>
                  </a:outerShdw>
                </a:effectLst>
              </a:rPr>
              <a:t>You are in Jesus Christ Eternally. (Past, Present, and Future)</a:t>
            </a:r>
          </a:p>
          <a:p>
            <a:pPr marL="285750" indent="-285750">
              <a:buFont typeface="Arial" panose="020B0604020202020204" pitchFamily="34" charset="0"/>
              <a:buChar char="•"/>
            </a:pPr>
            <a:r>
              <a:rPr lang="en-CA" sz="3200" dirty="0">
                <a:solidFill>
                  <a:schemeClr val="tx2"/>
                </a:solidFill>
                <a:effectLst>
                  <a:outerShdw blurRad="38100" dist="76200" dir="2700000" algn="tl">
                    <a:schemeClr val="bg1">
                      <a:alpha val="71000"/>
                    </a:schemeClr>
                  </a:outerShdw>
                </a:effectLst>
              </a:rPr>
              <a:t>You died with Jesus on the Cross, were buried with Him, and Raised-up with Him to live a new life – Jesus’ eternal life! </a:t>
            </a:r>
            <a:r>
              <a:rPr lang="en-CA" sz="2400" dirty="0">
                <a:solidFill>
                  <a:schemeClr val="tx2"/>
                </a:solidFill>
                <a:effectLst>
                  <a:outerShdw blurRad="38100" dist="76200" dir="2700000" algn="tl">
                    <a:schemeClr val="bg1">
                      <a:alpha val="71000"/>
                    </a:schemeClr>
                  </a:outerShdw>
                </a:effectLst>
              </a:rPr>
              <a:t>Gal.2:20</a:t>
            </a:r>
          </a:p>
        </p:txBody>
      </p:sp>
    </p:spTree>
    <p:extLst>
      <p:ext uri="{BB962C8B-B14F-4D97-AF65-F5344CB8AC3E}">
        <p14:creationId xmlns:p14="http://schemas.microsoft.com/office/powerpoint/2010/main" val="23265780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1750"/>
                                        <p:tgtEl>
                                          <p:spTgt spid="12">
                                            <p:txEl>
                                              <p:pRg st="0" end="0"/>
                                            </p:txEl>
                                          </p:spTgt>
                                        </p:tgtEl>
                                      </p:cBhvr>
                                    </p:animEffect>
                                  </p:childTnLst>
                                </p:cTn>
                              </p:par>
                            </p:childTnLst>
                          </p:cTn>
                        </p:par>
                        <p:par>
                          <p:cTn id="8" fill="hold">
                            <p:stCondLst>
                              <p:cond delay="1750"/>
                            </p:stCondLst>
                            <p:childTnLst>
                              <p:par>
                                <p:cTn id="9" presetID="10"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750"/>
                                        <p:tgtEl>
                                          <p:spTgt spid="10"/>
                                        </p:tgtEl>
                                      </p:cBhvr>
                                    </p:animEffect>
                                  </p:childTnLst>
                                </p:cTn>
                              </p:par>
                            </p:childTnLst>
                          </p:cTn>
                        </p:par>
                        <p:par>
                          <p:cTn id="12" fill="hold">
                            <p:stCondLst>
                              <p:cond delay="3500"/>
                            </p:stCondLst>
                            <p:childTnLst>
                              <p:par>
                                <p:cTn id="13" presetID="10" presetClass="entr" presetSubtype="0" fill="hold" nodeType="afterEffect">
                                  <p:stCondLst>
                                    <p:cond delay="0"/>
                                  </p:stCondLst>
                                  <p:childTnLst>
                                    <p:set>
                                      <p:cBhvr>
                                        <p:cTn id="14" dur="1" fill="hold">
                                          <p:stCondLst>
                                            <p:cond delay="0"/>
                                          </p:stCondLst>
                                        </p:cTn>
                                        <p:tgtEl>
                                          <p:spTgt spid="27664"/>
                                        </p:tgtEl>
                                        <p:attrNameLst>
                                          <p:attrName>style.visibility</p:attrName>
                                        </p:attrNameLst>
                                      </p:cBhvr>
                                      <p:to>
                                        <p:strVal val="visible"/>
                                      </p:to>
                                    </p:set>
                                    <p:animEffect transition="in" filter="fade">
                                      <p:cBhvr>
                                        <p:cTn id="15" dur="1750"/>
                                        <p:tgtEl>
                                          <p:spTgt spid="2766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2">
                                            <p:txEl>
                                              <p:pRg st="1" end="1"/>
                                            </p:txEl>
                                          </p:spTgt>
                                        </p:tgtEl>
                                        <p:attrNameLst>
                                          <p:attrName>style.visibility</p:attrName>
                                        </p:attrNameLst>
                                      </p:cBhvr>
                                      <p:to>
                                        <p:strVal val="visible"/>
                                      </p:to>
                                    </p:set>
                                    <p:animEffect transition="in" filter="fade">
                                      <p:cBhvr>
                                        <p:cTn id="20" dur="1750"/>
                                        <p:tgtEl>
                                          <p:spTgt spid="12">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500"/>
                                        <p:tgtEl>
                                          <p:spTgt spid="2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2">
                                            <p:txEl>
                                              <p:pRg st="2" end="2"/>
                                            </p:txEl>
                                          </p:spTgt>
                                        </p:tgtEl>
                                        <p:attrNameLst>
                                          <p:attrName>style.visibility</p:attrName>
                                        </p:attrNameLst>
                                      </p:cBhvr>
                                      <p:to>
                                        <p:strVal val="visible"/>
                                      </p:to>
                                    </p:set>
                                    <p:animEffect transition="in" filter="fade">
                                      <p:cBhvr>
                                        <p:cTn id="30" dur="1750"/>
                                        <p:tgtEl>
                                          <p:spTgt spid="12">
                                            <p:txEl>
                                              <p:pRg st="2" end="2"/>
                                            </p:txEl>
                                          </p:spTgt>
                                        </p:tgtEl>
                                      </p:cBhvr>
                                    </p:animEffect>
                                  </p:childTnLst>
                                </p:cTn>
                              </p:par>
                            </p:childTnLst>
                          </p:cTn>
                        </p:par>
                        <p:par>
                          <p:cTn id="31" fill="hold">
                            <p:stCondLst>
                              <p:cond delay="1750"/>
                            </p:stCondLst>
                            <p:childTnLst>
                              <p:par>
                                <p:cTn id="32" presetID="10" presetClass="entr" presetSubtype="0" fill="hold" nodeType="after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500"/>
                                        <p:tgtEl>
                                          <p:spTgt spid="13"/>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2">
                                            <p:txEl>
                                              <p:pRg st="3" end="3"/>
                                            </p:txEl>
                                          </p:spTgt>
                                        </p:tgtEl>
                                        <p:attrNameLst>
                                          <p:attrName>style.visibility</p:attrName>
                                        </p:attrNameLst>
                                      </p:cBhvr>
                                      <p:to>
                                        <p:strVal val="visible"/>
                                      </p:to>
                                    </p:set>
                                    <p:animEffect transition="in" filter="fade">
                                      <p:cBhvr>
                                        <p:cTn id="39" dur="1750"/>
                                        <p:tgtEl>
                                          <p:spTgt spid="12">
                                            <p:txEl>
                                              <p:pRg st="3" end="3"/>
                                            </p:txEl>
                                          </p:spTgt>
                                        </p:tgtEl>
                                      </p:cBhvr>
                                    </p:animEffect>
                                  </p:childTnLst>
                                </p:cTn>
                              </p:par>
                            </p:childTnLst>
                          </p:cTn>
                        </p:par>
                        <p:par>
                          <p:cTn id="40" fill="hold">
                            <p:stCondLst>
                              <p:cond delay="1750"/>
                            </p:stCondLst>
                            <p:childTnLst>
                              <p:par>
                                <p:cTn id="41" presetID="10" presetClass="entr" presetSubtype="0" fill="hold" nodeType="after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fade">
                                      <p:cBhvr>
                                        <p:cTn id="43" dur="1750"/>
                                        <p:tgtEl>
                                          <p:spTgt spid="27"/>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12">
                                            <p:txEl>
                                              <p:pRg st="4" end="4"/>
                                            </p:txEl>
                                          </p:spTgt>
                                        </p:tgtEl>
                                        <p:attrNameLst>
                                          <p:attrName>style.visibility</p:attrName>
                                        </p:attrNameLst>
                                      </p:cBhvr>
                                      <p:to>
                                        <p:strVal val="visible"/>
                                      </p:to>
                                    </p:set>
                                    <p:animEffect transition="in" filter="fade">
                                      <p:cBhvr>
                                        <p:cTn id="48" dur="1750"/>
                                        <p:tgtEl>
                                          <p:spTgt spid="12">
                                            <p:txEl>
                                              <p:pRg st="4" end="4"/>
                                            </p:txEl>
                                          </p:spTgt>
                                        </p:tgtEl>
                                      </p:cBhvr>
                                    </p:animEffect>
                                  </p:childTnLst>
                                </p:cTn>
                              </p:par>
                            </p:childTnLst>
                          </p:cTn>
                        </p:par>
                        <p:par>
                          <p:cTn id="49" fill="hold">
                            <p:stCondLst>
                              <p:cond delay="1750"/>
                            </p:stCondLst>
                            <p:childTnLst>
                              <p:par>
                                <p:cTn id="50" presetID="10" presetClass="entr" presetSubtype="0" fill="hold" nodeType="afterEffect">
                                  <p:stCondLst>
                                    <p:cond delay="0"/>
                                  </p:stCondLst>
                                  <p:childTnLst>
                                    <p:set>
                                      <p:cBhvr>
                                        <p:cTn id="51" dur="1" fill="hold">
                                          <p:stCondLst>
                                            <p:cond delay="0"/>
                                          </p:stCondLst>
                                        </p:cTn>
                                        <p:tgtEl>
                                          <p:spTgt spid="30"/>
                                        </p:tgtEl>
                                        <p:attrNameLst>
                                          <p:attrName>style.visibility</p:attrName>
                                        </p:attrNameLst>
                                      </p:cBhvr>
                                      <p:to>
                                        <p:strVal val="visible"/>
                                      </p:to>
                                    </p:set>
                                    <p:animEffect transition="in" filter="fade">
                                      <p:cBhvr>
                                        <p:cTn id="52" dur="1750"/>
                                        <p:tgtEl>
                                          <p:spTgt spid="30"/>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2">
                                            <p:txEl>
                                              <p:pRg st="5" end="5"/>
                                            </p:txEl>
                                          </p:spTgt>
                                        </p:tgtEl>
                                        <p:attrNameLst>
                                          <p:attrName>style.visibility</p:attrName>
                                        </p:attrNameLst>
                                      </p:cBhvr>
                                      <p:to>
                                        <p:strVal val="visible"/>
                                      </p:to>
                                    </p:set>
                                    <p:animEffect transition="in" filter="fade">
                                      <p:cBhvr>
                                        <p:cTn id="57" dur="1750"/>
                                        <p:tgtEl>
                                          <p:spTgt spid="12">
                                            <p:txEl>
                                              <p:pRg st="5" end="5"/>
                                            </p:txEl>
                                          </p:spTgt>
                                        </p:tgtEl>
                                      </p:cBhvr>
                                    </p:animEffect>
                                  </p:childTnLst>
                                </p:cTn>
                              </p:par>
                            </p:childTnLst>
                          </p:cTn>
                        </p:par>
                        <p:par>
                          <p:cTn id="58" fill="hold">
                            <p:stCondLst>
                              <p:cond delay="1750"/>
                            </p:stCondLst>
                            <p:childTnLst>
                              <p:par>
                                <p:cTn id="59" presetID="10" presetClass="entr" presetSubtype="0" fill="hold" nodeType="afterEffect">
                                  <p:stCondLst>
                                    <p:cond delay="0"/>
                                  </p:stCondLst>
                                  <p:childTnLst>
                                    <p:set>
                                      <p:cBhvr>
                                        <p:cTn id="60" dur="1" fill="hold">
                                          <p:stCondLst>
                                            <p:cond delay="0"/>
                                          </p:stCondLst>
                                        </p:cTn>
                                        <p:tgtEl>
                                          <p:spTgt spid="11"/>
                                        </p:tgtEl>
                                        <p:attrNameLst>
                                          <p:attrName>style.visibility</p:attrName>
                                        </p:attrNameLst>
                                      </p:cBhvr>
                                      <p:to>
                                        <p:strVal val="visible"/>
                                      </p:to>
                                    </p:set>
                                    <p:animEffect transition="in" filter="fade">
                                      <p:cBhvr>
                                        <p:cTn id="61" dur="17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12" grpId="0" uiExpand="1"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D071A60-D7E9-498D-AD00-96A125F4560A}"/>
              </a:ext>
            </a:extLst>
          </p:cNvPr>
          <p:cNvSpPr>
            <a:spLocks noGrp="1"/>
          </p:cNvSpPr>
          <p:nvPr>
            <p:ph idx="1"/>
          </p:nvPr>
        </p:nvSpPr>
        <p:spPr>
          <a:xfrm>
            <a:off x="1143001" y="1876806"/>
            <a:ext cx="9905999" cy="4113177"/>
          </a:xfrm>
        </p:spPr>
        <p:txBody>
          <a:bodyPr>
            <a:noAutofit/>
          </a:bodyPr>
          <a:lstStyle/>
          <a:p>
            <a:pPr marL="0" marR="0" indent="0">
              <a:lnSpc>
                <a:spcPct val="107000"/>
              </a:lnSpc>
              <a:spcBef>
                <a:spcPts val="0"/>
              </a:spcBef>
              <a:spcAft>
                <a:spcPts val="0"/>
              </a:spcAft>
              <a:buNone/>
            </a:pPr>
            <a:r>
              <a:rPr lang="en-US" sz="3200" b="1" dirty="0">
                <a:solidFill>
                  <a:schemeClr val="tx2"/>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If you have received Jesus Christ as your Savior, then what is true of Paul in Galatians 2:20 is also true of you.</a:t>
            </a:r>
          </a:p>
          <a:p>
            <a:pPr marL="0" marR="0" indent="0">
              <a:lnSpc>
                <a:spcPct val="107000"/>
              </a:lnSpc>
              <a:spcBef>
                <a:spcPts val="0"/>
              </a:spcBef>
              <a:spcAft>
                <a:spcPts val="0"/>
              </a:spcAft>
              <a:buNone/>
            </a:pPr>
            <a:endParaRPr lang="en-US" sz="1600" b="1" dirty="0">
              <a:solidFill>
                <a:schemeClr val="tx2"/>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endParaRPr>
          </a:p>
          <a:p>
            <a:pPr>
              <a:lnSpc>
                <a:spcPct val="107000"/>
              </a:lnSpc>
              <a:spcBef>
                <a:spcPts val="0"/>
              </a:spcBef>
            </a:pPr>
            <a:r>
              <a:rPr lang="en-US" sz="3200" b="1" dirty="0">
                <a:solidFill>
                  <a:srgbClr val="FFFF00"/>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Whether you understand it or not – it is true.</a:t>
            </a:r>
          </a:p>
          <a:p>
            <a:pPr>
              <a:lnSpc>
                <a:spcPct val="107000"/>
              </a:lnSpc>
              <a:spcBef>
                <a:spcPts val="0"/>
              </a:spcBef>
            </a:pPr>
            <a:r>
              <a:rPr lang="en-US" sz="3200" b="1" dirty="0">
                <a:solidFill>
                  <a:srgbClr val="FFFF00"/>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Whether you feel like it or not – it is true.</a:t>
            </a:r>
          </a:p>
          <a:p>
            <a:pPr>
              <a:lnSpc>
                <a:spcPct val="107000"/>
              </a:lnSpc>
              <a:spcBef>
                <a:spcPts val="0"/>
              </a:spcBef>
            </a:pPr>
            <a:r>
              <a:rPr lang="en-US" sz="3200" b="1" dirty="0">
                <a:solidFill>
                  <a:srgbClr val="FFFF00"/>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Whether you act like it or not – it is true.</a:t>
            </a:r>
          </a:p>
          <a:p>
            <a:pPr>
              <a:lnSpc>
                <a:spcPct val="107000"/>
              </a:lnSpc>
              <a:spcBef>
                <a:spcPts val="0"/>
              </a:spcBef>
            </a:pPr>
            <a:r>
              <a:rPr lang="en-US" sz="3200" b="1" dirty="0">
                <a:solidFill>
                  <a:srgbClr val="FFFF00"/>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Whether you believe it or not – it has been done!</a:t>
            </a:r>
          </a:p>
          <a:p>
            <a:pPr>
              <a:lnSpc>
                <a:spcPct val="107000"/>
              </a:lnSpc>
              <a:spcBef>
                <a:spcPts val="0"/>
              </a:spcBef>
            </a:pPr>
            <a:r>
              <a:rPr lang="en-US" sz="3200" b="1" dirty="0">
                <a:solidFill>
                  <a:srgbClr val="FFFF00"/>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Like Paul You were crucified with Jesus!</a:t>
            </a:r>
          </a:p>
          <a:p>
            <a:pPr marL="0" marR="0" indent="0">
              <a:lnSpc>
                <a:spcPct val="107000"/>
              </a:lnSpc>
              <a:spcBef>
                <a:spcPts val="0"/>
              </a:spcBef>
              <a:spcAft>
                <a:spcPts val="0"/>
              </a:spcAft>
              <a:buNone/>
            </a:pPr>
            <a:endParaRPr lang="en-US" sz="1600" b="1" dirty="0">
              <a:solidFill>
                <a:srgbClr val="FFFF00"/>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endParaRPr>
          </a:p>
          <a:p>
            <a:pPr marL="0" indent="0">
              <a:buNone/>
            </a:pPr>
            <a:endParaRPr lang="en-CA" sz="3200" dirty="0"/>
          </a:p>
        </p:txBody>
      </p:sp>
      <p:sp>
        <p:nvSpPr>
          <p:cNvPr id="4" name="TextBox 3">
            <a:extLst>
              <a:ext uri="{FF2B5EF4-FFF2-40B4-BE49-F238E27FC236}">
                <a16:creationId xmlns:a16="http://schemas.microsoft.com/office/drawing/2014/main" id="{CD74AB4D-D268-4480-BD64-D9CC26DE3936}"/>
              </a:ext>
            </a:extLst>
          </p:cNvPr>
          <p:cNvSpPr txBox="1"/>
          <p:nvPr/>
        </p:nvSpPr>
        <p:spPr>
          <a:xfrm>
            <a:off x="1143001" y="1168920"/>
            <a:ext cx="8743122" cy="707886"/>
          </a:xfrm>
          <a:prstGeom prst="rect">
            <a:avLst/>
          </a:prstGeom>
          <a:noFill/>
        </p:spPr>
        <p:txBody>
          <a:bodyPr wrap="square">
            <a:spAutoFit/>
          </a:bodyPr>
          <a:lstStyle/>
          <a:p>
            <a:r>
              <a:rPr lang="en-US" sz="4000" b="1" i="1" dirty="0">
                <a:solidFill>
                  <a:srgbClr val="FFFF00"/>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You and I Are Crucified With Jesus Christ</a:t>
            </a:r>
            <a:endParaRPr lang="en-CA" sz="4000" i="1" dirty="0">
              <a:solidFill>
                <a:srgbClr val="FFFF00"/>
              </a:solidFill>
            </a:endParaRPr>
          </a:p>
        </p:txBody>
      </p:sp>
    </p:spTree>
    <p:extLst>
      <p:ext uri="{BB962C8B-B14F-4D97-AF65-F5344CB8AC3E}">
        <p14:creationId xmlns:p14="http://schemas.microsoft.com/office/powerpoint/2010/main" val="2427468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D071A60-D7E9-498D-AD00-96A125F4560A}"/>
              </a:ext>
            </a:extLst>
          </p:cNvPr>
          <p:cNvSpPr>
            <a:spLocks noGrp="1"/>
          </p:cNvSpPr>
          <p:nvPr>
            <p:ph idx="1"/>
          </p:nvPr>
        </p:nvSpPr>
        <p:spPr>
          <a:xfrm>
            <a:off x="1143000" y="1730338"/>
            <a:ext cx="9905999" cy="3397324"/>
          </a:xfrm>
        </p:spPr>
        <p:txBody>
          <a:bodyPr>
            <a:noAutofit/>
          </a:bodyPr>
          <a:lstStyle/>
          <a:p>
            <a:pPr marL="0" indent="0">
              <a:lnSpc>
                <a:spcPct val="100000"/>
              </a:lnSpc>
              <a:buNone/>
            </a:pPr>
            <a:r>
              <a:rPr lang="en-US" sz="3600" b="1" i="1" dirty="0">
                <a:solidFill>
                  <a:srgbClr val="FFFF00"/>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Does this mean that we do nothing or that we have been annihilated and no longer have a life or an identity? </a:t>
            </a:r>
          </a:p>
          <a:p>
            <a:pPr marL="0" indent="0">
              <a:lnSpc>
                <a:spcPct val="100000"/>
              </a:lnSpc>
              <a:buNone/>
            </a:pPr>
            <a:r>
              <a:rPr lang="en-US" sz="3200" b="1" i="1" dirty="0">
                <a:solidFill>
                  <a:srgbClr val="C00000"/>
                </a:solidFill>
                <a:effectLst>
                  <a:outerShdw blurRad="38100" dist="63500" dir="2700000" algn="tl">
                    <a:srgbClr val="000000"/>
                  </a:outerShdw>
                </a:effectLst>
                <a:latin typeface="Calibri" panose="020F0502020204030204" pitchFamily="34" charset="0"/>
                <a:ea typeface="Calibri" panose="020F0502020204030204" pitchFamily="34" charset="0"/>
                <a:cs typeface="Calibri" panose="020F0502020204030204" pitchFamily="34" charset="0"/>
              </a:rPr>
              <a:t>No! </a:t>
            </a:r>
            <a:r>
              <a:rPr lang="en-US" sz="3200" b="1" i="1" dirty="0">
                <a:solidFill>
                  <a:srgbClr val="FFFF00"/>
                </a:solidFill>
                <a:effectLst>
                  <a:outerShdw blurRad="38100" dist="63500" dir="2700000" algn="tl">
                    <a:srgbClr val="000000"/>
                  </a:outerShdw>
                </a:effectLst>
                <a:latin typeface="Calibri" panose="020F0502020204030204" pitchFamily="34" charset="0"/>
                <a:ea typeface="Calibri" panose="020F0502020204030204" pitchFamily="34" charset="0"/>
                <a:cs typeface="Calibri" panose="020F0502020204030204" pitchFamily="34" charset="0"/>
              </a:rPr>
              <a:t>Like Paul we continue to live, but now we live by faith that by Jesus’ life in us and by the Holy Spirit empowering us, we will live and be used by God for His glory! </a:t>
            </a:r>
            <a:endParaRPr lang="en-CA" sz="3200" b="1" i="1" dirty="0">
              <a:solidFill>
                <a:srgbClr val="FFFF00"/>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CA" sz="3200" b="1" i="1" dirty="0"/>
          </a:p>
        </p:txBody>
      </p:sp>
    </p:spTree>
    <p:extLst>
      <p:ext uri="{BB962C8B-B14F-4D97-AF65-F5344CB8AC3E}">
        <p14:creationId xmlns:p14="http://schemas.microsoft.com/office/powerpoint/2010/main" val="2852409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D979C85-8E28-4975-BF60-E93811541CD3}"/>
              </a:ext>
            </a:extLst>
          </p:cNvPr>
          <p:cNvSpPr>
            <a:spLocks noGrp="1"/>
          </p:cNvSpPr>
          <p:nvPr>
            <p:ph idx="1"/>
          </p:nvPr>
        </p:nvSpPr>
        <p:spPr>
          <a:xfrm>
            <a:off x="1075082" y="1741520"/>
            <a:ext cx="10041835" cy="3374960"/>
          </a:xfrm>
        </p:spPr>
        <p:txBody>
          <a:bodyPr>
            <a:noAutofit/>
          </a:bodyPr>
          <a:lstStyle/>
          <a:p>
            <a:pPr marL="0" indent="0">
              <a:buNone/>
            </a:pPr>
            <a:r>
              <a:rPr lang="en-US" sz="3200" b="1" i="1" dirty="0">
                <a:solidFill>
                  <a:srgbClr val="FFFF00"/>
                </a:solidFill>
                <a:effectLst>
                  <a:outerShdw blurRad="38100" dist="63500" dir="2700000" algn="tl">
                    <a:srgbClr val="000000"/>
                  </a:outerShdw>
                </a:effectLst>
                <a:latin typeface="Calibri" panose="020F0502020204030204" pitchFamily="34" charset="0"/>
                <a:ea typeface="Times New Roman" panose="02020603050405020304" pitchFamily="18" charset="0"/>
              </a:rPr>
              <a:t>You are a Spiritual being. Your Spirit is Who you are!</a:t>
            </a:r>
          </a:p>
          <a:p>
            <a:pPr marL="0" indent="0">
              <a:buNone/>
            </a:pPr>
            <a:r>
              <a:rPr lang="en-US" sz="3200" b="1" i="1" dirty="0">
                <a:solidFill>
                  <a:schemeClr val="tx2"/>
                </a:solidFill>
                <a:effectLst>
                  <a:outerShdw blurRad="38100" dist="63500" dir="2700000" algn="tl">
                    <a:srgbClr val="000000"/>
                  </a:outerShdw>
                </a:effectLst>
                <a:latin typeface="Calibri" panose="020F0502020204030204" pitchFamily="34" charset="0"/>
                <a:ea typeface="Times New Roman" panose="02020603050405020304" pitchFamily="18" charset="0"/>
              </a:rPr>
              <a:t>When you were crucified with Christ, what got crucified? </a:t>
            </a:r>
          </a:p>
          <a:p>
            <a:pPr marL="0" indent="0">
              <a:buNone/>
            </a:pPr>
            <a:r>
              <a:rPr lang="en-US" sz="3200" b="1" i="1" dirty="0">
                <a:solidFill>
                  <a:schemeClr val="tx2"/>
                </a:solidFill>
                <a:effectLst>
                  <a:outerShdw blurRad="38100" dist="63500" dir="2700000" algn="tl">
                    <a:srgbClr val="000000"/>
                  </a:outerShdw>
                </a:effectLst>
                <a:latin typeface="Calibri" panose="020F0502020204030204" pitchFamily="34" charset="0"/>
                <a:ea typeface="Times New Roman" panose="02020603050405020304" pitchFamily="18" charset="0"/>
              </a:rPr>
              <a:t>Your spirit that was dead to God was put out of business and was exchanged or replaced with the </a:t>
            </a:r>
            <a:r>
              <a:rPr lang="en-US" sz="3200" b="1" i="1" dirty="0">
                <a:solidFill>
                  <a:srgbClr val="FFFF00"/>
                </a:solidFill>
                <a:effectLst>
                  <a:outerShdw blurRad="38100" dist="63500" dir="2700000" algn="tl">
                    <a:srgbClr val="000000"/>
                  </a:outerShdw>
                </a:effectLst>
                <a:latin typeface="Calibri" panose="020F0502020204030204" pitchFamily="34" charset="0"/>
                <a:ea typeface="Times New Roman" panose="02020603050405020304" pitchFamily="18" charset="0"/>
              </a:rPr>
              <a:t>very much alive Eternal Life of Jesus!</a:t>
            </a:r>
            <a:endParaRPr lang="en-CA" sz="3200" dirty="0">
              <a:solidFill>
                <a:srgbClr val="FFFF00"/>
              </a:solidFill>
            </a:endParaRPr>
          </a:p>
        </p:txBody>
      </p:sp>
    </p:spTree>
    <p:extLst>
      <p:ext uri="{BB962C8B-B14F-4D97-AF65-F5344CB8AC3E}">
        <p14:creationId xmlns:p14="http://schemas.microsoft.com/office/powerpoint/2010/main" val="4034052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78AE922-1FD3-42BD-94FD-BD3CF7748E5F}"/>
              </a:ext>
            </a:extLst>
          </p:cNvPr>
          <p:cNvSpPr>
            <a:spLocks noGrp="1"/>
          </p:cNvSpPr>
          <p:nvPr>
            <p:ph idx="1"/>
          </p:nvPr>
        </p:nvSpPr>
        <p:spPr>
          <a:xfrm>
            <a:off x="1143000" y="2448744"/>
            <a:ext cx="9905999" cy="1960511"/>
          </a:xfrm>
        </p:spPr>
        <p:txBody>
          <a:bodyPr>
            <a:noAutofit/>
          </a:bodyPr>
          <a:lstStyle/>
          <a:p>
            <a:pPr marL="0" indent="0">
              <a:buNone/>
            </a:pPr>
            <a:r>
              <a:rPr lang="en-US" sz="3200" b="1" i="1" dirty="0">
                <a:solidFill>
                  <a:schemeClr val="tx2"/>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As Paul goes on to say in</a:t>
            </a:r>
            <a:r>
              <a:rPr lang="en-US" sz="3200" b="1" dirty="0">
                <a:solidFill>
                  <a:schemeClr val="tx2"/>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 Galatians 2:20; </a:t>
            </a:r>
            <a:endParaRPr lang="en-US" sz="3200" b="1" i="1" dirty="0">
              <a:solidFill>
                <a:schemeClr val="tx2"/>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endParaRPr>
          </a:p>
          <a:p>
            <a:pPr marL="0" indent="0">
              <a:buNone/>
            </a:pPr>
            <a:r>
              <a:rPr lang="en-US" sz="3200" b="1" i="1" dirty="0">
                <a:solidFill>
                  <a:srgbClr val="FF0000"/>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…The life I live in the body, I live by faith in the Son of God, who loved me and gave </a:t>
            </a:r>
            <a:r>
              <a:rPr lang="en-US" sz="3200" b="1" i="1" u="sng" dirty="0">
                <a:solidFill>
                  <a:srgbClr val="FF0000"/>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himself</a:t>
            </a:r>
            <a:r>
              <a:rPr lang="en-US" sz="3200" b="1" i="1" dirty="0">
                <a:solidFill>
                  <a:srgbClr val="FF0000"/>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 for me.” </a:t>
            </a:r>
          </a:p>
          <a:p>
            <a:pPr marL="0" indent="0">
              <a:buNone/>
            </a:pPr>
            <a:endParaRPr lang="en-CA" sz="3200" dirty="0"/>
          </a:p>
        </p:txBody>
      </p:sp>
    </p:spTree>
    <p:extLst>
      <p:ext uri="{BB962C8B-B14F-4D97-AF65-F5344CB8AC3E}">
        <p14:creationId xmlns:p14="http://schemas.microsoft.com/office/powerpoint/2010/main" val="3709818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78AE922-1FD3-42BD-94FD-BD3CF7748E5F}"/>
              </a:ext>
            </a:extLst>
          </p:cNvPr>
          <p:cNvSpPr>
            <a:spLocks noGrp="1"/>
          </p:cNvSpPr>
          <p:nvPr>
            <p:ph idx="1"/>
          </p:nvPr>
        </p:nvSpPr>
        <p:spPr>
          <a:xfrm>
            <a:off x="1143000" y="1637454"/>
            <a:ext cx="9905999" cy="3583092"/>
          </a:xfrm>
        </p:spPr>
        <p:txBody>
          <a:bodyPr>
            <a:noAutofit/>
          </a:bodyPr>
          <a:lstStyle/>
          <a:p>
            <a:pPr marL="0" indent="0">
              <a:lnSpc>
                <a:spcPct val="100000"/>
              </a:lnSpc>
              <a:buNone/>
            </a:pPr>
            <a:r>
              <a:rPr lang="en-US" sz="3200" b="1" i="1" dirty="0">
                <a:solidFill>
                  <a:schemeClr val="tx2"/>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In John 17:21</a:t>
            </a:r>
          </a:p>
          <a:p>
            <a:pPr marL="0" indent="0">
              <a:lnSpc>
                <a:spcPct val="100000"/>
              </a:lnSpc>
              <a:buNone/>
            </a:pPr>
            <a:r>
              <a:rPr lang="en-US" sz="3200" b="1" i="1" dirty="0">
                <a:solidFill>
                  <a:schemeClr val="tx2"/>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Jesus said; </a:t>
            </a:r>
            <a:r>
              <a:rPr lang="en-US" sz="3200" b="1" i="1" dirty="0">
                <a:solidFill>
                  <a:srgbClr val="FFFF00"/>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a:t>
            </a:r>
            <a:r>
              <a:rPr lang="en-US" sz="3200" b="1" i="1" dirty="0">
                <a:solidFill>
                  <a:srgbClr val="FFFF00"/>
                </a:solidFill>
                <a:effectLst>
                  <a:outerShdw blurRad="38100" dist="63500" dir="2700000" algn="tl">
                    <a:srgbClr val="000000"/>
                  </a:outerShdw>
                </a:effectLst>
                <a:latin typeface="Calibri" panose="020F0502020204030204" pitchFamily="34" charset="0"/>
                <a:ea typeface="Times New Roman" panose="02020603050405020304" pitchFamily="18" charset="0"/>
              </a:rPr>
              <a:t>May</a:t>
            </a:r>
            <a:r>
              <a:rPr lang="en-US" sz="3200" b="1" i="1" dirty="0">
                <a:solidFill>
                  <a:srgbClr val="4472C4"/>
                </a:solidFill>
                <a:effectLst>
                  <a:outerShdw blurRad="38100" dist="63500" dir="2700000" algn="tl">
                    <a:srgbClr val="000000"/>
                  </a:outerShdw>
                </a:effectLst>
                <a:latin typeface="Calibri" panose="020F0502020204030204" pitchFamily="34" charset="0"/>
                <a:ea typeface="Times New Roman" panose="02020603050405020304" pitchFamily="18" charset="0"/>
              </a:rPr>
              <a:t> </a:t>
            </a:r>
            <a:r>
              <a:rPr lang="en-US" sz="3200" b="1" i="1" dirty="0">
                <a:solidFill>
                  <a:srgbClr val="FFFF00"/>
                </a:solidFill>
                <a:effectLst>
                  <a:outerShdw blurRad="38100" dist="63500" dir="2700000" algn="tl">
                    <a:srgbClr val="000000"/>
                  </a:outerShdw>
                </a:effectLst>
                <a:latin typeface="Calibri" panose="020F0502020204030204" pitchFamily="34" charset="0"/>
                <a:ea typeface="Times New Roman" panose="02020603050405020304" pitchFamily="18" charset="0"/>
              </a:rPr>
              <a:t>they also be in us</a:t>
            </a:r>
            <a:r>
              <a:rPr lang="en-US" sz="3200" b="1" i="1" dirty="0">
                <a:solidFill>
                  <a:srgbClr val="4472C4"/>
                </a:solidFill>
                <a:effectLst>
                  <a:outerShdw blurRad="38100" dist="63500" dir="2700000" algn="tl">
                    <a:srgbClr val="000000"/>
                  </a:outerShdw>
                </a:effectLst>
                <a:latin typeface="Calibri" panose="020F0502020204030204" pitchFamily="34" charset="0"/>
                <a:ea typeface="Times New Roman" panose="02020603050405020304" pitchFamily="18" charset="0"/>
              </a:rPr>
              <a:t> </a:t>
            </a:r>
            <a:r>
              <a:rPr lang="en-US" sz="3200" b="1" i="1" dirty="0">
                <a:solidFill>
                  <a:schemeClr val="tx2"/>
                </a:solidFill>
                <a:effectLst>
                  <a:outerShdw blurRad="38100" dist="63500" dir="2700000" algn="tl">
                    <a:srgbClr val="000000"/>
                  </a:outerShdw>
                </a:effectLst>
                <a:latin typeface="Calibri" panose="020F0502020204030204" pitchFamily="34" charset="0"/>
                <a:ea typeface="Times New Roman" panose="02020603050405020304" pitchFamily="18" charset="0"/>
              </a:rPr>
              <a:t>so that the world may believe that you have sent me…” </a:t>
            </a:r>
          </a:p>
          <a:p>
            <a:pPr marL="0" indent="0">
              <a:buNone/>
            </a:pPr>
            <a:r>
              <a:rPr lang="en-US" sz="3200" b="1" i="1" dirty="0">
                <a:solidFill>
                  <a:srgbClr val="FFFF00"/>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How will they believe the Father sent Jesus?</a:t>
            </a:r>
          </a:p>
          <a:p>
            <a:pPr marL="0" indent="0">
              <a:buNone/>
            </a:pPr>
            <a:r>
              <a:rPr lang="en-US" sz="3200" b="1" i="1" dirty="0">
                <a:solidFill>
                  <a:schemeClr val="tx2"/>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They will see </a:t>
            </a:r>
            <a:r>
              <a:rPr lang="en-US" sz="3200" b="1" i="1" dirty="0">
                <a:solidFill>
                  <a:srgbClr val="FFFF00"/>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Jesus’ eternal life</a:t>
            </a:r>
            <a:r>
              <a:rPr lang="en-US" sz="3200" b="1" i="1" dirty="0">
                <a:solidFill>
                  <a:srgbClr val="0070C0"/>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 </a:t>
            </a:r>
            <a:r>
              <a:rPr lang="en-US" sz="3200" b="1" i="1" dirty="0">
                <a:solidFill>
                  <a:schemeClr val="tx2"/>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in us not our inadequate life and </a:t>
            </a:r>
            <a:r>
              <a:rPr lang="en-US" sz="3200" b="1" i="1" dirty="0">
                <a:solidFill>
                  <a:srgbClr val="FFFF00"/>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be drawn to Him</a:t>
            </a:r>
            <a:r>
              <a:rPr lang="en-US" sz="3200" b="1" i="1" dirty="0">
                <a:solidFill>
                  <a:schemeClr val="tx2"/>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a:t>
            </a:r>
          </a:p>
          <a:p>
            <a:pPr marL="0" indent="0">
              <a:buNone/>
            </a:pPr>
            <a:endParaRPr lang="en-US" sz="3200" b="1" i="1" dirty="0">
              <a:solidFill>
                <a:srgbClr val="4472C4"/>
              </a:solidFill>
              <a:effectLst>
                <a:outerShdw blurRad="38100" dist="63500" dir="2700000" algn="tl">
                  <a:srgbClr val="000000"/>
                </a:outerShdw>
              </a:effectLst>
              <a:latin typeface="Calibri" panose="020F0502020204030204" pitchFamily="34" charset="0"/>
              <a:ea typeface="Times New Roman" panose="02020603050405020304" pitchFamily="18" charset="0"/>
            </a:endParaRPr>
          </a:p>
          <a:p>
            <a:endParaRPr lang="en-CA" sz="3200" dirty="0"/>
          </a:p>
        </p:txBody>
      </p:sp>
    </p:spTree>
    <p:extLst>
      <p:ext uri="{BB962C8B-B14F-4D97-AF65-F5344CB8AC3E}">
        <p14:creationId xmlns:p14="http://schemas.microsoft.com/office/powerpoint/2010/main" val="679353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78AE922-1FD3-42BD-94FD-BD3CF7748E5F}"/>
              </a:ext>
            </a:extLst>
          </p:cNvPr>
          <p:cNvSpPr>
            <a:spLocks noGrp="1"/>
          </p:cNvSpPr>
          <p:nvPr>
            <p:ph idx="1"/>
          </p:nvPr>
        </p:nvSpPr>
        <p:spPr>
          <a:xfrm>
            <a:off x="1143000" y="1951585"/>
            <a:ext cx="9905999" cy="2954829"/>
          </a:xfrm>
        </p:spPr>
        <p:txBody>
          <a:bodyPr>
            <a:noAutofit/>
          </a:bodyPr>
          <a:lstStyle/>
          <a:p>
            <a:pPr marL="0" indent="0">
              <a:buNone/>
            </a:pPr>
            <a:r>
              <a:rPr lang="en-US" sz="3600" b="1" i="1" dirty="0">
                <a:solidFill>
                  <a:srgbClr val="FFFF00"/>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What will they see? </a:t>
            </a:r>
          </a:p>
          <a:p>
            <a:pPr marL="0" indent="0">
              <a:buNone/>
            </a:pPr>
            <a:r>
              <a:rPr lang="en-US" sz="3600" b="1" i="1" dirty="0">
                <a:solidFill>
                  <a:schemeClr val="tx2"/>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In John 17:22 Jesus said;</a:t>
            </a:r>
          </a:p>
          <a:p>
            <a:pPr marL="0" indent="0">
              <a:buNone/>
            </a:pPr>
            <a:r>
              <a:rPr lang="en-US" sz="3600" b="1" i="1" dirty="0">
                <a:solidFill>
                  <a:srgbClr val="FF0000"/>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…I have given them (His Followers) the </a:t>
            </a:r>
            <a:r>
              <a:rPr lang="en-US" sz="3600" b="1" i="1" dirty="0">
                <a:solidFill>
                  <a:srgbClr val="FFFF00"/>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glory</a:t>
            </a:r>
            <a:r>
              <a:rPr lang="en-US" sz="3600" b="1" i="1" dirty="0">
                <a:solidFill>
                  <a:srgbClr val="C45911"/>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 </a:t>
            </a:r>
            <a:r>
              <a:rPr lang="en-US" sz="3600" b="1" i="1" dirty="0">
                <a:solidFill>
                  <a:srgbClr val="FF0000"/>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that you (Father) gave me, </a:t>
            </a:r>
          </a:p>
          <a:p>
            <a:pPr marL="0" indent="0">
              <a:buNone/>
            </a:pPr>
            <a:endParaRPr lang="en-CA" sz="3200" dirty="0"/>
          </a:p>
        </p:txBody>
      </p:sp>
    </p:spTree>
    <p:extLst>
      <p:ext uri="{BB962C8B-B14F-4D97-AF65-F5344CB8AC3E}">
        <p14:creationId xmlns:p14="http://schemas.microsoft.com/office/powerpoint/2010/main" val="2751598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61607CE-49C7-45AF-AC68-A720DEB30229}"/>
              </a:ext>
            </a:extLst>
          </p:cNvPr>
          <p:cNvSpPr>
            <a:spLocks noGrp="1"/>
          </p:cNvSpPr>
          <p:nvPr>
            <p:ph idx="1"/>
          </p:nvPr>
        </p:nvSpPr>
        <p:spPr>
          <a:xfrm>
            <a:off x="1143000" y="969029"/>
            <a:ext cx="9905999" cy="4596884"/>
          </a:xfrm>
        </p:spPr>
        <p:txBody>
          <a:bodyPr>
            <a:normAutofit/>
          </a:bodyPr>
          <a:lstStyle/>
          <a:p>
            <a:pPr marL="0" marR="0" indent="0">
              <a:lnSpc>
                <a:spcPct val="107000"/>
              </a:lnSpc>
              <a:spcBef>
                <a:spcPts val="0"/>
              </a:spcBef>
              <a:spcAft>
                <a:spcPts val="0"/>
              </a:spcAft>
              <a:buNone/>
            </a:pPr>
            <a:r>
              <a:rPr lang="en-US" sz="3200" b="1" i="1" dirty="0">
                <a:solidFill>
                  <a:srgbClr val="FFFF00"/>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What is the glory </a:t>
            </a:r>
            <a:r>
              <a:rPr lang="en-US" sz="3200" b="1" i="1" dirty="0">
                <a:solidFill>
                  <a:schemeClr val="tx2"/>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that they </a:t>
            </a:r>
            <a:r>
              <a:rPr lang="en-US" sz="3200" b="1" i="1" u="sng" dirty="0">
                <a:solidFill>
                  <a:schemeClr val="tx2"/>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must</a:t>
            </a:r>
            <a:r>
              <a:rPr lang="en-US" sz="3200" b="1" i="1" dirty="0">
                <a:solidFill>
                  <a:schemeClr val="tx2"/>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 see to know and believe?</a:t>
            </a:r>
            <a:endParaRPr lang="en-CA" sz="32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r>
              <a:rPr lang="en-US" sz="3200" b="1" i="1" dirty="0">
                <a:solidFill>
                  <a:srgbClr val="FFFF00"/>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The character of God. For Example (in Galatians 5:22-23): </a:t>
            </a:r>
          </a:p>
          <a:p>
            <a:pPr marL="0" marR="0" indent="0">
              <a:lnSpc>
                <a:spcPct val="107000"/>
              </a:lnSpc>
              <a:spcBef>
                <a:spcPts val="0"/>
              </a:spcBef>
              <a:spcAft>
                <a:spcPts val="0"/>
              </a:spcAft>
              <a:buNone/>
            </a:pPr>
            <a:r>
              <a:rPr lang="en-US" sz="3200" b="1" i="1" dirty="0">
                <a:solidFill>
                  <a:srgbClr val="FFFF00"/>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The fruit of the Spirit. </a:t>
            </a:r>
          </a:p>
          <a:p>
            <a:pPr marL="0" marR="0" indent="0">
              <a:lnSpc>
                <a:spcPct val="107000"/>
              </a:lnSpc>
              <a:spcBef>
                <a:spcPts val="0"/>
              </a:spcBef>
              <a:spcAft>
                <a:spcPts val="0"/>
              </a:spcAft>
              <a:buNone/>
            </a:pPr>
            <a:r>
              <a:rPr lang="en-US" sz="3600" b="1" i="1" dirty="0">
                <a:solidFill>
                  <a:schemeClr val="tx2"/>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“love, joy, peace, patience, kindness, goodness, faithfulness, gentleness, and self-control”, </a:t>
            </a:r>
          </a:p>
          <a:p>
            <a:pPr marL="0" indent="0">
              <a:lnSpc>
                <a:spcPct val="107000"/>
              </a:lnSpc>
              <a:spcBef>
                <a:spcPts val="0"/>
              </a:spcBef>
              <a:buNone/>
            </a:pPr>
            <a:r>
              <a:rPr lang="en-US" sz="3200" b="1" i="1" dirty="0">
                <a:solidFill>
                  <a:srgbClr val="FFFF00"/>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When the world sees Spiritual fruit displayed in us; </a:t>
            </a:r>
          </a:p>
          <a:p>
            <a:pPr marL="0" marR="0" indent="0">
              <a:lnSpc>
                <a:spcPct val="107000"/>
              </a:lnSpc>
              <a:spcBef>
                <a:spcPts val="0"/>
              </a:spcBef>
              <a:spcAft>
                <a:spcPts val="0"/>
              </a:spcAft>
              <a:buNone/>
            </a:pPr>
            <a:r>
              <a:rPr lang="en-US" sz="3200" b="1" i="1" dirty="0">
                <a:solidFill>
                  <a:srgbClr val="FFFF00"/>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they will want Jesus’ life also. </a:t>
            </a:r>
            <a:endParaRPr lang="en-CA" sz="3200" dirty="0">
              <a:solidFill>
                <a:srgbClr val="FFFF00"/>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CA" sz="3200" dirty="0"/>
          </a:p>
        </p:txBody>
      </p:sp>
    </p:spTree>
    <p:extLst>
      <p:ext uri="{BB962C8B-B14F-4D97-AF65-F5344CB8AC3E}">
        <p14:creationId xmlns:p14="http://schemas.microsoft.com/office/powerpoint/2010/main" val="1139993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8931" name="Rectangle 3"/>
          <p:cNvSpPr>
            <a:spLocks noGrp="1" noChangeArrowheads="1"/>
          </p:cNvSpPr>
          <p:nvPr>
            <p:ph type="body" idx="1"/>
          </p:nvPr>
        </p:nvSpPr>
        <p:spPr>
          <a:xfrm>
            <a:off x="1583499" y="1412777"/>
            <a:ext cx="9217024" cy="4535487"/>
          </a:xfrm>
        </p:spPr>
        <p:txBody>
          <a:bodyPr>
            <a:noAutofit/>
          </a:bodyPr>
          <a:lstStyle/>
          <a:p>
            <a:pPr marL="0" indent="0" eaLnBrk="1" hangingPunct="1">
              <a:buNone/>
            </a:pPr>
            <a:r>
              <a:rPr lang="en-CA" sz="3000" i="1" dirty="0">
                <a:effectLst>
                  <a:outerShdw blurRad="50800" dist="63500" dir="5400000" algn="ctr" rotWithShape="0">
                    <a:srgbClr val="000000"/>
                  </a:outerShdw>
                </a:effectLst>
                <a:latin typeface="Calibri" panose="020F0502020204030204" pitchFamily="34" charset="0"/>
                <a:cs typeface="Calibri" panose="020F0502020204030204" pitchFamily="34" charset="0"/>
              </a:rPr>
              <a:t>If you are willing to do so, read out loud the following verse putting your own name in the blank spaces.</a:t>
            </a:r>
          </a:p>
          <a:p>
            <a:pPr marL="0" indent="0" eaLnBrk="1" hangingPunct="1">
              <a:buNone/>
            </a:pPr>
            <a:r>
              <a:rPr lang="en-CA" sz="3000" i="1" dirty="0">
                <a:solidFill>
                  <a:schemeClr val="tx2">
                    <a:lumMod val="75000"/>
                  </a:schemeClr>
                </a:solidFill>
                <a:effectLst>
                  <a:outerShdw blurRad="50800" dist="63500" dir="5400000" algn="ctr" rotWithShape="0">
                    <a:srgbClr val="000000"/>
                  </a:outerShdw>
                </a:effectLst>
                <a:latin typeface="Calibri" panose="020F0502020204030204" pitchFamily="34" charset="0"/>
                <a:cs typeface="Calibri" panose="020F0502020204030204" pitchFamily="34" charset="0"/>
              </a:rPr>
              <a:t>“I _____ have been crucified with Christ and _____ no longer lives, but Christ lives in _____. The life _____ lives in the body, _____ lives by faith in the Son of God, who loved _____ and gave Himself for _____.</a:t>
            </a:r>
          </a:p>
          <a:p>
            <a:pPr marL="0" indent="0" eaLnBrk="1" hangingPunct="1">
              <a:buNone/>
            </a:pPr>
            <a:r>
              <a:rPr lang="en-CA" sz="3000" i="1" dirty="0">
                <a:solidFill>
                  <a:srgbClr val="FFFF00"/>
                </a:solidFill>
                <a:effectLst>
                  <a:outerShdw blurRad="50800" dist="63500" dir="5400000" algn="ctr" rotWithShape="0">
                    <a:srgbClr val="000000"/>
                  </a:outerShdw>
                </a:effectLst>
                <a:latin typeface="Calibri" panose="020F0502020204030204" pitchFamily="34" charset="0"/>
                <a:cs typeface="Calibri" panose="020F0502020204030204" pitchFamily="34" charset="0"/>
              </a:rPr>
              <a:t>Repeat this verse with your name in it each day this week.</a:t>
            </a:r>
          </a:p>
        </p:txBody>
      </p:sp>
      <p:sp>
        <p:nvSpPr>
          <p:cNvPr id="4" name="TextBox 3">
            <a:extLst>
              <a:ext uri="{FF2B5EF4-FFF2-40B4-BE49-F238E27FC236}">
                <a16:creationId xmlns:a16="http://schemas.microsoft.com/office/drawing/2014/main" id="{0FC2F46D-D5C5-422E-AF53-85F3E58DC0C1}"/>
              </a:ext>
            </a:extLst>
          </p:cNvPr>
          <p:cNvSpPr txBox="1"/>
          <p:nvPr/>
        </p:nvSpPr>
        <p:spPr>
          <a:xfrm>
            <a:off x="1583499" y="803744"/>
            <a:ext cx="5444044" cy="707886"/>
          </a:xfrm>
          <a:prstGeom prst="rect">
            <a:avLst/>
          </a:prstGeom>
          <a:noFill/>
        </p:spPr>
        <p:txBody>
          <a:bodyPr wrap="square" rtlCol="0">
            <a:spAutoFit/>
          </a:bodyPr>
          <a:lstStyle/>
          <a:p>
            <a:r>
              <a:rPr lang="en-CA" sz="4000" b="1" i="1" dirty="0">
                <a:solidFill>
                  <a:srgbClr val="FFFF00"/>
                </a:solidFill>
                <a:effectLst>
                  <a:outerShdw blurRad="50800" dist="50800" dir="5400000" algn="ctr" rotWithShape="0">
                    <a:schemeClr val="bg1"/>
                  </a:outerShdw>
                </a:effectLst>
              </a:rPr>
              <a:t>Personalize Galatians 2:20 </a:t>
            </a:r>
          </a:p>
        </p:txBody>
      </p:sp>
    </p:spTree>
    <p:extLst>
      <p:ext uri="{BB962C8B-B14F-4D97-AF65-F5344CB8AC3E}">
        <p14:creationId xmlns:p14="http://schemas.microsoft.com/office/powerpoint/2010/main" val="2583760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148931">
                                            <p:txEl>
                                              <p:pRg st="0" end="0"/>
                                            </p:txEl>
                                          </p:spTgt>
                                        </p:tgtEl>
                                        <p:attrNameLst>
                                          <p:attrName>style.visibility</p:attrName>
                                        </p:attrNameLst>
                                      </p:cBhvr>
                                      <p:to>
                                        <p:strVal val="visible"/>
                                      </p:to>
                                    </p:set>
                                    <p:anim calcmode="lin" valueType="num">
                                      <p:cBhvr>
                                        <p:cTn id="7" dur="1000" fill="hold"/>
                                        <p:tgtEl>
                                          <p:spTgt spid="1148931">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1148931">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1148931">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1148931">
                                            <p:txEl>
                                              <p:pRg st="1" end="1"/>
                                            </p:txEl>
                                          </p:spTgt>
                                        </p:tgtEl>
                                        <p:attrNameLst>
                                          <p:attrName>style.visibility</p:attrName>
                                        </p:attrNameLst>
                                      </p:cBhvr>
                                      <p:to>
                                        <p:strVal val="visible"/>
                                      </p:to>
                                    </p:set>
                                    <p:anim calcmode="lin" valueType="num">
                                      <p:cBhvr>
                                        <p:cTn id="14" dur="1000" fill="hold"/>
                                        <p:tgtEl>
                                          <p:spTgt spid="1148931">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1148931">
                                            <p:txEl>
                                              <p:pRg st="1" end="1"/>
                                            </p:txEl>
                                          </p:spTgt>
                                        </p:tgtEl>
                                        <p:attrNameLst>
                                          <p:attrName>ppt_h</p:attrName>
                                        </p:attrNameLst>
                                      </p:cBhvr>
                                      <p:tavLst>
                                        <p:tav tm="0">
                                          <p:val>
                                            <p:fltVal val="0"/>
                                          </p:val>
                                        </p:tav>
                                        <p:tav tm="100000">
                                          <p:val>
                                            <p:strVal val="#ppt_h"/>
                                          </p:val>
                                        </p:tav>
                                      </p:tavLst>
                                    </p:anim>
                                    <p:animEffect transition="in" filter="fade">
                                      <p:cBhvr>
                                        <p:cTn id="16" dur="1000"/>
                                        <p:tgtEl>
                                          <p:spTgt spid="1148931">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1148931">
                                            <p:txEl>
                                              <p:pRg st="2" end="2"/>
                                            </p:txEl>
                                          </p:spTgt>
                                        </p:tgtEl>
                                        <p:attrNameLst>
                                          <p:attrName>style.visibility</p:attrName>
                                        </p:attrNameLst>
                                      </p:cBhvr>
                                      <p:to>
                                        <p:strVal val="visible"/>
                                      </p:to>
                                    </p:set>
                                    <p:anim calcmode="lin" valueType="num">
                                      <p:cBhvr>
                                        <p:cTn id="21" dur="1000" fill="hold"/>
                                        <p:tgtEl>
                                          <p:spTgt spid="1148931">
                                            <p:txEl>
                                              <p:pRg st="2" end="2"/>
                                            </p:txEl>
                                          </p:spTgt>
                                        </p:tgtEl>
                                        <p:attrNameLst>
                                          <p:attrName>ppt_w</p:attrName>
                                        </p:attrNameLst>
                                      </p:cBhvr>
                                      <p:tavLst>
                                        <p:tav tm="0">
                                          <p:val>
                                            <p:fltVal val="0"/>
                                          </p:val>
                                        </p:tav>
                                        <p:tav tm="100000">
                                          <p:val>
                                            <p:strVal val="#ppt_w"/>
                                          </p:val>
                                        </p:tav>
                                      </p:tavLst>
                                    </p:anim>
                                    <p:anim calcmode="lin" valueType="num">
                                      <p:cBhvr>
                                        <p:cTn id="22" dur="1000" fill="hold"/>
                                        <p:tgtEl>
                                          <p:spTgt spid="1148931">
                                            <p:txEl>
                                              <p:pRg st="2" end="2"/>
                                            </p:txEl>
                                          </p:spTgt>
                                        </p:tgtEl>
                                        <p:attrNameLst>
                                          <p:attrName>ppt_h</p:attrName>
                                        </p:attrNameLst>
                                      </p:cBhvr>
                                      <p:tavLst>
                                        <p:tav tm="0">
                                          <p:val>
                                            <p:fltVal val="0"/>
                                          </p:val>
                                        </p:tav>
                                        <p:tav tm="100000">
                                          <p:val>
                                            <p:strVal val="#ppt_h"/>
                                          </p:val>
                                        </p:tav>
                                      </p:tavLst>
                                    </p:anim>
                                    <p:animEffect transition="in" filter="fade">
                                      <p:cBhvr>
                                        <p:cTn id="23" dur="1000"/>
                                        <p:tgtEl>
                                          <p:spTgt spid="114893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8931"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F7B165E7-FC89-43A1-B668-992F83886DA8}"/>
              </a:ext>
            </a:extLst>
          </p:cNvPr>
          <p:cNvSpPr txBox="1">
            <a:spLocks/>
          </p:cNvSpPr>
          <p:nvPr/>
        </p:nvSpPr>
        <p:spPr>
          <a:xfrm>
            <a:off x="1249018" y="1996956"/>
            <a:ext cx="9905999" cy="2864088"/>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indent="0">
              <a:buFont typeface="Arial" panose="020B0604020202020204" pitchFamily="34" charset="0"/>
              <a:buNone/>
            </a:pPr>
            <a:r>
              <a:rPr lang="en-US" sz="5400" b="1" i="1" dirty="0">
                <a:solidFill>
                  <a:srgbClr val="FFFF00"/>
                </a:solidFill>
                <a:effectLst>
                  <a:outerShdw blurRad="38100" dist="63500" dir="2700000" algn="tl">
                    <a:srgbClr val="000000"/>
                  </a:outerShdw>
                </a:effectLst>
                <a:latin typeface="Calibri" panose="020F0502020204030204" pitchFamily="34" charset="0"/>
                <a:ea typeface="Times New Roman" panose="02020603050405020304" pitchFamily="18" charset="0"/>
              </a:rPr>
              <a:t>How Can I Live a Life With Power?</a:t>
            </a:r>
          </a:p>
          <a:p>
            <a:pPr marL="0" indent="0">
              <a:buFont typeface="Arial" panose="020B0604020202020204" pitchFamily="34" charset="0"/>
              <a:buNone/>
            </a:pPr>
            <a:r>
              <a:rPr lang="en-US" sz="3600" b="1" i="1" dirty="0">
                <a:solidFill>
                  <a:schemeClr val="tx2"/>
                </a:solidFill>
                <a:effectLst>
                  <a:outerShdw blurRad="38100" dist="63500" dir="2700000" algn="tl">
                    <a:srgbClr val="000000"/>
                  </a:outerShdw>
                </a:effectLst>
                <a:latin typeface="Calibri" panose="020F0502020204030204" pitchFamily="34" charset="0"/>
                <a:ea typeface="Times New Roman" panose="02020603050405020304" pitchFamily="18" charset="0"/>
              </a:rPr>
              <a:t>In the next session we will look at where the power comes from to </a:t>
            </a:r>
            <a:r>
              <a:rPr lang="en-US" sz="3600" b="1" i="1" dirty="0">
                <a:solidFill>
                  <a:srgbClr val="3366FF"/>
                </a:solidFill>
                <a:effectLst>
                  <a:outerShdw blurRad="38100" dist="63500" dir="2700000" algn="tl">
                    <a:srgbClr val="000000"/>
                  </a:outerShdw>
                </a:effectLst>
                <a:latin typeface="Calibri" panose="020F0502020204030204" pitchFamily="34" charset="0"/>
                <a:ea typeface="Times New Roman" panose="02020603050405020304" pitchFamily="18" charset="0"/>
              </a:rPr>
              <a:t>produce Spiritual Fruit in us </a:t>
            </a:r>
            <a:r>
              <a:rPr lang="en-US" sz="3600" b="1" i="1" dirty="0">
                <a:solidFill>
                  <a:schemeClr val="tx2"/>
                </a:solidFill>
                <a:effectLst>
                  <a:outerShdw blurRad="38100" dist="63500" dir="2700000" algn="tl">
                    <a:srgbClr val="000000"/>
                  </a:outerShdw>
                </a:effectLst>
                <a:latin typeface="Calibri" panose="020F0502020204030204" pitchFamily="34" charset="0"/>
                <a:ea typeface="Times New Roman" panose="02020603050405020304" pitchFamily="18" charset="0"/>
              </a:rPr>
              <a:t>and to be </a:t>
            </a:r>
            <a:r>
              <a:rPr lang="en-US" sz="3600" b="1" i="1" dirty="0">
                <a:solidFill>
                  <a:srgbClr val="3366FF"/>
                </a:solidFill>
                <a:effectLst>
                  <a:outerShdw blurRad="38100" dist="63500" dir="2700000" algn="tl">
                    <a:srgbClr val="000000"/>
                  </a:outerShdw>
                </a:effectLst>
                <a:latin typeface="Calibri" panose="020F0502020204030204" pitchFamily="34" charset="0"/>
                <a:ea typeface="Times New Roman" panose="02020603050405020304" pitchFamily="18" charset="0"/>
              </a:rPr>
              <a:t>Empowered for Spiritual Ministry</a:t>
            </a:r>
            <a:r>
              <a:rPr lang="en-US" sz="3600" b="1" i="1" dirty="0">
                <a:solidFill>
                  <a:schemeClr val="tx2"/>
                </a:solidFill>
                <a:effectLst>
                  <a:outerShdw blurRad="38100" dist="63500" dir="2700000" algn="tl">
                    <a:srgbClr val="000000"/>
                  </a:outerShdw>
                </a:effectLst>
                <a:latin typeface="Calibri" panose="020F0502020204030204" pitchFamily="34" charset="0"/>
                <a:ea typeface="Times New Roman" panose="02020603050405020304" pitchFamily="18" charset="0"/>
              </a:rPr>
              <a:t>.  </a:t>
            </a:r>
            <a:endParaRPr lang="en-CA" sz="3600" dirty="0">
              <a:solidFill>
                <a:schemeClr val="tx2"/>
              </a:solidFill>
            </a:endParaRPr>
          </a:p>
        </p:txBody>
      </p:sp>
    </p:spTree>
    <p:extLst>
      <p:ext uri="{BB962C8B-B14F-4D97-AF65-F5344CB8AC3E}">
        <p14:creationId xmlns:p14="http://schemas.microsoft.com/office/powerpoint/2010/main" val="3786407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75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175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46253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8211" name="Rectangle 3"/>
          <p:cNvSpPr>
            <a:spLocks noChangeArrowheads="1"/>
          </p:cNvSpPr>
          <p:nvPr/>
        </p:nvSpPr>
        <p:spPr bwMode="auto">
          <a:xfrm>
            <a:off x="719402" y="3538331"/>
            <a:ext cx="10753195" cy="1764094"/>
          </a:xfrm>
          <a:prstGeom prst="rect">
            <a:avLst/>
          </a:prstGeom>
          <a:noFill/>
          <a:ln w="9525">
            <a:noFill/>
            <a:miter lim="800000"/>
            <a:headEnd/>
            <a:tailEnd/>
          </a:ln>
          <a:effectLst/>
        </p:spPr>
        <p:txBody>
          <a:bodyPr anchor="b" anchorCtr="1"/>
          <a:lstStyle/>
          <a:p>
            <a:pPr algn="ctr"/>
            <a:br>
              <a:rPr lang="en-CA" sz="6400" i="1" dirty="0">
                <a:solidFill>
                  <a:srgbClr val="FFFF00"/>
                </a:solidFill>
                <a:effectLst>
                  <a:outerShdw blurRad="50800" dist="63500" dir="5400000" algn="ctr" rotWithShape="0">
                    <a:srgbClr val="000000"/>
                  </a:outerShdw>
                </a:effectLst>
                <a:latin typeface="Tahoma" pitchFamily="34" charset="0"/>
              </a:rPr>
            </a:br>
            <a:r>
              <a:rPr lang="en-CA" sz="5867" i="1" dirty="0">
                <a:solidFill>
                  <a:srgbClr val="FF0000"/>
                </a:solidFill>
                <a:effectLst>
                  <a:outerShdw blurRad="50800" dist="63500" dir="5400000" algn="ctr" rotWithShape="0">
                    <a:srgbClr val="000000"/>
                  </a:outerShdw>
                </a:effectLst>
                <a:latin typeface="Tahoma" pitchFamily="34" charset="0"/>
              </a:rPr>
              <a:t>Living by the Spirit</a:t>
            </a:r>
            <a:r>
              <a:rPr lang="en-CA" sz="5867" i="1" dirty="0">
                <a:solidFill>
                  <a:srgbClr val="FFFF00"/>
                </a:solidFill>
                <a:effectLst>
                  <a:outerShdw blurRad="50800" dist="63500" dir="5400000" algn="ctr" rotWithShape="0">
                    <a:srgbClr val="000000"/>
                  </a:outerShdw>
                </a:effectLst>
                <a:latin typeface="Tahoma" pitchFamily="34" charset="0"/>
              </a:rPr>
              <a:t> </a:t>
            </a:r>
            <a:br>
              <a:rPr lang="en-CA" sz="6400" i="1" dirty="0">
                <a:solidFill>
                  <a:srgbClr val="FFFF00"/>
                </a:solidFill>
                <a:effectLst>
                  <a:outerShdw blurRad="50800" dist="63500" dir="5400000" algn="ctr" rotWithShape="0">
                    <a:srgbClr val="000000"/>
                  </a:outerShdw>
                </a:effectLst>
                <a:latin typeface="Tahoma" pitchFamily="34" charset="0"/>
              </a:rPr>
            </a:br>
            <a:r>
              <a:rPr lang="en-CA" sz="4800" i="1" dirty="0">
                <a:solidFill>
                  <a:srgbClr val="FFFF00"/>
                </a:solidFill>
                <a:effectLst>
                  <a:outerShdw blurRad="50800" dist="63500" dir="5400000" algn="ctr" rotWithShape="0">
                    <a:srgbClr val="000000"/>
                  </a:outerShdw>
                </a:effectLst>
                <a:latin typeface="Tahoma" pitchFamily="34" charset="0"/>
              </a:rPr>
              <a:t>Living Out the New Life Within!</a:t>
            </a:r>
          </a:p>
        </p:txBody>
      </p:sp>
      <p:pic>
        <p:nvPicPr>
          <p:cNvPr id="1118212" name="Picture 4"/>
          <p:cNvPicPr>
            <a:picLocks noGrp="1" noChangeAspect="1" noChangeArrowheads="1"/>
          </p:cNvPicPr>
          <p:nvPr>
            <p:ph sz="half" idx="2"/>
          </p:nvPr>
        </p:nvPicPr>
        <p:blipFill>
          <a:blip r:embed="rId3" cstate="print"/>
          <a:srcRect/>
          <a:stretch>
            <a:fillRect/>
          </a:stretch>
        </p:blipFill>
        <p:spPr>
          <a:xfrm>
            <a:off x="4695844" y="740702"/>
            <a:ext cx="2800312" cy="2688298"/>
          </a:xfrm>
          <a:effectLst>
            <a:outerShdw dist="35921" dir="2700000" algn="ctr" rotWithShape="0">
              <a:srgbClr val="000000"/>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118211"/>
                                        </p:tgtEl>
                                        <p:attrNameLst>
                                          <p:attrName>style.visibility</p:attrName>
                                        </p:attrNameLst>
                                      </p:cBhvr>
                                      <p:to>
                                        <p:strVal val="visible"/>
                                      </p:to>
                                    </p:set>
                                    <p:anim calcmode="lin" valueType="num">
                                      <p:cBhvr>
                                        <p:cTn id="7" dur="2000" fill="hold"/>
                                        <p:tgtEl>
                                          <p:spTgt spid="1118211"/>
                                        </p:tgtEl>
                                        <p:attrNameLst>
                                          <p:attrName>ppt_w</p:attrName>
                                        </p:attrNameLst>
                                      </p:cBhvr>
                                      <p:tavLst>
                                        <p:tav tm="0">
                                          <p:val>
                                            <p:fltVal val="0"/>
                                          </p:val>
                                        </p:tav>
                                        <p:tav tm="100000">
                                          <p:val>
                                            <p:strVal val="#ppt_w"/>
                                          </p:val>
                                        </p:tav>
                                      </p:tavLst>
                                    </p:anim>
                                    <p:anim calcmode="lin" valueType="num">
                                      <p:cBhvr>
                                        <p:cTn id="8" dur="2000" fill="hold"/>
                                        <p:tgtEl>
                                          <p:spTgt spid="1118211"/>
                                        </p:tgtEl>
                                        <p:attrNameLst>
                                          <p:attrName>ppt_h</p:attrName>
                                        </p:attrNameLst>
                                      </p:cBhvr>
                                      <p:tavLst>
                                        <p:tav tm="0">
                                          <p:val>
                                            <p:fltVal val="0"/>
                                          </p:val>
                                        </p:tav>
                                        <p:tav tm="100000">
                                          <p:val>
                                            <p:strVal val="#ppt_h"/>
                                          </p:val>
                                        </p:tav>
                                      </p:tavLst>
                                    </p:anim>
                                    <p:animEffect transition="in" filter="fade">
                                      <p:cBhvr>
                                        <p:cTn id="9" dur="2000"/>
                                        <p:tgtEl>
                                          <p:spTgt spid="11182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8211"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7" name="Rectangle 3"/>
          <p:cNvSpPr>
            <a:spLocks noGrp="1" noChangeArrowheads="1"/>
          </p:cNvSpPr>
          <p:nvPr>
            <p:ph type="body" idx="1"/>
          </p:nvPr>
        </p:nvSpPr>
        <p:spPr>
          <a:xfrm>
            <a:off x="1679510" y="1508788"/>
            <a:ext cx="9121013" cy="4320480"/>
          </a:xfrm>
        </p:spPr>
        <p:txBody>
          <a:bodyPr>
            <a:normAutofit lnSpcReduction="10000"/>
          </a:bodyPr>
          <a:lstStyle/>
          <a:p>
            <a:pPr eaLnBrk="1" hangingPunct="1"/>
            <a:r>
              <a:rPr lang="en-CA" sz="3200" i="1" dirty="0">
                <a:solidFill>
                  <a:schemeClr val="tx2">
                    <a:lumMod val="75000"/>
                  </a:schemeClr>
                </a:solidFill>
                <a:effectLst>
                  <a:outerShdw blurRad="50800" dist="63500" dir="5400000" algn="ctr" rotWithShape="0">
                    <a:srgbClr val="000000"/>
                  </a:outerShdw>
                </a:effectLst>
                <a:latin typeface="Calibri" panose="020F0502020204030204" pitchFamily="34" charset="0"/>
                <a:cs typeface="Calibri" panose="020F0502020204030204" pitchFamily="34" charset="0"/>
              </a:rPr>
              <a:t>Knowing we are in Christ and no longer in Adam we </a:t>
            </a:r>
            <a:r>
              <a:rPr lang="en-CA" sz="3200" i="1" u="sng" dirty="0">
                <a:solidFill>
                  <a:srgbClr val="FFFF00"/>
                </a:solidFill>
                <a:effectLst>
                  <a:outerShdw blurRad="50800" dist="63500" dir="5400000" algn="ctr" rotWithShape="0">
                    <a:srgbClr val="000000"/>
                  </a:outerShdw>
                </a:effectLst>
                <a:latin typeface="Calibri" panose="020F0502020204030204" pitchFamily="34" charset="0"/>
                <a:cs typeface="Calibri" panose="020F0502020204030204" pitchFamily="34" charset="0"/>
              </a:rPr>
              <a:t>must </a:t>
            </a:r>
            <a:r>
              <a:rPr lang="en-CA" sz="3200" i="1" u="sng" dirty="0">
                <a:effectLst>
                  <a:outerShdw blurRad="50800" dist="63500" dir="5400000" algn="ctr" rotWithShape="0">
                    <a:srgbClr val="000000"/>
                  </a:outerShdw>
                </a:effectLst>
                <a:latin typeface="Calibri" panose="020F0502020204030204" pitchFamily="34" charset="0"/>
                <a:cs typeface="Calibri" panose="020F0502020204030204" pitchFamily="34" charset="0"/>
              </a:rPr>
              <a:t>learn</a:t>
            </a:r>
            <a:r>
              <a:rPr lang="en-CA" sz="3200" i="1" u="sng" dirty="0">
                <a:solidFill>
                  <a:srgbClr val="FFFF00"/>
                </a:solidFill>
                <a:effectLst>
                  <a:outerShdw blurRad="50800" dist="63500" dir="5400000" algn="ctr" rotWithShape="0">
                    <a:srgbClr val="000000"/>
                  </a:outerShdw>
                </a:effectLst>
                <a:latin typeface="Calibri" panose="020F0502020204030204" pitchFamily="34" charset="0"/>
                <a:cs typeface="Calibri" panose="020F0502020204030204" pitchFamily="34" charset="0"/>
              </a:rPr>
              <a:t> to live by the Spirit and not by the flesh.</a:t>
            </a:r>
            <a:r>
              <a:rPr lang="en-CA" sz="3200" i="1" dirty="0">
                <a:solidFill>
                  <a:srgbClr val="FFFF00"/>
                </a:solidFill>
                <a:effectLst>
                  <a:outerShdw blurRad="50800" dist="63500" dir="5400000" algn="ctr" rotWithShape="0">
                    <a:srgbClr val="000000"/>
                  </a:outerShdw>
                </a:effectLst>
                <a:latin typeface="Calibri" panose="020F0502020204030204" pitchFamily="34" charset="0"/>
                <a:cs typeface="Calibri" panose="020F0502020204030204" pitchFamily="34" charset="0"/>
              </a:rPr>
              <a:t> </a:t>
            </a:r>
            <a:r>
              <a:rPr lang="en-CA" sz="3200" i="1" dirty="0">
                <a:solidFill>
                  <a:schemeClr val="tx2">
                    <a:lumMod val="75000"/>
                  </a:schemeClr>
                </a:solidFill>
                <a:effectLst>
                  <a:outerShdw blurRad="50800" dist="63500" dir="5400000" algn="ctr" rotWithShape="0">
                    <a:srgbClr val="000000"/>
                  </a:outerShdw>
                </a:effectLst>
                <a:latin typeface="Calibri" panose="020F0502020204030204" pitchFamily="34" charset="0"/>
                <a:cs typeface="Calibri" panose="020F0502020204030204" pitchFamily="34" charset="0"/>
              </a:rPr>
              <a:t>							Romans 8:9</a:t>
            </a:r>
            <a:r>
              <a:rPr lang="en-CA" sz="3200" i="1" u="sng" dirty="0">
                <a:solidFill>
                  <a:schemeClr val="tx2">
                    <a:lumMod val="75000"/>
                  </a:schemeClr>
                </a:solidFill>
                <a:effectLst>
                  <a:outerShdw blurRad="50800" dist="63500" dir="5400000" algn="ctr" rotWithShape="0">
                    <a:srgbClr val="000000"/>
                  </a:outerShdw>
                </a:effectLst>
                <a:latin typeface="Calibri" panose="020F0502020204030204" pitchFamily="34" charset="0"/>
                <a:cs typeface="Calibri" panose="020F0502020204030204" pitchFamily="34" charset="0"/>
              </a:rPr>
              <a:t> </a:t>
            </a:r>
            <a:endParaRPr lang="en-CA" sz="3200" i="1" dirty="0">
              <a:solidFill>
                <a:schemeClr val="tx2">
                  <a:lumMod val="75000"/>
                </a:schemeClr>
              </a:solidFill>
              <a:effectLst>
                <a:outerShdw blurRad="50800" dist="63500" dir="5400000" algn="ctr" rotWithShape="0">
                  <a:srgbClr val="000000"/>
                </a:outerShdw>
              </a:effectLst>
              <a:latin typeface="Calibri" panose="020F0502020204030204" pitchFamily="34" charset="0"/>
              <a:cs typeface="Calibri" panose="020F0502020204030204" pitchFamily="34" charset="0"/>
            </a:endParaRPr>
          </a:p>
          <a:p>
            <a:pPr eaLnBrk="1" hangingPunct="1"/>
            <a:r>
              <a:rPr lang="en-CA" sz="3200" i="1" dirty="0">
                <a:solidFill>
                  <a:schemeClr val="tx2">
                    <a:lumMod val="75000"/>
                  </a:schemeClr>
                </a:solidFill>
                <a:effectLst>
                  <a:outerShdw blurRad="50800" dist="63500" dir="5400000" algn="ctr" rotWithShape="0">
                    <a:srgbClr val="000000"/>
                  </a:outerShdw>
                </a:effectLst>
                <a:latin typeface="Calibri" panose="020F0502020204030204" pitchFamily="34" charset="0"/>
                <a:cs typeface="Calibri" panose="020F0502020204030204" pitchFamily="34" charset="0"/>
              </a:rPr>
              <a:t>The </a:t>
            </a:r>
            <a:r>
              <a:rPr lang="en-CA" sz="3200" i="1" dirty="0">
                <a:effectLst>
                  <a:outerShdw blurRad="50800" dist="63500" dir="5400000" algn="ctr" rotWithShape="0">
                    <a:srgbClr val="000000"/>
                  </a:outerShdw>
                </a:effectLst>
                <a:latin typeface="Calibri" panose="020F0502020204030204" pitchFamily="34" charset="0"/>
                <a:cs typeface="Calibri" panose="020F0502020204030204" pitchFamily="34" charset="0"/>
              </a:rPr>
              <a:t>flesh</a:t>
            </a:r>
            <a:r>
              <a:rPr lang="en-CA" sz="3200" i="1" dirty="0">
                <a:solidFill>
                  <a:schemeClr val="tx2">
                    <a:lumMod val="75000"/>
                  </a:schemeClr>
                </a:solidFill>
                <a:effectLst>
                  <a:outerShdw blurRad="50800" dist="63500" dir="5400000" algn="ctr" rotWithShape="0">
                    <a:srgbClr val="000000"/>
                  </a:outerShdw>
                </a:effectLst>
                <a:latin typeface="Calibri" panose="020F0502020204030204" pitchFamily="34" charset="0"/>
                <a:cs typeface="Calibri" panose="020F0502020204030204" pitchFamily="34" charset="0"/>
              </a:rPr>
              <a:t> is linked with Adam’s life that was energized by Satan. You are now dead to that life.</a:t>
            </a:r>
          </a:p>
          <a:p>
            <a:pPr eaLnBrk="1" hangingPunct="1"/>
            <a:r>
              <a:rPr lang="en-CA" sz="3200" i="1" dirty="0">
                <a:solidFill>
                  <a:schemeClr val="tx2">
                    <a:lumMod val="75000"/>
                  </a:schemeClr>
                </a:solidFill>
                <a:effectLst>
                  <a:outerShdw blurRad="50800" dist="63500" dir="5400000" algn="ctr" rotWithShape="0">
                    <a:srgbClr val="000000"/>
                  </a:outerShdw>
                </a:effectLst>
                <a:latin typeface="Calibri" panose="020F0502020204030204" pitchFamily="34" charset="0"/>
                <a:cs typeface="Calibri" panose="020F0502020204030204" pitchFamily="34" charset="0"/>
              </a:rPr>
              <a:t>The </a:t>
            </a:r>
            <a:r>
              <a:rPr lang="en-CA" sz="3200" i="1" dirty="0">
                <a:effectLst>
                  <a:outerShdw blurRad="50800" dist="63500" dir="5400000" algn="ctr" rotWithShape="0">
                    <a:srgbClr val="000000"/>
                  </a:outerShdw>
                </a:effectLst>
                <a:latin typeface="Calibri" panose="020F0502020204030204" pitchFamily="34" charset="0"/>
                <a:cs typeface="Calibri" panose="020F0502020204030204" pitchFamily="34" charset="0"/>
              </a:rPr>
              <a:t>Spirit</a:t>
            </a:r>
            <a:r>
              <a:rPr lang="en-CA" sz="3200" i="1" dirty="0">
                <a:solidFill>
                  <a:schemeClr val="tx2">
                    <a:lumMod val="75000"/>
                  </a:schemeClr>
                </a:solidFill>
                <a:effectLst>
                  <a:outerShdw blurRad="50800" dist="63500" dir="5400000" algn="ctr" rotWithShape="0">
                    <a:srgbClr val="000000"/>
                  </a:outerShdw>
                </a:effectLst>
                <a:latin typeface="Calibri" panose="020F0502020204030204" pitchFamily="34" charset="0"/>
                <a:cs typeface="Calibri" panose="020F0502020204030204" pitchFamily="34" charset="0"/>
              </a:rPr>
              <a:t> is God’s life within you that enables and empowers you to live like Jesus Christ. </a:t>
            </a:r>
          </a:p>
        </p:txBody>
      </p:sp>
      <p:sp>
        <p:nvSpPr>
          <p:cNvPr id="4" name="TextBox 3">
            <a:extLst>
              <a:ext uri="{FF2B5EF4-FFF2-40B4-BE49-F238E27FC236}">
                <a16:creationId xmlns:a16="http://schemas.microsoft.com/office/drawing/2014/main" id="{E020E662-9A9D-4879-A2C4-1624836F39D1}"/>
              </a:ext>
            </a:extLst>
          </p:cNvPr>
          <p:cNvSpPr txBox="1"/>
          <p:nvPr/>
        </p:nvSpPr>
        <p:spPr>
          <a:xfrm>
            <a:off x="1679510" y="800902"/>
            <a:ext cx="6237674" cy="707886"/>
          </a:xfrm>
          <a:prstGeom prst="rect">
            <a:avLst/>
          </a:prstGeom>
          <a:noFill/>
        </p:spPr>
        <p:txBody>
          <a:bodyPr wrap="square" rtlCol="0">
            <a:spAutoFit/>
          </a:bodyPr>
          <a:lstStyle/>
          <a:p>
            <a:r>
              <a:rPr lang="en-CA" sz="4000" b="1" i="1" dirty="0">
                <a:solidFill>
                  <a:srgbClr val="FFFF00"/>
                </a:solidFill>
                <a:effectLst>
                  <a:outerShdw blurRad="50800" dist="50800" dir="5400000" algn="ctr" rotWithShape="0">
                    <a:schemeClr val="bg1"/>
                  </a:outerShdw>
                </a:effectLst>
              </a:rPr>
              <a:t>Living by the Flesh or the Spirit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33827">
                                            <p:txEl>
                                              <p:pRg st="0" end="0"/>
                                            </p:txEl>
                                          </p:spTgt>
                                        </p:tgtEl>
                                        <p:attrNameLst>
                                          <p:attrName>style.visibility</p:attrName>
                                        </p:attrNameLst>
                                      </p:cBhvr>
                                      <p:to>
                                        <p:strVal val="visible"/>
                                      </p:to>
                                    </p:set>
                                    <p:animEffect transition="in" filter="dissolve">
                                      <p:cBhvr>
                                        <p:cTn id="7" dur="500"/>
                                        <p:tgtEl>
                                          <p:spTgt spid="33382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33827">
                                            <p:txEl>
                                              <p:pRg st="1" end="1"/>
                                            </p:txEl>
                                          </p:spTgt>
                                        </p:tgtEl>
                                        <p:attrNameLst>
                                          <p:attrName>style.visibility</p:attrName>
                                        </p:attrNameLst>
                                      </p:cBhvr>
                                      <p:to>
                                        <p:strVal val="visible"/>
                                      </p:to>
                                    </p:set>
                                    <p:animEffect transition="in" filter="dissolve">
                                      <p:cBhvr>
                                        <p:cTn id="12" dur="1000"/>
                                        <p:tgtEl>
                                          <p:spTgt spid="33382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33827">
                                            <p:txEl>
                                              <p:pRg st="2" end="2"/>
                                            </p:txEl>
                                          </p:spTgt>
                                        </p:tgtEl>
                                        <p:attrNameLst>
                                          <p:attrName>style.visibility</p:attrName>
                                        </p:attrNameLst>
                                      </p:cBhvr>
                                      <p:to>
                                        <p:strVal val="visible"/>
                                      </p:to>
                                    </p:set>
                                    <p:animEffect transition="in" filter="dissolve">
                                      <p:cBhvr>
                                        <p:cTn id="17" dur="1000"/>
                                        <p:tgtEl>
                                          <p:spTgt spid="33382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3827" grpId="0" uiExpand="1"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5" name="Rectangle 3"/>
          <p:cNvSpPr>
            <a:spLocks noGrp="1" noChangeArrowheads="1"/>
          </p:cNvSpPr>
          <p:nvPr>
            <p:ph type="body" idx="1"/>
          </p:nvPr>
        </p:nvSpPr>
        <p:spPr>
          <a:xfrm>
            <a:off x="1547619" y="1508786"/>
            <a:ext cx="9096762" cy="4114800"/>
          </a:xfrm>
        </p:spPr>
        <p:txBody>
          <a:bodyPr>
            <a:normAutofit/>
          </a:bodyPr>
          <a:lstStyle/>
          <a:p>
            <a:pPr eaLnBrk="1" hangingPunct="1">
              <a:buFontTx/>
              <a:buNone/>
            </a:pPr>
            <a:r>
              <a:rPr lang="en-CA" sz="4000" dirty="0">
                <a:solidFill>
                  <a:schemeClr val="tx2">
                    <a:lumMod val="75000"/>
                  </a:schemeClr>
                </a:solidFill>
                <a:effectLst>
                  <a:outerShdw blurRad="50800" dist="63500" dir="5400000" algn="ctr" rotWithShape="0">
                    <a:srgbClr val="000000"/>
                  </a:outerShdw>
                </a:effectLst>
              </a:rPr>
              <a:t>	</a:t>
            </a:r>
            <a:r>
              <a:rPr lang="en-CA" sz="4000" i="1" dirty="0">
                <a:solidFill>
                  <a:schemeClr val="tx2">
                    <a:lumMod val="75000"/>
                  </a:schemeClr>
                </a:solidFill>
                <a:effectLst>
                  <a:outerShdw blurRad="50800" dist="63500" dir="5400000" algn="ctr" rotWithShape="0">
                    <a:srgbClr val="000000"/>
                  </a:outerShdw>
                </a:effectLst>
              </a:rPr>
              <a:t>“Therefore, there is now no condemnation for those who are  in Christ Jesus, because through Christ Jesus the law of the Spirit of life sets me free from the law of sin and death”</a:t>
            </a:r>
            <a:r>
              <a:rPr lang="en-CA" sz="4000" dirty="0">
                <a:solidFill>
                  <a:schemeClr val="tx2">
                    <a:lumMod val="75000"/>
                  </a:schemeClr>
                </a:solidFill>
                <a:effectLst>
                  <a:outerShdw blurRad="50800" dist="63500" dir="5400000" algn="ctr" rotWithShape="0">
                    <a:srgbClr val="000000"/>
                  </a:outerShdw>
                </a:effectLst>
              </a:rPr>
              <a:t> 	  Romans 8:1,2 </a:t>
            </a:r>
          </a:p>
        </p:txBody>
      </p:sp>
      <p:sp>
        <p:nvSpPr>
          <p:cNvPr id="4" name="TextBox 3">
            <a:extLst>
              <a:ext uri="{FF2B5EF4-FFF2-40B4-BE49-F238E27FC236}">
                <a16:creationId xmlns:a16="http://schemas.microsoft.com/office/drawing/2014/main" id="{33D4368A-B441-427D-AADB-6FBC3C261E64}"/>
              </a:ext>
            </a:extLst>
          </p:cNvPr>
          <p:cNvSpPr txBox="1"/>
          <p:nvPr/>
        </p:nvSpPr>
        <p:spPr>
          <a:xfrm>
            <a:off x="1547619" y="880471"/>
            <a:ext cx="7186580" cy="707886"/>
          </a:xfrm>
          <a:prstGeom prst="rect">
            <a:avLst/>
          </a:prstGeom>
          <a:noFill/>
        </p:spPr>
        <p:txBody>
          <a:bodyPr wrap="square" rtlCol="0">
            <a:spAutoFit/>
          </a:bodyPr>
          <a:lstStyle/>
          <a:p>
            <a:r>
              <a:rPr lang="en-CA" sz="4000" b="1" i="1" dirty="0">
                <a:solidFill>
                  <a:srgbClr val="FFFF00"/>
                </a:solidFill>
                <a:effectLst>
                  <a:outerShdw blurRad="50800" dist="50800" dir="5400000" algn="ctr" rotWithShape="0">
                    <a:schemeClr val="bg1"/>
                  </a:outerShdw>
                </a:effectLst>
              </a:rPr>
              <a:t>The Law of the Spirit of Life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351235">
                                            <p:txEl>
                                              <p:pRg st="0" end="0"/>
                                            </p:txEl>
                                          </p:spTgt>
                                        </p:tgtEl>
                                        <p:attrNameLst>
                                          <p:attrName>style.visibility</p:attrName>
                                        </p:attrNameLst>
                                      </p:cBhvr>
                                      <p:to>
                                        <p:strVal val="visible"/>
                                      </p:to>
                                    </p:set>
                                    <p:anim calcmode="discrete" valueType="clr">
                                      <p:cBhvr override="childStyle">
                                        <p:cTn id="7" dur="80"/>
                                        <p:tgtEl>
                                          <p:spTgt spid="351235">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51235">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351235">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1235"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4871" name="Group 23"/>
          <p:cNvGrpSpPr>
            <a:grpSpLocks/>
          </p:cNvGrpSpPr>
          <p:nvPr/>
        </p:nvGrpSpPr>
        <p:grpSpPr bwMode="auto">
          <a:xfrm>
            <a:off x="1967542" y="981075"/>
            <a:ext cx="8545759" cy="5473700"/>
            <a:chOff x="567" y="618"/>
            <a:chExt cx="4678" cy="3448"/>
          </a:xfrm>
        </p:grpSpPr>
        <p:grpSp>
          <p:nvGrpSpPr>
            <p:cNvPr id="617488" name="Group 12"/>
            <p:cNvGrpSpPr>
              <a:grpSpLocks/>
            </p:cNvGrpSpPr>
            <p:nvPr/>
          </p:nvGrpSpPr>
          <p:grpSpPr bwMode="auto">
            <a:xfrm>
              <a:off x="567" y="618"/>
              <a:ext cx="4625" cy="3448"/>
              <a:chOff x="567" y="618"/>
              <a:chExt cx="4625" cy="3448"/>
            </a:xfrm>
          </p:grpSpPr>
          <p:sp>
            <p:nvSpPr>
              <p:cNvPr id="334852" name="Oval 4"/>
              <p:cNvSpPr>
                <a:spLocks noChangeArrowheads="1"/>
              </p:cNvSpPr>
              <p:nvPr/>
            </p:nvSpPr>
            <p:spPr bwMode="auto">
              <a:xfrm>
                <a:off x="567" y="618"/>
                <a:ext cx="4625" cy="3448"/>
              </a:xfrm>
              <a:prstGeom prst="ellipse">
                <a:avLst/>
              </a:prstGeom>
              <a:solidFill>
                <a:schemeClr val="tx2">
                  <a:lumMod val="75000"/>
                </a:schemeClr>
              </a:solidFill>
              <a:ln w="9525">
                <a:noFill/>
                <a:round/>
                <a:headEnd/>
                <a:tailEnd/>
              </a:ln>
              <a:effectLst/>
            </p:spPr>
            <p:txBody>
              <a:bodyPr wrap="none" anchor="ctr"/>
              <a:lstStyle/>
              <a:p>
                <a:pPr>
                  <a:defRPr/>
                </a:pPr>
                <a:endParaRPr lang="en-CA" sz="2400" dirty="0"/>
              </a:p>
            </p:txBody>
          </p:sp>
          <p:sp>
            <p:nvSpPr>
              <p:cNvPr id="617495" name="Text Box 9"/>
              <p:cNvSpPr txBox="1">
                <a:spLocks noChangeArrowheads="1"/>
              </p:cNvSpPr>
              <p:nvPr/>
            </p:nvSpPr>
            <p:spPr bwMode="auto">
              <a:xfrm>
                <a:off x="2301" y="829"/>
                <a:ext cx="1051" cy="472"/>
              </a:xfrm>
              <a:prstGeom prst="rect">
                <a:avLst/>
              </a:prstGeom>
              <a:noFill/>
              <a:ln w="9525">
                <a:noFill/>
                <a:miter lim="800000"/>
                <a:headEnd/>
                <a:tailEnd/>
              </a:ln>
            </p:spPr>
            <p:txBody>
              <a:bodyPr wrap="square">
                <a:spAutoFit/>
              </a:bodyPr>
              <a:lstStyle/>
              <a:p>
                <a:pPr algn="ctr">
                  <a:spcBef>
                    <a:spcPct val="50000"/>
                  </a:spcBef>
                </a:pPr>
                <a:r>
                  <a:rPr lang="en-CA" sz="4267" b="1" dirty="0">
                    <a:solidFill>
                      <a:srgbClr val="0C0002"/>
                    </a:solidFill>
                  </a:rPr>
                  <a:t>Body</a:t>
                </a:r>
              </a:p>
            </p:txBody>
          </p:sp>
        </p:grpSp>
        <p:sp>
          <p:nvSpPr>
            <p:cNvPr id="617489" name="Text Box 18"/>
            <p:cNvSpPr txBox="1">
              <a:spLocks noChangeArrowheads="1"/>
            </p:cNvSpPr>
            <p:nvPr/>
          </p:nvSpPr>
          <p:spPr bwMode="auto">
            <a:xfrm>
              <a:off x="567" y="2251"/>
              <a:ext cx="736" cy="368"/>
            </a:xfrm>
            <a:prstGeom prst="rect">
              <a:avLst/>
            </a:prstGeom>
            <a:noFill/>
            <a:ln w="9525">
              <a:noFill/>
              <a:miter lim="800000"/>
              <a:headEnd/>
              <a:tailEnd/>
            </a:ln>
          </p:spPr>
          <p:txBody>
            <a:bodyPr wrap="square">
              <a:spAutoFit/>
            </a:bodyPr>
            <a:lstStyle/>
            <a:p>
              <a:pPr algn="ctr">
                <a:spcBef>
                  <a:spcPct val="50000"/>
                </a:spcBef>
              </a:pPr>
              <a:r>
                <a:rPr lang="en-CA" sz="3200" b="1" dirty="0">
                  <a:solidFill>
                    <a:srgbClr val="0C0002"/>
                  </a:solidFill>
                </a:rPr>
                <a:t>Taste</a:t>
              </a:r>
            </a:p>
          </p:txBody>
        </p:sp>
        <p:sp>
          <p:nvSpPr>
            <p:cNvPr id="617490" name="Text Box 19"/>
            <p:cNvSpPr txBox="1">
              <a:spLocks noChangeArrowheads="1"/>
            </p:cNvSpPr>
            <p:nvPr/>
          </p:nvSpPr>
          <p:spPr bwMode="auto">
            <a:xfrm>
              <a:off x="1156" y="3203"/>
              <a:ext cx="830" cy="368"/>
            </a:xfrm>
            <a:prstGeom prst="rect">
              <a:avLst/>
            </a:prstGeom>
            <a:noFill/>
            <a:ln w="9525">
              <a:noFill/>
              <a:miter lim="800000"/>
              <a:headEnd/>
              <a:tailEnd/>
            </a:ln>
          </p:spPr>
          <p:txBody>
            <a:bodyPr wrap="square">
              <a:spAutoFit/>
            </a:bodyPr>
            <a:lstStyle/>
            <a:p>
              <a:pPr algn="ctr">
                <a:spcBef>
                  <a:spcPct val="50000"/>
                </a:spcBef>
              </a:pPr>
              <a:r>
                <a:rPr lang="en-CA" sz="3200" b="1" dirty="0">
                  <a:solidFill>
                    <a:srgbClr val="0C0002"/>
                  </a:solidFill>
                </a:rPr>
                <a:t>Touch</a:t>
              </a:r>
            </a:p>
          </p:txBody>
        </p:sp>
        <p:sp>
          <p:nvSpPr>
            <p:cNvPr id="617491" name="Text Box 20"/>
            <p:cNvSpPr txBox="1">
              <a:spLocks noChangeArrowheads="1"/>
            </p:cNvSpPr>
            <p:nvPr/>
          </p:nvSpPr>
          <p:spPr bwMode="auto">
            <a:xfrm>
              <a:off x="2354" y="3491"/>
              <a:ext cx="862" cy="368"/>
            </a:xfrm>
            <a:prstGeom prst="rect">
              <a:avLst/>
            </a:prstGeom>
            <a:noFill/>
            <a:ln w="9525">
              <a:noFill/>
              <a:miter lim="800000"/>
              <a:headEnd/>
              <a:tailEnd/>
            </a:ln>
          </p:spPr>
          <p:txBody>
            <a:bodyPr>
              <a:spAutoFit/>
            </a:bodyPr>
            <a:lstStyle/>
            <a:p>
              <a:pPr algn="ctr">
                <a:spcBef>
                  <a:spcPct val="50000"/>
                </a:spcBef>
              </a:pPr>
              <a:r>
                <a:rPr lang="en-CA" sz="3200" b="1" dirty="0">
                  <a:solidFill>
                    <a:srgbClr val="0C0002"/>
                  </a:solidFill>
                </a:rPr>
                <a:t>Sight</a:t>
              </a:r>
            </a:p>
          </p:txBody>
        </p:sp>
        <p:sp>
          <p:nvSpPr>
            <p:cNvPr id="617492" name="Text Box 21"/>
            <p:cNvSpPr txBox="1">
              <a:spLocks noChangeArrowheads="1"/>
            </p:cNvSpPr>
            <p:nvPr/>
          </p:nvSpPr>
          <p:spPr bwMode="auto">
            <a:xfrm>
              <a:off x="3773" y="3203"/>
              <a:ext cx="876" cy="368"/>
            </a:xfrm>
            <a:prstGeom prst="rect">
              <a:avLst/>
            </a:prstGeom>
            <a:noFill/>
            <a:ln w="9525">
              <a:noFill/>
              <a:miter lim="800000"/>
              <a:headEnd/>
              <a:tailEnd/>
            </a:ln>
          </p:spPr>
          <p:txBody>
            <a:bodyPr wrap="square">
              <a:spAutoFit/>
            </a:bodyPr>
            <a:lstStyle/>
            <a:p>
              <a:pPr algn="ctr">
                <a:spcBef>
                  <a:spcPct val="50000"/>
                </a:spcBef>
              </a:pPr>
              <a:r>
                <a:rPr lang="en-CA" sz="3200" b="1" dirty="0">
                  <a:solidFill>
                    <a:srgbClr val="0C0002"/>
                  </a:solidFill>
                </a:rPr>
                <a:t>Sound</a:t>
              </a:r>
            </a:p>
          </p:txBody>
        </p:sp>
        <p:sp>
          <p:nvSpPr>
            <p:cNvPr id="617493" name="Text Box 22"/>
            <p:cNvSpPr txBox="1">
              <a:spLocks noChangeArrowheads="1"/>
            </p:cNvSpPr>
            <p:nvPr/>
          </p:nvSpPr>
          <p:spPr bwMode="auto">
            <a:xfrm>
              <a:off x="4468" y="2251"/>
              <a:ext cx="777" cy="368"/>
            </a:xfrm>
            <a:prstGeom prst="rect">
              <a:avLst/>
            </a:prstGeom>
            <a:noFill/>
            <a:ln w="9525">
              <a:noFill/>
              <a:miter lim="800000"/>
              <a:headEnd/>
              <a:tailEnd/>
            </a:ln>
          </p:spPr>
          <p:txBody>
            <a:bodyPr wrap="square">
              <a:spAutoFit/>
            </a:bodyPr>
            <a:lstStyle/>
            <a:p>
              <a:pPr algn="ctr">
                <a:spcBef>
                  <a:spcPct val="50000"/>
                </a:spcBef>
              </a:pPr>
              <a:r>
                <a:rPr lang="en-CA" sz="3200" b="1" dirty="0">
                  <a:solidFill>
                    <a:srgbClr val="0C0002"/>
                  </a:solidFill>
                </a:rPr>
                <a:t>Smell</a:t>
              </a:r>
            </a:p>
          </p:txBody>
        </p:sp>
      </p:grpSp>
      <p:sp>
        <p:nvSpPr>
          <p:cNvPr id="334851" name="Rectangle 3"/>
          <p:cNvSpPr>
            <a:spLocks noGrp="1" noChangeArrowheads="1"/>
          </p:cNvSpPr>
          <p:nvPr>
            <p:ph type="body" idx="1"/>
          </p:nvPr>
        </p:nvSpPr>
        <p:spPr>
          <a:xfrm>
            <a:off x="1938057" y="500629"/>
            <a:ext cx="4754150" cy="660400"/>
          </a:xfrm>
        </p:spPr>
        <p:txBody>
          <a:bodyPr>
            <a:noAutofit/>
          </a:bodyPr>
          <a:lstStyle/>
          <a:p>
            <a:pPr eaLnBrk="1" hangingPunct="1">
              <a:buFontTx/>
              <a:buNone/>
            </a:pPr>
            <a:r>
              <a:rPr lang="en-CA" sz="3600" b="1" i="1" dirty="0">
                <a:solidFill>
                  <a:srgbClr val="FFFF00"/>
                </a:solidFill>
                <a:effectLst>
                  <a:outerShdw blurRad="50800" dist="63500" dir="5400000" algn="ctr" rotWithShape="0">
                    <a:srgbClr val="000000"/>
                  </a:outerShdw>
                </a:effectLst>
                <a:latin typeface="Calibri" panose="020F0502020204030204" pitchFamily="34" charset="0"/>
                <a:cs typeface="Calibri" panose="020F0502020204030204" pitchFamily="34" charset="0"/>
              </a:rPr>
              <a:t>How God Has Made Us</a:t>
            </a:r>
          </a:p>
        </p:txBody>
      </p:sp>
      <p:grpSp>
        <p:nvGrpSpPr>
          <p:cNvPr id="334865" name="Group 17"/>
          <p:cNvGrpSpPr>
            <a:grpSpLocks/>
          </p:cNvGrpSpPr>
          <p:nvPr/>
        </p:nvGrpSpPr>
        <p:grpSpPr bwMode="auto">
          <a:xfrm>
            <a:off x="3311692" y="2060576"/>
            <a:ext cx="5760640" cy="3384550"/>
            <a:chOff x="1338" y="1298"/>
            <a:chExt cx="3039" cy="2132"/>
          </a:xfrm>
        </p:grpSpPr>
        <p:grpSp>
          <p:nvGrpSpPr>
            <p:cNvPr id="617482" name="Group 11"/>
            <p:cNvGrpSpPr>
              <a:grpSpLocks/>
            </p:cNvGrpSpPr>
            <p:nvPr/>
          </p:nvGrpSpPr>
          <p:grpSpPr bwMode="auto">
            <a:xfrm>
              <a:off x="1338" y="1298"/>
              <a:ext cx="3039" cy="2132"/>
              <a:chOff x="1338" y="1298"/>
              <a:chExt cx="3039" cy="2132"/>
            </a:xfrm>
          </p:grpSpPr>
          <p:sp>
            <p:nvSpPr>
              <p:cNvPr id="617486" name="Oval 5"/>
              <p:cNvSpPr>
                <a:spLocks noChangeArrowheads="1"/>
              </p:cNvSpPr>
              <p:nvPr/>
            </p:nvSpPr>
            <p:spPr bwMode="auto">
              <a:xfrm>
                <a:off x="1338" y="1298"/>
                <a:ext cx="3039" cy="2132"/>
              </a:xfrm>
              <a:prstGeom prst="ellipse">
                <a:avLst/>
              </a:prstGeom>
              <a:gradFill rotWithShape="1">
                <a:gsLst>
                  <a:gs pos="0">
                    <a:srgbClr val="ECFDE5"/>
                  </a:gs>
                  <a:gs pos="100000">
                    <a:srgbClr val="A8F68C"/>
                  </a:gs>
                </a:gsLst>
                <a:path path="shape">
                  <a:fillToRect l="50000" t="50000" r="50000" b="50000"/>
                </a:path>
              </a:gradFill>
              <a:ln w="9525">
                <a:noFill/>
                <a:round/>
                <a:headEnd/>
                <a:tailEnd/>
              </a:ln>
            </p:spPr>
            <p:txBody>
              <a:bodyPr wrap="none" anchor="ctr"/>
              <a:lstStyle/>
              <a:p>
                <a:endParaRPr lang="en-US" sz="2400" dirty="0"/>
              </a:p>
            </p:txBody>
          </p:sp>
          <p:sp>
            <p:nvSpPr>
              <p:cNvPr id="617487" name="Text Box 8"/>
              <p:cNvSpPr txBox="1">
                <a:spLocks noChangeArrowheads="1"/>
              </p:cNvSpPr>
              <p:nvPr/>
            </p:nvSpPr>
            <p:spPr bwMode="auto">
              <a:xfrm>
                <a:off x="2351" y="1374"/>
                <a:ext cx="912" cy="472"/>
              </a:xfrm>
              <a:prstGeom prst="rect">
                <a:avLst/>
              </a:prstGeom>
              <a:noFill/>
              <a:ln w="9525">
                <a:noFill/>
                <a:miter lim="800000"/>
                <a:headEnd/>
                <a:tailEnd/>
              </a:ln>
            </p:spPr>
            <p:txBody>
              <a:bodyPr wrap="square">
                <a:spAutoFit/>
              </a:bodyPr>
              <a:lstStyle/>
              <a:p>
                <a:pPr algn="ctr">
                  <a:spcBef>
                    <a:spcPct val="50000"/>
                  </a:spcBef>
                </a:pPr>
                <a:r>
                  <a:rPr lang="en-CA" sz="4267" b="1" dirty="0">
                    <a:solidFill>
                      <a:srgbClr val="0C0002"/>
                    </a:solidFill>
                  </a:rPr>
                  <a:t>Soul</a:t>
                </a:r>
              </a:p>
            </p:txBody>
          </p:sp>
        </p:grpSp>
        <p:sp>
          <p:nvSpPr>
            <p:cNvPr id="617483" name="Text Box 13"/>
            <p:cNvSpPr txBox="1">
              <a:spLocks noChangeArrowheads="1"/>
            </p:cNvSpPr>
            <p:nvPr/>
          </p:nvSpPr>
          <p:spPr bwMode="auto">
            <a:xfrm>
              <a:off x="1338" y="2296"/>
              <a:ext cx="635" cy="368"/>
            </a:xfrm>
            <a:prstGeom prst="rect">
              <a:avLst/>
            </a:prstGeom>
            <a:noFill/>
            <a:ln w="9525">
              <a:noFill/>
              <a:miter lim="800000"/>
              <a:headEnd/>
              <a:tailEnd/>
            </a:ln>
          </p:spPr>
          <p:txBody>
            <a:bodyPr wrap="square">
              <a:spAutoFit/>
            </a:bodyPr>
            <a:lstStyle/>
            <a:p>
              <a:pPr algn="ctr">
                <a:spcBef>
                  <a:spcPct val="50000"/>
                </a:spcBef>
              </a:pPr>
              <a:r>
                <a:rPr lang="en-CA" sz="3200" b="1" dirty="0">
                  <a:solidFill>
                    <a:srgbClr val="0C0002"/>
                  </a:solidFill>
                </a:rPr>
                <a:t>Mind</a:t>
              </a:r>
            </a:p>
          </p:txBody>
        </p:sp>
        <p:sp>
          <p:nvSpPr>
            <p:cNvPr id="617484" name="Text Box 15"/>
            <p:cNvSpPr txBox="1">
              <a:spLocks noChangeArrowheads="1"/>
            </p:cNvSpPr>
            <p:nvPr/>
          </p:nvSpPr>
          <p:spPr bwMode="auto">
            <a:xfrm>
              <a:off x="2250" y="2976"/>
              <a:ext cx="1114" cy="368"/>
            </a:xfrm>
            <a:prstGeom prst="rect">
              <a:avLst/>
            </a:prstGeom>
            <a:noFill/>
            <a:ln w="9525">
              <a:noFill/>
              <a:miter lim="800000"/>
              <a:headEnd/>
              <a:tailEnd/>
            </a:ln>
          </p:spPr>
          <p:txBody>
            <a:bodyPr wrap="square">
              <a:spAutoFit/>
            </a:bodyPr>
            <a:lstStyle/>
            <a:p>
              <a:pPr algn="ctr">
                <a:spcBef>
                  <a:spcPct val="50000"/>
                </a:spcBef>
              </a:pPr>
              <a:r>
                <a:rPr lang="en-CA" sz="3200" b="1" dirty="0">
                  <a:solidFill>
                    <a:srgbClr val="0C0002"/>
                  </a:solidFill>
                </a:rPr>
                <a:t>Emotions</a:t>
              </a:r>
            </a:p>
          </p:txBody>
        </p:sp>
        <p:sp>
          <p:nvSpPr>
            <p:cNvPr id="617485" name="Text Box 16"/>
            <p:cNvSpPr txBox="1">
              <a:spLocks noChangeArrowheads="1"/>
            </p:cNvSpPr>
            <p:nvPr/>
          </p:nvSpPr>
          <p:spPr bwMode="auto">
            <a:xfrm>
              <a:off x="3696" y="2251"/>
              <a:ext cx="590" cy="368"/>
            </a:xfrm>
            <a:prstGeom prst="rect">
              <a:avLst/>
            </a:prstGeom>
            <a:noFill/>
            <a:ln w="9525">
              <a:noFill/>
              <a:miter lim="800000"/>
              <a:headEnd/>
              <a:tailEnd/>
            </a:ln>
          </p:spPr>
          <p:txBody>
            <a:bodyPr>
              <a:spAutoFit/>
            </a:bodyPr>
            <a:lstStyle/>
            <a:p>
              <a:pPr algn="ctr">
                <a:spcBef>
                  <a:spcPct val="50000"/>
                </a:spcBef>
              </a:pPr>
              <a:r>
                <a:rPr lang="en-CA" sz="3200" b="1" dirty="0">
                  <a:solidFill>
                    <a:srgbClr val="0C0002"/>
                  </a:solidFill>
                </a:rPr>
                <a:t>Will</a:t>
              </a:r>
            </a:p>
          </p:txBody>
        </p:sp>
      </p:grpSp>
      <p:grpSp>
        <p:nvGrpSpPr>
          <p:cNvPr id="334858" name="Group 10"/>
          <p:cNvGrpSpPr>
            <a:grpSpLocks/>
          </p:cNvGrpSpPr>
          <p:nvPr/>
        </p:nvGrpSpPr>
        <p:grpSpPr bwMode="auto">
          <a:xfrm>
            <a:off x="4559829" y="2997200"/>
            <a:ext cx="3168121" cy="1584325"/>
            <a:chOff x="2018" y="1888"/>
            <a:chExt cx="1633" cy="998"/>
          </a:xfrm>
        </p:grpSpPr>
        <p:sp>
          <p:nvSpPr>
            <p:cNvPr id="617480" name="Oval 6"/>
            <p:cNvSpPr>
              <a:spLocks noChangeArrowheads="1"/>
            </p:cNvSpPr>
            <p:nvPr/>
          </p:nvSpPr>
          <p:spPr bwMode="auto">
            <a:xfrm>
              <a:off x="2018" y="1888"/>
              <a:ext cx="1633" cy="998"/>
            </a:xfrm>
            <a:prstGeom prst="ellipse">
              <a:avLst/>
            </a:prstGeom>
            <a:gradFill rotWithShape="1">
              <a:gsLst>
                <a:gs pos="0">
                  <a:srgbClr val="FFFF66"/>
                </a:gs>
                <a:gs pos="100000">
                  <a:srgbClr val="B2B247"/>
                </a:gs>
              </a:gsLst>
              <a:path path="shape">
                <a:fillToRect l="50000" t="50000" r="50000" b="50000"/>
              </a:path>
            </a:gradFill>
            <a:ln w="9525">
              <a:noFill/>
              <a:round/>
              <a:headEnd/>
              <a:tailEnd/>
            </a:ln>
          </p:spPr>
          <p:txBody>
            <a:bodyPr wrap="none" anchor="ctr"/>
            <a:lstStyle/>
            <a:p>
              <a:endParaRPr lang="en-US" sz="2400" dirty="0"/>
            </a:p>
          </p:txBody>
        </p:sp>
        <p:sp>
          <p:nvSpPr>
            <p:cNvPr id="617481" name="Text Box 7"/>
            <p:cNvSpPr txBox="1">
              <a:spLocks noChangeArrowheads="1"/>
            </p:cNvSpPr>
            <p:nvPr/>
          </p:nvSpPr>
          <p:spPr bwMode="auto">
            <a:xfrm>
              <a:off x="2315" y="2104"/>
              <a:ext cx="990" cy="472"/>
            </a:xfrm>
            <a:prstGeom prst="rect">
              <a:avLst/>
            </a:prstGeom>
            <a:noFill/>
            <a:ln w="9525">
              <a:noFill/>
              <a:miter lim="800000"/>
              <a:headEnd/>
              <a:tailEnd/>
            </a:ln>
          </p:spPr>
          <p:txBody>
            <a:bodyPr wrap="square">
              <a:spAutoFit/>
            </a:bodyPr>
            <a:lstStyle/>
            <a:p>
              <a:pPr algn="ctr">
                <a:spcBef>
                  <a:spcPct val="50000"/>
                </a:spcBef>
              </a:pPr>
              <a:r>
                <a:rPr lang="en-CA" sz="4267" b="1" dirty="0">
                  <a:solidFill>
                    <a:srgbClr val="0C0002"/>
                  </a:solidFill>
                </a:rPr>
                <a:t>Spirit</a:t>
              </a:r>
            </a:p>
          </p:txBody>
        </p:sp>
      </p:grpSp>
      <p:sp>
        <p:nvSpPr>
          <p:cNvPr id="334879" name="Text Box 31"/>
          <p:cNvSpPr txBox="1">
            <a:spLocks noChangeArrowheads="1"/>
          </p:cNvSpPr>
          <p:nvPr/>
        </p:nvSpPr>
        <p:spPr bwMode="auto">
          <a:xfrm>
            <a:off x="4355309" y="3813523"/>
            <a:ext cx="3793753" cy="1077218"/>
          </a:xfrm>
          <a:prstGeom prst="rect">
            <a:avLst/>
          </a:prstGeom>
          <a:noFill/>
          <a:ln w="9525">
            <a:noFill/>
            <a:miter lim="800000"/>
            <a:headEnd/>
            <a:tailEnd/>
          </a:ln>
          <a:effectLst/>
        </p:spPr>
        <p:txBody>
          <a:bodyPr wrap="square">
            <a:spAutoFit/>
          </a:bodyPr>
          <a:lstStyle/>
          <a:p>
            <a:pPr>
              <a:spcBef>
                <a:spcPct val="50000"/>
              </a:spcBef>
              <a:defRPr/>
            </a:pPr>
            <a:r>
              <a:rPr lang="en-CA" sz="3200" b="1" dirty="0">
                <a:solidFill>
                  <a:srgbClr val="FF0000"/>
                </a:solidFill>
                <a:effectLst>
                  <a:outerShdw blurRad="50800" dist="63500" dir="5400000" algn="ctr" rotWithShape="0">
                    <a:srgbClr val="000000"/>
                  </a:outerShdw>
                </a:effectLst>
              </a:rPr>
              <a:t>We are a spirit so we can relate to God</a:t>
            </a:r>
          </a:p>
        </p:txBody>
      </p:sp>
      <p:sp>
        <p:nvSpPr>
          <p:cNvPr id="334880" name="Text Box 32"/>
          <p:cNvSpPr txBox="1">
            <a:spLocks noChangeArrowheads="1"/>
          </p:cNvSpPr>
          <p:nvPr/>
        </p:nvSpPr>
        <p:spPr bwMode="auto">
          <a:xfrm>
            <a:off x="7104795" y="1583002"/>
            <a:ext cx="3168651" cy="1569660"/>
          </a:xfrm>
          <a:prstGeom prst="rect">
            <a:avLst/>
          </a:prstGeom>
          <a:noFill/>
          <a:ln w="9525">
            <a:noFill/>
            <a:miter lim="800000"/>
            <a:headEnd/>
            <a:tailEnd/>
          </a:ln>
          <a:effectLst/>
        </p:spPr>
        <p:txBody>
          <a:bodyPr>
            <a:spAutoFit/>
          </a:bodyPr>
          <a:lstStyle/>
          <a:p>
            <a:pPr>
              <a:spcBef>
                <a:spcPct val="50000"/>
              </a:spcBef>
              <a:defRPr/>
            </a:pPr>
            <a:r>
              <a:rPr lang="en-CA" sz="3200" b="1" dirty="0">
                <a:solidFill>
                  <a:srgbClr val="FF0000"/>
                </a:solidFill>
                <a:effectLst>
                  <a:outerShdw blurRad="50800" dist="63500" dir="5400000" algn="ctr" rotWithShape="0">
                    <a:srgbClr val="000000"/>
                  </a:outerShdw>
                </a:effectLst>
              </a:rPr>
              <a:t>We have a soul (personality) that relates to people</a:t>
            </a:r>
          </a:p>
        </p:txBody>
      </p:sp>
      <p:sp>
        <p:nvSpPr>
          <p:cNvPr id="334881" name="Text Box 33"/>
          <p:cNvSpPr txBox="1">
            <a:spLocks noChangeArrowheads="1"/>
          </p:cNvSpPr>
          <p:nvPr/>
        </p:nvSpPr>
        <p:spPr bwMode="auto">
          <a:xfrm>
            <a:off x="1918554" y="1218973"/>
            <a:ext cx="3168649" cy="1569660"/>
          </a:xfrm>
          <a:prstGeom prst="rect">
            <a:avLst/>
          </a:prstGeom>
          <a:noFill/>
          <a:ln w="9525">
            <a:noFill/>
            <a:miter lim="800000"/>
            <a:headEnd/>
            <a:tailEnd/>
          </a:ln>
          <a:effectLst/>
        </p:spPr>
        <p:txBody>
          <a:bodyPr>
            <a:spAutoFit/>
          </a:bodyPr>
          <a:lstStyle/>
          <a:p>
            <a:pPr>
              <a:spcBef>
                <a:spcPct val="50000"/>
              </a:spcBef>
              <a:defRPr/>
            </a:pPr>
            <a:r>
              <a:rPr lang="en-CA" sz="3200" b="1" dirty="0">
                <a:solidFill>
                  <a:srgbClr val="FF0000"/>
                </a:solidFill>
                <a:effectLst>
                  <a:outerShdw blurRad="50800" dist="63500" dir="5400000" algn="ctr" rotWithShape="0">
                    <a:srgbClr val="000000"/>
                  </a:outerShdw>
                </a:effectLst>
              </a:rPr>
              <a:t>We live in a body that relates to the world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334858"/>
                                        </p:tgtEl>
                                        <p:attrNameLst>
                                          <p:attrName>style.visibility</p:attrName>
                                        </p:attrNameLst>
                                      </p:cBhvr>
                                      <p:to>
                                        <p:strVal val="visible"/>
                                      </p:to>
                                    </p:set>
                                    <p:anim calcmode="lin" valueType="num">
                                      <p:cBhvr>
                                        <p:cTn id="7" dur="2000" fill="hold"/>
                                        <p:tgtEl>
                                          <p:spTgt spid="334858"/>
                                        </p:tgtEl>
                                        <p:attrNameLst>
                                          <p:attrName>ppt_w</p:attrName>
                                        </p:attrNameLst>
                                      </p:cBhvr>
                                      <p:tavLst>
                                        <p:tav tm="0">
                                          <p:val>
                                            <p:fltVal val="0"/>
                                          </p:val>
                                        </p:tav>
                                        <p:tav tm="100000">
                                          <p:val>
                                            <p:strVal val="#ppt_w"/>
                                          </p:val>
                                        </p:tav>
                                      </p:tavLst>
                                    </p:anim>
                                    <p:anim calcmode="lin" valueType="num">
                                      <p:cBhvr>
                                        <p:cTn id="8" dur="2000" fill="hold"/>
                                        <p:tgtEl>
                                          <p:spTgt spid="334858"/>
                                        </p:tgtEl>
                                        <p:attrNameLst>
                                          <p:attrName>ppt_h</p:attrName>
                                        </p:attrNameLst>
                                      </p:cBhvr>
                                      <p:tavLst>
                                        <p:tav tm="0">
                                          <p:val>
                                            <p:fltVal val="0"/>
                                          </p:val>
                                        </p:tav>
                                        <p:tav tm="100000">
                                          <p:val>
                                            <p:strVal val="#ppt_h"/>
                                          </p:val>
                                        </p:tav>
                                      </p:tavLst>
                                    </p:anim>
                                    <p:animEffect transition="in" filter="fade">
                                      <p:cBhvr>
                                        <p:cTn id="9" dur="2000"/>
                                        <p:tgtEl>
                                          <p:spTgt spid="334858"/>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334879"/>
                                        </p:tgtEl>
                                        <p:attrNameLst>
                                          <p:attrName>style.visibility</p:attrName>
                                        </p:attrNameLst>
                                      </p:cBhvr>
                                      <p:to>
                                        <p:strVal val="visible"/>
                                      </p:to>
                                    </p:set>
                                    <p:animEffect transition="in" filter="fade">
                                      <p:cBhvr>
                                        <p:cTn id="12" dur="1000"/>
                                        <p:tgtEl>
                                          <p:spTgt spid="33487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1" nodeType="clickEffect">
                                  <p:stCondLst>
                                    <p:cond delay="0"/>
                                  </p:stCondLst>
                                  <p:childTnLst>
                                    <p:animEffect transition="out" filter="fade">
                                      <p:cBhvr>
                                        <p:cTn id="16" dur="2000"/>
                                        <p:tgtEl>
                                          <p:spTgt spid="334879"/>
                                        </p:tgtEl>
                                      </p:cBhvr>
                                    </p:animEffect>
                                    <p:set>
                                      <p:cBhvr>
                                        <p:cTn id="17" dur="1" fill="hold">
                                          <p:stCondLst>
                                            <p:cond delay="1999"/>
                                          </p:stCondLst>
                                        </p:cTn>
                                        <p:tgtEl>
                                          <p:spTgt spid="334879"/>
                                        </p:tgtEl>
                                        <p:attrNameLst>
                                          <p:attrName>style.visibility</p:attrName>
                                        </p:attrNameLst>
                                      </p:cBhvr>
                                      <p:to>
                                        <p:strVal val="hidden"/>
                                      </p:to>
                                    </p:set>
                                  </p:childTnLst>
                                </p:cTn>
                              </p:par>
                              <p:par>
                                <p:cTn id="18" presetID="53" presetClass="entr" presetSubtype="0" fill="hold" nodeType="withEffect">
                                  <p:stCondLst>
                                    <p:cond delay="0"/>
                                  </p:stCondLst>
                                  <p:childTnLst>
                                    <p:set>
                                      <p:cBhvr>
                                        <p:cTn id="19" dur="1" fill="hold">
                                          <p:stCondLst>
                                            <p:cond delay="0"/>
                                          </p:stCondLst>
                                        </p:cTn>
                                        <p:tgtEl>
                                          <p:spTgt spid="334865"/>
                                        </p:tgtEl>
                                        <p:attrNameLst>
                                          <p:attrName>style.visibility</p:attrName>
                                        </p:attrNameLst>
                                      </p:cBhvr>
                                      <p:to>
                                        <p:strVal val="visible"/>
                                      </p:to>
                                    </p:set>
                                    <p:anim calcmode="lin" valueType="num">
                                      <p:cBhvr>
                                        <p:cTn id="20" dur="2000" fill="hold"/>
                                        <p:tgtEl>
                                          <p:spTgt spid="334865"/>
                                        </p:tgtEl>
                                        <p:attrNameLst>
                                          <p:attrName>ppt_w</p:attrName>
                                        </p:attrNameLst>
                                      </p:cBhvr>
                                      <p:tavLst>
                                        <p:tav tm="0">
                                          <p:val>
                                            <p:fltVal val="0"/>
                                          </p:val>
                                        </p:tav>
                                        <p:tav tm="100000">
                                          <p:val>
                                            <p:strVal val="#ppt_w"/>
                                          </p:val>
                                        </p:tav>
                                      </p:tavLst>
                                    </p:anim>
                                    <p:anim calcmode="lin" valueType="num">
                                      <p:cBhvr>
                                        <p:cTn id="21" dur="2000" fill="hold"/>
                                        <p:tgtEl>
                                          <p:spTgt spid="334865"/>
                                        </p:tgtEl>
                                        <p:attrNameLst>
                                          <p:attrName>ppt_h</p:attrName>
                                        </p:attrNameLst>
                                      </p:cBhvr>
                                      <p:tavLst>
                                        <p:tav tm="0">
                                          <p:val>
                                            <p:fltVal val="0"/>
                                          </p:val>
                                        </p:tav>
                                        <p:tav tm="100000">
                                          <p:val>
                                            <p:strVal val="#ppt_h"/>
                                          </p:val>
                                        </p:tav>
                                      </p:tavLst>
                                    </p:anim>
                                    <p:animEffect transition="in" filter="fade">
                                      <p:cBhvr>
                                        <p:cTn id="22" dur="2000"/>
                                        <p:tgtEl>
                                          <p:spTgt spid="334865"/>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34880"/>
                                        </p:tgtEl>
                                        <p:attrNameLst>
                                          <p:attrName>style.visibility</p:attrName>
                                        </p:attrNameLst>
                                      </p:cBhvr>
                                      <p:to>
                                        <p:strVal val="visible"/>
                                      </p:to>
                                    </p:set>
                                    <p:animEffect transition="in" filter="fade">
                                      <p:cBhvr>
                                        <p:cTn id="25" dur="1000"/>
                                        <p:tgtEl>
                                          <p:spTgt spid="334880"/>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xit" presetSubtype="0" fill="hold" grpId="1" nodeType="clickEffect">
                                  <p:stCondLst>
                                    <p:cond delay="0"/>
                                  </p:stCondLst>
                                  <p:childTnLst>
                                    <p:animEffect transition="out" filter="fade">
                                      <p:cBhvr>
                                        <p:cTn id="29" dur="2000"/>
                                        <p:tgtEl>
                                          <p:spTgt spid="334880"/>
                                        </p:tgtEl>
                                      </p:cBhvr>
                                    </p:animEffect>
                                    <p:set>
                                      <p:cBhvr>
                                        <p:cTn id="30" dur="1" fill="hold">
                                          <p:stCondLst>
                                            <p:cond delay="1999"/>
                                          </p:stCondLst>
                                        </p:cTn>
                                        <p:tgtEl>
                                          <p:spTgt spid="334880"/>
                                        </p:tgtEl>
                                        <p:attrNameLst>
                                          <p:attrName>style.visibility</p:attrName>
                                        </p:attrNameLst>
                                      </p:cBhvr>
                                      <p:to>
                                        <p:strVal val="hidden"/>
                                      </p:to>
                                    </p:set>
                                  </p:childTnLst>
                                </p:cTn>
                              </p:par>
                              <p:par>
                                <p:cTn id="31" presetID="53" presetClass="entr" presetSubtype="0" fill="hold" nodeType="withEffect">
                                  <p:stCondLst>
                                    <p:cond delay="0"/>
                                  </p:stCondLst>
                                  <p:childTnLst>
                                    <p:set>
                                      <p:cBhvr>
                                        <p:cTn id="32" dur="1" fill="hold">
                                          <p:stCondLst>
                                            <p:cond delay="0"/>
                                          </p:stCondLst>
                                        </p:cTn>
                                        <p:tgtEl>
                                          <p:spTgt spid="334871"/>
                                        </p:tgtEl>
                                        <p:attrNameLst>
                                          <p:attrName>style.visibility</p:attrName>
                                        </p:attrNameLst>
                                      </p:cBhvr>
                                      <p:to>
                                        <p:strVal val="visible"/>
                                      </p:to>
                                    </p:set>
                                    <p:anim calcmode="lin" valueType="num">
                                      <p:cBhvr>
                                        <p:cTn id="33" dur="2000" fill="hold"/>
                                        <p:tgtEl>
                                          <p:spTgt spid="334871"/>
                                        </p:tgtEl>
                                        <p:attrNameLst>
                                          <p:attrName>ppt_w</p:attrName>
                                        </p:attrNameLst>
                                      </p:cBhvr>
                                      <p:tavLst>
                                        <p:tav tm="0">
                                          <p:val>
                                            <p:fltVal val="0"/>
                                          </p:val>
                                        </p:tav>
                                        <p:tav tm="100000">
                                          <p:val>
                                            <p:strVal val="#ppt_w"/>
                                          </p:val>
                                        </p:tav>
                                      </p:tavLst>
                                    </p:anim>
                                    <p:anim calcmode="lin" valueType="num">
                                      <p:cBhvr>
                                        <p:cTn id="34" dur="2000" fill="hold"/>
                                        <p:tgtEl>
                                          <p:spTgt spid="334871"/>
                                        </p:tgtEl>
                                        <p:attrNameLst>
                                          <p:attrName>ppt_h</p:attrName>
                                        </p:attrNameLst>
                                      </p:cBhvr>
                                      <p:tavLst>
                                        <p:tav tm="0">
                                          <p:val>
                                            <p:fltVal val="0"/>
                                          </p:val>
                                        </p:tav>
                                        <p:tav tm="100000">
                                          <p:val>
                                            <p:strVal val="#ppt_h"/>
                                          </p:val>
                                        </p:tav>
                                      </p:tavLst>
                                    </p:anim>
                                    <p:animEffect transition="in" filter="fade">
                                      <p:cBhvr>
                                        <p:cTn id="35" dur="2000"/>
                                        <p:tgtEl>
                                          <p:spTgt spid="334871"/>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34881"/>
                                        </p:tgtEl>
                                        <p:attrNameLst>
                                          <p:attrName>style.visibility</p:attrName>
                                        </p:attrNameLst>
                                      </p:cBhvr>
                                      <p:to>
                                        <p:strVal val="visible"/>
                                      </p:to>
                                    </p:set>
                                    <p:animEffect transition="in" filter="fade">
                                      <p:cBhvr>
                                        <p:cTn id="38" dur="1000"/>
                                        <p:tgtEl>
                                          <p:spTgt spid="334881"/>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xit" presetSubtype="0" fill="hold" grpId="1" nodeType="clickEffect">
                                  <p:stCondLst>
                                    <p:cond delay="0"/>
                                  </p:stCondLst>
                                  <p:childTnLst>
                                    <p:animEffect transition="out" filter="fade">
                                      <p:cBhvr>
                                        <p:cTn id="42" dur="2000"/>
                                        <p:tgtEl>
                                          <p:spTgt spid="334881"/>
                                        </p:tgtEl>
                                      </p:cBhvr>
                                    </p:animEffect>
                                    <p:set>
                                      <p:cBhvr>
                                        <p:cTn id="43" dur="1" fill="hold">
                                          <p:stCondLst>
                                            <p:cond delay="1999"/>
                                          </p:stCondLst>
                                        </p:cTn>
                                        <p:tgtEl>
                                          <p:spTgt spid="33488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4879" grpId="0"/>
      <p:bldP spid="334879" grpId="1"/>
      <p:bldP spid="334880" grpId="0"/>
      <p:bldP spid="334880" grpId="1"/>
      <p:bldP spid="334881" grpId="0"/>
      <p:bldP spid="334881" grpId="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9522" name="Group 31"/>
          <p:cNvGrpSpPr>
            <a:grpSpLocks/>
          </p:cNvGrpSpPr>
          <p:nvPr/>
        </p:nvGrpSpPr>
        <p:grpSpPr bwMode="auto">
          <a:xfrm>
            <a:off x="1775521" y="631273"/>
            <a:ext cx="8672111" cy="5810251"/>
            <a:chOff x="567" y="406"/>
            <a:chExt cx="4625" cy="3660"/>
          </a:xfrm>
        </p:grpSpPr>
        <p:grpSp>
          <p:nvGrpSpPr>
            <p:cNvPr id="619526" name="Group 28"/>
            <p:cNvGrpSpPr>
              <a:grpSpLocks/>
            </p:cNvGrpSpPr>
            <p:nvPr/>
          </p:nvGrpSpPr>
          <p:grpSpPr bwMode="auto">
            <a:xfrm>
              <a:off x="567" y="618"/>
              <a:ext cx="4625" cy="3448"/>
              <a:chOff x="567" y="618"/>
              <a:chExt cx="4625" cy="3448"/>
            </a:xfrm>
          </p:grpSpPr>
          <p:grpSp>
            <p:nvGrpSpPr>
              <p:cNvPr id="619532" name="Group 2"/>
              <p:cNvGrpSpPr>
                <a:grpSpLocks/>
              </p:cNvGrpSpPr>
              <p:nvPr/>
            </p:nvGrpSpPr>
            <p:grpSpPr bwMode="auto">
              <a:xfrm>
                <a:off x="567" y="618"/>
                <a:ext cx="4625" cy="3448"/>
                <a:chOff x="567" y="618"/>
                <a:chExt cx="4625" cy="3448"/>
              </a:xfrm>
            </p:grpSpPr>
            <p:grpSp>
              <p:nvGrpSpPr>
                <p:cNvPr id="619541" name="Group 3"/>
                <p:cNvGrpSpPr>
                  <a:grpSpLocks/>
                </p:cNvGrpSpPr>
                <p:nvPr/>
              </p:nvGrpSpPr>
              <p:grpSpPr bwMode="auto">
                <a:xfrm>
                  <a:off x="567" y="618"/>
                  <a:ext cx="4625" cy="3448"/>
                  <a:chOff x="567" y="618"/>
                  <a:chExt cx="4625" cy="3448"/>
                </a:xfrm>
              </p:grpSpPr>
              <p:sp>
                <p:nvSpPr>
                  <p:cNvPr id="335876" name="Oval 4"/>
                  <p:cNvSpPr>
                    <a:spLocks noChangeArrowheads="1"/>
                  </p:cNvSpPr>
                  <p:nvPr/>
                </p:nvSpPr>
                <p:spPr bwMode="auto">
                  <a:xfrm>
                    <a:off x="567" y="618"/>
                    <a:ext cx="4625" cy="3448"/>
                  </a:xfrm>
                  <a:prstGeom prst="ellipse">
                    <a:avLst/>
                  </a:prstGeom>
                  <a:solidFill>
                    <a:schemeClr val="tx2">
                      <a:lumMod val="75000"/>
                    </a:schemeClr>
                  </a:solidFill>
                  <a:ln w="9525">
                    <a:noFill/>
                    <a:round/>
                    <a:headEnd/>
                    <a:tailEnd/>
                  </a:ln>
                  <a:effectLst/>
                </p:spPr>
                <p:txBody>
                  <a:bodyPr wrap="none" anchor="ctr"/>
                  <a:lstStyle/>
                  <a:p>
                    <a:pPr>
                      <a:defRPr/>
                    </a:pPr>
                    <a:endParaRPr lang="en-CA" sz="2400" dirty="0">
                      <a:solidFill>
                        <a:schemeClr val="tx2">
                          <a:lumMod val="75000"/>
                        </a:schemeClr>
                      </a:solidFill>
                    </a:endParaRPr>
                  </a:p>
                </p:txBody>
              </p:sp>
              <p:sp>
                <p:nvSpPr>
                  <p:cNvPr id="619548" name="Text Box 5"/>
                  <p:cNvSpPr txBox="1">
                    <a:spLocks noChangeArrowheads="1"/>
                  </p:cNvSpPr>
                  <p:nvPr/>
                </p:nvSpPr>
                <p:spPr bwMode="auto">
                  <a:xfrm>
                    <a:off x="2381" y="845"/>
                    <a:ext cx="998" cy="472"/>
                  </a:xfrm>
                  <a:prstGeom prst="rect">
                    <a:avLst/>
                  </a:prstGeom>
                  <a:noFill/>
                  <a:ln w="9525">
                    <a:noFill/>
                    <a:miter lim="800000"/>
                    <a:headEnd/>
                    <a:tailEnd/>
                  </a:ln>
                </p:spPr>
                <p:txBody>
                  <a:bodyPr>
                    <a:spAutoFit/>
                  </a:bodyPr>
                  <a:lstStyle/>
                  <a:p>
                    <a:pPr algn="ctr">
                      <a:spcBef>
                        <a:spcPct val="50000"/>
                      </a:spcBef>
                    </a:pPr>
                    <a:r>
                      <a:rPr lang="en-CA" sz="4267" b="1" dirty="0">
                        <a:solidFill>
                          <a:srgbClr val="0C0002"/>
                        </a:solidFill>
                      </a:rPr>
                      <a:t>Body</a:t>
                    </a:r>
                  </a:p>
                </p:txBody>
              </p:sp>
            </p:grpSp>
            <p:sp>
              <p:nvSpPr>
                <p:cNvPr id="619542" name="Text Box 6"/>
                <p:cNvSpPr txBox="1">
                  <a:spLocks noChangeArrowheads="1"/>
                </p:cNvSpPr>
                <p:nvPr/>
              </p:nvSpPr>
              <p:spPr bwMode="auto">
                <a:xfrm>
                  <a:off x="612" y="2220"/>
                  <a:ext cx="723" cy="368"/>
                </a:xfrm>
                <a:prstGeom prst="rect">
                  <a:avLst/>
                </a:prstGeom>
                <a:noFill/>
                <a:ln w="9525">
                  <a:noFill/>
                  <a:miter lim="800000"/>
                  <a:headEnd/>
                  <a:tailEnd/>
                </a:ln>
              </p:spPr>
              <p:txBody>
                <a:bodyPr wrap="square">
                  <a:spAutoFit/>
                </a:bodyPr>
                <a:lstStyle/>
                <a:p>
                  <a:pPr algn="ctr">
                    <a:spcBef>
                      <a:spcPct val="50000"/>
                    </a:spcBef>
                  </a:pPr>
                  <a:r>
                    <a:rPr lang="en-CA" sz="3200" b="1" dirty="0">
                      <a:solidFill>
                        <a:srgbClr val="0C0002"/>
                      </a:solidFill>
                    </a:rPr>
                    <a:t>Taste</a:t>
                  </a:r>
                </a:p>
              </p:txBody>
            </p:sp>
            <p:sp>
              <p:nvSpPr>
                <p:cNvPr id="619543" name="Text Box 7"/>
                <p:cNvSpPr txBox="1">
                  <a:spLocks noChangeArrowheads="1"/>
                </p:cNvSpPr>
                <p:nvPr/>
              </p:nvSpPr>
              <p:spPr bwMode="auto">
                <a:xfrm>
                  <a:off x="1156" y="3203"/>
                  <a:ext cx="845" cy="368"/>
                </a:xfrm>
                <a:prstGeom prst="rect">
                  <a:avLst/>
                </a:prstGeom>
                <a:noFill/>
                <a:ln w="9525">
                  <a:noFill/>
                  <a:miter lim="800000"/>
                  <a:headEnd/>
                  <a:tailEnd/>
                </a:ln>
              </p:spPr>
              <p:txBody>
                <a:bodyPr wrap="square">
                  <a:spAutoFit/>
                </a:bodyPr>
                <a:lstStyle/>
                <a:p>
                  <a:pPr algn="ctr">
                    <a:spcBef>
                      <a:spcPct val="50000"/>
                    </a:spcBef>
                  </a:pPr>
                  <a:r>
                    <a:rPr lang="en-CA" sz="3200" b="1" dirty="0">
                      <a:solidFill>
                        <a:srgbClr val="0C0002"/>
                      </a:solidFill>
                    </a:rPr>
                    <a:t>Touch</a:t>
                  </a:r>
                </a:p>
              </p:txBody>
            </p:sp>
            <p:sp>
              <p:nvSpPr>
                <p:cNvPr id="619544" name="Text Box 8"/>
                <p:cNvSpPr txBox="1">
                  <a:spLocks noChangeArrowheads="1"/>
                </p:cNvSpPr>
                <p:nvPr/>
              </p:nvSpPr>
              <p:spPr bwMode="auto">
                <a:xfrm>
                  <a:off x="2359" y="3491"/>
                  <a:ext cx="1024" cy="368"/>
                </a:xfrm>
                <a:prstGeom prst="rect">
                  <a:avLst/>
                </a:prstGeom>
                <a:noFill/>
                <a:ln w="9525">
                  <a:noFill/>
                  <a:miter lim="800000"/>
                  <a:headEnd/>
                  <a:tailEnd/>
                </a:ln>
              </p:spPr>
              <p:txBody>
                <a:bodyPr wrap="square">
                  <a:spAutoFit/>
                </a:bodyPr>
                <a:lstStyle/>
                <a:p>
                  <a:pPr algn="ctr">
                    <a:spcBef>
                      <a:spcPct val="50000"/>
                    </a:spcBef>
                  </a:pPr>
                  <a:r>
                    <a:rPr lang="en-CA" sz="3200" b="1" dirty="0">
                      <a:solidFill>
                        <a:srgbClr val="0C0002"/>
                      </a:solidFill>
                    </a:rPr>
                    <a:t>Sight</a:t>
                  </a:r>
                </a:p>
              </p:txBody>
            </p:sp>
            <p:sp>
              <p:nvSpPr>
                <p:cNvPr id="619545" name="Text Box 9"/>
                <p:cNvSpPr txBox="1">
                  <a:spLocks noChangeArrowheads="1"/>
                </p:cNvSpPr>
                <p:nvPr/>
              </p:nvSpPr>
              <p:spPr bwMode="auto">
                <a:xfrm>
                  <a:off x="3639" y="3203"/>
                  <a:ext cx="1010" cy="368"/>
                </a:xfrm>
                <a:prstGeom prst="rect">
                  <a:avLst/>
                </a:prstGeom>
                <a:noFill/>
                <a:ln w="9525">
                  <a:noFill/>
                  <a:miter lim="800000"/>
                  <a:headEnd/>
                  <a:tailEnd/>
                </a:ln>
              </p:spPr>
              <p:txBody>
                <a:bodyPr wrap="square">
                  <a:spAutoFit/>
                </a:bodyPr>
                <a:lstStyle/>
                <a:p>
                  <a:pPr algn="ctr">
                    <a:spcBef>
                      <a:spcPct val="50000"/>
                    </a:spcBef>
                  </a:pPr>
                  <a:r>
                    <a:rPr lang="en-CA" sz="3200" b="1" dirty="0">
                      <a:solidFill>
                        <a:srgbClr val="0C0002"/>
                      </a:solidFill>
                    </a:rPr>
                    <a:t>Sound</a:t>
                  </a:r>
                </a:p>
              </p:txBody>
            </p:sp>
            <p:sp>
              <p:nvSpPr>
                <p:cNvPr id="619546" name="Text Box 10"/>
                <p:cNvSpPr txBox="1">
                  <a:spLocks noChangeArrowheads="1"/>
                </p:cNvSpPr>
                <p:nvPr/>
              </p:nvSpPr>
              <p:spPr bwMode="auto">
                <a:xfrm>
                  <a:off x="4356" y="2251"/>
                  <a:ext cx="747" cy="368"/>
                </a:xfrm>
                <a:prstGeom prst="rect">
                  <a:avLst/>
                </a:prstGeom>
                <a:noFill/>
                <a:ln w="9525">
                  <a:noFill/>
                  <a:miter lim="800000"/>
                  <a:headEnd/>
                  <a:tailEnd/>
                </a:ln>
              </p:spPr>
              <p:txBody>
                <a:bodyPr wrap="square">
                  <a:spAutoFit/>
                </a:bodyPr>
                <a:lstStyle/>
                <a:p>
                  <a:pPr algn="ctr">
                    <a:spcBef>
                      <a:spcPct val="50000"/>
                    </a:spcBef>
                  </a:pPr>
                  <a:r>
                    <a:rPr lang="en-CA" sz="3200" b="1" dirty="0">
                      <a:solidFill>
                        <a:srgbClr val="0C0002"/>
                      </a:solidFill>
                    </a:rPr>
                    <a:t>Smell</a:t>
                  </a:r>
                </a:p>
              </p:txBody>
            </p:sp>
          </p:grpSp>
          <p:grpSp>
            <p:nvGrpSpPr>
              <p:cNvPr id="619533" name="Group 12"/>
              <p:cNvGrpSpPr>
                <a:grpSpLocks/>
              </p:cNvGrpSpPr>
              <p:nvPr/>
            </p:nvGrpSpPr>
            <p:grpSpPr bwMode="auto">
              <a:xfrm>
                <a:off x="1284" y="1298"/>
                <a:ext cx="3093" cy="2132"/>
                <a:chOff x="1284" y="1298"/>
                <a:chExt cx="3093" cy="2132"/>
              </a:xfrm>
            </p:grpSpPr>
            <p:grpSp>
              <p:nvGrpSpPr>
                <p:cNvPr id="619535" name="Group 13"/>
                <p:cNvGrpSpPr>
                  <a:grpSpLocks/>
                </p:cNvGrpSpPr>
                <p:nvPr/>
              </p:nvGrpSpPr>
              <p:grpSpPr bwMode="auto">
                <a:xfrm>
                  <a:off x="1338" y="1298"/>
                  <a:ext cx="3039" cy="2132"/>
                  <a:chOff x="1338" y="1298"/>
                  <a:chExt cx="3039" cy="2132"/>
                </a:xfrm>
              </p:grpSpPr>
              <p:sp>
                <p:nvSpPr>
                  <p:cNvPr id="619539" name="Oval 14"/>
                  <p:cNvSpPr>
                    <a:spLocks noChangeArrowheads="1"/>
                  </p:cNvSpPr>
                  <p:nvPr/>
                </p:nvSpPr>
                <p:spPr bwMode="auto">
                  <a:xfrm>
                    <a:off x="1338" y="1298"/>
                    <a:ext cx="3039" cy="2132"/>
                  </a:xfrm>
                  <a:prstGeom prst="ellipse">
                    <a:avLst/>
                  </a:prstGeom>
                  <a:gradFill rotWithShape="1">
                    <a:gsLst>
                      <a:gs pos="0">
                        <a:srgbClr val="ECFDE5"/>
                      </a:gs>
                      <a:gs pos="100000">
                        <a:srgbClr val="A8F68C"/>
                      </a:gs>
                    </a:gsLst>
                    <a:path path="shape">
                      <a:fillToRect l="50000" t="50000" r="50000" b="50000"/>
                    </a:path>
                  </a:gradFill>
                  <a:ln w="9525">
                    <a:noFill/>
                    <a:round/>
                    <a:headEnd/>
                    <a:tailEnd/>
                  </a:ln>
                </p:spPr>
                <p:txBody>
                  <a:bodyPr wrap="none" anchor="ctr"/>
                  <a:lstStyle/>
                  <a:p>
                    <a:endParaRPr lang="en-US" sz="2400" dirty="0"/>
                  </a:p>
                </p:txBody>
              </p:sp>
              <p:sp>
                <p:nvSpPr>
                  <p:cNvPr id="619540" name="Text Box 15"/>
                  <p:cNvSpPr txBox="1">
                    <a:spLocks noChangeArrowheads="1"/>
                  </p:cNvSpPr>
                  <p:nvPr/>
                </p:nvSpPr>
                <p:spPr bwMode="auto">
                  <a:xfrm>
                    <a:off x="2359" y="1374"/>
                    <a:ext cx="953" cy="472"/>
                  </a:xfrm>
                  <a:prstGeom prst="rect">
                    <a:avLst/>
                  </a:prstGeom>
                  <a:noFill/>
                  <a:ln w="9525">
                    <a:noFill/>
                    <a:miter lim="800000"/>
                    <a:headEnd/>
                    <a:tailEnd/>
                  </a:ln>
                </p:spPr>
                <p:txBody>
                  <a:bodyPr>
                    <a:spAutoFit/>
                  </a:bodyPr>
                  <a:lstStyle/>
                  <a:p>
                    <a:pPr algn="ctr">
                      <a:spcBef>
                        <a:spcPct val="50000"/>
                      </a:spcBef>
                    </a:pPr>
                    <a:r>
                      <a:rPr lang="en-CA" sz="4267" b="1" dirty="0">
                        <a:solidFill>
                          <a:srgbClr val="0C0002"/>
                        </a:solidFill>
                      </a:rPr>
                      <a:t>Soul</a:t>
                    </a:r>
                  </a:p>
                </p:txBody>
              </p:sp>
            </p:grpSp>
            <p:sp>
              <p:nvSpPr>
                <p:cNvPr id="619536" name="Text Box 16"/>
                <p:cNvSpPr txBox="1">
                  <a:spLocks noChangeArrowheads="1"/>
                </p:cNvSpPr>
                <p:nvPr/>
              </p:nvSpPr>
              <p:spPr bwMode="auto">
                <a:xfrm>
                  <a:off x="1284" y="2220"/>
                  <a:ext cx="819" cy="368"/>
                </a:xfrm>
                <a:prstGeom prst="rect">
                  <a:avLst/>
                </a:prstGeom>
                <a:noFill/>
                <a:ln w="9525">
                  <a:noFill/>
                  <a:miter lim="800000"/>
                  <a:headEnd/>
                  <a:tailEnd/>
                </a:ln>
              </p:spPr>
              <p:txBody>
                <a:bodyPr wrap="square">
                  <a:spAutoFit/>
                </a:bodyPr>
                <a:lstStyle/>
                <a:p>
                  <a:pPr algn="ctr">
                    <a:spcBef>
                      <a:spcPct val="50000"/>
                    </a:spcBef>
                  </a:pPr>
                  <a:r>
                    <a:rPr lang="en-CA" sz="3200" b="1" dirty="0">
                      <a:solidFill>
                        <a:srgbClr val="0C0002"/>
                      </a:solidFill>
                    </a:rPr>
                    <a:t>Mind</a:t>
                  </a:r>
                </a:p>
              </p:txBody>
            </p:sp>
            <p:sp>
              <p:nvSpPr>
                <p:cNvPr id="619537" name="Text Box 17"/>
                <p:cNvSpPr txBox="1">
                  <a:spLocks noChangeArrowheads="1"/>
                </p:cNvSpPr>
                <p:nvPr/>
              </p:nvSpPr>
              <p:spPr bwMode="auto">
                <a:xfrm>
                  <a:off x="2308" y="2946"/>
                  <a:ext cx="1126" cy="368"/>
                </a:xfrm>
                <a:prstGeom prst="rect">
                  <a:avLst/>
                </a:prstGeom>
                <a:noFill/>
                <a:ln w="9525">
                  <a:noFill/>
                  <a:miter lim="800000"/>
                  <a:headEnd/>
                  <a:tailEnd/>
                </a:ln>
              </p:spPr>
              <p:txBody>
                <a:bodyPr wrap="square">
                  <a:spAutoFit/>
                </a:bodyPr>
                <a:lstStyle/>
                <a:p>
                  <a:pPr algn="ctr">
                    <a:spcBef>
                      <a:spcPct val="50000"/>
                    </a:spcBef>
                  </a:pPr>
                  <a:r>
                    <a:rPr lang="en-CA" sz="3200" b="1" dirty="0">
                      <a:solidFill>
                        <a:srgbClr val="0C0002"/>
                      </a:solidFill>
                    </a:rPr>
                    <a:t>Emotions</a:t>
                  </a:r>
                </a:p>
              </p:txBody>
            </p:sp>
            <p:sp>
              <p:nvSpPr>
                <p:cNvPr id="619538" name="Text Box 18"/>
                <p:cNvSpPr txBox="1">
                  <a:spLocks noChangeArrowheads="1"/>
                </p:cNvSpPr>
                <p:nvPr/>
              </p:nvSpPr>
              <p:spPr bwMode="auto">
                <a:xfrm>
                  <a:off x="3696" y="2251"/>
                  <a:ext cx="590" cy="368"/>
                </a:xfrm>
                <a:prstGeom prst="rect">
                  <a:avLst/>
                </a:prstGeom>
                <a:noFill/>
                <a:ln w="9525">
                  <a:noFill/>
                  <a:miter lim="800000"/>
                  <a:headEnd/>
                  <a:tailEnd/>
                </a:ln>
              </p:spPr>
              <p:txBody>
                <a:bodyPr>
                  <a:spAutoFit/>
                </a:bodyPr>
                <a:lstStyle/>
                <a:p>
                  <a:pPr algn="ctr">
                    <a:spcBef>
                      <a:spcPct val="50000"/>
                    </a:spcBef>
                  </a:pPr>
                  <a:r>
                    <a:rPr lang="en-CA" sz="3200" b="1" dirty="0">
                      <a:solidFill>
                        <a:srgbClr val="0C0002"/>
                      </a:solidFill>
                    </a:rPr>
                    <a:t>Will</a:t>
                  </a:r>
                </a:p>
              </p:txBody>
            </p:sp>
          </p:grpSp>
          <p:sp>
            <p:nvSpPr>
              <p:cNvPr id="619534" name="Oval 20"/>
              <p:cNvSpPr>
                <a:spLocks noChangeArrowheads="1"/>
              </p:cNvSpPr>
              <p:nvPr/>
            </p:nvSpPr>
            <p:spPr bwMode="auto">
              <a:xfrm>
                <a:off x="2018" y="1888"/>
                <a:ext cx="1633" cy="998"/>
              </a:xfrm>
              <a:prstGeom prst="ellipse">
                <a:avLst/>
              </a:prstGeom>
              <a:gradFill rotWithShape="1">
                <a:gsLst>
                  <a:gs pos="0">
                    <a:srgbClr val="FFFF66"/>
                  </a:gs>
                  <a:gs pos="100000">
                    <a:srgbClr val="B2B247"/>
                  </a:gs>
                </a:gsLst>
                <a:path path="shape">
                  <a:fillToRect l="50000" t="50000" r="50000" b="50000"/>
                </a:path>
              </a:gradFill>
              <a:ln w="9525">
                <a:noFill/>
                <a:round/>
                <a:headEnd/>
                <a:tailEnd/>
              </a:ln>
            </p:spPr>
            <p:txBody>
              <a:bodyPr wrap="none" anchor="ctr"/>
              <a:lstStyle/>
              <a:p>
                <a:endParaRPr lang="en-US" sz="2400" dirty="0"/>
              </a:p>
            </p:txBody>
          </p:sp>
        </p:grpSp>
        <p:grpSp>
          <p:nvGrpSpPr>
            <p:cNvPr id="619527" name="Group 30"/>
            <p:cNvGrpSpPr>
              <a:grpSpLocks/>
            </p:cNvGrpSpPr>
            <p:nvPr/>
          </p:nvGrpSpPr>
          <p:grpSpPr bwMode="auto">
            <a:xfrm>
              <a:off x="3485" y="406"/>
              <a:ext cx="1687" cy="1679"/>
              <a:chOff x="3485" y="406"/>
              <a:chExt cx="1687" cy="1679"/>
            </a:xfrm>
          </p:grpSpPr>
          <p:sp>
            <p:nvSpPr>
              <p:cNvPr id="619528" name="Line 23"/>
              <p:cNvSpPr>
                <a:spLocks noChangeShapeType="1"/>
              </p:cNvSpPr>
              <p:nvPr/>
            </p:nvSpPr>
            <p:spPr bwMode="auto">
              <a:xfrm flipH="1">
                <a:off x="3485" y="890"/>
                <a:ext cx="1255" cy="1195"/>
              </a:xfrm>
              <a:prstGeom prst="line">
                <a:avLst/>
              </a:prstGeom>
              <a:noFill/>
              <a:ln w="76200">
                <a:solidFill>
                  <a:srgbClr val="CC9900"/>
                </a:solidFill>
                <a:round/>
                <a:headEnd/>
                <a:tailEnd type="triangle" w="med" len="med"/>
              </a:ln>
            </p:spPr>
            <p:txBody>
              <a:bodyPr/>
              <a:lstStyle/>
              <a:p>
                <a:endParaRPr lang="en-CA" sz="2400" dirty="0"/>
              </a:p>
            </p:txBody>
          </p:sp>
          <p:grpSp>
            <p:nvGrpSpPr>
              <p:cNvPr id="619529" name="Group 24"/>
              <p:cNvGrpSpPr>
                <a:grpSpLocks/>
              </p:cNvGrpSpPr>
              <p:nvPr/>
            </p:nvGrpSpPr>
            <p:grpSpPr bwMode="auto">
              <a:xfrm>
                <a:off x="4356" y="406"/>
                <a:ext cx="816" cy="726"/>
                <a:chOff x="4356" y="406"/>
                <a:chExt cx="816" cy="726"/>
              </a:xfrm>
            </p:grpSpPr>
            <p:sp>
              <p:nvSpPr>
                <p:cNvPr id="619530" name="Oval 25"/>
                <p:cNvSpPr>
                  <a:spLocks noChangeArrowheads="1"/>
                </p:cNvSpPr>
                <p:nvPr/>
              </p:nvSpPr>
              <p:spPr bwMode="auto">
                <a:xfrm>
                  <a:off x="4356" y="406"/>
                  <a:ext cx="816" cy="726"/>
                </a:xfrm>
                <a:prstGeom prst="ellipse">
                  <a:avLst/>
                </a:prstGeom>
                <a:gradFill rotWithShape="1">
                  <a:gsLst>
                    <a:gs pos="0">
                      <a:srgbClr val="FFFF66"/>
                    </a:gs>
                    <a:gs pos="100000">
                      <a:srgbClr val="92923A"/>
                    </a:gs>
                  </a:gsLst>
                  <a:path path="shape">
                    <a:fillToRect l="50000" t="50000" r="50000" b="50000"/>
                  </a:path>
                </a:gradFill>
                <a:ln w="9525">
                  <a:noFill/>
                  <a:round/>
                  <a:headEnd/>
                  <a:tailEnd/>
                </a:ln>
              </p:spPr>
              <p:txBody>
                <a:bodyPr wrap="none" anchor="ctr"/>
                <a:lstStyle/>
                <a:p>
                  <a:endParaRPr lang="en-US" sz="2400" dirty="0"/>
                </a:p>
              </p:txBody>
            </p:sp>
            <p:sp>
              <p:nvSpPr>
                <p:cNvPr id="619531" name="Text Box 26"/>
                <p:cNvSpPr txBox="1">
                  <a:spLocks noChangeArrowheads="1"/>
                </p:cNvSpPr>
                <p:nvPr/>
              </p:nvSpPr>
              <p:spPr bwMode="auto">
                <a:xfrm>
                  <a:off x="4407" y="527"/>
                  <a:ext cx="729" cy="472"/>
                </a:xfrm>
                <a:prstGeom prst="rect">
                  <a:avLst/>
                </a:prstGeom>
                <a:noFill/>
                <a:ln w="9525">
                  <a:noFill/>
                  <a:miter lim="800000"/>
                  <a:headEnd/>
                  <a:tailEnd/>
                </a:ln>
              </p:spPr>
              <p:txBody>
                <a:bodyPr wrap="square">
                  <a:spAutoFit/>
                </a:bodyPr>
                <a:lstStyle/>
                <a:p>
                  <a:pPr algn="ctr">
                    <a:spcBef>
                      <a:spcPct val="50000"/>
                    </a:spcBef>
                  </a:pPr>
                  <a:r>
                    <a:rPr lang="en-CA" sz="4267" b="1" dirty="0">
                      <a:solidFill>
                        <a:srgbClr val="0C0002"/>
                      </a:solidFill>
                    </a:rPr>
                    <a:t>God</a:t>
                  </a:r>
                </a:p>
              </p:txBody>
            </p:sp>
          </p:grpSp>
        </p:grpSp>
      </p:grpSp>
      <p:sp>
        <p:nvSpPr>
          <p:cNvPr id="619523" name="Text Box 21"/>
          <p:cNvSpPr txBox="1">
            <a:spLocks noChangeArrowheads="1"/>
          </p:cNvSpPr>
          <p:nvPr/>
        </p:nvSpPr>
        <p:spPr bwMode="auto">
          <a:xfrm>
            <a:off x="4750936" y="3073733"/>
            <a:ext cx="2401045" cy="1405641"/>
          </a:xfrm>
          <a:prstGeom prst="rect">
            <a:avLst/>
          </a:prstGeom>
          <a:noFill/>
          <a:ln w="9525">
            <a:noFill/>
            <a:miter lim="800000"/>
            <a:headEnd/>
            <a:tailEnd/>
          </a:ln>
        </p:spPr>
        <p:txBody>
          <a:bodyPr wrap="square">
            <a:spAutoFit/>
          </a:bodyPr>
          <a:lstStyle/>
          <a:p>
            <a:pPr algn="ctr"/>
            <a:r>
              <a:rPr lang="en-CA" sz="4267" b="1" dirty="0">
                <a:solidFill>
                  <a:srgbClr val="0C0002"/>
                </a:solidFill>
              </a:rPr>
              <a:t>Old Dead Spirit</a:t>
            </a:r>
          </a:p>
        </p:txBody>
      </p:sp>
      <p:sp>
        <p:nvSpPr>
          <p:cNvPr id="335899" name="Text Box 27"/>
          <p:cNvSpPr txBox="1">
            <a:spLocks noChangeArrowheads="1"/>
          </p:cNvSpPr>
          <p:nvPr/>
        </p:nvSpPr>
        <p:spPr bwMode="auto">
          <a:xfrm>
            <a:off x="417534" y="1264499"/>
            <a:ext cx="4423696" cy="3539430"/>
          </a:xfrm>
          <a:prstGeom prst="rect">
            <a:avLst/>
          </a:prstGeom>
          <a:solidFill>
            <a:schemeClr val="tx2">
              <a:lumMod val="60000"/>
              <a:lumOff val="40000"/>
            </a:schemeClr>
          </a:solidFill>
          <a:ln w="9525">
            <a:noFill/>
            <a:miter lim="800000"/>
            <a:headEnd/>
            <a:tailEnd/>
          </a:ln>
          <a:effectLst/>
        </p:spPr>
        <p:txBody>
          <a:bodyPr wrap="square">
            <a:spAutoFit/>
          </a:bodyPr>
          <a:lstStyle/>
          <a:p>
            <a:pPr>
              <a:spcBef>
                <a:spcPct val="50000"/>
              </a:spcBef>
              <a:defRPr/>
            </a:pPr>
            <a:r>
              <a:rPr lang="en-CA" sz="3200" b="1" dirty="0">
                <a:solidFill>
                  <a:srgbClr val="FF0000"/>
                </a:solidFill>
                <a:effectLst>
                  <a:outerShdw blurRad="50800" dist="50800" dir="5400000" algn="ctr" rotWithShape="0">
                    <a:srgbClr val="000000"/>
                  </a:outerShdw>
                </a:effectLst>
              </a:rPr>
              <a:t>When we receive Jesus Christ, He dwells in us -</a:t>
            </a:r>
            <a:r>
              <a:rPr lang="en-CA" sz="3200" dirty="0">
                <a:effectLst>
                  <a:outerShdw blurRad="50800" dist="50800" dir="5400000" algn="ctr" rotWithShape="0">
                    <a:srgbClr val="000000"/>
                  </a:outerShdw>
                </a:effectLst>
              </a:rPr>
              <a:t> </a:t>
            </a:r>
            <a:r>
              <a:rPr lang="en-CA" sz="3200" b="1" dirty="0">
                <a:solidFill>
                  <a:schemeClr val="tx1">
                    <a:lumMod val="50000"/>
                  </a:schemeClr>
                </a:solidFill>
                <a:effectLst>
                  <a:outerShdw blurRad="50800" dist="50800" dir="5400000" algn="ctr" rotWithShape="0">
                    <a:srgbClr val="000000"/>
                  </a:outerShdw>
                </a:effectLst>
              </a:rPr>
              <a:t>our old dead spirit </a:t>
            </a:r>
            <a:r>
              <a:rPr lang="en-CA" sz="3200" b="1" dirty="0">
                <a:solidFill>
                  <a:srgbClr val="FF0000"/>
                </a:solidFill>
                <a:effectLst>
                  <a:outerShdw blurRad="50800" dist="50800" dir="5400000" algn="ctr" rotWithShape="0">
                    <a:srgbClr val="000000"/>
                  </a:outerShdw>
                </a:effectLst>
              </a:rPr>
              <a:t>is exchanged or replaced with </a:t>
            </a:r>
            <a:r>
              <a:rPr lang="en-CA" sz="3200" b="1" dirty="0">
                <a:solidFill>
                  <a:srgbClr val="FFFF00"/>
                </a:solidFill>
                <a:effectLst>
                  <a:outerShdw blurRad="50800" dist="50800" dir="5400000" algn="ctr" rotWithShape="0">
                    <a:srgbClr val="000000"/>
                  </a:outerShdw>
                </a:effectLst>
              </a:rPr>
              <a:t>the life of Jesus </a:t>
            </a:r>
            <a:r>
              <a:rPr lang="en-CA" sz="3200" b="1" dirty="0">
                <a:solidFill>
                  <a:srgbClr val="FF0000"/>
                </a:solidFill>
                <a:effectLst>
                  <a:outerShdw blurRad="50800" dist="50800" dir="5400000" algn="ctr" rotWithShape="0">
                    <a:srgbClr val="000000"/>
                  </a:outerShdw>
                </a:effectLst>
              </a:rPr>
              <a:t>and is </a:t>
            </a:r>
            <a:r>
              <a:rPr lang="en-CA" sz="3200" b="1" dirty="0">
                <a:solidFill>
                  <a:srgbClr val="0070C0"/>
                </a:solidFill>
                <a:effectLst>
                  <a:outerShdw blurRad="50800" dist="50800" dir="5400000" algn="ctr" rotWithShape="0">
                    <a:srgbClr val="000000"/>
                  </a:outerShdw>
                </a:effectLst>
              </a:rPr>
              <a:t>empowered by the Holy Spirit</a:t>
            </a:r>
            <a:r>
              <a:rPr lang="en-CA" sz="3200" b="1" dirty="0">
                <a:solidFill>
                  <a:srgbClr val="FF0000"/>
                </a:solidFill>
                <a:effectLst>
                  <a:outerShdw blurRad="50800" dist="50800" dir="5400000" algn="ctr" rotWithShape="0">
                    <a:srgbClr val="000000"/>
                  </a:outerShdw>
                </a:effectLst>
              </a:rPr>
              <a:t>. Gal. 2:20</a:t>
            </a:r>
          </a:p>
        </p:txBody>
      </p:sp>
      <p:sp>
        <p:nvSpPr>
          <p:cNvPr id="335905" name="Text Box 33"/>
          <p:cNvSpPr txBox="1">
            <a:spLocks noChangeArrowheads="1"/>
          </p:cNvSpPr>
          <p:nvPr/>
        </p:nvSpPr>
        <p:spPr bwMode="auto">
          <a:xfrm>
            <a:off x="7381426" y="1602059"/>
            <a:ext cx="3886103" cy="2062103"/>
          </a:xfrm>
          <a:prstGeom prst="rect">
            <a:avLst/>
          </a:prstGeom>
          <a:noFill/>
          <a:ln w="9525">
            <a:noFill/>
            <a:miter lim="800000"/>
            <a:headEnd/>
            <a:tailEnd/>
          </a:ln>
          <a:effectLst/>
        </p:spPr>
        <p:txBody>
          <a:bodyPr wrap="square">
            <a:spAutoFit/>
          </a:bodyPr>
          <a:lstStyle/>
          <a:p>
            <a:pPr>
              <a:spcBef>
                <a:spcPct val="50000"/>
              </a:spcBef>
              <a:defRPr/>
            </a:pPr>
            <a:r>
              <a:rPr lang="en-CA" sz="3200" b="1" dirty="0">
                <a:solidFill>
                  <a:srgbClr val="FF0000"/>
                </a:solidFill>
                <a:effectLst>
                  <a:outerShdw blurRad="50800" dist="63500" dir="5400000" algn="ctr" rotWithShape="0">
                    <a:srgbClr val="000000"/>
                  </a:outerShdw>
                </a:effectLst>
              </a:rPr>
              <a:t>“…the one who joins himself to the Lord is one spirit with Him.”              	1 Corinthians 6:17</a:t>
            </a:r>
          </a:p>
        </p:txBody>
      </p:sp>
      <p:sp>
        <p:nvSpPr>
          <p:cNvPr id="335883" name="Rectangle 11"/>
          <p:cNvSpPr>
            <a:spLocks noGrp="1" noChangeArrowheads="1"/>
          </p:cNvSpPr>
          <p:nvPr>
            <p:ph type="body" idx="1"/>
          </p:nvPr>
        </p:nvSpPr>
        <p:spPr>
          <a:xfrm>
            <a:off x="1629779" y="476250"/>
            <a:ext cx="7008779" cy="660400"/>
          </a:xfrm>
        </p:spPr>
        <p:txBody>
          <a:bodyPr>
            <a:noAutofit/>
          </a:bodyPr>
          <a:lstStyle/>
          <a:p>
            <a:pPr eaLnBrk="1" hangingPunct="1">
              <a:buFontTx/>
              <a:buNone/>
            </a:pPr>
            <a:r>
              <a:rPr lang="en-CA" sz="3600" b="1" i="1" dirty="0">
                <a:solidFill>
                  <a:srgbClr val="FFFF00"/>
                </a:solidFill>
                <a:effectLst>
                  <a:outerShdw blurRad="50800" dist="63500" dir="5400000" algn="ctr" rotWithShape="0">
                    <a:srgbClr val="000000"/>
                  </a:outerShdw>
                </a:effectLst>
                <a:latin typeface="Calibri" panose="020F0502020204030204" pitchFamily="34" charset="0"/>
                <a:cs typeface="Calibri" panose="020F0502020204030204" pitchFamily="34" charset="0"/>
              </a:rPr>
              <a:t>How We Become Alive to God</a:t>
            </a:r>
          </a:p>
        </p:txBody>
      </p:sp>
      <p:grpSp>
        <p:nvGrpSpPr>
          <p:cNvPr id="4" name="Group 3">
            <a:extLst>
              <a:ext uri="{FF2B5EF4-FFF2-40B4-BE49-F238E27FC236}">
                <a16:creationId xmlns:a16="http://schemas.microsoft.com/office/drawing/2014/main" id="{9C6A31B2-E175-4DE8-9A8C-8D7FE7389B54}"/>
              </a:ext>
            </a:extLst>
          </p:cNvPr>
          <p:cNvGrpSpPr/>
          <p:nvPr/>
        </p:nvGrpSpPr>
        <p:grpSpPr>
          <a:xfrm>
            <a:off x="5180421" y="2994869"/>
            <a:ext cx="1693556" cy="1562481"/>
            <a:chOff x="7883760" y="2476605"/>
            <a:chExt cx="1693556" cy="1562481"/>
          </a:xfrm>
        </p:grpSpPr>
        <p:pic>
          <p:nvPicPr>
            <p:cNvPr id="31" name="Picture 30" descr="A picture containing person, indoor&#10;&#10;Description automatically generated">
              <a:extLst>
                <a:ext uri="{FF2B5EF4-FFF2-40B4-BE49-F238E27FC236}">
                  <a16:creationId xmlns:a16="http://schemas.microsoft.com/office/drawing/2014/main" id="{7E4FAF42-56AE-4BB5-86D3-6CF0073D62CF}"/>
                </a:ext>
              </a:extLst>
            </p:cNvPr>
            <p:cNvPicPr>
              <a:picLocks noChangeAspect="1"/>
            </p:cNvPicPr>
            <p:nvPr/>
          </p:nvPicPr>
          <p:blipFill rotWithShape="1">
            <a:blip r:embed="rId3"/>
            <a:srcRect l="10041" t="10293" r="9900"/>
            <a:stretch/>
          </p:blipFill>
          <p:spPr>
            <a:xfrm>
              <a:off x="8044242" y="2476605"/>
              <a:ext cx="1406344" cy="1562481"/>
            </a:xfrm>
            <a:prstGeom prst="rect">
              <a:avLst/>
            </a:prstGeom>
          </p:spPr>
        </p:pic>
        <p:sp>
          <p:nvSpPr>
            <p:cNvPr id="33" name="TextBox 32">
              <a:extLst>
                <a:ext uri="{FF2B5EF4-FFF2-40B4-BE49-F238E27FC236}">
                  <a16:creationId xmlns:a16="http://schemas.microsoft.com/office/drawing/2014/main" id="{72FC3695-AF3D-4BF5-9F9A-A2C970FA020D}"/>
                </a:ext>
              </a:extLst>
            </p:cNvPr>
            <p:cNvSpPr txBox="1"/>
            <p:nvPr/>
          </p:nvSpPr>
          <p:spPr>
            <a:xfrm>
              <a:off x="7883760" y="3250502"/>
              <a:ext cx="1693556" cy="584775"/>
            </a:xfrm>
            <a:prstGeom prst="rect">
              <a:avLst/>
            </a:prstGeom>
            <a:noFill/>
          </p:spPr>
          <p:txBody>
            <a:bodyPr wrap="square">
              <a:spAutoFit/>
            </a:bodyPr>
            <a:lstStyle/>
            <a:p>
              <a:pPr algn="ctr"/>
              <a:r>
                <a:rPr lang="en-CA" sz="3200" b="1" dirty="0">
                  <a:solidFill>
                    <a:srgbClr val="FFFF00"/>
                  </a:solidFill>
                  <a:effectLst>
                    <a:outerShdw blurRad="50800" dist="50800" dir="5400000" algn="ctr" rotWithShape="0">
                      <a:schemeClr val="bg1"/>
                    </a:outerShdw>
                  </a:effectLst>
                  <a:latin typeface="Arial" panose="020B0604020202020204" pitchFamily="34" charset="0"/>
                  <a:cs typeface="Arial" panose="020B0604020202020204" pitchFamily="34" charset="0"/>
                </a:rPr>
                <a:t>Jesus</a:t>
              </a:r>
            </a:p>
          </p:txBody>
        </p:sp>
      </p:grpSp>
      <p:sp>
        <p:nvSpPr>
          <p:cNvPr id="2" name="TextBox 1">
            <a:extLst>
              <a:ext uri="{FF2B5EF4-FFF2-40B4-BE49-F238E27FC236}">
                <a16:creationId xmlns:a16="http://schemas.microsoft.com/office/drawing/2014/main" id="{FBFB998C-AABE-490C-95C3-3090EA825647}"/>
              </a:ext>
            </a:extLst>
          </p:cNvPr>
          <p:cNvSpPr txBox="1"/>
          <p:nvPr/>
        </p:nvSpPr>
        <p:spPr>
          <a:xfrm>
            <a:off x="7232647" y="1649684"/>
            <a:ext cx="3563515" cy="2062103"/>
          </a:xfrm>
          <a:prstGeom prst="rect">
            <a:avLst/>
          </a:prstGeom>
          <a:solidFill>
            <a:schemeClr val="tx1">
              <a:lumMod val="85000"/>
            </a:schemeClr>
          </a:solidFill>
        </p:spPr>
        <p:txBody>
          <a:bodyPr wrap="square" rtlCol="0">
            <a:spAutoFit/>
          </a:bodyPr>
          <a:lstStyle/>
          <a:p>
            <a:r>
              <a:rPr lang="en-CA" sz="3200" dirty="0">
                <a:solidFill>
                  <a:schemeClr val="tx1">
                    <a:lumMod val="50000"/>
                  </a:schemeClr>
                </a:solidFill>
                <a:effectLst>
                  <a:outerShdw blurRad="50800" dist="50800" dir="5400000" algn="ctr" rotWithShape="0">
                    <a:schemeClr val="bg1"/>
                  </a:outerShdw>
                </a:effectLst>
              </a:rPr>
              <a:t>Through Adam’s disobedience our spirit became dead to God</a:t>
            </a:r>
          </a:p>
        </p:txBody>
      </p:sp>
    </p:spTree>
    <p:extLst>
      <p:ext uri="{BB962C8B-B14F-4D97-AF65-F5344CB8AC3E}">
        <p14:creationId xmlns:p14="http://schemas.microsoft.com/office/powerpoint/2010/main" val="2642303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35883">
                                            <p:txEl>
                                              <p:pRg st="0" end="0"/>
                                            </p:txEl>
                                          </p:spTgt>
                                        </p:tgtEl>
                                        <p:attrNameLst>
                                          <p:attrName>style.visibility</p:attrName>
                                        </p:attrNameLst>
                                      </p:cBhvr>
                                      <p:to>
                                        <p:strVal val="visible"/>
                                      </p:to>
                                    </p:set>
                                    <p:animEffect transition="in" filter="fade">
                                      <p:cBhvr>
                                        <p:cTn id="7" dur="1750"/>
                                        <p:tgtEl>
                                          <p:spTgt spid="33588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1" presetClass="entr" presetSubtype="0" fill="hold" grpId="0" nodeType="clickEffect">
                                  <p:stCondLst>
                                    <p:cond delay="0"/>
                                  </p:stCondLst>
                                  <p:childTnLst>
                                    <p:set>
                                      <p:cBhvr>
                                        <p:cTn id="11" dur="1" fill="hold">
                                          <p:stCondLst>
                                            <p:cond delay="0"/>
                                          </p:stCondLst>
                                        </p:cTn>
                                        <p:tgtEl>
                                          <p:spTgt spid="335899"/>
                                        </p:tgtEl>
                                        <p:attrNameLst>
                                          <p:attrName>style.visibility</p:attrName>
                                        </p:attrNameLst>
                                      </p:cBhvr>
                                      <p:to>
                                        <p:strVal val="visible"/>
                                      </p:to>
                                    </p:set>
                                    <p:animEffect transition="in" filter="fade">
                                      <p:cBhvr>
                                        <p:cTn id="12" dur="481" decel="100000"/>
                                        <p:tgtEl>
                                          <p:spTgt spid="335899"/>
                                        </p:tgtEl>
                                      </p:cBhvr>
                                    </p:animEffect>
                                    <p:animScale>
                                      <p:cBhvr>
                                        <p:cTn id="13" dur="481" decel="100000"/>
                                        <p:tgtEl>
                                          <p:spTgt spid="335899"/>
                                        </p:tgtEl>
                                      </p:cBhvr>
                                      <p:from x="10000" y="10000"/>
                                      <p:to x="200000" y="450000"/>
                                    </p:animScale>
                                    <p:animScale>
                                      <p:cBhvr>
                                        <p:cTn id="14" dur="769" accel="100000" fill="hold">
                                          <p:stCondLst>
                                            <p:cond delay="481"/>
                                          </p:stCondLst>
                                        </p:cTn>
                                        <p:tgtEl>
                                          <p:spTgt spid="335899"/>
                                        </p:tgtEl>
                                      </p:cBhvr>
                                      <p:from x="200000" y="450000"/>
                                      <p:to x="100000" y="100000"/>
                                    </p:animScale>
                                    <p:set>
                                      <p:cBhvr>
                                        <p:cTn id="15" dur="481" fill="hold"/>
                                        <p:tgtEl>
                                          <p:spTgt spid="335899"/>
                                        </p:tgtEl>
                                        <p:attrNameLst>
                                          <p:attrName>ppt_x</p:attrName>
                                        </p:attrNameLst>
                                      </p:cBhvr>
                                      <p:to>
                                        <p:strVal val="(0.5)"/>
                                      </p:to>
                                    </p:set>
                                    <p:anim from="(0.5)" to="(#ppt_x)" calcmode="lin" valueType="num">
                                      <p:cBhvr>
                                        <p:cTn id="16" dur="769" accel="100000" fill="hold">
                                          <p:stCondLst>
                                            <p:cond delay="481"/>
                                          </p:stCondLst>
                                        </p:cTn>
                                        <p:tgtEl>
                                          <p:spTgt spid="335899"/>
                                        </p:tgtEl>
                                        <p:attrNameLst>
                                          <p:attrName>ppt_x</p:attrName>
                                        </p:attrNameLst>
                                      </p:cBhvr>
                                    </p:anim>
                                    <p:set>
                                      <p:cBhvr>
                                        <p:cTn id="17" dur="481" fill="hold"/>
                                        <p:tgtEl>
                                          <p:spTgt spid="335899"/>
                                        </p:tgtEl>
                                        <p:attrNameLst>
                                          <p:attrName>ppt_y</p:attrName>
                                        </p:attrNameLst>
                                      </p:cBhvr>
                                      <p:to>
                                        <p:strVal val="(#ppt_y+0.4)"/>
                                      </p:to>
                                    </p:set>
                                    <p:anim from="(#ppt_y+0.4)" to="(#ppt_y)" calcmode="lin" valueType="num">
                                      <p:cBhvr>
                                        <p:cTn id="18" dur="769" accel="100000" fill="hold">
                                          <p:stCondLst>
                                            <p:cond delay="481"/>
                                          </p:stCondLst>
                                        </p:cTn>
                                        <p:tgtEl>
                                          <p:spTgt spid="335899"/>
                                        </p:tgtEl>
                                        <p:attrNameLst>
                                          <p:attrName>ppt_y</p:attrName>
                                        </p:attrNameLst>
                                      </p:cBhvr>
                                    </p:anim>
                                  </p:childTnLst>
                                </p:cTn>
                              </p:par>
                            </p:childTnLst>
                          </p:cTn>
                        </p:par>
                      </p:childTnLst>
                    </p:cTn>
                  </p:par>
                  <p:par>
                    <p:cTn id="19" fill="hold">
                      <p:stCondLst>
                        <p:cond delay="indefinite"/>
                      </p:stCondLst>
                      <p:childTnLst>
                        <p:par>
                          <p:cTn id="20" fill="hold">
                            <p:stCondLst>
                              <p:cond delay="0"/>
                            </p:stCondLst>
                            <p:childTnLst>
                              <p:par>
                                <p:cTn id="21" presetID="10" presetClass="exit" presetSubtype="0" fill="hold" grpId="0" nodeType="clickEffect">
                                  <p:stCondLst>
                                    <p:cond delay="0"/>
                                  </p:stCondLst>
                                  <p:childTnLst>
                                    <p:animEffect transition="out" filter="fade">
                                      <p:cBhvr>
                                        <p:cTn id="22" dur="1750"/>
                                        <p:tgtEl>
                                          <p:spTgt spid="619523"/>
                                        </p:tgtEl>
                                      </p:cBhvr>
                                    </p:animEffect>
                                    <p:set>
                                      <p:cBhvr>
                                        <p:cTn id="23" dur="1" fill="hold">
                                          <p:stCondLst>
                                            <p:cond delay="1749"/>
                                          </p:stCondLst>
                                        </p:cTn>
                                        <p:tgtEl>
                                          <p:spTgt spid="619523"/>
                                        </p:tgtEl>
                                        <p:attrNameLst>
                                          <p:attrName>style.visibility</p:attrName>
                                        </p:attrNameLst>
                                      </p:cBhvr>
                                      <p:to>
                                        <p:strVal val="hidden"/>
                                      </p:to>
                                    </p:set>
                                  </p:childTnLst>
                                </p:cTn>
                              </p:par>
                              <p:par>
                                <p:cTn id="24" presetID="10" presetClass="exit" presetSubtype="0" fill="hold" grpId="0" nodeType="withEffect">
                                  <p:stCondLst>
                                    <p:cond delay="0"/>
                                  </p:stCondLst>
                                  <p:childTnLst>
                                    <p:animEffect transition="out" filter="fade">
                                      <p:cBhvr>
                                        <p:cTn id="25" dur="1750"/>
                                        <p:tgtEl>
                                          <p:spTgt spid="2"/>
                                        </p:tgtEl>
                                      </p:cBhvr>
                                    </p:animEffect>
                                    <p:set>
                                      <p:cBhvr>
                                        <p:cTn id="26" dur="1" fill="hold">
                                          <p:stCondLst>
                                            <p:cond delay="1749"/>
                                          </p:stCondLst>
                                        </p:cTn>
                                        <p:tgtEl>
                                          <p:spTgt spid="2"/>
                                        </p:tgtEl>
                                        <p:attrNameLst>
                                          <p:attrName>style.visibility</p:attrName>
                                        </p:attrNameLst>
                                      </p:cBhvr>
                                      <p:to>
                                        <p:strVal val="hidden"/>
                                      </p:to>
                                    </p:set>
                                  </p:childTnLst>
                                </p:cTn>
                              </p:par>
                              <p:par>
                                <p:cTn id="27" presetID="10" presetClass="entr" presetSubtype="0" fill="hold" nodeType="with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1750"/>
                                        <p:tgtEl>
                                          <p:spTgt spid="4"/>
                                        </p:tgtEl>
                                      </p:cBhvr>
                                    </p:animEffect>
                                  </p:childTnLst>
                                </p:cTn>
                              </p:par>
                            </p:childTnLst>
                          </p:cTn>
                        </p:par>
                      </p:childTnLst>
                    </p:cTn>
                  </p:par>
                  <p:par>
                    <p:cTn id="30" fill="hold">
                      <p:stCondLst>
                        <p:cond delay="indefinite"/>
                      </p:stCondLst>
                      <p:childTnLst>
                        <p:par>
                          <p:cTn id="31" fill="hold">
                            <p:stCondLst>
                              <p:cond delay="0"/>
                            </p:stCondLst>
                            <p:childTnLst>
                              <p:par>
                                <p:cTn id="32" presetID="27" presetClass="entr" presetSubtype="0" fill="hold" grpId="0" nodeType="clickEffect">
                                  <p:stCondLst>
                                    <p:cond delay="0"/>
                                  </p:stCondLst>
                                  <p:iterate type="lt">
                                    <p:tmPct val="50000"/>
                                  </p:iterate>
                                  <p:childTnLst>
                                    <p:set>
                                      <p:cBhvr>
                                        <p:cTn id="33" dur="1" fill="hold">
                                          <p:stCondLst>
                                            <p:cond delay="0"/>
                                          </p:stCondLst>
                                        </p:cTn>
                                        <p:tgtEl>
                                          <p:spTgt spid="335905"/>
                                        </p:tgtEl>
                                        <p:attrNameLst>
                                          <p:attrName>style.visibility</p:attrName>
                                        </p:attrNameLst>
                                      </p:cBhvr>
                                      <p:to>
                                        <p:strVal val="visible"/>
                                      </p:to>
                                    </p:set>
                                    <p:anim calcmode="discrete" valueType="clr">
                                      <p:cBhvr override="childStyle">
                                        <p:cTn id="34" dur="90"/>
                                        <p:tgtEl>
                                          <p:spTgt spid="335905"/>
                                        </p:tgtEl>
                                        <p:attrNameLst>
                                          <p:attrName>style.color</p:attrName>
                                        </p:attrNameLst>
                                      </p:cBhvr>
                                      <p:tavLst>
                                        <p:tav tm="0">
                                          <p:val>
                                            <p:clrVal>
                                              <a:schemeClr val="accent2"/>
                                            </p:clrVal>
                                          </p:val>
                                        </p:tav>
                                        <p:tav tm="50000">
                                          <p:val>
                                            <p:clrVal>
                                              <a:schemeClr val="hlink"/>
                                            </p:clrVal>
                                          </p:val>
                                        </p:tav>
                                      </p:tavLst>
                                    </p:anim>
                                    <p:anim calcmode="discrete" valueType="clr">
                                      <p:cBhvr>
                                        <p:cTn id="35" dur="90"/>
                                        <p:tgtEl>
                                          <p:spTgt spid="335905"/>
                                        </p:tgtEl>
                                        <p:attrNameLst>
                                          <p:attrName>fillcolor</p:attrName>
                                        </p:attrNameLst>
                                      </p:cBhvr>
                                      <p:tavLst>
                                        <p:tav tm="0">
                                          <p:val>
                                            <p:clrVal>
                                              <a:schemeClr val="accent2"/>
                                            </p:clrVal>
                                          </p:val>
                                        </p:tav>
                                        <p:tav tm="50000">
                                          <p:val>
                                            <p:clrVal>
                                              <a:schemeClr val="hlink"/>
                                            </p:clrVal>
                                          </p:val>
                                        </p:tav>
                                      </p:tavLst>
                                    </p:anim>
                                    <p:set>
                                      <p:cBhvr>
                                        <p:cTn id="36" dur="90"/>
                                        <p:tgtEl>
                                          <p:spTgt spid="335905"/>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9523" grpId="0"/>
      <p:bldP spid="335899" grpId="0" animBg="1"/>
      <p:bldP spid="335905" grpId="0"/>
      <p:bldP spid="335883" grpId="0" build="p"/>
      <p:bldP spid="2"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922" name="Rectangle 2"/>
          <p:cNvSpPr>
            <a:spLocks noGrp="1" noChangeArrowheads="1"/>
          </p:cNvSpPr>
          <p:nvPr>
            <p:ph type="body" idx="1"/>
          </p:nvPr>
        </p:nvSpPr>
        <p:spPr>
          <a:xfrm>
            <a:off x="1535493" y="1405034"/>
            <a:ext cx="9454560" cy="4174131"/>
          </a:xfrm>
        </p:spPr>
        <p:txBody>
          <a:bodyPr>
            <a:normAutofit fontScale="92500"/>
          </a:bodyPr>
          <a:lstStyle/>
          <a:p>
            <a:pPr eaLnBrk="1" hangingPunct="1"/>
            <a:r>
              <a:rPr lang="en-GB" sz="3600" i="1" dirty="0">
                <a:solidFill>
                  <a:schemeClr val="tx2">
                    <a:lumMod val="75000"/>
                  </a:schemeClr>
                </a:solidFill>
                <a:effectLst>
                  <a:outerShdw blurRad="50800" dist="63500" dir="5400000" algn="ctr" rotWithShape="0">
                    <a:srgbClr val="000000"/>
                  </a:outerShdw>
                </a:effectLst>
                <a:latin typeface="Calibri" panose="020F0502020204030204" pitchFamily="34" charset="0"/>
                <a:cs typeface="Calibri" panose="020F0502020204030204" pitchFamily="34" charset="0"/>
              </a:rPr>
              <a:t>When you allow God the Father, </a:t>
            </a:r>
            <a:r>
              <a:rPr lang="en-GB" sz="3600" i="1" dirty="0">
                <a:solidFill>
                  <a:srgbClr val="FFFF00"/>
                </a:solidFill>
                <a:effectLst>
                  <a:outerShdw blurRad="50800" dist="63500" dir="5400000" algn="ctr" rotWithShape="0">
                    <a:srgbClr val="000000"/>
                  </a:outerShdw>
                </a:effectLst>
                <a:latin typeface="Calibri" panose="020F0502020204030204" pitchFamily="34" charset="0"/>
                <a:cs typeface="Calibri" panose="020F0502020204030204" pitchFamily="34" charset="0"/>
              </a:rPr>
              <a:t>through the life of Jesus</a:t>
            </a:r>
            <a:r>
              <a:rPr lang="en-GB" sz="3600" i="1" dirty="0">
                <a:solidFill>
                  <a:schemeClr val="tx2">
                    <a:lumMod val="75000"/>
                  </a:schemeClr>
                </a:solidFill>
                <a:effectLst>
                  <a:outerShdw blurRad="50800" dist="63500" dir="5400000" algn="ctr" rotWithShape="0">
                    <a:srgbClr val="000000"/>
                  </a:outerShdw>
                </a:effectLst>
                <a:latin typeface="Calibri" panose="020F0502020204030204" pitchFamily="34" charset="0"/>
                <a:cs typeface="Calibri" panose="020F0502020204030204" pitchFamily="34" charset="0"/>
              </a:rPr>
              <a:t> to direct you by choosing to think according to His Word, your </a:t>
            </a:r>
            <a:r>
              <a:rPr lang="en-GB" sz="3600" b="1" i="1" dirty="0">
                <a:solidFill>
                  <a:srgbClr val="FFFF00"/>
                </a:solidFill>
                <a:effectLst>
                  <a:outerShdw blurRad="50800" dist="63500" dir="5400000" algn="ctr" rotWithShape="0">
                    <a:srgbClr val="000000"/>
                  </a:outerShdw>
                </a:effectLst>
                <a:latin typeface="Calibri" panose="020F0502020204030204" pitchFamily="34" charset="0"/>
                <a:cs typeface="Calibri" panose="020F0502020204030204" pitchFamily="34" charset="0"/>
              </a:rPr>
              <a:t>Mind</a:t>
            </a:r>
            <a:r>
              <a:rPr lang="en-GB" sz="3600" i="1" dirty="0">
                <a:solidFill>
                  <a:schemeClr val="tx2">
                    <a:lumMod val="75000"/>
                  </a:schemeClr>
                </a:solidFill>
                <a:effectLst>
                  <a:outerShdw blurRad="50800" dist="63500" dir="5400000" algn="ctr" rotWithShape="0">
                    <a:srgbClr val="000000"/>
                  </a:outerShdw>
                </a:effectLst>
                <a:latin typeface="Calibri" panose="020F0502020204030204" pitchFamily="34" charset="0"/>
                <a:cs typeface="Calibri" panose="020F0502020204030204" pitchFamily="34" charset="0"/>
              </a:rPr>
              <a:t> will be renewed (Romans 12:2).  </a:t>
            </a:r>
          </a:p>
          <a:p>
            <a:pPr eaLnBrk="1" hangingPunct="1"/>
            <a:r>
              <a:rPr lang="en-GB" sz="3600" i="1" dirty="0">
                <a:solidFill>
                  <a:schemeClr val="tx2">
                    <a:lumMod val="75000"/>
                  </a:schemeClr>
                </a:solidFill>
                <a:effectLst>
                  <a:outerShdw blurRad="50800" dist="63500" dir="5400000" algn="ctr" rotWithShape="0">
                    <a:srgbClr val="000000"/>
                  </a:outerShdw>
                </a:effectLst>
                <a:latin typeface="Calibri" panose="020F0502020204030204" pitchFamily="34" charset="0"/>
                <a:cs typeface="Calibri" panose="020F0502020204030204" pitchFamily="34" charset="0"/>
              </a:rPr>
              <a:t>Your renewed mind will affect your </a:t>
            </a:r>
            <a:r>
              <a:rPr lang="en-GB" sz="3600" b="1" i="1" dirty="0">
                <a:solidFill>
                  <a:srgbClr val="FFFF00"/>
                </a:solidFill>
                <a:effectLst>
                  <a:outerShdw blurRad="50800" dist="63500" dir="5400000" algn="ctr" rotWithShape="0">
                    <a:srgbClr val="000000"/>
                  </a:outerShdw>
                </a:effectLst>
                <a:latin typeface="Calibri" panose="020F0502020204030204" pitchFamily="34" charset="0"/>
                <a:cs typeface="Calibri" panose="020F0502020204030204" pitchFamily="34" charset="0"/>
              </a:rPr>
              <a:t>Emotions</a:t>
            </a:r>
            <a:r>
              <a:rPr lang="en-GB" sz="3600" i="1" dirty="0">
                <a:solidFill>
                  <a:schemeClr val="tx2">
                    <a:lumMod val="75000"/>
                  </a:schemeClr>
                </a:solidFill>
                <a:effectLst>
                  <a:outerShdw blurRad="50800" dist="63500" dir="5400000" algn="ctr" rotWithShape="0">
                    <a:srgbClr val="000000"/>
                  </a:outerShdw>
                </a:effectLst>
                <a:latin typeface="Calibri" panose="020F0502020204030204" pitchFamily="34" charset="0"/>
                <a:cs typeface="Calibri" panose="020F0502020204030204" pitchFamily="34" charset="0"/>
              </a:rPr>
              <a:t> replacing fear and suspicion, etc. with love, joy, peace, etc. (Galatians 5:22,23).  </a:t>
            </a:r>
          </a:p>
        </p:txBody>
      </p:sp>
      <p:sp>
        <p:nvSpPr>
          <p:cNvPr id="4" name="TextBox 3">
            <a:extLst>
              <a:ext uri="{FF2B5EF4-FFF2-40B4-BE49-F238E27FC236}">
                <a16:creationId xmlns:a16="http://schemas.microsoft.com/office/drawing/2014/main" id="{0E5713B7-B088-45BD-BAC1-7F9D98AE7DDE}"/>
              </a:ext>
            </a:extLst>
          </p:cNvPr>
          <p:cNvSpPr txBox="1"/>
          <p:nvPr/>
        </p:nvSpPr>
        <p:spPr>
          <a:xfrm>
            <a:off x="1535493" y="697148"/>
            <a:ext cx="5444044" cy="707886"/>
          </a:xfrm>
          <a:prstGeom prst="rect">
            <a:avLst/>
          </a:prstGeom>
          <a:noFill/>
        </p:spPr>
        <p:txBody>
          <a:bodyPr wrap="square" rtlCol="0">
            <a:spAutoFit/>
          </a:bodyPr>
          <a:lstStyle/>
          <a:p>
            <a:r>
              <a:rPr lang="en-CA" sz="4000" b="1" i="1" dirty="0">
                <a:solidFill>
                  <a:srgbClr val="FFFF00"/>
                </a:solidFill>
                <a:effectLst>
                  <a:outerShdw blurRad="50800" dist="50800" dir="5400000" algn="ctr" rotWithShape="0">
                    <a:schemeClr val="bg1"/>
                  </a:outerShdw>
                </a:effectLst>
              </a:rPr>
              <a:t>How God Directs Your Life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465922">
                                            <p:txEl>
                                              <p:pRg st="0" end="0"/>
                                            </p:txEl>
                                          </p:spTgt>
                                        </p:tgtEl>
                                        <p:attrNameLst>
                                          <p:attrName>style.visibility</p:attrName>
                                        </p:attrNameLst>
                                      </p:cBhvr>
                                      <p:to>
                                        <p:strVal val="visible"/>
                                      </p:to>
                                    </p:set>
                                    <p:anim calcmode="lin" valueType="num">
                                      <p:cBhvr>
                                        <p:cTn id="7" dur="1000" fill="hold"/>
                                        <p:tgtEl>
                                          <p:spTgt spid="465922">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465922">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46592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465922">
                                            <p:txEl>
                                              <p:pRg st="1" end="1"/>
                                            </p:txEl>
                                          </p:spTgt>
                                        </p:tgtEl>
                                        <p:attrNameLst>
                                          <p:attrName>style.visibility</p:attrName>
                                        </p:attrNameLst>
                                      </p:cBhvr>
                                      <p:to>
                                        <p:strVal val="visible"/>
                                      </p:to>
                                    </p:set>
                                    <p:anim calcmode="lin" valueType="num">
                                      <p:cBhvr>
                                        <p:cTn id="14" dur="1000" fill="hold"/>
                                        <p:tgtEl>
                                          <p:spTgt spid="465922">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465922">
                                            <p:txEl>
                                              <p:pRg st="1" end="1"/>
                                            </p:txEl>
                                          </p:spTgt>
                                        </p:tgtEl>
                                        <p:attrNameLst>
                                          <p:attrName>ppt_h</p:attrName>
                                        </p:attrNameLst>
                                      </p:cBhvr>
                                      <p:tavLst>
                                        <p:tav tm="0">
                                          <p:val>
                                            <p:fltVal val="0"/>
                                          </p:val>
                                        </p:tav>
                                        <p:tav tm="100000">
                                          <p:val>
                                            <p:strVal val="#ppt_h"/>
                                          </p:val>
                                        </p:tav>
                                      </p:tavLst>
                                    </p:anim>
                                    <p:animEffect transition="in" filter="fade">
                                      <p:cBhvr>
                                        <p:cTn id="16" dur="1000"/>
                                        <p:tgtEl>
                                          <p:spTgt spid="46592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5922"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922" name="Rectangle 2"/>
          <p:cNvSpPr>
            <a:spLocks noGrp="1" noChangeArrowheads="1"/>
          </p:cNvSpPr>
          <p:nvPr>
            <p:ph type="body" idx="1"/>
          </p:nvPr>
        </p:nvSpPr>
        <p:spPr>
          <a:xfrm>
            <a:off x="1535493" y="1666292"/>
            <a:ext cx="9121013" cy="3525416"/>
          </a:xfrm>
        </p:spPr>
        <p:txBody>
          <a:bodyPr>
            <a:normAutofit/>
          </a:bodyPr>
          <a:lstStyle/>
          <a:p>
            <a:pPr eaLnBrk="1" hangingPunct="1"/>
            <a:r>
              <a:rPr lang="en-GB" sz="3600" i="1" dirty="0">
                <a:solidFill>
                  <a:schemeClr val="tx2">
                    <a:lumMod val="75000"/>
                  </a:schemeClr>
                </a:solidFill>
                <a:effectLst>
                  <a:outerShdw blurRad="50800" dist="63500" dir="5400000" algn="ctr" rotWithShape="0">
                    <a:srgbClr val="000000"/>
                  </a:outerShdw>
                </a:effectLst>
                <a:latin typeface="Calibri" panose="020F0502020204030204" pitchFamily="34" charset="0"/>
                <a:cs typeface="Calibri" panose="020F0502020204030204" pitchFamily="34" charset="0"/>
              </a:rPr>
              <a:t>In this frame of mind, you </a:t>
            </a:r>
            <a:r>
              <a:rPr lang="en-GB" sz="3600" b="1" i="1" dirty="0">
                <a:solidFill>
                  <a:srgbClr val="FFFF00"/>
                </a:solidFill>
                <a:effectLst>
                  <a:outerShdw blurRad="50800" dist="63500" dir="5400000" algn="ctr" rotWithShape="0">
                    <a:srgbClr val="000000"/>
                  </a:outerShdw>
                </a:effectLst>
                <a:latin typeface="Calibri" panose="020F0502020204030204" pitchFamily="34" charset="0"/>
                <a:cs typeface="Calibri" panose="020F0502020204030204" pitchFamily="34" charset="0"/>
              </a:rPr>
              <a:t>Will</a:t>
            </a:r>
            <a:r>
              <a:rPr lang="en-GB" sz="3600" i="1" dirty="0">
                <a:solidFill>
                  <a:srgbClr val="FFFF00"/>
                </a:solidFill>
                <a:effectLst>
                  <a:outerShdw blurRad="50800" dist="63500" dir="5400000" algn="ctr" rotWithShape="0">
                    <a:srgbClr val="000000"/>
                  </a:outerShdw>
                </a:effectLst>
                <a:latin typeface="Calibri" panose="020F0502020204030204" pitchFamily="34" charset="0"/>
                <a:cs typeface="Calibri" panose="020F0502020204030204" pitchFamily="34" charset="0"/>
              </a:rPr>
              <a:t> (or choose) </a:t>
            </a:r>
            <a:r>
              <a:rPr lang="en-GB" sz="3600" i="1" dirty="0">
                <a:solidFill>
                  <a:schemeClr val="tx2">
                    <a:lumMod val="75000"/>
                  </a:schemeClr>
                </a:solidFill>
                <a:effectLst>
                  <a:outerShdw blurRad="50800" dist="63500" dir="5400000" algn="ctr" rotWithShape="0">
                    <a:srgbClr val="000000"/>
                  </a:outerShdw>
                </a:effectLst>
                <a:latin typeface="Calibri" panose="020F0502020204030204" pitchFamily="34" charset="0"/>
                <a:cs typeface="Calibri" panose="020F0502020204030204" pitchFamily="34" charset="0"/>
              </a:rPr>
              <a:t>to do actions (through your physical body) that will result in works of righteousness.  </a:t>
            </a:r>
          </a:p>
          <a:p>
            <a:pPr eaLnBrk="1" hangingPunct="1"/>
            <a:r>
              <a:rPr lang="en-GB" sz="3600" i="1" dirty="0">
                <a:solidFill>
                  <a:schemeClr val="tx2">
                    <a:lumMod val="75000"/>
                  </a:schemeClr>
                </a:solidFill>
                <a:effectLst>
                  <a:outerShdw blurRad="50800" dist="63500" dir="5400000" algn="ctr" rotWithShape="0">
                    <a:srgbClr val="000000"/>
                  </a:outerShdw>
                </a:effectLst>
                <a:latin typeface="Calibri" panose="020F0502020204030204" pitchFamily="34" charset="0"/>
                <a:cs typeface="Calibri" panose="020F0502020204030204" pitchFamily="34" charset="0"/>
              </a:rPr>
              <a:t>These actions, </a:t>
            </a:r>
            <a:r>
              <a:rPr lang="en-GB" sz="3600" i="1" dirty="0">
                <a:solidFill>
                  <a:srgbClr val="FFFF00"/>
                </a:solidFill>
                <a:effectLst>
                  <a:outerShdw blurRad="50800" dist="63500" dir="5400000" algn="ctr" rotWithShape="0">
                    <a:srgbClr val="000000"/>
                  </a:outerShdw>
                </a:effectLst>
                <a:latin typeface="Calibri" panose="020F0502020204030204" pitchFamily="34" charset="0"/>
                <a:cs typeface="Calibri" panose="020F0502020204030204" pitchFamily="34" charset="0"/>
              </a:rPr>
              <a:t>empowered by the Holy Spirit </a:t>
            </a:r>
            <a:r>
              <a:rPr lang="en-GB" sz="3600" i="1" dirty="0">
                <a:solidFill>
                  <a:schemeClr val="tx2">
                    <a:lumMod val="75000"/>
                  </a:schemeClr>
                </a:solidFill>
                <a:effectLst>
                  <a:outerShdw blurRad="50800" dist="63500" dir="5400000" algn="ctr" rotWithShape="0">
                    <a:srgbClr val="000000"/>
                  </a:outerShdw>
                </a:effectLst>
                <a:latin typeface="Calibri" panose="020F0502020204030204" pitchFamily="34" charset="0"/>
                <a:cs typeface="Calibri" panose="020F0502020204030204" pitchFamily="34" charset="0"/>
              </a:rPr>
              <a:t>will please God and display the glory of God.</a:t>
            </a:r>
            <a:endParaRPr lang="en-CA" sz="3600" i="1" dirty="0">
              <a:solidFill>
                <a:schemeClr val="tx2">
                  <a:lumMod val="75000"/>
                </a:schemeClr>
              </a:solidFill>
              <a:effectLst>
                <a:outerShdw blurRad="50800" dist="63500" dir="5400000" algn="ctr" rotWithShape="0">
                  <a:srgbClr val="000000"/>
                </a:outerShdw>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30597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465922">
                                            <p:txEl>
                                              <p:pRg st="0" end="0"/>
                                            </p:txEl>
                                          </p:spTgt>
                                        </p:tgtEl>
                                        <p:attrNameLst>
                                          <p:attrName>style.visibility</p:attrName>
                                        </p:attrNameLst>
                                      </p:cBhvr>
                                      <p:to>
                                        <p:strVal val="visible"/>
                                      </p:to>
                                    </p:set>
                                    <p:anim calcmode="lin" valueType="num">
                                      <p:cBhvr>
                                        <p:cTn id="7" dur="1000" fill="hold"/>
                                        <p:tgtEl>
                                          <p:spTgt spid="465922">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465922">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46592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465922">
                                            <p:txEl>
                                              <p:pRg st="1" end="1"/>
                                            </p:txEl>
                                          </p:spTgt>
                                        </p:tgtEl>
                                        <p:attrNameLst>
                                          <p:attrName>style.visibility</p:attrName>
                                        </p:attrNameLst>
                                      </p:cBhvr>
                                      <p:to>
                                        <p:strVal val="visible"/>
                                      </p:to>
                                    </p:set>
                                    <p:anim calcmode="lin" valueType="num">
                                      <p:cBhvr>
                                        <p:cTn id="14" dur="1000" fill="hold"/>
                                        <p:tgtEl>
                                          <p:spTgt spid="465922">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465922">
                                            <p:txEl>
                                              <p:pRg st="1" end="1"/>
                                            </p:txEl>
                                          </p:spTgt>
                                        </p:tgtEl>
                                        <p:attrNameLst>
                                          <p:attrName>ppt_h</p:attrName>
                                        </p:attrNameLst>
                                      </p:cBhvr>
                                      <p:tavLst>
                                        <p:tav tm="0">
                                          <p:val>
                                            <p:fltVal val="0"/>
                                          </p:val>
                                        </p:tav>
                                        <p:tav tm="100000">
                                          <p:val>
                                            <p:strVal val="#ppt_h"/>
                                          </p:val>
                                        </p:tav>
                                      </p:tavLst>
                                    </p:anim>
                                    <p:animEffect transition="in" filter="fade">
                                      <p:cBhvr>
                                        <p:cTn id="16" dur="1000"/>
                                        <p:tgtEl>
                                          <p:spTgt spid="46592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5922" grpId="0" uiExpand="1"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23618" name="Group 4"/>
          <p:cNvGrpSpPr>
            <a:grpSpLocks/>
          </p:cNvGrpSpPr>
          <p:nvPr/>
        </p:nvGrpSpPr>
        <p:grpSpPr bwMode="auto">
          <a:xfrm>
            <a:off x="1679512" y="981075"/>
            <a:ext cx="8448937" cy="5473700"/>
            <a:chOff x="567" y="618"/>
            <a:chExt cx="4625" cy="3448"/>
          </a:xfrm>
        </p:grpSpPr>
        <p:grpSp>
          <p:nvGrpSpPr>
            <p:cNvPr id="623634" name="Group 5"/>
            <p:cNvGrpSpPr>
              <a:grpSpLocks/>
            </p:cNvGrpSpPr>
            <p:nvPr/>
          </p:nvGrpSpPr>
          <p:grpSpPr bwMode="auto">
            <a:xfrm>
              <a:off x="567" y="618"/>
              <a:ext cx="4625" cy="3448"/>
              <a:chOff x="567" y="618"/>
              <a:chExt cx="4625" cy="3448"/>
            </a:xfrm>
          </p:grpSpPr>
          <p:grpSp>
            <p:nvGrpSpPr>
              <p:cNvPr id="623643" name="Group 6"/>
              <p:cNvGrpSpPr>
                <a:grpSpLocks/>
              </p:cNvGrpSpPr>
              <p:nvPr/>
            </p:nvGrpSpPr>
            <p:grpSpPr bwMode="auto">
              <a:xfrm>
                <a:off x="567" y="618"/>
                <a:ext cx="4625" cy="3448"/>
                <a:chOff x="567" y="618"/>
                <a:chExt cx="4625" cy="3448"/>
              </a:xfrm>
            </p:grpSpPr>
            <p:sp>
              <p:nvSpPr>
                <p:cNvPr id="336903" name="Oval 7"/>
                <p:cNvSpPr>
                  <a:spLocks noChangeArrowheads="1"/>
                </p:cNvSpPr>
                <p:nvPr/>
              </p:nvSpPr>
              <p:spPr bwMode="auto">
                <a:xfrm>
                  <a:off x="567" y="618"/>
                  <a:ext cx="4625" cy="3448"/>
                </a:xfrm>
                <a:prstGeom prst="ellipse">
                  <a:avLst/>
                </a:prstGeom>
                <a:gradFill flip="none" rotWithShape="1">
                  <a:gsLst>
                    <a:gs pos="0">
                      <a:schemeClr val="tx2">
                        <a:lumMod val="75000"/>
                        <a:shade val="30000"/>
                        <a:satMod val="115000"/>
                      </a:schemeClr>
                    </a:gs>
                    <a:gs pos="50000">
                      <a:schemeClr val="tx2">
                        <a:lumMod val="75000"/>
                        <a:shade val="67500"/>
                        <a:satMod val="115000"/>
                      </a:schemeClr>
                    </a:gs>
                    <a:gs pos="100000">
                      <a:schemeClr val="tx2">
                        <a:lumMod val="75000"/>
                        <a:shade val="100000"/>
                        <a:satMod val="115000"/>
                      </a:schemeClr>
                    </a:gs>
                  </a:gsLst>
                  <a:path path="circle">
                    <a:fillToRect l="50000" t="50000" r="50000" b="50000"/>
                  </a:path>
                  <a:tileRect/>
                </a:gradFill>
                <a:ln w="9525">
                  <a:noFill/>
                  <a:round/>
                  <a:headEnd/>
                  <a:tailEnd/>
                </a:ln>
                <a:effectLst/>
              </p:spPr>
              <p:txBody>
                <a:bodyPr wrap="none" anchor="ctr"/>
                <a:lstStyle/>
                <a:p>
                  <a:pPr>
                    <a:defRPr/>
                  </a:pPr>
                  <a:endParaRPr lang="en-CA" sz="2400" dirty="0">
                    <a:solidFill>
                      <a:schemeClr val="tx2">
                        <a:lumMod val="75000"/>
                      </a:schemeClr>
                    </a:solidFill>
                  </a:endParaRPr>
                </a:p>
              </p:txBody>
            </p:sp>
            <p:sp>
              <p:nvSpPr>
                <p:cNvPr id="623650" name="Text Box 8"/>
                <p:cNvSpPr txBox="1">
                  <a:spLocks noChangeArrowheads="1"/>
                </p:cNvSpPr>
                <p:nvPr/>
              </p:nvSpPr>
              <p:spPr bwMode="auto">
                <a:xfrm>
                  <a:off x="2377" y="769"/>
                  <a:ext cx="998" cy="472"/>
                </a:xfrm>
                <a:prstGeom prst="rect">
                  <a:avLst/>
                </a:prstGeom>
                <a:noFill/>
                <a:ln w="9525">
                  <a:noFill/>
                  <a:miter lim="800000"/>
                  <a:headEnd/>
                  <a:tailEnd/>
                </a:ln>
              </p:spPr>
              <p:txBody>
                <a:bodyPr>
                  <a:spAutoFit/>
                </a:bodyPr>
                <a:lstStyle/>
                <a:p>
                  <a:pPr algn="ctr">
                    <a:spcBef>
                      <a:spcPct val="50000"/>
                    </a:spcBef>
                  </a:pPr>
                  <a:r>
                    <a:rPr lang="en-CA" sz="4267" b="1" dirty="0">
                      <a:solidFill>
                        <a:srgbClr val="0C0002"/>
                      </a:solidFill>
                    </a:rPr>
                    <a:t>Body</a:t>
                  </a:r>
                </a:p>
              </p:txBody>
            </p:sp>
          </p:grpSp>
          <p:sp>
            <p:nvSpPr>
              <p:cNvPr id="623644" name="Text Box 9"/>
              <p:cNvSpPr txBox="1">
                <a:spLocks noChangeArrowheads="1"/>
              </p:cNvSpPr>
              <p:nvPr/>
            </p:nvSpPr>
            <p:spPr bwMode="auto">
              <a:xfrm>
                <a:off x="612" y="2251"/>
                <a:ext cx="709" cy="368"/>
              </a:xfrm>
              <a:prstGeom prst="rect">
                <a:avLst/>
              </a:prstGeom>
              <a:noFill/>
              <a:ln w="9525">
                <a:noFill/>
                <a:miter lim="800000"/>
                <a:headEnd/>
                <a:tailEnd/>
              </a:ln>
            </p:spPr>
            <p:txBody>
              <a:bodyPr wrap="square">
                <a:spAutoFit/>
              </a:bodyPr>
              <a:lstStyle/>
              <a:p>
                <a:pPr algn="ctr">
                  <a:spcBef>
                    <a:spcPct val="50000"/>
                  </a:spcBef>
                </a:pPr>
                <a:r>
                  <a:rPr lang="en-CA" sz="3200" b="1" dirty="0">
                    <a:solidFill>
                      <a:srgbClr val="0C0002"/>
                    </a:solidFill>
                  </a:rPr>
                  <a:t>Taste</a:t>
                </a:r>
              </a:p>
            </p:txBody>
          </p:sp>
          <p:sp>
            <p:nvSpPr>
              <p:cNvPr id="623645" name="Text Box 10"/>
              <p:cNvSpPr txBox="1">
                <a:spLocks noChangeArrowheads="1"/>
              </p:cNvSpPr>
              <p:nvPr/>
            </p:nvSpPr>
            <p:spPr bwMode="auto">
              <a:xfrm>
                <a:off x="1156" y="3203"/>
                <a:ext cx="869" cy="368"/>
              </a:xfrm>
              <a:prstGeom prst="rect">
                <a:avLst/>
              </a:prstGeom>
              <a:noFill/>
              <a:ln w="9525">
                <a:noFill/>
                <a:miter lim="800000"/>
                <a:headEnd/>
                <a:tailEnd/>
              </a:ln>
            </p:spPr>
            <p:txBody>
              <a:bodyPr wrap="square">
                <a:spAutoFit/>
              </a:bodyPr>
              <a:lstStyle/>
              <a:p>
                <a:pPr algn="ctr">
                  <a:spcBef>
                    <a:spcPct val="50000"/>
                  </a:spcBef>
                </a:pPr>
                <a:r>
                  <a:rPr lang="en-CA" sz="3200" b="1" dirty="0">
                    <a:solidFill>
                      <a:srgbClr val="0C0002"/>
                    </a:solidFill>
                  </a:rPr>
                  <a:t>Touch</a:t>
                </a:r>
              </a:p>
            </p:txBody>
          </p:sp>
          <p:sp>
            <p:nvSpPr>
              <p:cNvPr id="623646" name="Text Box 11"/>
              <p:cNvSpPr txBox="1">
                <a:spLocks noChangeArrowheads="1"/>
              </p:cNvSpPr>
              <p:nvPr/>
            </p:nvSpPr>
            <p:spPr bwMode="auto">
              <a:xfrm>
                <a:off x="2377" y="3491"/>
                <a:ext cx="1005" cy="368"/>
              </a:xfrm>
              <a:prstGeom prst="rect">
                <a:avLst/>
              </a:prstGeom>
              <a:noFill/>
              <a:ln w="9525">
                <a:noFill/>
                <a:miter lim="800000"/>
                <a:headEnd/>
                <a:tailEnd/>
              </a:ln>
            </p:spPr>
            <p:txBody>
              <a:bodyPr wrap="square">
                <a:spAutoFit/>
              </a:bodyPr>
              <a:lstStyle/>
              <a:p>
                <a:pPr algn="ctr">
                  <a:spcBef>
                    <a:spcPct val="50000"/>
                  </a:spcBef>
                </a:pPr>
                <a:r>
                  <a:rPr lang="en-CA" sz="3200" b="1" dirty="0">
                    <a:solidFill>
                      <a:srgbClr val="0C0002"/>
                    </a:solidFill>
                  </a:rPr>
                  <a:t>Sight</a:t>
                </a:r>
              </a:p>
            </p:txBody>
          </p:sp>
          <p:sp>
            <p:nvSpPr>
              <p:cNvPr id="623647" name="Text Box 12"/>
              <p:cNvSpPr txBox="1">
                <a:spLocks noChangeArrowheads="1"/>
              </p:cNvSpPr>
              <p:nvPr/>
            </p:nvSpPr>
            <p:spPr bwMode="auto">
              <a:xfrm>
                <a:off x="3684" y="3203"/>
                <a:ext cx="965" cy="368"/>
              </a:xfrm>
              <a:prstGeom prst="rect">
                <a:avLst/>
              </a:prstGeom>
              <a:noFill/>
              <a:ln w="9525">
                <a:noFill/>
                <a:miter lim="800000"/>
                <a:headEnd/>
                <a:tailEnd/>
              </a:ln>
            </p:spPr>
            <p:txBody>
              <a:bodyPr wrap="square">
                <a:spAutoFit/>
              </a:bodyPr>
              <a:lstStyle/>
              <a:p>
                <a:pPr algn="ctr">
                  <a:spcBef>
                    <a:spcPct val="50000"/>
                  </a:spcBef>
                </a:pPr>
                <a:r>
                  <a:rPr lang="en-CA" sz="3200" b="1" dirty="0">
                    <a:solidFill>
                      <a:srgbClr val="0C0002"/>
                    </a:solidFill>
                  </a:rPr>
                  <a:t>Sound</a:t>
                </a:r>
              </a:p>
            </p:txBody>
          </p:sp>
          <p:sp>
            <p:nvSpPr>
              <p:cNvPr id="623648" name="Text Box 13"/>
              <p:cNvSpPr txBox="1">
                <a:spLocks noChangeArrowheads="1"/>
              </p:cNvSpPr>
              <p:nvPr/>
            </p:nvSpPr>
            <p:spPr bwMode="auto">
              <a:xfrm>
                <a:off x="4388" y="2251"/>
                <a:ext cx="804" cy="368"/>
              </a:xfrm>
              <a:prstGeom prst="rect">
                <a:avLst/>
              </a:prstGeom>
              <a:noFill/>
              <a:ln w="9525">
                <a:noFill/>
                <a:miter lim="800000"/>
                <a:headEnd/>
                <a:tailEnd/>
              </a:ln>
            </p:spPr>
            <p:txBody>
              <a:bodyPr wrap="square">
                <a:spAutoFit/>
              </a:bodyPr>
              <a:lstStyle/>
              <a:p>
                <a:pPr algn="ctr">
                  <a:spcBef>
                    <a:spcPct val="50000"/>
                  </a:spcBef>
                </a:pPr>
                <a:r>
                  <a:rPr lang="en-CA" sz="3200" b="1" dirty="0">
                    <a:solidFill>
                      <a:srgbClr val="0C0002"/>
                    </a:solidFill>
                  </a:rPr>
                  <a:t>Smell</a:t>
                </a:r>
              </a:p>
            </p:txBody>
          </p:sp>
        </p:grpSp>
        <p:grpSp>
          <p:nvGrpSpPr>
            <p:cNvPr id="623635" name="Group 14"/>
            <p:cNvGrpSpPr>
              <a:grpSpLocks/>
            </p:cNvGrpSpPr>
            <p:nvPr/>
          </p:nvGrpSpPr>
          <p:grpSpPr bwMode="auto">
            <a:xfrm>
              <a:off x="1383" y="1298"/>
              <a:ext cx="2994" cy="2132"/>
              <a:chOff x="1383" y="1298"/>
              <a:chExt cx="2994" cy="2132"/>
            </a:xfrm>
          </p:grpSpPr>
          <p:grpSp>
            <p:nvGrpSpPr>
              <p:cNvPr id="623637" name="Group 15"/>
              <p:cNvGrpSpPr>
                <a:grpSpLocks/>
              </p:cNvGrpSpPr>
              <p:nvPr/>
            </p:nvGrpSpPr>
            <p:grpSpPr bwMode="auto">
              <a:xfrm>
                <a:off x="1408" y="1298"/>
                <a:ext cx="2969" cy="2132"/>
                <a:chOff x="1408" y="1298"/>
                <a:chExt cx="2969" cy="2132"/>
              </a:xfrm>
            </p:grpSpPr>
            <p:sp>
              <p:nvSpPr>
                <p:cNvPr id="623641" name="Oval 16"/>
                <p:cNvSpPr>
                  <a:spLocks noChangeArrowheads="1"/>
                </p:cNvSpPr>
                <p:nvPr/>
              </p:nvSpPr>
              <p:spPr bwMode="auto">
                <a:xfrm>
                  <a:off x="1408" y="1298"/>
                  <a:ext cx="2969" cy="2132"/>
                </a:xfrm>
                <a:prstGeom prst="ellipse">
                  <a:avLst/>
                </a:prstGeom>
                <a:solidFill>
                  <a:srgbClr val="83BDFD"/>
                </a:solidFill>
                <a:ln w="9525">
                  <a:noFill/>
                  <a:round/>
                  <a:headEnd/>
                  <a:tailEnd/>
                </a:ln>
              </p:spPr>
              <p:txBody>
                <a:bodyPr wrap="none" anchor="ctr"/>
                <a:lstStyle/>
                <a:p>
                  <a:endParaRPr lang="en-US" sz="2400" dirty="0"/>
                </a:p>
              </p:txBody>
            </p:sp>
            <p:sp>
              <p:nvSpPr>
                <p:cNvPr id="623642" name="Text Box 17"/>
                <p:cNvSpPr txBox="1">
                  <a:spLocks noChangeArrowheads="1"/>
                </p:cNvSpPr>
                <p:nvPr/>
              </p:nvSpPr>
              <p:spPr bwMode="auto">
                <a:xfrm>
                  <a:off x="2377" y="1374"/>
                  <a:ext cx="1005" cy="472"/>
                </a:xfrm>
                <a:prstGeom prst="rect">
                  <a:avLst/>
                </a:prstGeom>
                <a:noFill/>
                <a:ln w="9525">
                  <a:noFill/>
                  <a:miter lim="800000"/>
                  <a:headEnd/>
                  <a:tailEnd/>
                </a:ln>
              </p:spPr>
              <p:txBody>
                <a:bodyPr wrap="square">
                  <a:spAutoFit/>
                </a:bodyPr>
                <a:lstStyle/>
                <a:p>
                  <a:pPr algn="ctr">
                    <a:spcBef>
                      <a:spcPct val="50000"/>
                    </a:spcBef>
                  </a:pPr>
                  <a:r>
                    <a:rPr lang="en-CA" sz="4267" b="1" dirty="0">
                      <a:solidFill>
                        <a:srgbClr val="0C0002"/>
                      </a:solidFill>
                    </a:rPr>
                    <a:t>Soul</a:t>
                  </a:r>
                </a:p>
              </p:txBody>
            </p:sp>
          </p:grpSp>
          <p:sp>
            <p:nvSpPr>
              <p:cNvPr id="623638" name="Text Box 18"/>
              <p:cNvSpPr txBox="1">
                <a:spLocks noChangeArrowheads="1"/>
              </p:cNvSpPr>
              <p:nvPr/>
            </p:nvSpPr>
            <p:spPr bwMode="auto">
              <a:xfrm>
                <a:off x="1383" y="2296"/>
                <a:ext cx="708" cy="368"/>
              </a:xfrm>
              <a:prstGeom prst="rect">
                <a:avLst/>
              </a:prstGeom>
              <a:noFill/>
              <a:ln w="9525">
                <a:noFill/>
                <a:miter lim="800000"/>
                <a:headEnd/>
                <a:tailEnd/>
              </a:ln>
            </p:spPr>
            <p:txBody>
              <a:bodyPr wrap="square">
                <a:spAutoFit/>
              </a:bodyPr>
              <a:lstStyle/>
              <a:p>
                <a:pPr algn="ctr">
                  <a:spcBef>
                    <a:spcPct val="50000"/>
                  </a:spcBef>
                </a:pPr>
                <a:r>
                  <a:rPr lang="en-CA" sz="3200" b="1" dirty="0">
                    <a:solidFill>
                      <a:srgbClr val="0C0002"/>
                    </a:solidFill>
                  </a:rPr>
                  <a:t>Mind</a:t>
                </a:r>
              </a:p>
            </p:txBody>
          </p:sp>
          <p:sp>
            <p:nvSpPr>
              <p:cNvPr id="623639" name="Text Box 19"/>
              <p:cNvSpPr txBox="1">
                <a:spLocks noChangeArrowheads="1"/>
              </p:cNvSpPr>
              <p:nvPr/>
            </p:nvSpPr>
            <p:spPr bwMode="auto">
              <a:xfrm>
                <a:off x="2327" y="3007"/>
                <a:ext cx="1183" cy="368"/>
              </a:xfrm>
              <a:prstGeom prst="rect">
                <a:avLst/>
              </a:prstGeom>
              <a:noFill/>
              <a:ln w="9525">
                <a:noFill/>
                <a:miter lim="800000"/>
                <a:headEnd/>
                <a:tailEnd/>
              </a:ln>
            </p:spPr>
            <p:txBody>
              <a:bodyPr wrap="square">
                <a:spAutoFit/>
              </a:bodyPr>
              <a:lstStyle/>
              <a:p>
                <a:pPr algn="ctr">
                  <a:spcBef>
                    <a:spcPct val="50000"/>
                  </a:spcBef>
                </a:pPr>
                <a:r>
                  <a:rPr lang="en-CA" sz="3200" b="1" dirty="0">
                    <a:solidFill>
                      <a:srgbClr val="0C0002"/>
                    </a:solidFill>
                  </a:rPr>
                  <a:t>Emotions</a:t>
                </a:r>
              </a:p>
            </p:txBody>
          </p:sp>
          <p:sp>
            <p:nvSpPr>
              <p:cNvPr id="623640" name="Text Box 20"/>
              <p:cNvSpPr txBox="1">
                <a:spLocks noChangeArrowheads="1"/>
              </p:cNvSpPr>
              <p:nvPr/>
            </p:nvSpPr>
            <p:spPr bwMode="auto">
              <a:xfrm>
                <a:off x="3696" y="2251"/>
                <a:ext cx="590" cy="368"/>
              </a:xfrm>
              <a:prstGeom prst="rect">
                <a:avLst/>
              </a:prstGeom>
              <a:noFill/>
              <a:ln w="9525">
                <a:noFill/>
                <a:miter lim="800000"/>
                <a:headEnd/>
                <a:tailEnd/>
              </a:ln>
            </p:spPr>
            <p:txBody>
              <a:bodyPr>
                <a:spAutoFit/>
              </a:bodyPr>
              <a:lstStyle/>
              <a:p>
                <a:pPr algn="ctr">
                  <a:spcBef>
                    <a:spcPct val="50000"/>
                  </a:spcBef>
                </a:pPr>
                <a:r>
                  <a:rPr lang="en-CA" sz="3200" b="1" dirty="0">
                    <a:solidFill>
                      <a:srgbClr val="0C0002"/>
                    </a:solidFill>
                  </a:rPr>
                  <a:t>Will</a:t>
                </a:r>
              </a:p>
            </p:txBody>
          </p:sp>
        </p:grpSp>
        <p:sp>
          <p:nvSpPr>
            <p:cNvPr id="623636" name="Oval 21"/>
            <p:cNvSpPr>
              <a:spLocks noChangeArrowheads="1"/>
            </p:cNvSpPr>
            <p:nvPr/>
          </p:nvSpPr>
          <p:spPr bwMode="auto">
            <a:xfrm>
              <a:off x="2144" y="1888"/>
              <a:ext cx="1507" cy="998"/>
            </a:xfrm>
            <a:prstGeom prst="ellipse">
              <a:avLst/>
            </a:prstGeom>
            <a:gradFill rotWithShape="1">
              <a:gsLst>
                <a:gs pos="0">
                  <a:srgbClr val="FFFF66"/>
                </a:gs>
                <a:gs pos="100000">
                  <a:srgbClr val="B2B247"/>
                </a:gs>
              </a:gsLst>
              <a:path path="shape">
                <a:fillToRect l="50000" t="50000" r="50000" b="50000"/>
              </a:path>
            </a:gradFill>
            <a:ln w="9525">
              <a:noFill/>
              <a:round/>
              <a:headEnd/>
              <a:tailEnd/>
            </a:ln>
          </p:spPr>
          <p:txBody>
            <a:bodyPr wrap="none" anchor="ctr"/>
            <a:lstStyle/>
            <a:p>
              <a:endParaRPr lang="en-US" sz="2400" dirty="0"/>
            </a:p>
          </p:txBody>
        </p:sp>
      </p:grpSp>
      <p:grpSp>
        <p:nvGrpSpPr>
          <p:cNvPr id="623619" name="Group 41"/>
          <p:cNvGrpSpPr>
            <a:grpSpLocks/>
          </p:cNvGrpSpPr>
          <p:nvPr/>
        </p:nvGrpSpPr>
        <p:grpSpPr bwMode="auto">
          <a:xfrm>
            <a:off x="6769102" y="836613"/>
            <a:ext cx="3837517" cy="2736851"/>
            <a:chOff x="3198" y="527"/>
            <a:chExt cx="1813" cy="1724"/>
          </a:xfrm>
        </p:grpSpPr>
        <p:sp>
          <p:nvSpPr>
            <p:cNvPr id="623630" name="Line 23"/>
            <p:cNvSpPr>
              <a:spLocks noChangeShapeType="1"/>
            </p:cNvSpPr>
            <p:nvPr/>
          </p:nvSpPr>
          <p:spPr bwMode="auto">
            <a:xfrm flipH="1">
              <a:off x="3198" y="890"/>
              <a:ext cx="1542" cy="1361"/>
            </a:xfrm>
            <a:prstGeom prst="line">
              <a:avLst/>
            </a:prstGeom>
            <a:noFill/>
            <a:ln w="76200">
              <a:solidFill>
                <a:srgbClr val="CC9900"/>
              </a:solidFill>
              <a:round/>
              <a:headEnd/>
              <a:tailEnd type="triangle" w="med" len="med"/>
            </a:ln>
          </p:spPr>
          <p:txBody>
            <a:bodyPr/>
            <a:lstStyle/>
            <a:p>
              <a:endParaRPr lang="en-CA" sz="2400" dirty="0"/>
            </a:p>
          </p:txBody>
        </p:sp>
        <p:grpSp>
          <p:nvGrpSpPr>
            <p:cNvPr id="623631" name="Group 24"/>
            <p:cNvGrpSpPr>
              <a:grpSpLocks/>
            </p:cNvGrpSpPr>
            <p:nvPr/>
          </p:nvGrpSpPr>
          <p:grpSpPr bwMode="auto">
            <a:xfrm>
              <a:off x="4195" y="527"/>
              <a:ext cx="816" cy="726"/>
              <a:chOff x="4195" y="527"/>
              <a:chExt cx="816" cy="726"/>
            </a:xfrm>
          </p:grpSpPr>
          <p:sp>
            <p:nvSpPr>
              <p:cNvPr id="623632" name="Oval 25"/>
              <p:cNvSpPr>
                <a:spLocks noChangeArrowheads="1"/>
              </p:cNvSpPr>
              <p:nvPr/>
            </p:nvSpPr>
            <p:spPr bwMode="auto">
              <a:xfrm>
                <a:off x="4195" y="527"/>
                <a:ext cx="816" cy="726"/>
              </a:xfrm>
              <a:prstGeom prst="ellipse">
                <a:avLst/>
              </a:prstGeom>
              <a:gradFill rotWithShape="1">
                <a:gsLst>
                  <a:gs pos="0">
                    <a:srgbClr val="FFFF66"/>
                  </a:gs>
                  <a:gs pos="100000">
                    <a:srgbClr val="92923A"/>
                  </a:gs>
                </a:gsLst>
                <a:path path="shape">
                  <a:fillToRect l="50000" t="50000" r="50000" b="50000"/>
                </a:path>
              </a:gradFill>
              <a:ln w="9525">
                <a:noFill/>
                <a:round/>
                <a:headEnd/>
                <a:tailEnd/>
              </a:ln>
            </p:spPr>
            <p:txBody>
              <a:bodyPr wrap="none" anchor="ctr"/>
              <a:lstStyle/>
              <a:p>
                <a:endParaRPr lang="en-US" sz="2400" dirty="0"/>
              </a:p>
            </p:txBody>
          </p:sp>
          <p:sp>
            <p:nvSpPr>
              <p:cNvPr id="623633" name="Text Box 26"/>
              <p:cNvSpPr txBox="1">
                <a:spLocks noChangeArrowheads="1"/>
              </p:cNvSpPr>
              <p:nvPr/>
            </p:nvSpPr>
            <p:spPr bwMode="auto">
              <a:xfrm>
                <a:off x="4286" y="648"/>
                <a:ext cx="635" cy="472"/>
              </a:xfrm>
              <a:prstGeom prst="rect">
                <a:avLst/>
              </a:prstGeom>
              <a:noFill/>
              <a:ln w="9525">
                <a:noFill/>
                <a:miter lim="800000"/>
                <a:headEnd/>
                <a:tailEnd/>
              </a:ln>
            </p:spPr>
            <p:txBody>
              <a:bodyPr>
                <a:spAutoFit/>
              </a:bodyPr>
              <a:lstStyle/>
              <a:p>
                <a:pPr algn="ctr">
                  <a:spcBef>
                    <a:spcPct val="50000"/>
                  </a:spcBef>
                </a:pPr>
                <a:r>
                  <a:rPr lang="en-CA" sz="4267" b="1" dirty="0">
                    <a:solidFill>
                      <a:srgbClr val="0C0002"/>
                    </a:solidFill>
                  </a:rPr>
                  <a:t>God</a:t>
                </a:r>
              </a:p>
            </p:txBody>
          </p:sp>
        </p:grpSp>
      </p:grpSp>
      <p:sp>
        <p:nvSpPr>
          <p:cNvPr id="336927" name="AutoShape 31"/>
          <p:cNvSpPr>
            <a:spLocks noChangeArrowheads="1"/>
          </p:cNvSpPr>
          <p:nvPr/>
        </p:nvSpPr>
        <p:spPr bwMode="auto">
          <a:xfrm rot="811789" flipH="1">
            <a:off x="3641947" y="3398136"/>
            <a:ext cx="2016085" cy="636587"/>
          </a:xfrm>
          <a:custGeom>
            <a:avLst/>
            <a:gdLst>
              <a:gd name="T0" fmla="*/ 1131391 w 21600"/>
              <a:gd name="T1" fmla="*/ 10669 h 21600"/>
              <a:gd name="T2" fmla="*/ 133433 w 21600"/>
              <a:gd name="T3" fmla="*/ 224191 h 21600"/>
              <a:gd name="T4" fmla="*/ 1085802 w 21600"/>
              <a:gd name="T5" fmla="*/ 71233 h 21600"/>
              <a:gd name="T6" fmla="*/ 2005917 w 21600"/>
              <a:gd name="T7" fmla="*/ 391707 h 21600"/>
              <a:gd name="T8" fmla="*/ 1639705 w 21600"/>
              <a:gd name="T9" fmla="*/ 480240 h 21600"/>
              <a:gd name="T10" fmla="*/ 1389424 w 21600"/>
              <a:gd name="T11" fmla="*/ 350771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9324" y="12400"/>
                </a:moveTo>
                <a:cubicBezTo>
                  <a:pt x="19424" y="11873"/>
                  <a:pt x="19474" y="11337"/>
                  <a:pt x="19474" y="10800"/>
                </a:cubicBezTo>
                <a:cubicBezTo>
                  <a:pt x="19474" y="6009"/>
                  <a:pt x="15590" y="2126"/>
                  <a:pt x="10800" y="2126"/>
                </a:cubicBezTo>
                <a:cubicBezTo>
                  <a:pt x="7105" y="2125"/>
                  <a:pt x="3816" y="4465"/>
                  <a:pt x="2605" y="7955"/>
                </a:cubicBezTo>
                <a:lnTo>
                  <a:pt x="597" y="7258"/>
                </a:lnTo>
                <a:cubicBezTo>
                  <a:pt x="2105" y="2913"/>
                  <a:pt x="6200" y="-1"/>
                  <a:pt x="10800" y="0"/>
                </a:cubicBezTo>
                <a:cubicBezTo>
                  <a:pt x="16764" y="0"/>
                  <a:pt x="21600" y="4835"/>
                  <a:pt x="21600" y="10800"/>
                </a:cubicBezTo>
                <a:cubicBezTo>
                  <a:pt x="21600" y="11468"/>
                  <a:pt x="21537" y="12136"/>
                  <a:pt x="21414" y="12793"/>
                </a:cubicBezTo>
                <a:lnTo>
                  <a:pt x="24068" y="13291"/>
                </a:lnTo>
                <a:lnTo>
                  <a:pt x="19674" y="16295"/>
                </a:lnTo>
                <a:lnTo>
                  <a:pt x="16671" y="11902"/>
                </a:lnTo>
                <a:lnTo>
                  <a:pt x="19324" y="12400"/>
                </a:lnTo>
                <a:close/>
              </a:path>
            </a:pathLst>
          </a:custGeom>
          <a:solidFill>
            <a:srgbClr val="FF0000"/>
          </a:solidFill>
          <a:ln w="9525">
            <a:noFill/>
            <a:miter lim="800000"/>
            <a:headEnd/>
            <a:tailEnd/>
          </a:ln>
        </p:spPr>
        <p:txBody>
          <a:bodyPr wrap="none" anchor="ctr"/>
          <a:lstStyle/>
          <a:p>
            <a:endParaRPr lang="en-CA" sz="2400" dirty="0"/>
          </a:p>
        </p:txBody>
      </p:sp>
      <p:sp>
        <p:nvSpPr>
          <p:cNvPr id="336929" name="AutoShape 33"/>
          <p:cNvSpPr>
            <a:spLocks noChangeArrowheads="1"/>
          </p:cNvSpPr>
          <p:nvPr/>
        </p:nvSpPr>
        <p:spPr bwMode="auto">
          <a:xfrm rot="13499308" flipH="1">
            <a:off x="3371020" y="4298656"/>
            <a:ext cx="2082234" cy="848784"/>
          </a:xfrm>
          <a:custGeom>
            <a:avLst/>
            <a:gdLst>
              <a:gd name="T0" fmla="*/ 1131391 w 21600"/>
              <a:gd name="T1" fmla="*/ 10669 h 21600"/>
              <a:gd name="T2" fmla="*/ 133433 w 21600"/>
              <a:gd name="T3" fmla="*/ 224191 h 21600"/>
              <a:gd name="T4" fmla="*/ 1085802 w 21600"/>
              <a:gd name="T5" fmla="*/ 71233 h 21600"/>
              <a:gd name="T6" fmla="*/ 2005917 w 21600"/>
              <a:gd name="T7" fmla="*/ 391708 h 21600"/>
              <a:gd name="T8" fmla="*/ 1639705 w 21600"/>
              <a:gd name="T9" fmla="*/ 480241 h 21600"/>
              <a:gd name="T10" fmla="*/ 1389424 w 21600"/>
              <a:gd name="T11" fmla="*/ 350772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9324" y="12400"/>
                </a:moveTo>
                <a:cubicBezTo>
                  <a:pt x="19424" y="11873"/>
                  <a:pt x="19474" y="11337"/>
                  <a:pt x="19474" y="10800"/>
                </a:cubicBezTo>
                <a:cubicBezTo>
                  <a:pt x="19474" y="6009"/>
                  <a:pt x="15590" y="2126"/>
                  <a:pt x="10800" y="2126"/>
                </a:cubicBezTo>
                <a:cubicBezTo>
                  <a:pt x="7105" y="2125"/>
                  <a:pt x="3816" y="4465"/>
                  <a:pt x="2605" y="7955"/>
                </a:cubicBezTo>
                <a:lnTo>
                  <a:pt x="597" y="7258"/>
                </a:lnTo>
                <a:cubicBezTo>
                  <a:pt x="2105" y="2913"/>
                  <a:pt x="6200" y="-1"/>
                  <a:pt x="10800" y="0"/>
                </a:cubicBezTo>
                <a:cubicBezTo>
                  <a:pt x="16764" y="0"/>
                  <a:pt x="21600" y="4835"/>
                  <a:pt x="21600" y="10800"/>
                </a:cubicBezTo>
                <a:cubicBezTo>
                  <a:pt x="21600" y="11468"/>
                  <a:pt x="21537" y="12136"/>
                  <a:pt x="21414" y="12793"/>
                </a:cubicBezTo>
                <a:lnTo>
                  <a:pt x="24068" y="13291"/>
                </a:lnTo>
                <a:lnTo>
                  <a:pt x="19674" y="16295"/>
                </a:lnTo>
                <a:lnTo>
                  <a:pt x="16671" y="11902"/>
                </a:lnTo>
                <a:lnTo>
                  <a:pt x="19324" y="12400"/>
                </a:lnTo>
                <a:close/>
              </a:path>
            </a:pathLst>
          </a:custGeom>
          <a:solidFill>
            <a:srgbClr val="FF0000"/>
          </a:solidFill>
          <a:ln w="9525">
            <a:noFill/>
            <a:miter lim="800000"/>
            <a:headEnd/>
            <a:tailEnd/>
          </a:ln>
        </p:spPr>
        <p:txBody>
          <a:bodyPr wrap="none" anchor="ctr"/>
          <a:lstStyle/>
          <a:p>
            <a:endParaRPr lang="en-CA" sz="2400" dirty="0"/>
          </a:p>
        </p:txBody>
      </p:sp>
      <p:sp>
        <p:nvSpPr>
          <p:cNvPr id="336930" name="AutoShape 34"/>
          <p:cNvSpPr>
            <a:spLocks noChangeArrowheads="1"/>
          </p:cNvSpPr>
          <p:nvPr/>
        </p:nvSpPr>
        <p:spPr bwMode="auto">
          <a:xfrm rot="9069531" flipH="1">
            <a:off x="6398718" y="4211817"/>
            <a:ext cx="2160122" cy="886547"/>
          </a:xfrm>
          <a:custGeom>
            <a:avLst/>
            <a:gdLst>
              <a:gd name="T0" fmla="*/ 1131391 w 21600"/>
              <a:gd name="T1" fmla="*/ 10669 h 21600"/>
              <a:gd name="T2" fmla="*/ 133433 w 21600"/>
              <a:gd name="T3" fmla="*/ 224191 h 21600"/>
              <a:gd name="T4" fmla="*/ 1085802 w 21600"/>
              <a:gd name="T5" fmla="*/ 71233 h 21600"/>
              <a:gd name="T6" fmla="*/ 2005917 w 21600"/>
              <a:gd name="T7" fmla="*/ 391708 h 21600"/>
              <a:gd name="T8" fmla="*/ 1639705 w 21600"/>
              <a:gd name="T9" fmla="*/ 480241 h 21600"/>
              <a:gd name="T10" fmla="*/ 1389424 w 21600"/>
              <a:gd name="T11" fmla="*/ 350772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9324" y="12400"/>
                </a:moveTo>
                <a:cubicBezTo>
                  <a:pt x="19424" y="11873"/>
                  <a:pt x="19474" y="11337"/>
                  <a:pt x="19474" y="10800"/>
                </a:cubicBezTo>
                <a:cubicBezTo>
                  <a:pt x="19474" y="6009"/>
                  <a:pt x="15590" y="2126"/>
                  <a:pt x="10800" y="2126"/>
                </a:cubicBezTo>
                <a:cubicBezTo>
                  <a:pt x="7105" y="2125"/>
                  <a:pt x="3816" y="4465"/>
                  <a:pt x="2605" y="7955"/>
                </a:cubicBezTo>
                <a:lnTo>
                  <a:pt x="597" y="7258"/>
                </a:lnTo>
                <a:cubicBezTo>
                  <a:pt x="2105" y="2913"/>
                  <a:pt x="6200" y="-1"/>
                  <a:pt x="10800" y="0"/>
                </a:cubicBezTo>
                <a:cubicBezTo>
                  <a:pt x="16764" y="0"/>
                  <a:pt x="21600" y="4835"/>
                  <a:pt x="21600" y="10800"/>
                </a:cubicBezTo>
                <a:cubicBezTo>
                  <a:pt x="21600" y="11468"/>
                  <a:pt x="21537" y="12136"/>
                  <a:pt x="21414" y="12793"/>
                </a:cubicBezTo>
                <a:lnTo>
                  <a:pt x="24068" y="13291"/>
                </a:lnTo>
                <a:lnTo>
                  <a:pt x="19674" y="16295"/>
                </a:lnTo>
                <a:lnTo>
                  <a:pt x="16671" y="11902"/>
                </a:lnTo>
                <a:lnTo>
                  <a:pt x="19324" y="12400"/>
                </a:lnTo>
                <a:close/>
              </a:path>
            </a:pathLst>
          </a:custGeom>
          <a:solidFill>
            <a:srgbClr val="FF0000"/>
          </a:solidFill>
          <a:ln w="9525">
            <a:noFill/>
            <a:miter lim="800000"/>
            <a:headEnd/>
            <a:tailEnd/>
          </a:ln>
        </p:spPr>
        <p:txBody>
          <a:bodyPr wrap="none" anchor="ctr"/>
          <a:lstStyle/>
          <a:p>
            <a:endParaRPr lang="en-CA" sz="2400" dirty="0"/>
          </a:p>
        </p:txBody>
      </p:sp>
      <p:grpSp>
        <p:nvGrpSpPr>
          <p:cNvPr id="336936" name="Group 40"/>
          <p:cNvGrpSpPr>
            <a:grpSpLocks/>
          </p:cNvGrpSpPr>
          <p:nvPr/>
        </p:nvGrpSpPr>
        <p:grpSpPr bwMode="auto">
          <a:xfrm>
            <a:off x="7727953" y="3571876"/>
            <a:ext cx="3168651" cy="1428751"/>
            <a:chOff x="3651" y="2250"/>
            <a:chExt cx="1497" cy="900"/>
          </a:xfrm>
        </p:grpSpPr>
        <p:sp>
          <p:nvSpPr>
            <p:cNvPr id="623628" name="AutoShape 35"/>
            <p:cNvSpPr>
              <a:spLocks noChangeArrowheads="1"/>
            </p:cNvSpPr>
            <p:nvPr/>
          </p:nvSpPr>
          <p:spPr bwMode="auto">
            <a:xfrm rot="509200">
              <a:off x="3715" y="2250"/>
              <a:ext cx="937" cy="433"/>
            </a:xfrm>
            <a:custGeom>
              <a:avLst/>
              <a:gdLst>
                <a:gd name="T0" fmla="*/ 486 w 21600"/>
                <a:gd name="T1" fmla="*/ 7 h 21600"/>
                <a:gd name="T2" fmla="*/ 57 w 21600"/>
                <a:gd name="T3" fmla="*/ 141 h 21600"/>
                <a:gd name="T4" fmla="*/ 467 w 21600"/>
                <a:gd name="T5" fmla="*/ 45 h 21600"/>
                <a:gd name="T6" fmla="*/ 862 w 21600"/>
                <a:gd name="T7" fmla="*/ 247 h 21600"/>
                <a:gd name="T8" fmla="*/ 705 w 21600"/>
                <a:gd name="T9" fmla="*/ 303 h 21600"/>
                <a:gd name="T10" fmla="*/ 597 w 21600"/>
                <a:gd name="T11" fmla="*/ 221 h 21600"/>
                <a:gd name="T12" fmla="*/ 0 60000 65536"/>
                <a:gd name="T13" fmla="*/ 0 60000 65536"/>
                <a:gd name="T14" fmla="*/ 0 60000 65536"/>
                <a:gd name="T15" fmla="*/ 0 60000 65536"/>
                <a:gd name="T16" fmla="*/ 0 60000 65536"/>
                <a:gd name="T17" fmla="*/ 0 60000 65536"/>
                <a:gd name="T18" fmla="*/ 3153 w 21600"/>
                <a:gd name="T19" fmla="*/ 3178 h 21600"/>
                <a:gd name="T20" fmla="*/ 18447 w 21600"/>
                <a:gd name="T21" fmla="*/ 18422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9324" y="12400"/>
                  </a:moveTo>
                  <a:cubicBezTo>
                    <a:pt x="19424" y="11873"/>
                    <a:pt x="19474" y="11337"/>
                    <a:pt x="19474" y="10800"/>
                  </a:cubicBezTo>
                  <a:cubicBezTo>
                    <a:pt x="19474" y="6009"/>
                    <a:pt x="15590" y="2126"/>
                    <a:pt x="10800" y="2126"/>
                  </a:cubicBezTo>
                  <a:cubicBezTo>
                    <a:pt x="7105" y="2125"/>
                    <a:pt x="3816" y="4465"/>
                    <a:pt x="2605" y="7955"/>
                  </a:cubicBezTo>
                  <a:lnTo>
                    <a:pt x="597" y="7258"/>
                  </a:lnTo>
                  <a:cubicBezTo>
                    <a:pt x="2105" y="2913"/>
                    <a:pt x="6200" y="-1"/>
                    <a:pt x="10800" y="0"/>
                  </a:cubicBezTo>
                  <a:cubicBezTo>
                    <a:pt x="16764" y="0"/>
                    <a:pt x="21600" y="4835"/>
                    <a:pt x="21600" y="10800"/>
                  </a:cubicBezTo>
                  <a:cubicBezTo>
                    <a:pt x="21600" y="11468"/>
                    <a:pt x="21537" y="12136"/>
                    <a:pt x="21414" y="12793"/>
                  </a:cubicBezTo>
                  <a:lnTo>
                    <a:pt x="24068" y="13291"/>
                  </a:lnTo>
                  <a:lnTo>
                    <a:pt x="19674" y="16295"/>
                  </a:lnTo>
                  <a:lnTo>
                    <a:pt x="16671" y="11902"/>
                  </a:lnTo>
                  <a:lnTo>
                    <a:pt x="19324" y="12400"/>
                  </a:lnTo>
                  <a:close/>
                </a:path>
              </a:pathLst>
            </a:custGeom>
            <a:solidFill>
              <a:srgbClr val="FF0000"/>
            </a:solidFill>
            <a:ln w="9525">
              <a:noFill/>
              <a:miter lim="800000"/>
              <a:headEnd/>
              <a:tailEnd/>
            </a:ln>
          </p:spPr>
          <p:txBody>
            <a:bodyPr wrap="none" anchor="ctr"/>
            <a:lstStyle/>
            <a:p>
              <a:endParaRPr lang="en-CA" sz="2400" dirty="0"/>
            </a:p>
          </p:txBody>
        </p:sp>
        <p:sp>
          <p:nvSpPr>
            <p:cNvPr id="336932" name="Text Box 36"/>
            <p:cNvSpPr txBox="1">
              <a:spLocks noChangeArrowheads="1"/>
            </p:cNvSpPr>
            <p:nvPr/>
          </p:nvSpPr>
          <p:spPr bwMode="auto">
            <a:xfrm>
              <a:off x="3651" y="2523"/>
              <a:ext cx="1497" cy="627"/>
            </a:xfrm>
            <a:prstGeom prst="rect">
              <a:avLst/>
            </a:prstGeom>
            <a:noFill/>
            <a:ln w="9525">
              <a:noFill/>
              <a:miter lim="800000"/>
              <a:headEnd/>
              <a:tailEnd/>
            </a:ln>
            <a:effectLst/>
          </p:spPr>
          <p:txBody>
            <a:bodyPr wrap="square">
              <a:spAutoFit/>
            </a:bodyPr>
            <a:lstStyle/>
            <a:p>
              <a:pPr algn="ctr">
                <a:spcBef>
                  <a:spcPct val="50000"/>
                </a:spcBef>
                <a:defRPr/>
              </a:pPr>
              <a:r>
                <a:rPr lang="en-CA" sz="2933" b="1" dirty="0">
                  <a:effectLst>
                    <a:outerShdw blurRad="50800" dist="63500" dir="5400000" algn="ctr" rotWithShape="0">
                      <a:srgbClr val="000000"/>
                    </a:outerShdw>
                  </a:effectLst>
                </a:rPr>
                <a:t>Through our physical body</a:t>
              </a:r>
            </a:p>
          </p:txBody>
        </p:sp>
      </p:grpSp>
      <p:grpSp>
        <p:nvGrpSpPr>
          <p:cNvPr id="336935" name="Group 39"/>
          <p:cNvGrpSpPr>
            <a:grpSpLocks/>
          </p:cNvGrpSpPr>
          <p:nvPr/>
        </p:nvGrpSpPr>
        <p:grpSpPr bwMode="auto">
          <a:xfrm>
            <a:off x="7478188" y="4484694"/>
            <a:ext cx="4417484" cy="1855791"/>
            <a:chOff x="3533" y="2825"/>
            <a:chExt cx="2087" cy="1169"/>
          </a:xfrm>
        </p:grpSpPr>
        <p:sp>
          <p:nvSpPr>
            <p:cNvPr id="336933" name="Text Box 37"/>
            <p:cNvSpPr txBox="1">
              <a:spLocks noChangeArrowheads="1"/>
            </p:cNvSpPr>
            <p:nvPr/>
          </p:nvSpPr>
          <p:spPr bwMode="auto">
            <a:xfrm>
              <a:off x="3533" y="3419"/>
              <a:ext cx="2087" cy="575"/>
            </a:xfrm>
            <a:prstGeom prst="rect">
              <a:avLst/>
            </a:prstGeom>
            <a:noFill/>
            <a:ln w="9525">
              <a:noFill/>
              <a:miter lim="800000"/>
              <a:headEnd/>
              <a:tailEnd/>
            </a:ln>
            <a:effectLst/>
          </p:spPr>
          <p:txBody>
            <a:bodyPr wrap="square">
              <a:spAutoFit/>
            </a:bodyPr>
            <a:lstStyle/>
            <a:p>
              <a:pPr algn="ctr">
                <a:spcBef>
                  <a:spcPct val="50000"/>
                </a:spcBef>
                <a:defRPr/>
              </a:pPr>
              <a:r>
                <a:rPr lang="en-CA" sz="2667" b="1" dirty="0">
                  <a:solidFill>
                    <a:srgbClr val="FFFF00"/>
                  </a:solidFill>
                  <a:effectLst>
                    <a:outerShdw blurRad="50800" dist="63500" dir="5400000" algn="ctr" rotWithShape="0">
                      <a:srgbClr val="000000"/>
                    </a:outerShdw>
                  </a:effectLst>
                </a:rPr>
                <a:t>Resulting in Works of Righteousness</a:t>
              </a:r>
            </a:p>
          </p:txBody>
        </p:sp>
        <p:sp>
          <p:nvSpPr>
            <p:cNvPr id="623627" name="AutoShape 38"/>
            <p:cNvSpPr>
              <a:spLocks noChangeArrowheads="1"/>
            </p:cNvSpPr>
            <p:nvPr/>
          </p:nvSpPr>
          <p:spPr bwMode="auto">
            <a:xfrm rot="2052723">
              <a:off x="4756" y="2825"/>
              <a:ext cx="632" cy="559"/>
            </a:xfrm>
            <a:custGeom>
              <a:avLst/>
              <a:gdLst>
                <a:gd name="T0" fmla="*/ 486 w 21600"/>
                <a:gd name="T1" fmla="*/ 7 h 21600"/>
                <a:gd name="T2" fmla="*/ 57 w 21600"/>
                <a:gd name="T3" fmla="*/ 141 h 21600"/>
                <a:gd name="T4" fmla="*/ 467 w 21600"/>
                <a:gd name="T5" fmla="*/ 45 h 21600"/>
                <a:gd name="T6" fmla="*/ 862 w 21600"/>
                <a:gd name="T7" fmla="*/ 247 h 21600"/>
                <a:gd name="T8" fmla="*/ 705 w 21600"/>
                <a:gd name="T9" fmla="*/ 303 h 21600"/>
                <a:gd name="T10" fmla="*/ 597 w 21600"/>
                <a:gd name="T11" fmla="*/ 221 h 21600"/>
                <a:gd name="T12" fmla="*/ 0 60000 65536"/>
                <a:gd name="T13" fmla="*/ 0 60000 65536"/>
                <a:gd name="T14" fmla="*/ 0 60000 65536"/>
                <a:gd name="T15" fmla="*/ 0 60000 65536"/>
                <a:gd name="T16" fmla="*/ 0 60000 65536"/>
                <a:gd name="T17" fmla="*/ 0 60000 65536"/>
                <a:gd name="T18" fmla="*/ 3153 w 21600"/>
                <a:gd name="T19" fmla="*/ 3178 h 21600"/>
                <a:gd name="T20" fmla="*/ 18447 w 21600"/>
                <a:gd name="T21" fmla="*/ 18422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9324" y="12400"/>
                  </a:moveTo>
                  <a:cubicBezTo>
                    <a:pt x="19424" y="11873"/>
                    <a:pt x="19474" y="11337"/>
                    <a:pt x="19474" y="10800"/>
                  </a:cubicBezTo>
                  <a:cubicBezTo>
                    <a:pt x="19474" y="6009"/>
                    <a:pt x="15590" y="2126"/>
                    <a:pt x="10800" y="2126"/>
                  </a:cubicBezTo>
                  <a:cubicBezTo>
                    <a:pt x="7105" y="2125"/>
                    <a:pt x="3816" y="4465"/>
                    <a:pt x="2605" y="7955"/>
                  </a:cubicBezTo>
                  <a:lnTo>
                    <a:pt x="597" y="7258"/>
                  </a:lnTo>
                  <a:cubicBezTo>
                    <a:pt x="2105" y="2913"/>
                    <a:pt x="6200" y="-1"/>
                    <a:pt x="10800" y="0"/>
                  </a:cubicBezTo>
                  <a:cubicBezTo>
                    <a:pt x="16764" y="0"/>
                    <a:pt x="21600" y="4835"/>
                    <a:pt x="21600" y="10800"/>
                  </a:cubicBezTo>
                  <a:cubicBezTo>
                    <a:pt x="21600" y="11468"/>
                    <a:pt x="21537" y="12136"/>
                    <a:pt x="21414" y="12793"/>
                  </a:cubicBezTo>
                  <a:lnTo>
                    <a:pt x="24068" y="13291"/>
                  </a:lnTo>
                  <a:lnTo>
                    <a:pt x="19674" y="16295"/>
                  </a:lnTo>
                  <a:lnTo>
                    <a:pt x="16671" y="11902"/>
                  </a:lnTo>
                  <a:lnTo>
                    <a:pt x="19324" y="12400"/>
                  </a:lnTo>
                  <a:close/>
                </a:path>
              </a:pathLst>
            </a:custGeom>
            <a:solidFill>
              <a:srgbClr val="FF0000"/>
            </a:solidFill>
            <a:ln w="9525">
              <a:noFill/>
              <a:miter lim="800000"/>
              <a:headEnd/>
              <a:tailEnd/>
            </a:ln>
          </p:spPr>
          <p:txBody>
            <a:bodyPr wrap="none" anchor="ctr"/>
            <a:lstStyle/>
            <a:p>
              <a:endParaRPr lang="en-CA" sz="2400" dirty="0"/>
            </a:p>
          </p:txBody>
        </p:sp>
      </p:grpSp>
      <p:sp>
        <p:nvSpPr>
          <p:cNvPr id="336898" name="Rectangle 2"/>
          <p:cNvSpPr>
            <a:spLocks noGrp="1" noChangeArrowheads="1"/>
          </p:cNvSpPr>
          <p:nvPr>
            <p:ph type="body" idx="1"/>
          </p:nvPr>
        </p:nvSpPr>
        <p:spPr>
          <a:xfrm>
            <a:off x="1775520" y="548680"/>
            <a:ext cx="9820672" cy="660400"/>
          </a:xfrm>
        </p:spPr>
        <p:txBody>
          <a:bodyPr>
            <a:noAutofit/>
          </a:bodyPr>
          <a:lstStyle/>
          <a:p>
            <a:pPr eaLnBrk="1" hangingPunct="1">
              <a:buFontTx/>
              <a:buNone/>
            </a:pPr>
            <a:r>
              <a:rPr lang="en-CA" sz="3600" b="1" i="1" dirty="0">
                <a:solidFill>
                  <a:srgbClr val="FFFF00"/>
                </a:solidFill>
                <a:effectLst>
                  <a:outerShdw blurRad="50800" dist="63500" dir="5400000" algn="ctr" rotWithShape="0">
                    <a:srgbClr val="000000"/>
                  </a:outerShdw>
                </a:effectLst>
                <a:latin typeface="Calibri" panose="020F0502020204030204" pitchFamily="34" charset="0"/>
                <a:cs typeface="Calibri" panose="020F0502020204030204" pitchFamily="34" charset="0"/>
              </a:rPr>
              <a:t>How God Directs Our Lives</a:t>
            </a:r>
          </a:p>
        </p:txBody>
      </p:sp>
      <p:grpSp>
        <p:nvGrpSpPr>
          <p:cNvPr id="36" name="Group 35">
            <a:extLst>
              <a:ext uri="{FF2B5EF4-FFF2-40B4-BE49-F238E27FC236}">
                <a16:creationId xmlns:a16="http://schemas.microsoft.com/office/drawing/2014/main" id="{F9C85542-6B52-488D-9C59-F39917F43473}"/>
              </a:ext>
            </a:extLst>
          </p:cNvPr>
          <p:cNvGrpSpPr/>
          <p:nvPr/>
        </p:nvGrpSpPr>
        <p:grpSpPr>
          <a:xfrm>
            <a:off x="5112846" y="3027363"/>
            <a:ext cx="1693556" cy="1554162"/>
            <a:chOff x="7883760" y="2420939"/>
            <a:chExt cx="1693556" cy="1562481"/>
          </a:xfrm>
        </p:grpSpPr>
        <p:pic>
          <p:nvPicPr>
            <p:cNvPr id="37" name="Picture 36" descr="A picture containing person, indoor&#10;&#10;Description automatically generated">
              <a:extLst>
                <a:ext uri="{FF2B5EF4-FFF2-40B4-BE49-F238E27FC236}">
                  <a16:creationId xmlns:a16="http://schemas.microsoft.com/office/drawing/2014/main" id="{B537A555-9977-47D3-9E28-76E68E7B8B8F}"/>
                </a:ext>
              </a:extLst>
            </p:cNvPr>
            <p:cNvPicPr>
              <a:picLocks noChangeAspect="1"/>
            </p:cNvPicPr>
            <p:nvPr/>
          </p:nvPicPr>
          <p:blipFill rotWithShape="1">
            <a:blip r:embed="rId3"/>
            <a:srcRect l="10041" t="10293" r="9900"/>
            <a:stretch/>
          </p:blipFill>
          <p:spPr>
            <a:xfrm>
              <a:off x="8032985" y="2420939"/>
              <a:ext cx="1406344" cy="1562481"/>
            </a:xfrm>
            <a:prstGeom prst="rect">
              <a:avLst/>
            </a:prstGeom>
          </p:spPr>
        </p:pic>
        <p:sp>
          <p:nvSpPr>
            <p:cNvPr id="38" name="TextBox 37">
              <a:extLst>
                <a:ext uri="{FF2B5EF4-FFF2-40B4-BE49-F238E27FC236}">
                  <a16:creationId xmlns:a16="http://schemas.microsoft.com/office/drawing/2014/main" id="{70C44A40-D1F3-454E-B0AB-537955C00CA0}"/>
                </a:ext>
              </a:extLst>
            </p:cNvPr>
            <p:cNvSpPr txBox="1"/>
            <p:nvPr/>
          </p:nvSpPr>
          <p:spPr>
            <a:xfrm>
              <a:off x="7883760" y="3250502"/>
              <a:ext cx="1693556" cy="584775"/>
            </a:xfrm>
            <a:prstGeom prst="rect">
              <a:avLst/>
            </a:prstGeom>
            <a:noFill/>
          </p:spPr>
          <p:txBody>
            <a:bodyPr wrap="square">
              <a:spAutoFit/>
            </a:bodyPr>
            <a:lstStyle/>
            <a:p>
              <a:pPr algn="ctr"/>
              <a:r>
                <a:rPr lang="en-CA" sz="3200" b="1" dirty="0">
                  <a:solidFill>
                    <a:srgbClr val="FFFF00"/>
                  </a:solidFill>
                  <a:effectLst>
                    <a:outerShdw blurRad="50800" dist="50800" dir="5400000" algn="ctr" rotWithShape="0">
                      <a:schemeClr val="bg1"/>
                    </a:outerShdw>
                  </a:effectLst>
                  <a:latin typeface="Arial" panose="020B0604020202020204" pitchFamily="34" charset="0"/>
                  <a:cs typeface="Arial" panose="020B0604020202020204" pitchFamily="34" charset="0"/>
                </a:rPr>
                <a:t>Jesus</a:t>
              </a:r>
            </a:p>
          </p:txBody>
        </p:sp>
      </p:grpSp>
      <p:sp>
        <p:nvSpPr>
          <p:cNvPr id="2" name="TextBox 1">
            <a:extLst>
              <a:ext uri="{FF2B5EF4-FFF2-40B4-BE49-F238E27FC236}">
                <a16:creationId xmlns:a16="http://schemas.microsoft.com/office/drawing/2014/main" id="{24C9D480-5A55-4E8B-A70F-152D3D73D6FB}"/>
              </a:ext>
            </a:extLst>
          </p:cNvPr>
          <p:cNvSpPr txBox="1"/>
          <p:nvPr/>
        </p:nvSpPr>
        <p:spPr>
          <a:xfrm>
            <a:off x="911357" y="1310094"/>
            <a:ext cx="4108866" cy="2062103"/>
          </a:xfrm>
          <a:prstGeom prst="rect">
            <a:avLst/>
          </a:prstGeom>
          <a:noFill/>
        </p:spPr>
        <p:txBody>
          <a:bodyPr wrap="square" rtlCol="0">
            <a:spAutoFit/>
          </a:bodyPr>
          <a:lstStyle/>
          <a:p>
            <a:r>
              <a:rPr lang="en-CA" sz="3200" dirty="0">
                <a:solidFill>
                  <a:srgbClr val="002060"/>
                </a:solidFill>
                <a:effectLst>
                  <a:outerShdw blurRad="50800" dist="50800" dir="5400000" algn="ctr" rotWithShape="0">
                    <a:schemeClr val="bg1"/>
                  </a:outerShdw>
                </a:effectLst>
              </a:rPr>
              <a:t>As we get to know Jesus through reading the Bible and Prayer our minds will be renewed.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36927"/>
                                        </p:tgtEl>
                                        <p:attrNameLst>
                                          <p:attrName>style.visibility</p:attrName>
                                        </p:attrNameLst>
                                      </p:cBhvr>
                                      <p:to>
                                        <p:strVal val="visible"/>
                                      </p:to>
                                    </p:set>
                                    <p:animEffect transition="in" filter="fade">
                                      <p:cBhvr>
                                        <p:cTn id="7" dur="1000"/>
                                        <p:tgtEl>
                                          <p:spTgt spid="33692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36929"/>
                                        </p:tgtEl>
                                        <p:attrNameLst>
                                          <p:attrName>style.visibility</p:attrName>
                                        </p:attrNameLst>
                                      </p:cBhvr>
                                      <p:to>
                                        <p:strVal val="visible"/>
                                      </p:to>
                                    </p:set>
                                    <p:animEffect transition="in" filter="fade">
                                      <p:cBhvr>
                                        <p:cTn id="12" dur="1000"/>
                                        <p:tgtEl>
                                          <p:spTgt spid="33692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36930"/>
                                        </p:tgtEl>
                                        <p:attrNameLst>
                                          <p:attrName>style.visibility</p:attrName>
                                        </p:attrNameLst>
                                      </p:cBhvr>
                                      <p:to>
                                        <p:strVal val="visible"/>
                                      </p:to>
                                    </p:set>
                                    <p:animEffect transition="in" filter="fade">
                                      <p:cBhvr>
                                        <p:cTn id="17" dur="1000"/>
                                        <p:tgtEl>
                                          <p:spTgt spid="33693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36936"/>
                                        </p:tgtEl>
                                        <p:attrNameLst>
                                          <p:attrName>style.visibility</p:attrName>
                                        </p:attrNameLst>
                                      </p:cBhvr>
                                      <p:to>
                                        <p:strVal val="visible"/>
                                      </p:to>
                                    </p:set>
                                    <p:animEffect transition="in" filter="fade">
                                      <p:cBhvr>
                                        <p:cTn id="22" dur="1000"/>
                                        <p:tgtEl>
                                          <p:spTgt spid="33693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36935"/>
                                        </p:tgtEl>
                                        <p:attrNameLst>
                                          <p:attrName>style.visibility</p:attrName>
                                        </p:attrNameLst>
                                      </p:cBhvr>
                                      <p:to>
                                        <p:strVal val="visible"/>
                                      </p:to>
                                    </p:set>
                                    <p:animEffect transition="in" filter="fade">
                                      <p:cBhvr>
                                        <p:cTn id="27" dur="1000"/>
                                        <p:tgtEl>
                                          <p:spTgt spid="3369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6927" grpId="0" animBg="1"/>
      <p:bldP spid="336929" grpId="0" animBg="1"/>
      <p:bldP spid="336930"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9" name="Straight Connector 38">
            <a:extLst>
              <a:ext uri="{FF2B5EF4-FFF2-40B4-BE49-F238E27FC236}">
                <a16:creationId xmlns:a16="http://schemas.microsoft.com/office/drawing/2014/main" id="{91EFE9A7-14A6-42B4-9827-9381F3E1A200}"/>
              </a:ext>
            </a:extLst>
          </p:cNvPr>
          <p:cNvCxnSpPr>
            <a:cxnSpLocks/>
          </p:cNvCxnSpPr>
          <p:nvPr/>
        </p:nvCxnSpPr>
        <p:spPr>
          <a:xfrm>
            <a:off x="7321964" y="5109952"/>
            <a:ext cx="1152984" cy="22314"/>
          </a:xfrm>
          <a:prstGeom prst="line">
            <a:avLst/>
          </a:prstGeom>
          <a:ln w="28575"/>
        </p:spPr>
        <p:style>
          <a:lnRef idx="1">
            <a:schemeClr val="dk1"/>
          </a:lnRef>
          <a:fillRef idx="0">
            <a:schemeClr val="dk1"/>
          </a:fillRef>
          <a:effectRef idx="0">
            <a:schemeClr val="dk1"/>
          </a:effectRef>
          <a:fontRef idx="minor">
            <a:schemeClr val="tx1"/>
          </a:fontRef>
        </p:style>
      </p:cxnSp>
      <p:grpSp>
        <p:nvGrpSpPr>
          <p:cNvPr id="46" name="Group 45">
            <a:extLst>
              <a:ext uri="{FF2B5EF4-FFF2-40B4-BE49-F238E27FC236}">
                <a16:creationId xmlns:a16="http://schemas.microsoft.com/office/drawing/2014/main" id="{63A2864C-B1EC-479A-97D2-7B173D77FBBE}"/>
              </a:ext>
            </a:extLst>
          </p:cNvPr>
          <p:cNvGrpSpPr/>
          <p:nvPr/>
        </p:nvGrpSpPr>
        <p:grpSpPr>
          <a:xfrm>
            <a:off x="6268278" y="1179443"/>
            <a:ext cx="1073426" cy="1033669"/>
            <a:chOff x="6268278" y="1179443"/>
            <a:chExt cx="1073426" cy="1033669"/>
          </a:xfrm>
        </p:grpSpPr>
        <p:sp>
          <p:nvSpPr>
            <p:cNvPr id="4" name="Flowchart: Connector 3">
              <a:extLst>
                <a:ext uri="{FF2B5EF4-FFF2-40B4-BE49-F238E27FC236}">
                  <a16:creationId xmlns:a16="http://schemas.microsoft.com/office/drawing/2014/main" id="{17369C8F-F550-4031-A391-BC7098A20931}"/>
                </a:ext>
              </a:extLst>
            </p:cNvPr>
            <p:cNvSpPr/>
            <p:nvPr/>
          </p:nvSpPr>
          <p:spPr>
            <a:xfrm>
              <a:off x="6268278" y="1179443"/>
              <a:ext cx="1073426" cy="1033669"/>
            </a:xfrm>
            <a:prstGeom prst="flowChartConnector">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rgbClr val="FF0000"/>
                </a:solidFill>
              </a:endParaRPr>
            </a:p>
          </p:txBody>
        </p:sp>
        <p:sp>
          <p:nvSpPr>
            <p:cNvPr id="6" name="TextBox 5">
              <a:extLst>
                <a:ext uri="{FF2B5EF4-FFF2-40B4-BE49-F238E27FC236}">
                  <a16:creationId xmlns:a16="http://schemas.microsoft.com/office/drawing/2014/main" id="{D71D3376-7369-4A27-A294-AC7E8A5C8466}"/>
                </a:ext>
              </a:extLst>
            </p:cNvPr>
            <p:cNvSpPr txBox="1"/>
            <p:nvPr/>
          </p:nvSpPr>
          <p:spPr>
            <a:xfrm>
              <a:off x="6374796" y="1403889"/>
              <a:ext cx="860389" cy="584775"/>
            </a:xfrm>
            <a:prstGeom prst="rect">
              <a:avLst/>
            </a:prstGeom>
            <a:noFill/>
          </p:spPr>
          <p:txBody>
            <a:bodyPr wrap="square" rtlCol="0">
              <a:spAutoFit/>
            </a:bodyPr>
            <a:lstStyle/>
            <a:p>
              <a:r>
                <a:rPr lang="en-CA" sz="3200" b="1" i="1" dirty="0">
                  <a:latin typeface="Calibri" panose="020F0502020204030204" pitchFamily="34" charset="0"/>
                  <a:cs typeface="Calibri" panose="020F0502020204030204" pitchFamily="34" charset="0"/>
                </a:rPr>
                <a:t>Self</a:t>
              </a:r>
            </a:p>
          </p:txBody>
        </p:sp>
      </p:grpSp>
      <p:grpSp>
        <p:nvGrpSpPr>
          <p:cNvPr id="47" name="Group 46">
            <a:extLst>
              <a:ext uri="{FF2B5EF4-FFF2-40B4-BE49-F238E27FC236}">
                <a16:creationId xmlns:a16="http://schemas.microsoft.com/office/drawing/2014/main" id="{66D2093E-E244-4D44-BA7E-64B3AB38F1D7}"/>
              </a:ext>
            </a:extLst>
          </p:cNvPr>
          <p:cNvGrpSpPr/>
          <p:nvPr/>
        </p:nvGrpSpPr>
        <p:grpSpPr>
          <a:xfrm>
            <a:off x="9664210" y="1179441"/>
            <a:ext cx="1073426" cy="1033669"/>
            <a:chOff x="9664210" y="1179441"/>
            <a:chExt cx="1073426" cy="1033669"/>
          </a:xfrm>
        </p:grpSpPr>
        <p:sp>
          <p:nvSpPr>
            <p:cNvPr id="7" name="Flowchart: Connector 6">
              <a:extLst>
                <a:ext uri="{FF2B5EF4-FFF2-40B4-BE49-F238E27FC236}">
                  <a16:creationId xmlns:a16="http://schemas.microsoft.com/office/drawing/2014/main" id="{9DB1DBD9-C628-46D5-9838-8C8EDDD0D230}"/>
                </a:ext>
              </a:extLst>
            </p:cNvPr>
            <p:cNvSpPr/>
            <p:nvPr/>
          </p:nvSpPr>
          <p:spPr>
            <a:xfrm>
              <a:off x="9664210" y="1179441"/>
              <a:ext cx="1073426" cy="1033669"/>
            </a:xfrm>
            <a:prstGeom prst="flowChartConnector">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rgbClr val="FF0000"/>
                </a:solidFill>
              </a:endParaRPr>
            </a:p>
          </p:txBody>
        </p:sp>
        <p:sp>
          <p:nvSpPr>
            <p:cNvPr id="8" name="TextBox 7">
              <a:extLst>
                <a:ext uri="{FF2B5EF4-FFF2-40B4-BE49-F238E27FC236}">
                  <a16:creationId xmlns:a16="http://schemas.microsoft.com/office/drawing/2014/main" id="{4B62D967-1C9C-4CEE-868C-2DD158046CBD}"/>
                </a:ext>
              </a:extLst>
            </p:cNvPr>
            <p:cNvSpPr txBox="1"/>
            <p:nvPr/>
          </p:nvSpPr>
          <p:spPr>
            <a:xfrm>
              <a:off x="9770728" y="1403887"/>
              <a:ext cx="860389" cy="584775"/>
            </a:xfrm>
            <a:prstGeom prst="rect">
              <a:avLst/>
            </a:prstGeom>
            <a:noFill/>
          </p:spPr>
          <p:txBody>
            <a:bodyPr wrap="square" rtlCol="0">
              <a:spAutoFit/>
            </a:bodyPr>
            <a:lstStyle/>
            <a:p>
              <a:r>
                <a:rPr lang="en-CA" sz="3200" b="1" i="1" dirty="0">
                  <a:latin typeface="Calibri" panose="020F0502020204030204" pitchFamily="34" charset="0"/>
                  <a:cs typeface="Calibri" panose="020F0502020204030204" pitchFamily="34" charset="0"/>
                </a:rPr>
                <a:t>Self</a:t>
              </a:r>
            </a:p>
          </p:txBody>
        </p:sp>
      </p:grpSp>
      <p:grpSp>
        <p:nvGrpSpPr>
          <p:cNvPr id="49" name="Group 48">
            <a:extLst>
              <a:ext uri="{FF2B5EF4-FFF2-40B4-BE49-F238E27FC236}">
                <a16:creationId xmlns:a16="http://schemas.microsoft.com/office/drawing/2014/main" id="{B7440F2F-3C59-42B3-84D0-B4AD5AC62C22}"/>
              </a:ext>
            </a:extLst>
          </p:cNvPr>
          <p:cNvGrpSpPr/>
          <p:nvPr/>
        </p:nvGrpSpPr>
        <p:grpSpPr>
          <a:xfrm>
            <a:off x="9670085" y="2912165"/>
            <a:ext cx="1073426" cy="1033669"/>
            <a:chOff x="9670085" y="2912165"/>
            <a:chExt cx="1073426" cy="1033669"/>
          </a:xfrm>
        </p:grpSpPr>
        <p:sp>
          <p:nvSpPr>
            <p:cNvPr id="10" name="Flowchart: Connector 9">
              <a:extLst>
                <a:ext uri="{FF2B5EF4-FFF2-40B4-BE49-F238E27FC236}">
                  <a16:creationId xmlns:a16="http://schemas.microsoft.com/office/drawing/2014/main" id="{42788096-A079-4CFA-A89E-F2C0636790D6}"/>
                </a:ext>
              </a:extLst>
            </p:cNvPr>
            <p:cNvSpPr/>
            <p:nvPr/>
          </p:nvSpPr>
          <p:spPr>
            <a:xfrm>
              <a:off x="9670085" y="2912165"/>
              <a:ext cx="1073426" cy="1033669"/>
            </a:xfrm>
            <a:prstGeom prst="flowChartConnector">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rgbClr val="FF0000"/>
                </a:solidFill>
              </a:endParaRPr>
            </a:p>
          </p:txBody>
        </p:sp>
        <p:sp>
          <p:nvSpPr>
            <p:cNvPr id="9" name="TextBox 8">
              <a:extLst>
                <a:ext uri="{FF2B5EF4-FFF2-40B4-BE49-F238E27FC236}">
                  <a16:creationId xmlns:a16="http://schemas.microsoft.com/office/drawing/2014/main" id="{AAB9ED98-9855-4E48-B694-3F9E9676C778}"/>
                </a:ext>
              </a:extLst>
            </p:cNvPr>
            <p:cNvSpPr txBox="1"/>
            <p:nvPr/>
          </p:nvSpPr>
          <p:spPr>
            <a:xfrm>
              <a:off x="9770728" y="3136611"/>
              <a:ext cx="860389" cy="584775"/>
            </a:xfrm>
            <a:prstGeom prst="rect">
              <a:avLst/>
            </a:prstGeom>
            <a:noFill/>
          </p:spPr>
          <p:txBody>
            <a:bodyPr wrap="square" rtlCol="0">
              <a:spAutoFit/>
            </a:bodyPr>
            <a:lstStyle/>
            <a:p>
              <a:r>
                <a:rPr lang="en-CA" sz="3200" b="1" i="1" dirty="0">
                  <a:latin typeface="Calibri" panose="020F0502020204030204" pitchFamily="34" charset="0"/>
                  <a:cs typeface="Calibri" panose="020F0502020204030204" pitchFamily="34" charset="0"/>
                </a:rPr>
                <a:t>Self</a:t>
              </a:r>
            </a:p>
          </p:txBody>
        </p:sp>
      </p:grpSp>
      <p:grpSp>
        <p:nvGrpSpPr>
          <p:cNvPr id="48" name="Group 47">
            <a:extLst>
              <a:ext uri="{FF2B5EF4-FFF2-40B4-BE49-F238E27FC236}">
                <a16:creationId xmlns:a16="http://schemas.microsoft.com/office/drawing/2014/main" id="{72F28843-4FCF-45F7-9CDD-84DC2F4AEC71}"/>
              </a:ext>
            </a:extLst>
          </p:cNvPr>
          <p:cNvGrpSpPr/>
          <p:nvPr/>
        </p:nvGrpSpPr>
        <p:grpSpPr>
          <a:xfrm>
            <a:off x="6268278" y="2912165"/>
            <a:ext cx="1098531" cy="1033669"/>
            <a:chOff x="6268278" y="2912165"/>
            <a:chExt cx="1098531" cy="1033669"/>
          </a:xfrm>
        </p:grpSpPr>
        <p:sp>
          <p:nvSpPr>
            <p:cNvPr id="11" name="Flowchart: Connector 10">
              <a:extLst>
                <a:ext uri="{FF2B5EF4-FFF2-40B4-BE49-F238E27FC236}">
                  <a16:creationId xmlns:a16="http://schemas.microsoft.com/office/drawing/2014/main" id="{67372D6C-AC98-4F59-A9A0-AFFA926CD855}"/>
                </a:ext>
              </a:extLst>
            </p:cNvPr>
            <p:cNvSpPr/>
            <p:nvPr/>
          </p:nvSpPr>
          <p:spPr>
            <a:xfrm>
              <a:off x="6268278" y="2912165"/>
              <a:ext cx="1073426" cy="1033669"/>
            </a:xfrm>
            <a:prstGeom prst="flowChartConnector">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rgbClr val="FF0000"/>
                </a:solidFill>
              </a:endParaRPr>
            </a:p>
          </p:txBody>
        </p:sp>
        <p:sp>
          <p:nvSpPr>
            <p:cNvPr id="14" name="TextBox 13">
              <a:extLst>
                <a:ext uri="{FF2B5EF4-FFF2-40B4-BE49-F238E27FC236}">
                  <a16:creationId xmlns:a16="http://schemas.microsoft.com/office/drawing/2014/main" id="{2513FA36-85B7-4BCB-899E-16CB770F4F70}"/>
                </a:ext>
              </a:extLst>
            </p:cNvPr>
            <p:cNvSpPr txBox="1"/>
            <p:nvPr/>
          </p:nvSpPr>
          <p:spPr>
            <a:xfrm>
              <a:off x="6268278" y="3136113"/>
              <a:ext cx="1098531" cy="584775"/>
            </a:xfrm>
            <a:prstGeom prst="rect">
              <a:avLst/>
            </a:prstGeom>
            <a:noFill/>
          </p:spPr>
          <p:txBody>
            <a:bodyPr wrap="square" rtlCol="0">
              <a:spAutoFit/>
            </a:bodyPr>
            <a:lstStyle/>
            <a:p>
              <a:r>
                <a:rPr lang="en-CA" sz="3200" b="1" i="1" dirty="0">
                  <a:solidFill>
                    <a:srgbClr val="002060"/>
                  </a:solidFill>
                  <a:effectLst>
                    <a:outerShdw blurRad="50800" dist="38100" dir="2700000" algn="tl" rotWithShape="0">
                      <a:schemeClr val="bg1">
                        <a:alpha val="40000"/>
                      </a:schemeClr>
                    </a:outerShdw>
                  </a:effectLst>
                  <a:latin typeface="Calibri" panose="020F0502020204030204" pitchFamily="34" charset="0"/>
                  <a:cs typeface="Calibri" panose="020F0502020204030204" pitchFamily="34" charset="0"/>
                </a:rPr>
                <a:t>Jesus</a:t>
              </a:r>
              <a:endParaRPr lang="en-CA" sz="3200" i="1" dirty="0">
                <a:solidFill>
                  <a:srgbClr val="002060"/>
                </a:solidFill>
              </a:endParaRPr>
            </a:p>
          </p:txBody>
        </p:sp>
      </p:grpSp>
      <p:grpSp>
        <p:nvGrpSpPr>
          <p:cNvPr id="50" name="Group 49">
            <a:extLst>
              <a:ext uri="{FF2B5EF4-FFF2-40B4-BE49-F238E27FC236}">
                <a16:creationId xmlns:a16="http://schemas.microsoft.com/office/drawing/2014/main" id="{C5D4D13D-A2C3-4755-97EF-DF10ECD9E95C}"/>
              </a:ext>
            </a:extLst>
          </p:cNvPr>
          <p:cNvGrpSpPr/>
          <p:nvPr/>
        </p:nvGrpSpPr>
        <p:grpSpPr>
          <a:xfrm>
            <a:off x="6268277" y="4643888"/>
            <a:ext cx="1073426" cy="1033669"/>
            <a:chOff x="6268277" y="4643888"/>
            <a:chExt cx="1073426" cy="1033669"/>
          </a:xfrm>
        </p:grpSpPr>
        <p:sp>
          <p:nvSpPr>
            <p:cNvPr id="12" name="Flowchart: Connector 11">
              <a:extLst>
                <a:ext uri="{FF2B5EF4-FFF2-40B4-BE49-F238E27FC236}">
                  <a16:creationId xmlns:a16="http://schemas.microsoft.com/office/drawing/2014/main" id="{DDB43B71-C892-42C4-8CC3-B14EAF97653C}"/>
                </a:ext>
              </a:extLst>
            </p:cNvPr>
            <p:cNvSpPr/>
            <p:nvPr/>
          </p:nvSpPr>
          <p:spPr>
            <a:xfrm>
              <a:off x="6268277" y="4643888"/>
              <a:ext cx="1073426" cy="1033669"/>
            </a:xfrm>
            <a:prstGeom prst="flowChartConnector">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rgbClr val="FF0000"/>
                </a:solidFill>
              </a:endParaRPr>
            </a:p>
          </p:txBody>
        </p:sp>
        <p:sp>
          <p:nvSpPr>
            <p:cNvPr id="15" name="TextBox 14">
              <a:extLst>
                <a:ext uri="{FF2B5EF4-FFF2-40B4-BE49-F238E27FC236}">
                  <a16:creationId xmlns:a16="http://schemas.microsoft.com/office/drawing/2014/main" id="{4B05ECCD-C996-4142-9B7F-0D9B2414340E}"/>
                </a:ext>
              </a:extLst>
            </p:cNvPr>
            <p:cNvSpPr txBox="1"/>
            <p:nvPr/>
          </p:nvSpPr>
          <p:spPr>
            <a:xfrm>
              <a:off x="6268278" y="4868333"/>
              <a:ext cx="1073425" cy="584775"/>
            </a:xfrm>
            <a:prstGeom prst="rect">
              <a:avLst/>
            </a:prstGeom>
            <a:noFill/>
          </p:spPr>
          <p:txBody>
            <a:bodyPr wrap="square" rtlCol="0">
              <a:spAutoFit/>
            </a:bodyPr>
            <a:lstStyle/>
            <a:p>
              <a:r>
                <a:rPr lang="en-CA" sz="3200" b="1" i="1" dirty="0">
                  <a:solidFill>
                    <a:srgbClr val="002060"/>
                  </a:solidFill>
                  <a:effectLst>
                    <a:outerShdw blurRad="50800" dist="38100" dir="2700000" algn="tl" rotWithShape="0">
                      <a:schemeClr val="bg1">
                        <a:alpha val="40000"/>
                      </a:schemeClr>
                    </a:outerShdw>
                  </a:effectLst>
                  <a:latin typeface="Calibri" panose="020F0502020204030204" pitchFamily="34" charset="0"/>
                  <a:cs typeface="Calibri" panose="020F0502020204030204" pitchFamily="34" charset="0"/>
                </a:rPr>
                <a:t>Jesus</a:t>
              </a:r>
              <a:endParaRPr lang="en-CA" sz="3200" i="1" dirty="0">
                <a:solidFill>
                  <a:srgbClr val="002060"/>
                </a:solidFill>
              </a:endParaRPr>
            </a:p>
          </p:txBody>
        </p:sp>
      </p:grpSp>
      <p:grpSp>
        <p:nvGrpSpPr>
          <p:cNvPr id="51" name="Group 50">
            <a:extLst>
              <a:ext uri="{FF2B5EF4-FFF2-40B4-BE49-F238E27FC236}">
                <a16:creationId xmlns:a16="http://schemas.microsoft.com/office/drawing/2014/main" id="{8D82F616-F071-408D-B267-BD82D99A6D00}"/>
              </a:ext>
            </a:extLst>
          </p:cNvPr>
          <p:cNvGrpSpPr/>
          <p:nvPr/>
        </p:nvGrpSpPr>
        <p:grpSpPr>
          <a:xfrm>
            <a:off x="9664209" y="4643888"/>
            <a:ext cx="1073426" cy="1033669"/>
            <a:chOff x="9664209" y="4643888"/>
            <a:chExt cx="1073426" cy="1033669"/>
          </a:xfrm>
        </p:grpSpPr>
        <p:sp>
          <p:nvSpPr>
            <p:cNvPr id="13" name="Flowchart: Connector 12">
              <a:extLst>
                <a:ext uri="{FF2B5EF4-FFF2-40B4-BE49-F238E27FC236}">
                  <a16:creationId xmlns:a16="http://schemas.microsoft.com/office/drawing/2014/main" id="{EACBC92A-7104-45C4-8505-942EC3BD6D56}"/>
                </a:ext>
              </a:extLst>
            </p:cNvPr>
            <p:cNvSpPr/>
            <p:nvPr/>
          </p:nvSpPr>
          <p:spPr>
            <a:xfrm>
              <a:off x="9664209" y="4643888"/>
              <a:ext cx="1073426" cy="1033669"/>
            </a:xfrm>
            <a:prstGeom prst="flowChartConnector">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rgbClr val="FF0000"/>
                </a:solidFill>
              </a:endParaRPr>
            </a:p>
          </p:txBody>
        </p:sp>
        <p:sp>
          <p:nvSpPr>
            <p:cNvPr id="16" name="TextBox 15">
              <a:extLst>
                <a:ext uri="{FF2B5EF4-FFF2-40B4-BE49-F238E27FC236}">
                  <a16:creationId xmlns:a16="http://schemas.microsoft.com/office/drawing/2014/main" id="{ECD542DA-694B-4560-9896-16B5789148A2}"/>
                </a:ext>
              </a:extLst>
            </p:cNvPr>
            <p:cNvSpPr txBox="1"/>
            <p:nvPr/>
          </p:nvSpPr>
          <p:spPr>
            <a:xfrm>
              <a:off x="9664209" y="4868334"/>
              <a:ext cx="1073425" cy="584775"/>
            </a:xfrm>
            <a:prstGeom prst="rect">
              <a:avLst/>
            </a:prstGeom>
            <a:noFill/>
          </p:spPr>
          <p:txBody>
            <a:bodyPr wrap="square" rtlCol="0">
              <a:spAutoFit/>
            </a:bodyPr>
            <a:lstStyle/>
            <a:p>
              <a:r>
                <a:rPr lang="en-CA" sz="3200" b="1" i="1" dirty="0">
                  <a:solidFill>
                    <a:srgbClr val="002060"/>
                  </a:solidFill>
                  <a:effectLst>
                    <a:outerShdw blurRad="50800" dist="38100" dir="2700000" algn="tl" rotWithShape="0">
                      <a:schemeClr val="bg1">
                        <a:alpha val="40000"/>
                      </a:schemeClr>
                    </a:outerShdw>
                  </a:effectLst>
                  <a:latin typeface="Calibri" panose="020F0502020204030204" pitchFamily="34" charset="0"/>
                  <a:cs typeface="Calibri" panose="020F0502020204030204" pitchFamily="34" charset="0"/>
                </a:rPr>
                <a:t>Jesus</a:t>
              </a:r>
              <a:endParaRPr lang="en-CA" sz="3200" i="1" dirty="0">
                <a:solidFill>
                  <a:srgbClr val="002060"/>
                </a:solidFill>
              </a:endParaRPr>
            </a:p>
          </p:txBody>
        </p:sp>
      </p:grpSp>
      <mc:AlternateContent xmlns:mc="http://schemas.openxmlformats.org/markup-compatibility/2006" xmlns:p14="http://schemas.microsoft.com/office/powerpoint/2010/main">
        <mc:Choice Requires="p14">
          <p:contentPart p14:bwMode="auto" r:id="rId2">
            <p14:nvContentPartPr>
              <p14:cNvPr id="22" name="Ink 21">
                <a:extLst>
                  <a:ext uri="{FF2B5EF4-FFF2-40B4-BE49-F238E27FC236}">
                    <a16:creationId xmlns:a16="http://schemas.microsoft.com/office/drawing/2014/main" id="{8EA45B51-7DC7-4EF3-A77D-A6B3D821AFC2}"/>
                  </a:ext>
                </a:extLst>
              </p14:cNvPr>
              <p14:cNvContentPartPr/>
              <p14:nvPr/>
            </p14:nvContentPartPr>
            <p14:xfrm>
              <a:off x="2673849" y="2830089"/>
              <a:ext cx="1728720" cy="393120"/>
            </p14:xfrm>
          </p:contentPart>
        </mc:Choice>
        <mc:Fallback xmlns="">
          <p:pic>
            <p:nvPicPr>
              <p:cNvPr id="22" name="Ink 21">
                <a:extLst>
                  <a:ext uri="{FF2B5EF4-FFF2-40B4-BE49-F238E27FC236}">
                    <a16:creationId xmlns:a16="http://schemas.microsoft.com/office/drawing/2014/main" id="{8EA45B51-7DC7-4EF3-A77D-A6B3D821AFC2}"/>
                  </a:ext>
                </a:extLst>
              </p:cNvPr>
              <p:cNvPicPr/>
              <p:nvPr/>
            </p:nvPicPr>
            <p:blipFill>
              <a:blip r:embed="rId3"/>
              <a:stretch>
                <a:fillRect/>
              </a:stretch>
            </p:blipFill>
            <p:spPr>
              <a:xfrm>
                <a:off x="2664849" y="2821449"/>
                <a:ext cx="1746360" cy="41076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3" name="Ink 22">
                <a:extLst>
                  <a:ext uri="{FF2B5EF4-FFF2-40B4-BE49-F238E27FC236}">
                    <a16:creationId xmlns:a16="http://schemas.microsoft.com/office/drawing/2014/main" id="{FA163C49-DD93-4FC5-AB0C-938C080F3ACA}"/>
                  </a:ext>
                </a:extLst>
              </p14:cNvPr>
              <p14:cNvContentPartPr/>
              <p14:nvPr/>
            </p14:nvContentPartPr>
            <p14:xfrm>
              <a:off x="3053289" y="2863569"/>
              <a:ext cx="360" cy="360"/>
            </p14:xfrm>
          </p:contentPart>
        </mc:Choice>
        <mc:Fallback xmlns="">
          <p:pic>
            <p:nvPicPr>
              <p:cNvPr id="23" name="Ink 22">
                <a:extLst>
                  <a:ext uri="{FF2B5EF4-FFF2-40B4-BE49-F238E27FC236}">
                    <a16:creationId xmlns:a16="http://schemas.microsoft.com/office/drawing/2014/main" id="{FA163C49-DD93-4FC5-AB0C-938C080F3ACA}"/>
                  </a:ext>
                </a:extLst>
              </p:cNvPr>
              <p:cNvPicPr/>
              <p:nvPr/>
            </p:nvPicPr>
            <p:blipFill>
              <a:blip r:embed="rId5"/>
              <a:stretch>
                <a:fillRect/>
              </a:stretch>
            </p:blipFill>
            <p:spPr>
              <a:xfrm>
                <a:off x="3044289" y="285456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4" name="Ink 23">
                <a:extLst>
                  <a:ext uri="{FF2B5EF4-FFF2-40B4-BE49-F238E27FC236}">
                    <a16:creationId xmlns:a16="http://schemas.microsoft.com/office/drawing/2014/main" id="{713B3141-FDA5-490E-8D5C-61590C5D1800}"/>
                  </a:ext>
                </a:extLst>
              </p14:cNvPr>
              <p14:cNvContentPartPr/>
              <p14:nvPr/>
            </p14:nvContentPartPr>
            <p14:xfrm>
              <a:off x="3053289" y="2949609"/>
              <a:ext cx="360" cy="360"/>
            </p14:xfrm>
          </p:contentPart>
        </mc:Choice>
        <mc:Fallback xmlns="">
          <p:pic>
            <p:nvPicPr>
              <p:cNvPr id="24" name="Ink 23">
                <a:extLst>
                  <a:ext uri="{FF2B5EF4-FFF2-40B4-BE49-F238E27FC236}">
                    <a16:creationId xmlns:a16="http://schemas.microsoft.com/office/drawing/2014/main" id="{713B3141-FDA5-490E-8D5C-61590C5D1800}"/>
                  </a:ext>
                </a:extLst>
              </p:cNvPr>
              <p:cNvPicPr/>
              <p:nvPr/>
            </p:nvPicPr>
            <p:blipFill>
              <a:blip r:embed="rId5"/>
              <a:stretch>
                <a:fillRect/>
              </a:stretch>
            </p:blipFill>
            <p:spPr>
              <a:xfrm>
                <a:off x="3044289" y="294060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25" name="Ink 24">
                <a:extLst>
                  <a:ext uri="{FF2B5EF4-FFF2-40B4-BE49-F238E27FC236}">
                    <a16:creationId xmlns:a16="http://schemas.microsoft.com/office/drawing/2014/main" id="{7ADBFDF9-EEF4-4CA0-81E2-6A8FE6F235B1}"/>
                  </a:ext>
                </a:extLst>
              </p14:cNvPr>
              <p14:cNvContentPartPr/>
              <p14:nvPr/>
            </p14:nvContentPartPr>
            <p14:xfrm>
              <a:off x="3070209" y="2845929"/>
              <a:ext cx="360" cy="360"/>
            </p14:xfrm>
          </p:contentPart>
        </mc:Choice>
        <mc:Fallback xmlns="">
          <p:pic>
            <p:nvPicPr>
              <p:cNvPr id="25" name="Ink 24">
                <a:extLst>
                  <a:ext uri="{FF2B5EF4-FFF2-40B4-BE49-F238E27FC236}">
                    <a16:creationId xmlns:a16="http://schemas.microsoft.com/office/drawing/2014/main" id="{7ADBFDF9-EEF4-4CA0-81E2-6A8FE6F235B1}"/>
                  </a:ext>
                </a:extLst>
              </p:cNvPr>
              <p:cNvPicPr/>
              <p:nvPr/>
            </p:nvPicPr>
            <p:blipFill>
              <a:blip r:embed="rId5"/>
              <a:stretch>
                <a:fillRect/>
              </a:stretch>
            </p:blipFill>
            <p:spPr>
              <a:xfrm>
                <a:off x="3061569" y="283692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26" name="Ink 25">
                <a:extLst>
                  <a:ext uri="{FF2B5EF4-FFF2-40B4-BE49-F238E27FC236}">
                    <a16:creationId xmlns:a16="http://schemas.microsoft.com/office/drawing/2014/main" id="{6D91A40B-BFB6-4E35-B5F8-0D8C7F7814F9}"/>
                  </a:ext>
                </a:extLst>
              </p14:cNvPr>
              <p14:cNvContentPartPr/>
              <p14:nvPr/>
            </p14:nvContentPartPr>
            <p14:xfrm>
              <a:off x="7341703" y="1215794"/>
              <a:ext cx="2329245" cy="741600"/>
            </p14:xfrm>
          </p:contentPart>
        </mc:Choice>
        <mc:Fallback xmlns="">
          <p:pic>
            <p:nvPicPr>
              <p:cNvPr id="26" name="Ink 25">
                <a:extLst>
                  <a:ext uri="{FF2B5EF4-FFF2-40B4-BE49-F238E27FC236}">
                    <a16:creationId xmlns:a16="http://schemas.microsoft.com/office/drawing/2014/main" id="{6D91A40B-BFB6-4E35-B5F8-0D8C7F7814F9}"/>
                  </a:ext>
                </a:extLst>
              </p:cNvPr>
              <p:cNvPicPr/>
              <p:nvPr/>
            </p:nvPicPr>
            <p:blipFill>
              <a:blip r:embed="rId9"/>
              <a:stretch>
                <a:fillRect/>
              </a:stretch>
            </p:blipFill>
            <p:spPr>
              <a:xfrm>
                <a:off x="7332703" y="1206794"/>
                <a:ext cx="2346885" cy="7592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7" name="Ink 26">
                <a:extLst>
                  <a:ext uri="{FF2B5EF4-FFF2-40B4-BE49-F238E27FC236}">
                    <a16:creationId xmlns:a16="http://schemas.microsoft.com/office/drawing/2014/main" id="{03EDB5F7-29D8-4DB6-9554-FA4537FAD379}"/>
                  </a:ext>
                </a:extLst>
              </p14:cNvPr>
              <p14:cNvContentPartPr/>
              <p14:nvPr/>
            </p14:nvContentPartPr>
            <p14:xfrm>
              <a:off x="8498788" y="3064115"/>
              <a:ext cx="1172160" cy="617400"/>
            </p14:xfrm>
          </p:contentPart>
        </mc:Choice>
        <mc:Fallback xmlns="">
          <p:pic>
            <p:nvPicPr>
              <p:cNvPr id="27" name="Ink 26">
                <a:extLst>
                  <a:ext uri="{FF2B5EF4-FFF2-40B4-BE49-F238E27FC236}">
                    <a16:creationId xmlns:a16="http://schemas.microsoft.com/office/drawing/2014/main" id="{03EDB5F7-29D8-4DB6-9554-FA4537FAD379}"/>
                  </a:ext>
                </a:extLst>
              </p:cNvPr>
              <p:cNvPicPr/>
              <p:nvPr/>
            </p:nvPicPr>
            <p:blipFill>
              <a:blip r:embed="rId11"/>
              <a:stretch>
                <a:fillRect/>
              </a:stretch>
            </p:blipFill>
            <p:spPr>
              <a:xfrm>
                <a:off x="8490148" y="3055475"/>
                <a:ext cx="1189800" cy="63504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8" name="Ink 27">
                <a:extLst>
                  <a:ext uri="{FF2B5EF4-FFF2-40B4-BE49-F238E27FC236}">
                    <a16:creationId xmlns:a16="http://schemas.microsoft.com/office/drawing/2014/main" id="{BC76ED1A-9D91-48CA-87DC-57F8CA454BBE}"/>
                  </a:ext>
                </a:extLst>
              </p14:cNvPr>
              <p14:cNvContentPartPr/>
              <p14:nvPr/>
            </p14:nvContentPartPr>
            <p14:xfrm>
              <a:off x="154929" y="-662991"/>
              <a:ext cx="10800" cy="7200"/>
            </p14:xfrm>
          </p:contentPart>
        </mc:Choice>
        <mc:Fallback xmlns="">
          <p:pic>
            <p:nvPicPr>
              <p:cNvPr id="28" name="Ink 27">
                <a:extLst>
                  <a:ext uri="{FF2B5EF4-FFF2-40B4-BE49-F238E27FC236}">
                    <a16:creationId xmlns:a16="http://schemas.microsoft.com/office/drawing/2014/main" id="{BC76ED1A-9D91-48CA-87DC-57F8CA454BBE}"/>
                  </a:ext>
                </a:extLst>
              </p:cNvPr>
              <p:cNvPicPr/>
              <p:nvPr/>
            </p:nvPicPr>
            <p:blipFill>
              <a:blip r:embed="rId13"/>
              <a:stretch>
                <a:fillRect/>
              </a:stretch>
            </p:blipFill>
            <p:spPr>
              <a:xfrm>
                <a:off x="145929" y="-671991"/>
                <a:ext cx="28440" cy="2484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29" name="Ink 28">
                <a:extLst>
                  <a:ext uri="{FF2B5EF4-FFF2-40B4-BE49-F238E27FC236}">
                    <a16:creationId xmlns:a16="http://schemas.microsoft.com/office/drawing/2014/main" id="{3DD42DC9-E96E-4D4B-9044-AF9FED4AE817}"/>
                  </a:ext>
                </a:extLst>
              </p14:cNvPr>
              <p14:cNvContentPartPr/>
              <p14:nvPr/>
            </p14:nvContentPartPr>
            <p14:xfrm>
              <a:off x="138009" y="-661551"/>
              <a:ext cx="52920" cy="39960"/>
            </p14:xfrm>
          </p:contentPart>
        </mc:Choice>
        <mc:Fallback xmlns="">
          <p:pic>
            <p:nvPicPr>
              <p:cNvPr id="29" name="Ink 28">
                <a:extLst>
                  <a:ext uri="{FF2B5EF4-FFF2-40B4-BE49-F238E27FC236}">
                    <a16:creationId xmlns:a16="http://schemas.microsoft.com/office/drawing/2014/main" id="{3DD42DC9-E96E-4D4B-9044-AF9FED4AE817}"/>
                  </a:ext>
                </a:extLst>
              </p:cNvPr>
              <p:cNvPicPr/>
              <p:nvPr/>
            </p:nvPicPr>
            <p:blipFill>
              <a:blip r:embed="rId15"/>
              <a:stretch>
                <a:fillRect/>
              </a:stretch>
            </p:blipFill>
            <p:spPr>
              <a:xfrm>
                <a:off x="129009" y="-670191"/>
                <a:ext cx="70560" cy="576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30" name="Ink 29">
                <a:extLst>
                  <a:ext uri="{FF2B5EF4-FFF2-40B4-BE49-F238E27FC236}">
                    <a16:creationId xmlns:a16="http://schemas.microsoft.com/office/drawing/2014/main" id="{52090B51-FE49-4612-B5B5-DAB2CCC49FFE}"/>
                  </a:ext>
                </a:extLst>
              </p14:cNvPr>
              <p14:cNvContentPartPr/>
              <p14:nvPr/>
            </p14:nvContentPartPr>
            <p14:xfrm>
              <a:off x="465249" y="-811671"/>
              <a:ext cx="153000" cy="280080"/>
            </p14:xfrm>
          </p:contentPart>
        </mc:Choice>
        <mc:Fallback xmlns="">
          <p:pic>
            <p:nvPicPr>
              <p:cNvPr id="30" name="Ink 29">
                <a:extLst>
                  <a:ext uri="{FF2B5EF4-FFF2-40B4-BE49-F238E27FC236}">
                    <a16:creationId xmlns:a16="http://schemas.microsoft.com/office/drawing/2014/main" id="{52090B51-FE49-4612-B5B5-DAB2CCC49FFE}"/>
                  </a:ext>
                </a:extLst>
              </p:cNvPr>
              <p:cNvPicPr/>
              <p:nvPr/>
            </p:nvPicPr>
            <p:blipFill>
              <a:blip r:embed="rId17"/>
              <a:stretch>
                <a:fillRect/>
              </a:stretch>
            </p:blipFill>
            <p:spPr>
              <a:xfrm>
                <a:off x="456249" y="-820671"/>
                <a:ext cx="170640" cy="29772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31" name="Ink 30">
                <a:extLst>
                  <a:ext uri="{FF2B5EF4-FFF2-40B4-BE49-F238E27FC236}">
                    <a16:creationId xmlns:a16="http://schemas.microsoft.com/office/drawing/2014/main" id="{D4A7CE65-A228-4E21-94F1-18B56C99BABA}"/>
                  </a:ext>
                </a:extLst>
              </p14:cNvPr>
              <p14:cNvContentPartPr/>
              <p14:nvPr/>
            </p14:nvContentPartPr>
            <p14:xfrm>
              <a:off x="552009" y="-638871"/>
              <a:ext cx="360" cy="360"/>
            </p14:xfrm>
          </p:contentPart>
        </mc:Choice>
        <mc:Fallback xmlns="">
          <p:pic>
            <p:nvPicPr>
              <p:cNvPr id="31" name="Ink 30">
                <a:extLst>
                  <a:ext uri="{FF2B5EF4-FFF2-40B4-BE49-F238E27FC236}">
                    <a16:creationId xmlns:a16="http://schemas.microsoft.com/office/drawing/2014/main" id="{D4A7CE65-A228-4E21-94F1-18B56C99BABA}"/>
                  </a:ext>
                </a:extLst>
              </p:cNvPr>
              <p:cNvPicPr/>
              <p:nvPr/>
            </p:nvPicPr>
            <p:blipFill>
              <a:blip r:embed="rId5"/>
              <a:stretch>
                <a:fillRect/>
              </a:stretch>
            </p:blipFill>
            <p:spPr>
              <a:xfrm>
                <a:off x="543009" y="-647511"/>
                <a:ext cx="18000" cy="18000"/>
              </a:xfrm>
              <a:prstGeom prst="rect">
                <a:avLst/>
              </a:prstGeom>
            </p:spPr>
          </p:pic>
        </mc:Fallback>
      </mc:AlternateContent>
      <p:cxnSp>
        <p:nvCxnSpPr>
          <p:cNvPr id="33" name="Straight Connector 32">
            <a:extLst>
              <a:ext uri="{FF2B5EF4-FFF2-40B4-BE49-F238E27FC236}">
                <a16:creationId xmlns:a16="http://schemas.microsoft.com/office/drawing/2014/main" id="{EC5C4436-D135-4032-A6D9-BAD04703BA0D}"/>
              </a:ext>
            </a:extLst>
          </p:cNvPr>
          <p:cNvCxnSpPr>
            <a:cxnSpLocks/>
          </p:cNvCxnSpPr>
          <p:nvPr/>
        </p:nvCxnSpPr>
        <p:spPr>
          <a:xfrm>
            <a:off x="4002656" y="3428500"/>
            <a:ext cx="1587261"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36" name="Straight Connector 35">
            <a:extLst>
              <a:ext uri="{FF2B5EF4-FFF2-40B4-BE49-F238E27FC236}">
                <a16:creationId xmlns:a16="http://schemas.microsoft.com/office/drawing/2014/main" id="{B4A9E752-DA77-4139-9B70-7710B12F24E8}"/>
              </a:ext>
            </a:extLst>
          </p:cNvPr>
          <p:cNvCxnSpPr>
            <a:cxnSpLocks/>
            <a:stCxn id="14" idx="3"/>
          </p:cNvCxnSpPr>
          <p:nvPr/>
        </p:nvCxnSpPr>
        <p:spPr>
          <a:xfrm>
            <a:off x="7366809" y="3428501"/>
            <a:ext cx="1127878" cy="499"/>
          </a:xfrm>
          <a:prstGeom prst="line">
            <a:avLst/>
          </a:prstGeom>
          <a:ln w="28575"/>
        </p:spPr>
        <p:style>
          <a:lnRef idx="1">
            <a:schemeClr val="dk1"/>
          </a:lnRef>
          <a:fillRef idx="0">
            <a:schemeClr val="dk1"/>
          </a:fillRef>
          <a:effectRef idx="0">
            <a:schemeClr val="dk1"/>
          </a:effectRef>
          <a:fontRef idx="minor">
            <a:schemeClr val="tx1"/>
          </a:fontRef>
        </p:style>
      </p:cxnSp>
      <p:cxnSp>
        <p:nvCxnSpPr>
          <p:cNvPr id="38" name="Straight Connector 37">
            <a:extLst>
              <a:ext uri="{FF2B5EF4-FFF2-40B4-BE49-F238E27FC236}">
                <a16:creationId xmlns:a16="http://schemas.microsoft.com/office/drawing/2014/main" id="{A9F30243-2CC4-4D20-9469-1A7093397979}"/>
              </a:ext>
            </a:extLst>
          </p:cNvPr>
          <p:cNvCxnSpPr>
            <a:cxnSpLocks/>
          </p:cNvCxnSpPr>
          <p:nvPr/>
        </p:nvCxnSpPr>
        <p:spPr>
          <a:xfrm>
            <a:off x="8474948" y="5132266"/>
            <a:ext cx="1189261" cy="2"/>
          </a:xfrm>
          <a:prstGeom prst="line">
            <a:avLst/>
          </a:prstGeom>
          <a:ln w="28575"/>
        </p:spPr>
        <p:style>
          <a:lnRef idx="1">
            <a:schemeClr val="dk1"/>
          </a:lnRef>
          <a:fillRef idx="0">
            <a:schemeClr val="dk1"/>
          </a:fillRef>
          <a:effectRef idx="0">
            <a:schemeClr val="dk1"/>
          </a:effectRef>
          <a:fontRef idx="minor">
            <a:schemeClr val="tx1"/>
          </a:fontRef>
        </p:style>
      </p:cxnSp>
      <p:sp>
        <p:nvSpPr>
          <p:cNvPr id="52" name="TextBox 51">
            <a:extLst>
              <a:ext uri="{FF2B5EF4-FFF2-40B4-BE49-F238E27FC236}">
                <a16:creationId xmlns:a16="http://schemas.microsoft.com/office/drawing/2014/main" id="{F790E847-986B-4F66-976B-42F3468C3E50}"/>
              </a:ext>
            </a:extLst>
          </p:cNvPr>
          <p:cNvSpPr txBox="1"/>
          <p:nvPr/>
        </p:nvSpPr>
        <p:spPr>
          <a:xfrm>
            <a:off x="7060751" y="440924"/>
            <a:ext cx="2823214" cy="830997"/>
          </a:xfrm>
          <a:prstGeom prst="rect">
            <a:avLst/>
          </a:prstGeom>
          <a:noFill/>
        </p:spPr>
        <p:txBody>
          <a:bodyPr wrap="square" rtlCol="0">
            <a:spAutoFit/>
          </a:bodyPr>
          <a:lstStyle/>
          <a:p>
            <a:pPr algn="ctr"/>
            <a:r>
              <a:rPr lang="en-CA" sz="2400" b="1" dirty="0">
                <a:solidFill>
                  <a:srgbClr val="002060"/>
                </a:solidFill>
                <a:latin typeface="Calibri" panose="020F0502020204030204" pitchFamily="34" charset="0"/>
                <a:cs typeface="Calibri" panose="020F0502020204030204" pitchFamily="34" charset="0"/>
              </a:rPr>
              <a:t>Communication Given and Received</a:t>
            </a:r>
          </a:p>
        </p:txBody>
      </p:sp>
      <p:sp>
        <p:nvSpPr>
          <p:cNvPr id="53" name="TextBox 52">
            <a:extLst>
              <a:ext uri="{FF2B5EF4-FFF2-40B4-BE49-F238E27FC236}">
                <a16:creationId xmlns:a16="http://schemas.microsoft.com/office/drawing/2014/main" id="{085D816A-6021-4FD1-8015-1EEDE05A4C76}"/>
              </a:ext>
            </a:extLst>
          </p:cNvPr>
          <p:cNvSpPr txBox="1"/>
          <p:nvPr/>
        </p:nvSpPr>
        <p:spPr>
          <a:xfrm>
            <a:off x="7164205" y="1971335"/>
            <a:ext cx="2702610" cy="461665"/>
          </a:xfrm>
          <a:prstGeom prst="rect">
            <a:avLst/>
          </a:prstGeom>
          <a:noFill/>
        </p:spPr>
        <p:txBody>
          <a:bodyPr wrap="square" rtlCol="0">
            <a:spAutoFit/>
          </a:bodyPr>
          <a:lstStyle/>
          <a:p>
            <a:pPr algn="ctr"/>
            <a:r>
              <a:rPr lang="en-CA" sz="2400" b="1" dirty="0">
                <a:solidFill>
                  <a:schemeClr val="bg1"/>
                </a:solidFill>
                <a:latin typeface="Calibri" panose="020F0502020204030204" pitchFamily="34" charset="0"/>
                <a:cs typeface="Calibri" panose="020F0502020204030204" pitchFamily="34" charset="0"/>
              </a:rPr>
              <a:t>Discord Both Ways</a:t>
            </a:r>
          </a:p>
        </p:txBody>
      </p:sp>
      <p:sp>
        <p:nvSpPr>
          <p:cNvPr id="55" name="TextBox 54">
            <a:extLst>
              <a:ext uri="{FF2B5EF4-FFF2-40B4-BE49-F238E27FC236}">
                <a16:creationId xmlns:a16="http://schemas.microsoft.com/office/drawing/2014/main" id="{380C29F9-E8B3-4336-B8F3-A1DD36CF3BC3}"/>
              </a:ext>
            </a:extLst>
          </p:cNvPr>
          <p:cNvSpPr txBox="1"/>
          <p:nvPr/>
        </p:nvSpPr>
        <p:spPr>
          <a:xfrm>
            <a:off x="7184038" y="5262059"/>
            <a:ext cx="2702610" cy="830997"/>
          </a:xfrm>
          <a:prstGeom prst="rect">
            <a:avLst/>
          </a:prstGeom>
          <a:noFill/>
        </p:spPr>
        <p:txBody>
          <a:bodyPr wrap="square" rtlCol="0">
            <a:spAutoFit/>
          </a:bodyPr>
          <a:lstStyle/>
          <a:p>
            <a:pPr algn="ctr"/>
            <a:r>
              <a:rPr lang="en-CA" sz="2400" b="1" dirty="0">
                <a:solidFill>
                  <a:srgbClr val="002060"/>
                </a:solidFill>
                <a:highlight>
                  <a:srgbClr val="00FFFF"/>
                </a:highlight>
                <a:latin typeface="Calibri" panose="020F0502020204030204" pitchFamily="34" charset="0"/>
                <a:cs typeface="Calibri" panose="020F0502020204030204" pitchFamily="34" charset="0"/>
              </a:rPr>
              <a:t>Peace/Harmony Both Ways</a:t>
            </a:r>
          </a:p>
        </p:txBody>
      </p:sp>
      <p:sp>
        <p:nvSpPr>
          <p:cNvPr id="56" name="TextBox 55">
            <a:extLst>
              <a:ext uri="{FF2B5EF4-FFF2-40B4-BE49-F238E27FC236}">
                <a16:creationId xmlns:a16="http://schemas.microsoft.com/office/drawing/2014/main" id="{BB752EF7-7ABC-48AE-86F9-9141822FBE1A}"/>
              </a:ext>
            </a:extLst>
          </p:cNvPr>
          <p:cNvSpPr txBox="1"/>
          <p:nvPr/>
        </p:nvSpPr>
        <p:spPr>
          <a:xfrm>
            <a:off x="1105268" y="4031294"/>
            <a:ext cx="5484139" cy="1938992"/>
          </a:xfrm>
          <a:prstGeom prst="rect">
            <a:avLst/>
          </a:prstGeom>
          <a:noFill/>
        </p:spPr>
        <p:txBody>
          <a:bodyPr wrap="square" rtlCol="0">
            <a:spAutoFit/>
          </a:bodyPr>
          <a:lstStyle/>
          <a:p>
            <a:r>
              <a:rPr lang="en-CA" sz="3000" b="1" i="1" dirty="0">
                <a:effectLst>
                  <a:outerShdw blurRad="50800" dist="50800" dir="7200000" algn="ctr" rotWithShape="0">
                    <a:schemeClr val="bg1"/>
                  </a:outerShdw>
                </a:effectLst>
                <a:latin typeface="Calibri" panose="020F0502020204030204" pitchFamily="34" charset="0"/>
                <a:cs typeface="Calibri" panose="020F0502020204030204" pitchFamily="34" charset="0"/>
              </a:rPr>
              <a:t>Example:</a:t>
            </a:r>
            <a:r>
              <a:rPr lang="en-CA" sz="3000" b="1" i="1" dirty="0">
                <a:solidFill>
                  <a:schemeClr val="tx2">
                    <a:lumMod val="75000"/>
                  </a:schemeClr>
                </a:solidFill>
                <a:effectLst>
                  <a:outerShdw blurRad="50800" dist="50800" dir="7200000" algn="ctr" rotWithShape="0">
                    <a:schemeClr val="bg1"/>
                  </a:outerShdw>
                </a:effectLst>
                <a:latin typeface="Calibri" panose="020F0502020204030204" pitchFamily="34" charset="0"/>
                <a:cs typeface="Calibri" panose="020F0502020204030204" pitchFamily="34" charset="0"/>
              </a:rPr>
              <a:t> If Jesus is your life, and Jesus is the life of your Spouse or Friend, would you talk to each other the way you do?  </a:t>
            </a:r>
          </a:p>
        </p:txBody>
      </p:sp>
      <p:grpSp>
        <p:nvGrpSpPr>
          <p:cNvPr id="5" name="Group 4">
            <a:extLst>
              <a:ext uri="{FF2B5EF4-FFF2-40B4-BE49-F238E27FC236}">
                <a16:creationId xmlns:a16="http://schemas.microsoft.com/office/drawing/2014/main" id="{84CB6FA3-3722-464E-9D74-53BA5E2D9989}"/>
              </a:ext>
            </a:extLst>
          </p:cNvPr>
          <p:cNvGrpSpPr/>
          <p:nvPr/>
        </p:nvGrpSpPr>
        <p:grpSpPr>
          <a:xfrm>
            <a:off x="1140948" y="1262096"/>
            <a:ext cx="5251802" cy="2862322"/>
            <a:chOff x="1099212" y="1262096"/>
            <a:chExt cx="5251802" cy="2593230"/>
          </a:xfrm>
        </p:grpSpPr>
        <p:sp>
          <p:nvSpPr>
            <p:cNvPr id="44" name="TextBox 43">
              <a:extLst>
                <a:ext uri="{FF2B5EF4-FFF2-40B4-BE49-F238E27FC236}">
                  <a16:creationId xmlns:a16="http://schemas.microsoft.com/office/drawing/2014/main" id="{7C5519B2-7111-42C5-BF15-797E9FD3712E}"/>
                </a:ext>
              </a:extLst>
            </p:cNvPr>
            <p:cNvSpPr txBox="1"/>
            <p:nvPr/>
          </p:nvSpPr>
          <p:spPr>
            <a:xfrm>
              <a:off x="1099212" y="1262096"/>
              <a:ext cx="5251802" cy="2593230"/>
            </a:xfrm>
            <a:prstGeom prst="rect">
              <a:avLst/>
            </a:prstGeom>
            <a:noFill/>
            <a:ln w="19050">
              <a:noFill/>
            </a:ln>
          </p:spPr>
          <p:txBody>
            <a:bodyPr wrap="square" rtlCol="0">
              <a:spAutoFit/>
            </a:bodyPr>
            <a:lstStyle/>
            <a:p>
              <a:endParaRPr lang="en-CA" sz="1000" b="1" i="1" dirty="0">
                <a:effectLst>
                  <a:outerShdw blurRad="50800" dist="38100" dir="2700000" algn="tl" rotWithShape="0">
                    <a:schemeClr val="bg1">
                      <a:alpha val="40000"/>
                    </a:schemeClr>
                  </a:outerShdw>
                </a:effectLst>
                <a:latin typeface="Calibri" panose="020F0502020204030204" pitchFamily="34" charset="0"/>
                <a:cs typeface="Calibri" panose="020F0502020204030204" pitchFamily="34" charset="0"/>
              </a:endParaRPr>
            </a:p>
            <a:p>
              <a:r>
                <a:rPr lang="en-CA" sz="2800" b="1" i="1" dirty="0">
                  <a:effectLst>
                    <a:outerShdw blurRad="50800" dist="38100" dir="2700000" algn="tl" rotWithShape="0">
                      <a:schemeClr val="bg1">
                        <a:alpha val="40000"/>
                      </a:schemeClr>
                    </a:outerShdw>
                  </a:effectLst>
                  <a:latin typeface="Calibri" panose="020F0502020204030204" pitchFamily="34" charset="0"/>
                  <a:cs typeface="Calibri" panose="020F0502020204030204" pitchFamily="34" charset="0"/>
                </a:rPr>
                <a:t>		= Our Old Dead Spirit   </a:t>
              </a:r>
            </a:p>
            <a:p>
              <a:endParaRPr lang="en-CA" sz="1000" b="1" i="1" dirty="0">
                <a:effectLst>
                  <a:outerShdw blurRad="50800" dist="38100" dir="2700000" algn="tl" rotWithShape="0">
                    <a:schemeClr val="bg1">
                      <a:alpha val="40000"/>
                    </a:schemeClr>
                  </a:outerShdw>
                </a:effectLst>
                <a:highlight>
                  <a:srgbClr val="00FFFF"/>
                </a:highlight>
                <a:latin typeface="Calibri" panose="020F0502020204030204" pitchFamily="34" charset="0"/>
                <a:cs typeface="Calibri" panose="020F0502020204030204" pitchFamily="34" charset="0"/>
              </a:endParaRPr>
            </a:p>
            <a:p>
              <a:r>
                <a:rPr lang="en-CA" sz="2800" b="1" i="1" dirty="0">
                  <a:effectLst>
                    <a:outerShdw blurRad="50800" dist="38100" dir="2700000" algn="tl" rotWithShape="0">
                      <a:schemeClr val="bg1">
                        <a:alpha val="40000"/>
                      </a:schemeClr>
                    </a:outerShdw>
                  </a:effectLst>
                  <a:latin typeface="Calibri" panose="020F0502020204030204" pitchFamily="34" charset="0"/>
                  <a:cs typeface="Calibri" panose="020F0502020204030204" pitchFamily="34" charset="0"/>
                </a:rPr>
                <a:t>		= Jesus’ Eternal Life</a:t>
              </a:r>
            </a:p>
            <a:p>
              <a:r>
                <a:rPr lang="en-CA" sz="2000" b="1" i="1" dirty="0">
                  <a:effectLst>
                    <a:outerShdw blurRad="50800" dist="38100" dir="2700000" algn="tl" rotWithShape="0">
                      <a:schemeClr val="bg1">
                        <a:alpha val="40000"/>
                      </a:schemeClr>
                    </a:outerShdw>
                  </a:effectLst>
                  <a:latin typeface="Calibri" panose="020F0502020204030204" pitchFamily="34" charset="0"/>
                  <a:cs typeface="Calibri" panose="020F0502020204030204" pitchFamily="34" charset="0"/>
                </a:rPr>
                <a:t>		</a:t>
              </a:r>
              <a:endParaRPr lang="en-CA" sz="2000" b="1" i="1" dirty="0">
                <a:solidFill>
                  <a:srgbClr val="002060"/>
                </a:solidFill>
                <a:effectLst>
                  <a:outerShdw blurRad="50800" dist="38100" dir="2700000" algn="tl" rotWithShape="0">
                    <a:schemeClr val="bg1">
                      <a:alpha val="40000"/>
                    </a:schemeClr>
                  </a:outerShdw>
                </a:effectLst>
                <a:latin typeface="Calibri" panose="020F0502020204030204" pitchFamily="34" charset="0"/>
                <a:cs typeface="Calibri" panose="020F0502020204030204" pitchFamily="34" charset="0"/>
              </a:endParaRPr>
            </a:p>
            <a:p>
              <a:r>
                <a:rPr lang="en-CA" sz="2800" b="1" i="1" dirty="0">
                  <a:solidFill>
                    <a:schemeClr val="bg1"/>
                  </a:solidFill>
                  <a:effectLst>
                    <a:outerShdw blurRad="50800" dist="38100" dir="2700000" algn="tl" rotWithShape="0">
                      <a:schemeClr val="bg1">
                        <a:alpha val="40000"/>
                      </a:schemeClr>
                    </a:outerShdw>
                  </a:effectLst>
                  <a:latin typeface="Calibri" panose="020F0502020204030204" pitchFamily="34" charset="0"/>
                  <a:cs typeface="Calibri" panose="020F0502020204030204" pitchFamily="34" charset="0"/>
                </a:rPr>
                <a:t>Discord =</a:t>
              </a:r>
            </a:p>
            <a:p>
              <a:r>
                <a:rPr lang="en-CA" sz="2800" b="1" i="1" dirty="0">
                  <a:solidFill>
                    <a:schemeClr val="bg1"/>
                  </a:solidFill>
                  <a:effectLst>
                    <a:outerShdw blurRad="50800" dist="38100" dir="2700000" algn="tl" rotWithShape="0">
                      <a:schemeClr val="bg1">
                        <a:alpha val="40000"/>
                      </a:schemeClr>
                    </a:outerShdw>
                  </a:effectLst>
                  <a:latin typeface="Calibri" panose="020F0502020204030204" pitchFamily="34" charset="0"/>
                  <a:cs typeface="Calibri" panose="020F0502020204030204" pitchFamily="34" charset="0"/>
                </a:rPr>
                <a:t>Peace/Harmony =</a:t>
              </a:r>
            </a:p>
            <a:p>
              <a:r>
                <a:rPr lang="en-CA" sz="2800" b="1" i="1" dirty="0">
                  <a:solidFill>
                    <a:schemeClr val="bg1"/>
                  </a:solidFill>
                  <a:effectLst>
                    <a:outerShdw blurRad="50800" dist="38100" dir="2700000" algn="tl" rotWithShape="0">
                      <a:schemeClr val="bg1">
                        <a:alpha val="40000"/>
                      </a:schemeClr>
                    </a:outerShdw>
                  </a:effectLst>
                  <a:latin typeface="Calibri" panose="020F0502020204030204" pitchFamily="34" charset="0"/>
                  <a:cs typeface="Calibri" panose="020F0502020204030204" pitchFamily="34" charset="0"/>
                </a:rPr>
                <a:t>(Love, Joy, Peace etc.)  </a:t>
              </a:r>
            </a:p>
          </p:txBody>
        </p:sp>
        <p:grpSp>
          <p:nvGrpSpPr>
            <p:cNvPr id="41" name="Group 40">
              <a:extLst>
                <a:ext uri="{FF2B5EF4-FFF2-40B4-BE49-F238E27FC236}">
                  <a16:creationId xmlns:a16="http://schemas.microsoft.com/office/drawing/2014/main" id="{4AA1E78D-3E06-48A4-86CE-5C01327D37C7}"/>
                </a:ext>
              </a:extLst>
            </p:cNvPr>
            <p:cNvGrpSpPr/>
            <p:nvPr/>
          </p:nvGrpSpPr>
          <p:grpSpPr>
            <a:xfrm>
              <a:off x="1210398" y="1286974"/>
              <a:ext cx="815192" cy="778501"/>
              <a:chOff x="9664210" y="1179441"/>
              <a:chExt cx="1073426" cy="1033669"/>
            </a:xfrm>
          </p:grpSpPr>
          <p:sp>
            <p:nvSpPr>
              <p:cNvPr id="42" name="Flowchart: Connector 41">
                <a:extLst>
                  <a:ext uri="{FF2B5EF4-FFF2-40B4-BE49-F238E27FC236}">
                    <a16:creationId xmlns:a16="http://schemas.microsoft.com/office/drawing/2014/main" id="{B15CD94B-F113-4002-9B9D-BE0AC55AFB5D}"/>
                  </a:ext>
                </a:extLst>
              </p:cNvPr>
              <p:cNvSpPr/>
              <p:nvPr/>
            </p:nvSpPr>
            <p:spPr>
              <a:xfrm>
                <a:off x="9664210" y="1179441"/>
                <a:ext cx="1073426" cy="1033669"/>
              </a:xfrm>
              <a:prstGeom prst="flowChartConnector">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rgbClr val="FF0000"/>
                  </a:solidFill>
                </a:endParaRPr>
              </a:p>
            </p:txBody>
          </p:sp>
          <p:sp>
            <p:nvSpPr>
              <p:cNvPr id="43" name="TextBox 42">
                <a:extLst>
                  <a:ext uri="{FF2B5EF4-FFF2-40B4-BE49-F238E27FC236}">
                    <a16:creationId xmlns:a16="http://schemas.microsoft.com/office/drawing/2014/main" id="{B2F2342A-9489-4605-931D-BCDE8CECED19}"/>
                  </a:ext>
                </a:extLst>
              </p:cNvPr>
              <p:cNvSpPr txBox="1"/>
              <p:nvPr/>
            </p:nvSpPr>
            <p:spPr>
              <a:xfrm>
                <a:off x="9770728" y="1403887"/>
                <a:ext cx="860388" cy="541897"/>
              </a:xfrm>
              <a:prstGeom prst="rect">
                <a:avLst/>
              </a:prstGeom>
              <a:noFill/>
            </p:spPr>
            <p:txBody>
              <a:bodyPr wrap="square" rtlCol="0">
                <a:spAutoFit/>
              </a:bodyPr>
              <a:lstStyle/>
              <a:p>
                <a:pPr algn="ctr"/>
                <a:r>
                  <a:rPr lang="en-CA" sz="2000" b="1" i="1" dirty="0">
                    <a:latin typeface="Calibri" panose="020F0502020204030204" pitchFamily="34" charset="0"/>
                    <a:cs typeface="Calibri" panose="020F0502020204030204" pitchFamily="34" charset="0"/>
                  </a:rPr>
                  <a:t>Self</a:t>
                </a:r>
              </a:p>
            </p:txBody>
          </p:sp>
        </p:grpSp>
        <p:grpSp>
          <p:nvGrpSpPr>
            <p:cNvPr id="45" name="Group 44">
              <a:extLst>
                <a:ext uri="{FF2B5EF4-FFF2-40B4-BE49-F238E27FC236}">
                  <a16:creationId xmlns:a16="http://schemas.microsoft.com/office/drawing/2014/main" id="{E2E47FE9-0C09-4750-B624-CA3970579B15}"/>
                </a:ext>
              </a:extLst>
            </p:cNvPr>
            <p:cNvGrpSpPr/>
            <p:nvPr/>
          </p:nvGrpSpPr>
          <p:grpSpPr>
            <a:xfrm>
              <a:off x="1234180" y="1867112"/>
              <a:ext cx="815192" cy="709090"/>
              <a:chOff x="6268278" y="2912165"/>
              <a:chExt cx="1098531" cy="1033669"/>
            </a:xfrm>
          </p:grpSpPr>
          <p:sp>
            <p:nvSpPr>
              <p:cNvPr id="58" name="Flowchart: Connector 57">
                <a:extLst>
                  <a:ext uri="{FF2B5EF4-FFF2-40B4-BE49-F238E27FC236}">
                    <a16:creationId xmlns:a16="http://schemas.microsoft.com/office/drawing/2014/main" id="{C0C52F95-A17A-44A5-AF09-E55760FFAB45}"/>
                  </a:ext>
                </a:extLst>
              </p:cNvPr>
              <p:cNvSpPr/>
              <p:nvPr/>
            </p:nvSpPr>
            <p:spPr>
              <a:xfrm>
                <a:off x="6268278" y="2912165"/>
                <a:ext cx="1073426" cy="1033669"/>
              </a:xfrm>
              <a:prstGeom prst="flowChartConnector">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rgbClr val="FF0000"/>
                  </a:solidFill>
                </a:endParaRPr>
              </a:p>
            </p:txBody>
          </p:sp>
          <p:sp>
            <p:nvSpPr>
              <p:cNvPr id="59" name="TextBox 58">
                <a:extLst>
                  <a:ext uri="{FF2B5EF4-FFF2-40B4-BE49-F238E27FC236}">
                    <a16:creationId xmlns:a16="http://schemas.microsoft.com/office/drawing/2014/main" id="{4D5EB93E-87E4-4390-B1E3-705C095FFD3C}"/>
                  </a:ext>
                </a:extLst>
              </p:cNvPr>
              <p:cNvSpPr txBox="1"/>
              <p:nvPr/>
            </p:nvSpPr>
            <p:spPr>
              <a:xfrm>
                <a:off x="6268278" y="3136113"/>
                <a:ext cx="1098531" cy="583256"/>
              </a:xfrm>
              <a:prstGeom prst="rect">
                <a:avLst/>
              </a:prstGeom>
              <a:noFill/>
            </p:spPr>
            <p:txBody>
              <a:bodyPr wrap="square" rtlCol="0">
                <a:spAutoFit/>
              </a:bodyPr>
              <a:lstStyle/>
              <a:p>
                <a:r>
                  <a:rPr lang="en-CA" sz="2000" b="1" i="1" dirty="0">
                    <a:solidFill>
                      <a:srgbClr val="002060"/>
                    </a:solidFill>
                    <a:effectLst>
                      <a:outerShdw blurRad="50800" dist="38100" dir="2700000" algn="tl" rotWithShape="0">
                        <a:schemeClr val="bg1">
                          <a:alpha val="40000"/>
                        </a:schemeClr>
                      </a:outerShdw>
                    </a:effectLst>
                    <a:latin typeface="Calibri" panose="020F0502020204030204" pitchFamily="34" charset="0"/>
                    <a:cs typeface="Calibri" panose="020F0502020204030204" pitchFamily="34" charset="0"/>
                  </a:rPr>
                  <a:t>Jesus</a:t>
                </a:r>
                <a:endParaRPr lang="en-CA" sz="2000" i="1" dirty="0">
                  <a:solidFill>
                    <a:srgbClr val="002060"/>
                  </a:solidFill>
                </a:endParaRPr>
              </a:p>
            </p:txBody>
          </p:sp>
        </p:grpSp>
      </p:grpSp>
      <p:sp>
        <p:nvSpPr>
          <p:cNvPr id="2" name="TextBox 1">
            <a:extLst>
              <a:ext uri="{FF2B5EF4-FFF2-40B4-BE49-F238E27FC236}">
                <a16:creationId xmlns:a16="http://schemas.microsoft.com/office/drawing/2014/main" id="{CDA7EEB6-4018-41B3-B2BE-77CE572C7268}"/>
              </a:ext>
            </a:extLst>
          </p:cNvPr>
          <p:cNvSpPr txBox="1"/>
          <p:nvPr/>
        </p:nvSpPr>
        <p:spPr>
          <a:xfrm>
            <a:off x="1182949" y="307328"/>
            <a:ext cx="5251803" cy="1077218"/>
          </a:xfrm>
          <a:prstGeom prst="rect">
            <a:avLst/>
          </a:prstGeom>
          <a:noFill/>
        </p:spPr>
        <p:txBody>
          <a:bodyPr wrap="square" rtlCol="0">
            <a:spAutoFit/>
          </a:bodyPr>
          <a:lstStyle/>
          <a:p>
            <a:r>
              <a:rPr lang="en-CA" sz="3200" b="1" i="1" dirty="0">
                <a:solidFill>
                  <a:srgbClr val="FFFF00"/>
                </a:solidFill>
                <a:effectLst>
                  <a:outerShdw blurRad="50800" dist="38100" dir="2700000" algn="tl" rotWithShape="0">
                    <a:schemeClr val="bg1">
                      <a:alpha val="40000"/>
                    </a:schemeClr>
                  </a:outerShdw>
                </a:effectLst>
                <a:latin typeface="Calibri" panose="020F0502020204030204" pitchFamily="34" charset="0"/>
                <a:cs typeface="Calibri" panose="020F0502020204030204" pitchFamily="34" charset="0"/>
              </a:rPr>
              <a:t>The life we chose determines how we relate to each other</a:t>
            </a:r>
          </a:p>
        </p:txBody>
      </p:sp>
      <p:grpSp>
        <p:nvGrpSpPr>
          <p:cNvPr id="21" name="Group 20">
            <a:extLst>
              <a:ext uri="{FF2B5EF4-FFF2-40B4-BE49-F238E27FC236}">
                <a16:creationId xmlns:a16="http://schemas.microsoft.com/office/drawing/2014/main" id="{606FB64A-9947-4791-966F-98D83B169276}"/>
              </a:ext>
            </a:extLst>
          </p:cNvPr>
          <p:cNvGrpSpPr/>
          <p:nvPr/>
        </p:nvGrpSpPr>
        <p:grpSpPr>
          <a:xfrm>
            <a:off x="7235185" y="3769608"/>
            <a:ext cx="2409794" cy="830997"/>
            <a:chOff x="7235185" y="3769608"/>
            <a:chExt cx="2409794" cy="830997"/>
          </a:xfrm>
        </p:grpSpPr>
        <p:sp>
          <p:nvSpPr>
            <p:cNvPr id="54" name="TextBox 53">
              <a:extLst>
                <a:ext uri="{FF2B5EF4-FFF2-40B4-BE49-F238E27FC236}">
                  <a16:creationId xmlns:a16="http://schemas.microsoft.com/office/drawing/2014/main" id="{D2B91FF9-4EC9-470E-8B9E-39C39A0D71BD}"/>
                </a:ext>
              </a:extLst>
            </p:cNvPr>
            <p:cNvSpPr txBox="1"/>
            <p:nvPr/>
          </p:nvSpPr>
          <p:spPr>
            <a:xfrm>
              <a:off x="7235185" y="3769608"/>
              <a:ext cx="2409794" cy="830997"/>
            </a:xfrm>
            <a:prstGeom prst="rect">
              <a:avLst/>
            </a:prstGeom>
            <a:solidFill>
              <a:srgbClr val="6699FF"/>
            </a:solidFill>
          </p:spPr>
          <p:txBody>
            <a:bodyPr wrap="square" rtlCol="0">
              <a:spAutoFit/>
            </a:bodyPr>
            <a:lstStyle/>
            <a:p>
              <a:pPr algn="ctr"/>
              <a:r>
                <a:rPr lang="en-CA" sz="2400" b="1" dirty="0">
                  <a:solidFill>
                    <a:srgbClr val="002060"/>
                  </a:solidFill>
                  <a:highlight>
                    <a:srgbClr val="00FFFF"/>
                  </a:highlight>
                  <a:latin typeface="Calibri" panose="020F0502020204030204" pitchFamily="34" charset="0"/>
                  <a:cs typeface="Calibri" panose="020F0502020204030204" pitchFamily="34" charset="0"/>
                </a:rPr>
                <a:t>Peace Given </a:t>
              </a:r>
              <a:r>
                <a:rPr lang="en-CA" sz="2400" b="1" dirty="0">
                  <a:solidFill>
                    <a:schemeClr val="bg1"/>
                  </a:solidFill>
                  <a:highlight>
                    <a:srgbClr val="FF0000"/>
                  </a:highlight>
                  <a:latin typeface="Calibri" panose="020F0502020204030204" pitchFamily="34" charset="0"/>
                  <a:cs typeface="Calibri" panose="020F0502020204030204" pitchFamily="34" charset="0"/>
                </a:rPr>
                <a:t>Discord Received</a:t>
              </a:r>
            </a:p>
          </p:txBody>
        </p:sp>
        <p:sp>
          <p:nvSpPr>
            <p:cNvPr id="20" name="Arrow: Right 19">
              <a:extLst>
                <a:ext uri="{FF2B5EF4-FFF2-40B4-BE49-F238E27FC236}">
                  <a16:creationId xmlns:a16="http://schemas.microsoft.com/office/drawing/2014/main" id="{C831F7CD-87A2-4816-99A2-7ED35D5A2E5A}"/>
                </a:ext>
              </a:extLst>
            </p:cNvPr>
            <p:cNvSpPr/>
            <p:nvPr/>
          </p:nvSpPr>
          <p:spPr>
            <a:xfrm>
              <a:off x="7254841" y="3803824"/>
              <a:ext cx="404818" cy="393725"/>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grpSp>
      <p:grpSp>
        <p:nvGrpSpPr>
          <p:cNvPr id="34" name="Group 33">
            <a:extLst>
              <a:ext uri="{FF2B5EF4-FFF2-40B4-BE49-F238E27FC236}">
                <a16:creationId xmlns:a16="http://schemas.microsoft.com/office/drawing/2014/main" id="{1245A3EF-7299-48D0-B1C9-C6EF5291F7E1}"/>
              </a:ext>
            </a:extLst>
          </p:cNvPr>
          <p:cNvGrpSpPr/>
          <p:nvPr/>
        </p:nvGrpSpPr>
        <p:grpSpPr>
          <a:xfrm>
            <a:off x="7243243" y="3803822"/>
            <a:ext cx="2500196" cy="830997"/>
            <a:chOff x="7239287" y="4613048"/>
            <a:chExt cx="2500196" cy="830997"/>
          </a:xfrm>
        </p:grpSpPr>
        <p:sp>
          <p:nvSpPr>
            <p:cNvPr id="57" name="TextBox 56">
              <a:extLst>
                <a:ext uri="{FF2B5EF4-FFF2-40B4-BE49-F238E27FC236}">
                  <a16:creationId xmlns:a16="http://schemas.microsoft.com/office/drawing/2014/main" id="{D20FB3EC-069A-48D0-8D64-C5C4871562E5}"/>
                </a:ext>
              </a:extLst>
            </p:cNvPr>
            <p:cNvSpPr txBox="1"/>
            <p:nvPr/>
          </p:nvSpPr>
          <p:spPr>
            <a:xfrm>
              <a:off x="7239287" y="4613048"/>
              <a:ext cx="2409794" cy="830997"/>
            </a:xfrm>
            <a:prstGeom prst="rect">
              <a:avLst/>
            </a:prstGeom>
            <a:solidFill>
              <a:srgbClr val="6699FF"/>
            </a:solidFill>
          </p:spPr>
          <p:txBody>
            <a:bodyPr wrap="square" rtlCol="0">
              <a:spAutoFit/>
            </a:bodyPr>
            <a:lstStyle/>
            <a:p>
              <a:pPr algn="ctr"/>
              <a:r>
                <a:rPr lang="en-CA" sz="2400" b="1" dirty="0">
                  <a:solidFill>
                    <a:schemeClr val="bg1"/>
                  </a:solidFill>
                  <a:highlight>
                    <a:srgbClr val="FF0000"/>
                  </a:highlight>
                  <a:latin typeface="Calibri" panose="020F0502020204030204" pitchFamily="34" charset="0"/>
                  <a:cs typeface="Calibri" panose="020F0502020204030204" pitchFamily="34" charset="0"/>
                </a:rPr>
                <a:t>Discord Given</a:t>
              </a:r>
              <a:r>
                <a:rPr lang="en-CA" sz="2400" b="1" dirty="0">
                  <a:solidFill>
                    <a:srgbClr val="002060"/>
                  </a:solidFill>
                  <a:highlight>
                    <a:srgbClr val="FF0000"/>
                  </a:highlight>
                  <a:latin typeface="Calibri" panose="020F0502020204030204" pitchFamily="34" charset="0"/>
                  <a:cs typeface="Calibri" panose="020F0502020204030204" pitchFamily="34" charset="0"/>
                </a:rPr>
                <a:t> </a:t>
              </a:r>
              <a:r>
                <a:rPr lang="en-CA" sz="2400" b="1" dirty="0">
                  <a:solidFill>
                    <a:srgbClr val="002060"/>
                  </a:solidFill>
                  <a:highlight>
                    <a:srgbClr val="00FFFF"/>
                  </a:highlight>
                  <a:latin typeface="Calibri" panose="020F0502020204030204" pitchFamily="34" charset="0"/>
                  <a:cs typeface="Calibri" panose="020F0502020204030204" pitchFamily="34" charset="0"/>
                </a:rPr>
                <a:t>Peace Received</a:t>
              </a:r>
            </a:p>
          </p:txBody>
        </p:sp>
        <p:sp>
          <p:nvSpPr>
            <p:cNvPr id="32" name="Arrow: Left 31">
              <a:extLst>
                <a:ext uri="{FF2B5EF4-FFF2-40B4-BE49-F238E27FC236}">
                  <a16:creationId xmlns:a16="http://schemas.microsoft.com/office/drawing/2014/main" id="{F497A32E-C8C4-416A-BCB5-5430EA691BDB}"/>
                </a:ext>
              </a:extLst>
            </p:cNvPr>
            <p:cNvSpPr/>
            <p:nvPr/>
          </p:nvSpPr>
          <p:spPr>
            <a:xfrm>
              <a:off x="9376397" y="4643429"/>
              <a:ext cx="363086" cy="394182"/>
            </a:xfrm>
            <a:prstGeom prst="lef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spTree>
    <p:extLst>
      <p:ext uri="{BB962C8B-B14F-4D97-AF65-F5344CB8AC3E}">
        <p14:creationId xmlns:p14="http://schemas.microsoft.com/office/powerpoint/2010/main" val="1360907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500"/>
                                        <p:tgtEl>
                                          <p:spTgt spid="5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fade">
                                      <p:cBhvr>
                                        <p:cTn id="12" dur="500"/>
                                        <p:tgtEl>
                                          <p:spTgt spid="4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7"/>
                                        </p:tgtEl>
                                        <p:attrNameLst>
                                          <p:attrName>style.visibility</p:attrName>
                                        </p:attrNameLst>
                                      </p:cBhvr>
                                      <p:to>
                                        <p:strVal val="visible"/>
                                      </p:to>
                                    </p:set>
                                    <p:animEffect transition="in" filter="fade">
                                      <p:cBhvr>
                                        <p:cTn id="17" dur="500"/>
                                        <p:tgtEl>
                                          <p:spTgt spid="4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500"/>
                                        <p:tgtEl>
                                          <p:spTgt spid="2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3"/>
                                        </p:tgtEl>
                                        <p:attrNameLst>
                                          <p:attrName>style.visibility</p:attrName>
                                        </p:attrNameLst>
                                      </p:cBhvr>
                                      <p:to>
                                        <p:strVal val="visible"/>
                                      </p:to>
                                    </p:set>
                                    <p:animEffect transition="in" filter="fade">
                                      <p:cBhvr>
                                        <p:cTn id="27" dur="500"/>
                                        <p:tgtEl>
                                          <p:spTgt spid="5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8"/>
                                        </p:tgtEl>
                                        <p:attrNameLst>
                                          <p:attrName>style.visibility</p:attrName>
                                        </p:attrNameLst>
                                      </p:cBhvr>
                                      <p:to>
                                        <p:strVal val="visible"/>
                                      </p:to>
                                    </p:set>
                                    <p:animEffect transition="in" filter="fade">
                                      <p:cBhvr>
                                        <p:cTn id="32" dur="500"/>
                                        <p:tgtEl>
                                          <p:spTgt spid="4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49"/>
                                        </p:tgtEl>
                                        <p:attrNameLst>
                                          <p:attrName>style.visibility</p:attrName>
                                        </p:attrNameLst>
                                      </p:cBhvr>
                                      <p:to>
                                        <p:strVal val="visible"/>
                                      </p:to>
                                    </p:set>
                                    <p:animEffect transition="in" filter="fade">
                                      <p:cBhvr>
                                        <p:cTn id="37" dur="500"/>
                                        <p:tgtEl>
                                          <p:spTgt spid="49"/>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6"/>
                                        </p:tgtEl>
                                        <p:attrNameLst>
                                          <p:attrName>style.visibility</p:attrName>
                                        </p:attrNameLst>
                                      </p:cBhvr>
                                      <p:to>
                                        <p:strVal val="visible"/>
                                      </p:to>
                                    </p:set>
                                    <p:animEffect transition="in" filter="fade">
                                      <p:cBhvr>
                                        <p:cTn id="42" dur="500"/>
                                        <p:tgtEl>
                                          <p:spTgt spid="36"/>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fade">
                                      <p:cBhvr>
                                        <p:cTn id="47" dur="500"/>
                                        <p:tgtEl>
                                          <p:spTgt spid="27"/>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fade">
                                      <p:cBhvr>
                                        <p:cTn id="52" dur="1750"/>
                                        <p:tgtEl>
                                          <p:spTgt spid="21"/>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34"/>
                                        </p:tgtEl>
                                        <p:attrNameLst>
                                          <p:attrName>style.visibility</p:attrName>
                                        </p:attrNameLst>
                                      </p:cBhvr>
                                      <p:to>
                                        <p:strVal val="visible"/>
                                      </p:to>
                                    </p:set>
                                    <p:animEffect transition="in" filter="fade">
                                      <p:cBhvr>
                                        <p:cTn id="57" dur="1750"/>
                                        <p:tgtEl>
                                          <p:spTgt spid="34"/>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50"/>
                                        </p:tgtEl>
                                        <p:attrNameLst>
                                          <p:attrName>style.visibility</p:attrName>
                                        </p:attrNameLst>
                                      </p:cBhvr>
                                      <p:to>
                                        <p:strVal val="visible"/>
                                      </p:to>
                                    </p:set>
                                    <p:animEffect transition="in" filter="fade">
                                      <p:cBhvr>
                                        <p:cTn id="62" dur="500"/>
                                        <p:tgtEl>
                                          <p:spTgt spid="50"/>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51"/>
                                        </p:tgtEl>
                                        <p:attrNameLst>
                                          <p:attrName>style.visibility</p:attrName>
                                        </p:attrNameLst>
                                      </p:cBhvr>
                                      <p:to>
                                        <p:strVal val="visible"/>
                                      </p:to>
                                    </p:set>
                                    <p:animEffect transition="in" filter="fade">
                                      <p:cBhvr>
                                        <p:cTn id="67" dur="500"/>
                                        <p:tgtEl>
                                          <p:spTgt spid="51"/>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39"/>
                                        </p:tgtEl>
                                        <p:attrNameLst>
                                          <p:attrName>style.visibility</p:attrName>
                                        </p:attrNameLst>
                                      </p:cBhvr>
                                      <p:to>
                                        <p:strVal val="visible"/>
                                      </p:to>
                                    </p:set>
                                    <p:animEffect transition="in" filter="fade">
                                      <p:cBhvr>
                                        <p:cTn id="72" dur="500"/>
                                        <p:tgtEl>
                                          <p:spTgt spid="39"/>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38"/>
                                        </p:tgtEl>
                                        <p:attrNameLst>
                                          <p:attrName>style.visibility</p:attrName>
                                        </p:attrNameLst>
                                      </p:cBhvr>
                                      <p:to>
                                        <p:strVal val="visible"/>
                                      </p:to>
                                    </p:set>
                                    <p:animEffect transition="in" filter="fade">
                                      <p:cBhvr>
                                        <p:cTn id="77" dur="500"/>
                                        <p:tgtEl>
                                          <p:spTgt spid="38"/>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55"/>
                                        </p:tgtEl>
                                        <p:attrNameLst>
                                          <p:attrName>style.visibility</p:attrName>
                                        </p:attrNameLst>
                                      </p:cBhvr>
                                      <p:to>
                                        <p:strVal val="visible"/>
                                      </p:to>
                                    </p:set>
                                    <p:animEffect transition="in" filter="fade">
                                      <p:cBhvr>
                                        <p:cTn id="82" dur="500"/>
                                        <p:tgtEl>
                                          <p:spTgt spid="55"/>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56"/>
                                        </p:tgtEl>
                                        <p:attrNameLst>
                                          <p:attrName>style.visibility</p:attrName>
                                        </p:attrNameLst>
                                      </p:cBhvr>
                                      <p:to>
                                        <p:strVal val="visible"/>
                                      </p:to>
                                    </p:set>
                                    <p:animEffect transition="in" filter="fade">
                                      <p:cBhvr>
                                        <p:cTn id="87" dur="175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55" grpId="0"/>
      <p:bldP spid="56"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83498" y="1209080"/>
            <a:ext cx="9025003" cy="4858207"/>
          </a:xfrm>
        </p:spPr>
        <p:txBody>
          <a:bodyPr>
            <a:normAutofit lnSpcReduction="10000"/>
          </a:bodyPr>
          <a:lstStyle/>
          <a:p>
            <a:r>
              <a:rPr lang="en-CA" sz="3200" i="1" dirty="0">
                <a:solidFill>
                  <a:schemeClr val="tx2">
                    <a:lumMod val="75000"/>
                  </a:schemeClr>
                </a:solidFill>
                <a:effectLst>
                  <a:outerShdw blurRad="38100" dist="76200" dir="2700000" algn="tl">
                    <a:srgbClr val="000000"/>
                  </a:outerShdw>
                </a:effectLst>
                <a:latin typeface="Calibri" panose="020F0502020204030204" pitchFamily="34" charset="0"/>
                <a:cs typeface="Calibri" panose="020F0502020204030204" pitchFamily="34" charset="0"/>
              </a:rPr>
              <a:t>Satan, who is the source of all evil, </a:t>
            </a:r>
            <a:r>
              <a:rPr lang="en-CA" sz="3200" i="1" dirty="0">
                <a:solidFill>
                  <a:srgbClr val="FFFF00"/>
                </a:solidFill>
                <a:effectLst>
                  <a:outerShdw blurRad="38100" dist="76200" dir="2700000" algn="tl">
                    <a:srgbClr val="000000"/>
                  </a:outerShdw>
                </a:effectLst>
                <a:latin typeface="Calibri" panose="020F0502020204030204" pitchFamily="34" charset="0"/>
                <a:cs typeface="Calibri" panose="020F0502020204030204" pitchFamily="34" charset="0"/>
              </a:rPr>
              <a:t>cannot affect our new Spirit </a:t>
            </a:r>
            <a:r>
              <a:rPr lang="en-CA" sz="3200" i="1" dirty="0">
                <a:solidFill>
                  <a:schemeClr val="tx2">
                    <a:lumMod val="75000"/>
                  </a:schemeClr>
                </a:solidFill>
                <a:effectLst>
                  <a:outerShdw blurRad="38100" dist="76200" dir="2700000" algn="tl">
                    <a:srgbClr val="000000"/>
                  </a:outerShdw>
                </a:effectLst>
                <a:latin typeface="Calibri" panose="020F0502020204030204" pitchFamily="34" charset="0"/>
                <a:cs typeface="Calibri" panose="020F0502020204030204" pitchFamily="34" charset="0"/>
              </a:rPr>
              <a:t>which is Christ empowered by the Holy Spirit, so he operates through the </a:t>
            </a:r>
            <a:r>
              <a:rPr lang="en-CA" sz="3200" i="1" dirty="0">
                <a:solidFill>
                  <a:srgbClr val="FFFF00"/>
                </a:solidFill>
                <a:effectLst>
                  <a:outerShdw blurRad="38100" dist="76200" dir="2700000" algn="tl">
                    <a:srgbClr val="000000"/>
                  </a:outerShdw>
                </a:effectLst>
                <a:latin typeface="Calibri" panose="020F0502020204030204" pitchFamily="34" charset="0"/>
                <a:cs typeface="Calibri" panose="020F0502020204030204" pitchFamily="34" charset="0"/>
              </a:rPr>
              <a:t>world system</a:t>
            </a:r>
            <a:r>
              <a:rPr lang="en-CA" sz="3200" i="1" dirty="0">
                <a:solidFill>
                  <a:schemeClr val="tx2">
                    <a:lumMod val="75000"/>
                  </a:schemeClr>
                </a:solidFill>
                <a:effectLst>
                  <a:outerShdw blurRad="38100" dist="76200" dir="2700000" algn="tl">
                    <a:srgbClr val="000000"/>
                  </a:outerShdw>
                </a:effectLst>
                <a:latin typeface="Calibri" panose="020F0502020204030204" pitchFamily="34" charset="0"/>
                <a:cs typeface="Calibri" panose="020F0502020204030204" pitchFamily="34" charset="0"/>
              </a:rPr>
              <a:t> - greed, power, lust, fear and pleasure etc.</a:t>
            </a:r>
          </a:p>
          <a:p>
            <a:r>
              <a:rPr lang="en-CA" sz="3200" i="1" dirty="0">
                <a:solidFill>
                  <a:schemeClr val="tx2">
                    <a:lumMod val="75000"/>
                  </a:schemeClr>
                </a:solidFill>
                <a:effectLst>
                  <a:outerShdw blurRad="38100" dist="76200" dir="2700000" algn="tl">
                    <a:srgbClr val="000000"/>
                  </a:outerShdw>
                </a:effectLst>
                <a:latin typeface="Calibri" panose="020F0502020204030204" pitchFamily="34" charset="0"/>
                <a:cs typeface="Calibri" panose="020F0502020204030204" pitchFamily="34" charset="0"/>
              </a:rPr>
              <a:t>He tempts us through our </a:t>
            </a:r>
            <a:r>
              <a:rPr lang="en-CA" sz="3200" i="1" dirty="0">
                <a:solidFill>
                  <a:srgbClr val="FFFF00"/>
                </a:solidFill>
                <a:effectLst>
                  <a:outerShdw blurRad="38100" dist="76200" dir="2700000" algn="tl">
                    <a:srgbClr val="000000"/>
                  </a:outerShdw>
                </a:effectLst>
                <a:latin typeface="Calibri" panose="020F0502020204030204" pitchFamily="34" charset="0"/>
                <a:cs typeface="Calibri" panose="020F0502020204030204" pitchFamily="34" charset="0"/>
              </a:rPr>
              <a:t>fleshly desires </a:t>
            </a:r>
            <a:r>
              <a:rPr lang="en-CA" sz="3200" i="1" dirty="0">
                <a:solidFill>
                  <a:schemeClr val="tx2">
                    <a:lumMod val="75000"/>
                  </a:schemeClr>
                </a:solidFill>
                <a:effectLst>
                  <a:outerShdw blurRad="38100" dist="76200" dir="2700000" algn="tl">
                    <a:srgbClr val="000000"/>
                  </a:outerShdw>
                </a:effectLst>
                <a:latin typeface="Calibri" panose="020F0502020204030204" pitchFamily="34" charset="0"/>
                <a:cs typeface="Calibri" panose="020F0502020204030204" pitchFamily="34" charset="0"/>
              </a:rPr>
              <a:t>to choose to disobey God (Just like with Adam and Eve). Our senses can be aroused because we still have habits and memories of sin’s pleasures.</a:t>
            </a:r>
          </a:p>
        </p:txBody>
      </p:sp>
      <p:sp>
        <p:nvSpPr>
          <p:cNvPr id="4" name="Rectangle 2">
            <a:extLst>
              <a:ext uri="{FF2B5EF4-FFF2-40B4-BE49-F238E27FC236}">
                <a16:creationId xmlns:a16="http://schemas.microsoft.com/office/drawing/2014/main" id="{3B62AF1F-966A-4276-8358-95782DCBFE61}"/>
              </a:ext>
            </a:extLst>
          </p:cNvPr>
          <p:cNvSpPr txBox="1">
            <a:spLocks noChangeArrowheads="1"/>
          </p:cNvSpPr>
          <p:nvPr/>
        </p:nvSpPr>
        <p:spPr>
          <a:xfrm>
            <a:off x="1775520" y="548680"/>
            <a:ext cx="9820672" cy="660400"/>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a:buFontTx/>
              <a:buNone/>
            </a:pPr>
            <a:r>
              <a:rPr lang="en-CA" sz="3600" b="1" i="1" dirty="0">
                <a:solidFill>
                  <a:srgbClr val="FFFF00"/>
                </a:solidFill>
                <a:effectLst>
                  <a:outerShdw blurRad="50800" dist="63500" dir="5400000" algn="ctr" rotWithShape="0">
                    <a:srgbClr val="000000"/>
                  </a:outerShdw>
                </a:effectLst>
                <a:latin typeface="Calibri" panose="020F0502020204030204" pitchFamily="34" charset="0"/>
                <a:cs typeface="Calibri" panose="020F0502020204030204" pitchFamily="34" charset="0"/>
              </a:rPr>
              <a:t>How Satan Seeks to Direct Our Lives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83498" y="1046278"/>
            <a:ext cx="9025003" cy="4771425"/>
          </a:xfrm>
        </p:spPr>
        <p:txBody>
          <a:bodyPr>
            <a:noAutofit/>
          </a:bodyPr>
          <a:lstStyle/>
          <a:p>
            <a:r>
              <a:rPr lang="en-CA" sz="3600" i="1" dirty="0">
                <a:solidFill>
                  <a:schemeClr val="tx2">
                    <a:lumMod val="75000"/>
                  </a:schemeClr>
                </a:solidFill>
                <a:effectLst>
                  <a:outerShdw blurRad="38100" dist="76200" dir="2700000" algn="tl">
                    <a:srgbClr val="000000"/>
                  </a:outerShdw>
                </a:effectLst>
                <a:latin typeface="Calibri" panose="020F0502020204030204" pitchFamily="34" charset="0"/>
                <a:cs typeface="Calibri" panose="020F0502020204030204" pitchFamily="34" charset="0"/>
              </a:rPr>
              <a:t>Our </a:t>
            </a:r>
            <a:r>
              <a:rPr lang="en-CA" sz="3600" i="1" dirty="0">
                <a:solidFill>
                  <a:srgbClr val="FFFF00"/>
                </a:solidFill>
                <a:effectLst>
                  <a:outerShdw blurRad="38100" dist="76200" dir="2700000" algn="tl">
                    <a:srgbClr val="000000"/>
                  </a:outerShdw>
                </a:effectLst>
                <a:latin typeface="Calibri" panose="020F0502020204030204" pitchFamily="34" charset="0"/>
                <a:cs typeface="Calibri" panose="020F0502020204030204" pitchFamily="34" charset="0"/>
              </a:rPr>
              <a:t>mind</a:t>
            </a:r>
            <a:r>
              <a:rPr lang="en-CA" sz="3600" i="1" dirty="0">
                <a:solidFill>
                  <a:schemeClr val="tx2">
                    <a:lumMod val="75000"/>
                  </a:schemeClr>
                </a:solidFill>
                <a:effectLst>
                  <a:outerShdw blurRad="38100" dist="76200" dir="2700000" algn="tl">
                    <a:srgbClr val="000000"/>
                  </a:outerShdw>
                </a:effectLst>
                <a:latin typeface="Calibri" panose="020F0502020204030204" pitchFamily="34" charset="0"/>
                <a:cs typeface="Calibri" panose="020F0502020204030204" pitchFamily="34" charset="0"/>
              </a:rPr>
              <a:t>, which is in the process of being renewed, is still vulnerable and will at times believe Satan’s lies. We are free to choose to live for our own glory and pleasure, but to do so, we sin and dishonour God.</a:t>
            </a:r>
          </a:p>
          <a:p>
            <a:r>
              <a:rPr lang="en-CA" sz="3600" i="1" dirty="0">
                <a:solidFill>
                  <a:schemeClr val="tx2">
                    <a:lumMod val="75000"/>
                  </a:schemeClr>
                </a:solidFill>
                <a:effectLst>
                  <a:outerShdw blurRad="38100" dist="76200" dir="2700000" algn="tl">
                    <a:srgbClr val="000000"/>
                  </a:outerShdw>
                </a:effectLst>
                <a:latin typeface="Calibri" panose="020F0502020204030204" pitchFamily="34" charset="0"/>
                <a:cs typeface="Calibri" panose="020F0502020204030204" pitchFamily="34" charset="0"/>
              </a:rPr>
              <a:t>This of course, pleases Satan who is the enemy of God.</a:t>
            </a:r>
          </a:p>
        </p:txBody>
      </p:sp>
    </p:spTree>
    <p:extLst>
      <p:ext uri="{BB962C8B-B14F-4D97-AF65-F5344CB8AC3E}">
        <p14:creationId xmlns:p14="http://schemas.microsoft.com/office/powerpoint/2010/main" val="529845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27714" name="Group 42"/>
          <p:cNvGrpSpPr>
            <a:grpSpLocks/>
          </p:cNvGrpSpPr>
          <p:nvPr/>
        </p:nvGrpSpPr>
        <p:grpSpPr bwMode="auto">
          <a:xfrm>
            <a:off x="1967541" y="836614"/>
            <a:ext cx="8360228" cy="5618162"/>
            <a:chOff x="567" y="527"/>
            <a:chExt cx="4712" cy="3539"/>
          </a:xfrm>
        </p:grpSpPr>
        <p:grpSp>
          <p:nvGrpSpPr>
            <p:cNvPr id="627726" name="Group 3"/>
            <p:cNvGrpSpPr>
              <a:grpSpLocks/>
            </p:cNvGrpSpPr>
            <p:nvPr/>
          </p:nvGrpSpPr>
          <p:grpSpPr bwMode="auto">
            <a:xfrm>
              <a:off x="567" y="618"/>
              <a:ext cx="4625" cy="3448"/>
              <a:chOff x="567" y="618"/>
              <a:chExt cx="4625" cy="3448"/>
            </a:xfrm>
          </p:grpSpPr>
          <p:grpSp>
            <p:nvGrpSpPr>
              <p:cNvPr id="627732" name="Group 4"/>
              <p:cNvGrpSpPr>
                <a:grpSpLocks/>
              </p:cNvGrpSpPr>
              <p:nvPr/>
            </p:nvGrpSpPr>
            <p:grpSpPr bwMode="auto">
              <a:xfrm>
                <a:off x="567" y="618"/>
                <a:ext cx="4625" cy="3448"/>
                <a:chOff x="567" y="618"/>
                <a:chExt cx="4625" cy="3448"/>
              </a:xfrm>
            </p:grpSpPr>
            <p:grpSp>
              <p:nvGrpSpPr>
                <p:cNvPr id="627741" name="Group 5"/>
                <p:cNvGrpSpPr>
                  <a:grpSpLocks/>
                </p:cNvGrpSpPr>
                <p:nvPr/>
              </p:nvGrpSpPr>
              <p:grpSpPr bwMode="auto">
                <a:xfrm>
                  <a:off x="567" y="618"/>
                  <a:ext cx="4625" cy="3448"/>
                  <a:chOff x="567" y="618"/>
                  <a:chExt cx="4625" cy="3448"/>
                </a:xfrm>
              </p:grpSpPr>
              <p:sp>
                <p:nvSpPr>
                  <p:cNvPr id="342022" name="Oval 6"/>
                  <p:cNvSpPr>
                    <a:spLocks noChangeArrowheads="1"/>
                  </p:cNvSpPr>
                  <p:nvPr/>
                </p:nvSpPr>
                <p:spPr bwMode="auto">
                  <a:xfrm>
                    <a:off x="567" y="618"/>
                    <a:ext cx="4625" cy="3448"/>
                  </a:xfrm>
                  <a:prstGeom prst="ellipse">
                    <a:avLst/>
                  </a:prstGeom>
                  <a:solidFill>
                    <a:schemeClr val="tx2">
                      <a:lumMod val="75000"/>
                    </a:schemeClr>
                  </a:solidFill>
                  <a:ln w="9525">
                    <a:noFill/>
                    <a:round/>
                    <a:headEnd/>
                    <a:tailEnd/>
                  </a:ln>
                  <a:effectLst/>
                </p:spPr>
                <p:txBody>
                  <a:bodyPr wrap="none" anchor="ctr"/>
                  <a:lstStyle/>
                  <a:p>
                    <a:pPr>
                      <a:defRPr/>
                    </a:pPr>
                    <a:endParaRPr lang="en-CA" sz="2400" dirty="0"/>
                  </a:p>
                </p:txBody>
              </p:sp>
              <p:sp>
                <p:nvSpPr>
                  <p:cNvPr id="627748" name="Text Box 7"/>
                  <p:cNvSpPr txBox="1">
                    <a:spLocks noChangeArrowheads="1"/>
                  </p:cNvSpPr>
                  <p:nvPr/>
                </p:nvSpPr>
                <p:spPr bwMode="auto">
                  <a:xfrm>
                    <a:off x="2366" y="769"/>
                    <a:ext cx="1058" cy="472"/>
                  </a:xfrm>
                  <a:prstGeom prst="rect">
                    <a:avLst/>
                  </a:prstGeom>
                  <a:noFill/>
                  <a:ln w="9525">
                    <a:noFill/>
                    <a:miter lim="800000"/>
                    <a:headEnd/>
                    <a:tailEnd/>
                  </a:ln>
                </p:spPr>
                <p:txBody>
                  <a:bodyPr wrap="square">
                    <a:spAutoFit/>
                  </a:bodyPr>
                  <a:lstStyle/>
                  <a:p>
                    <a:pPr algn="ctr">
                      <a:spcBef>
                        <a:spcPct val="50000"/>
                      </a:spcBef>
                    </a:pPr>
                    <a:r>
                      <a:rPr lang="en-CA" sz="4267" b="1" dirty="0">
                        <a:solidFill>
                          <a:srgbClr val="0C0002"/>
                        </a:solidFill>
                      </a:rPr>
                      <a:t>Body</a:t>
                    </a:r>
                  </a:p>
                </p:txBody>
              </p:sp>
            </p:grpSp>
            <p:sp>
              <p:nvSpPr>
                <p:cNvPr id="627742" name="Text Box 8"/>
                <p:cNvSpPr txBox="1">
                  <a:spLocks noChangeArrowheads="1"/>
                </p:cNvSpPr>
                <p:nvPr/>
              </p:nvSpPr>
              <p:spPr bwMode="auto">
                <a:xfrm>
                  <a:off x="567" y="2220"/>
                  <a:ext cx="758" cy="368"/>
                </a:xfrm>
                <a:prstGeom prst="rect">
                  <a:avLst/>
                </a:prstGeom>
                <a:noFill/>
                <a:ln w="9525">
                  <a:noFill/>
                  <a:miter lim="800000"/>
                  <a:headEnd/>
                  <a:tailEnd/>
                </a:ln>
              </p:spPr>
              <p:txBody>
                <a:bodyPr wrap="square">
                  <a:spAutoFit/>
                </a:bodyPr>
                <a:lstStyle/>
                <a:p>
                  <a:pPr algn="ctr">
                    <a:spcBef>
                      <a:spcPct val="50000"/>
                    </a:spcBef>
                  </a:pPr>
                  <a:r>
                    <a:rPr lang="en-CA" sz="3200" b="1" dirty="0">
                      <a:solidFill>
                        <a:srgbClr val="0C0002"/>
                      </a:solidFill>
                    </a:rPr>
                    <a:t>Taste</a:t>
                  </a:r>
                </a:p>
              </p:txBody>
            </p:sp>
            <p:sp>
              <p:nvSpPr>
                <p:cNvPr id="627743" name="Text Box 9"/>
                <p:cNvSpPr txBox="1">
                  <a:spLocks noChangeArrowheads="1"/>
                </p:cNvSpPr>
                <p:nvPr/>
              </p:nvSpPr>
              <p:spPr bwMode="auto">
                <a:xfrm>
                  <a:off x="1156" y="3203"/>
                  <a:ext cx="872" cy="368"/>
                </a:xfrm>
                <a:prstGeom prst="rect">
                  <a:avLst/>
                </a:prstGeom>
                <a:noFill/>
                <a:ln w="9525">
                  <a:noFill/>
                  <a:miter lim="800000"/>
                  <a:headEnd/>
                  <a:tailEnd/>
                </a:ln>
              </p:spPr>
              <p:txBody>
                <a:bodyPr wrap="square">
                  <a:spAutoFit/>
                </a:bodyPr>
                <a:lstStyle/>
                <a:p>
                  <a:pPr algn="ctr">
                    <a:spcBef>
                      <a:spcPct val="50000"/>
                    </a:spcBef>
                  </a:pPr>
                  <a:r>
                    <a:rPr lang="en-CA" sz="3200" b="1" dirty="0">
                      <a:solidFill>
                        <a:srgbClr val="0C0002"/>
                      </a:solidFill>
                    </a:rPr>
                    <a:t>Touch</a:t>
                  </a:r>
                </a:p>
              </p:txBody>
            </p:sp>
            <p:sp>
              <p:nvSpPr>
                <p:cNvPr id="627744" name="Text Box 10"/>
                <p:cNvSpPr txBox="1">
                  <a:spLocks noChangeArrowheads="1"/>
                </p:cNvSpPr>
                <p:nvPr/>
              </p:nvSpPr>
              <p:spPr bwMode="auto">
                <a:xfrm>
                  <a:off x="2407" y="3491"/>
                  <a:ext cx="974" cy="368"/>
                </a:xfrm>
                <a:prstGeom prst="rect">
                  <a:avLst/>
                </a:prstGeom>
                <a:noFill/>
                <a:ln w="9525">
                  <a:noFill/>
                  <a:miter lim="800000"/>
                  <a:headEnd/>
                  <a:tailEnd/>
                </a:ln>
              </p:spPr>
              <p:txBody>
                <a:bodyPr wrap="square">
                  <a:spAutoFit/>
                </a:bodyPr>
                <a:lstStyle/>
                <a:p>
                  <a:pPr algn="ctr">
                    <a:spcBef>
                      <a:spcPct val="50000"/>
                    </a:spcBef>
                  </a:pPr>
                  <a:r>
                    <a:rPr lang="en-CA" sz="3200" b="1" dirty="0">
                      <a:solidFill>
                        <a:srgbClr val="0C0002"/>
                      </a:solidFill>
                    </a:rPr>
                    <a:t>Sight</a:t>
                  </a:r>
                </a:p>
              </p:txBody>
            </p:sp>
            <p:sp>
              <p:nvSpPr>
                <p:cNvPr id="627745" name="Text Box 11"/>
                <p:cNvSpPr txBox="1">
                  <a:spLocks noChangeArrowheads="1"/>
                </p:cNvSpPr>
                <p:nvPr/>
              </p:nvSpPr>
              <p:spPr bwMode="auto">
                <a:xfrm>
                  <a:off x="3706" y="3203"/>
                  <a:ext cx="943" cy="368"/>
                </a:xfrm>
                <a:prstGeom prst="rect">
                  <a:avLst/>
                </a:prstGeom>
                <a:noFill/>
                <a:ln w="9525">
                  <a:noFill/>
                  <a:miter lim="800000"/>
                  <a:headEnd/>
                  <a:tailEnd/>
                </a:ln>
              </p:spPr>
              <p:txBody>
                <a:bodyPr wrap="square">
                  <a:spAutoFit/>
                </a:bodyPr>
                <a:lstStyle/>
                <a:p>
                  <a:pPr algn="ctr">
                    <a:spcBef>
                      <a:spcPct val="50000"/>
                    </a:spcBef>
                  </a:pPr>
                  <a:r>
                    <a:rPr lang="en-CA" sz="3200" b="1" dirty="0">
                      <a:solidFill>
                        <a:srgbClr val="0C0002"/>
                      </a:solidFill>
                    </a:rPr>
                    <a:t>Sound</a:t>
                  </a:r>
                </a:p>
              </p:txBody>
            </p:sp>
            <p:sp>
              <p:nvSpPr>
                <p:cNvPr id="627746" name="Text Box 12"/>
                <p:cNvSpPr txBox="1">
                  <a:spLocks noChangeArrowheads="1"/>
                </p:cNvSpPr>
                <p:nvPr/>
              </p:nvSpPr>
              <p:spPr bwMode="auto">
                <a:xfrm>
                  <a:off x="4409" y="2160"/>
                  <a:ext cx="758" cy="368"/>
                </a:xfrm>
                <a:prstGeom prst="rect">
                  <a:avLst/>
                </a:prstGeom>
                <a:noFill/>
                <a:ln w="9525">
                  <a:noFill/>
                  <a:miter lim="800000"/>
                  <a:headEnd/>
                  <a:tailEnd/>
                </a:ln>
              </p:spPr>
              <p:txBody>
                <a:bodyPr wrap="square">
                  <a:spAutoFit/>
                </a:bodyPr>
                <a:lstStyle/>
                <a:p>
                  <a:pPr algn="ctr">
                    <a:spcBef>
                      <a:spcPct val="50000"/>
                    </a:spcBef>
                  </a:pPr>
                  <a:r>
                    <a:rPr lang="en-CA" sz="3200" b="1" dirty="0">
                      <a:solidFill>
                        <a:srgbClr val="0C0002"/>
                      </a:solidFill>
                    </a:rPr>
                    <a:t>Smell</a:t>
                  </a:r>
                </a:p>
              </p:txBody>
            </p:sp>
          </p:grpSp>
          <p:grpSp>
            <p:nvGrpSpPr>
              <p:cNvPr id="627733" name="Group 13"/>
              <p:cNvGrpSpPr>
                <a:grpSpLocks/>
              </p:cNvGrpSpPr>
              <p:nvPr/>
            </p:nvGrpSpPr>
            <p:grpSpPr bwMode="auto">
              <a:xfrm>
                <a:off x="1325" y="1298"/>
                <a:ext cx="3052" cy="2132"/>
                <a:chOff x="1325" y="1298"/>
                <a:chExt cx="3052" cy="2132"/>
              </a:xfrm>
            </p:grpSpPr>
            <p:grpSp>
              <p:nvGrpSpPr>
                <p:cNvPr id="627735" name="Group 14"/>
                <p:cNvGrpSpPr>
                  <a:grpSpLocks/>
                </p:cNvGrpSpPr>
                <p:nvPr/>
              </p:nvGrpSpPr>
              <p:grpSpPr bwMode="auto">
                <a:xfrm>
                  <a:off x="1338" y="1298"/>
                  <a:ext cx="3039" cy="2132"/>
                  <a:chOff x="1338" y="1298"/>
                  <a:chExt cx="3039" cy="2132"/>
                </a:xfrm>
              </p:grpSpPr>
              <p:sp>
                <p:nvSpPr>
                  <p:cNvPr id="627739" name="Oval 15"/>
                  <p:cNvSpPr>
                    <a:spLocks noChangeArrowheads="1"/>
                  </p:cNvSpPr>
                  <p:nvPr/>
                </p:nvSpPr>
                <p:spPr bwMode="auto">
                  <a:xfrm>
                    <a:off x="1338" y="1298"/>
                    <a:ext cx="3039" cy="2132"/>
                  </a:xfrm>
                  <a:prstGeom prst="ellipse">
                    <a:avLst/>
                  </a:prstGeom>
                  <a:gradFill rotWithShape="1">
                    <a:gsLst>
                      <a:gs pos="0">
                        <a:srgbClr val="ECFDE5"/>
                      </a:gs>
                      <a:gs pos="100000">
                        <a:srgbClr val="A8F68C"/>
                      </a:gs>
                    </a:gsLst>
                    <a:path path="shape">
                      <a:fillToRect l="50000" t="50000" r="50000" b="50000"/>
                    </a:path>
                  </a:gradFill>
                  <a:ln w="9525">
                    <a:noFill/>
                    <a:round/>
                    <a:headEnd/>
                    <a:tailEnd/>
                  </a:ln>
                </p:spPr>
                <p:txBody>
                  <a:bodyPr wrap="none" anchor="ctr"/>
                  <a:lstStyle/>
                  <a:p>
                    <a:endParaRPr lang="en-US" sz="2400" dirty="0"/>
                  </a:p>
                </p:txBody>
              </p:sp>
              <p:sp>
                <p:nvSpPr>
                  <p:cNvPr id="627740" name="Text Box 16"/>
                  <p:cNvSpPr txBox="1">
                    <a:spLocks noChangeArrowheads="1"/>
                  </p:cNvSpPr>
                  <p:nvPr/>
                </p:nvSpPr>
                <p:spPr bwMode="auto">
                  <a:xfrm>
                    <a:off x="2416" y="1352"/>
                    <a:ext cx="953" cy="472"/>
                  </a:xfrm>
                  <a:prstGeom prst="rect">
                    <a:avLst/>
                  </a:prstGeom>
                  <a:noFill/>
                  <a:ln w="9525">
                    <a:noFill/>
                    <a:miter lim="800000"/>
                    <a:headEnd/>
                    <a:tailEnd/>
                  </a:ln>
                </p:spPr>
                <p:txBody>
                  <a:bodyPr>
                    <a:spAutoFit/>
                  </a:bodyPr>
                  <a:lstStyle/>
                  <a:p>
                    <a:pPr algn="ctr">
                      <a:spcBef>
                        <a:spcPct val="50000"/>
                      </a:spcBef>
                    </a:pPr>
                    <a:r>
                      <a:rPr lang="en-CA" sz="4267" b="1" dirty="0">
                        <a:solidFill>
                          <a:srgbClr val="0C0002"/>
                        </a:solidFill>
                      </a:rPr>
                      <a:t>Soul</a:t>
                    </a:r>
                  </a:p>
                </p:txBody>
              </p:sp>
            </p:grpSp>
            <p:sp>
              <p:nvSpPr>
                <p:cNvPr id="627736" name="Text Box 17"/>
                <p:cNvSpPr txBox="1">
                  <a:spLocks noChangeArrowheads="1"/>
                </p:cNvSpPr>
                <p:nvPr/>
              </p:nvSpPr>
              <p:spPr bwMode="auto">
                <a:xfrm>
                  <a:off x="1325" y="2220"/>
                  <a:ext cx="703" cy="368"/>
                </a:xfrm>
                <a:prstGeom prst="rect">
                  <a:avLst/>
                </a:prstGeom>
                <a:noFill/>
                <a:ln w="9525">
                  <a:noFill/>
                  <a:miter lim="800000"/>
                  <a:headEnd/>
                  <a:tailEnd/>
                </a:ln>
              </p:spPr>
              <p:txBody>
                <a:bodyPr wrap="square">
                  <a:spAutoFit/>
                </a:bodyPr>
                <a:lstStyle/>
                <a:p>
                  <a:pPr algn="ctr">
                    <a:spcBef>
                      <a:spcPct val="50000"/>
                    </a:spcBef>
                  </a:pPr>
                  <a:r>
                    <a:rPr lang="en-CA" sz="3200" b="1" dirty="0">
                      <a:solidFill>
                        <a:srgbClr val="0C0002"/>
                      </a:solidFill>
                    </a:rPr>
                    <a:t>Mind</a:t>
                  </a:r>
                </a:p>
              </p:txBody>
            </p:sp>
            <p:sp>
              <p:nvSpPr>
                <p:cNvPr id="627737" name="Text Box 18"/>
                <p:cNvSpPr txBox="1">
                  <a:spLocks noChangeArrowheads="1"/>
                </p:cNvSpPr>
                <p:nvPr/>
              </p:nvSpPr>
              <p:spPr bwMode="auto">
                <a:xfrm>
                  <a:off x="2245" y="2976"/>
                  <a:ext cx="1245" cy="368"/>
                </a:xfrm>
                <a:prstGeom prst="rect">
                  <a:avLst/>
                </a:prstGeom>
                <a:noFill/>
                <a:ln w="9525">
                  <a:noFill/>
                  <a:miter lim="800000"/>
                  <a:headEnd/>
                  <a:tailEnd/>
                </a:ln>
              </p:spPr>
              <p:txBody>
                <a:bodyPr wrap="square">
                  <a:spAutoFit/>
                </a:bodyPr>
                <a:lstStyle/>
                <a:p>
                  <a:pPr algn="ctr">
                    <a:spcBef>
                      <a:spcPct val="50000"/>
                    </a:spcBef>
                  </a:pPr>
                  <a:r>
                    <a:rPr lang="en-CA" sz="3200" b="1" dirty="0">
                      <a:solidFill>
                        <a:srgbClr val="0C0002"/>
                      </a:solidFill>
                    </a:rPr>
                    <a:t>Emotions</a:t>
                  </a:r>
                </a:p>
              </p:txBody>
            </p:sp>
            <p:sp>
              <p:nvSpPr>
                <p:cNvPr id="627738" name="Text Box 19"/>
                <p:cNvSpPr txBox="1">
                  <a:spLocks noChangeArrowheads="1"/>
                </p:cNvSpPr>
                <p:nvPr/>
              </p:nvSpPr>
              <p:spPr bwMode="auto">
                <a:xfrm>
                  <a:off x="3651" y="2160"/>
                  <a:ext cx="590" cy="368"/>
                </a:xfrm>
                <a:prstGeom prst="rect">
                  <a:avLst/>
                </a:prstGeom>
                <a:noFill/>
                <a:ln w="9525">
                  <a:noFill/>
                  <a:miter lim="800000"/>
                  <a:headEnd/>
                  <a:tailEnd/>
                </a:ln>
              </p:spPr>
              <p:txBody>
                <a:bodyPr>
                  <a:spAutoFit/>
                </a:bodyPr>
                <a:lstStyle/>
                <a:p>
                  <a:pPr algn="ctr">
                    <a:spcBef>
                      <a:spcPct val="50000"/>
                    </a:spcBef>
                  </a:pPr>
                  <a:r>
                    <a:rPr lang="en-CA" sz="3200" b="1" dirty="0">
                      <a:solidFill>
                        <a:srgbClr val="0C0002"/>
                      </a:solidFill>
                    </a:rPr>
                    <a:t>Will</a:t>
                  </a:r>
                </a:p>
              </p:txBody>
            </p:sp>
          </p:grpSp>
          <p:sp>
            <p:nvSpPr>
              <p:cNvPr id="627734" name="Oval 20"/>
              <p:cNvSpPr>
                <a:spLocks noChangeArrowheads="1"/>
              </p:cNvSpPr>
              <p:nvPr/>
            </p:nvSpPr>
            <p:spPr bwMode="auto">
              <a:xfrm>
                <a:off x="2018" y="1888"/>
                <a:ext cx="1633" cy="998"/>
              </a:xfrm>
              <a:prstGeom prst="ellipse">
                <a:avLst/>
              </a:prstGeom>
              <a:gradFill rotWithShape="1">
                <a:gsLst>
                  <a:gs pos="0">
                    <a:srgbClr val="FFFF66"/>
                  </a:gs>
                  <a:gs pos="100000">
                    <a:srgbClr val="B2B247"/>
                  </a:gs>
                </a:gsLst>
                <a:path path="shape">
                  <a:fillToRect l="50000" t="50000" r="50000" b="50000"/>
                </a:path>
              </a:gradFill>
              <a:ln w="9525">
                <a:noFill/>
                <a:round/>
                <a:headEnd/>
                <a:tailEnd/>
              </a:ln>
            </p:spPr>
            <p:txBody>
              <a:bodyPr wrap="none" anchor="ctr"/>
              <a:lstStyle/>
              <a:p>
                <a:endParaRPr lang="en-US" sz="2400" dirty="0"/>
              </a:p>
            </p:txBody>
          </p:sp>
        </p:grpSp>
        <p:grpSp>
          <p:nvGrpSpPr>
            <p:cNvPr id="627727" name="Group 41"/>
            <p:cNvGrpSpPr>
              <a:grpSpLocks/>
            </p:cNvGrpSpPr>
            <p:nvPr/>
          </p:nvGrpSpPr>
          <p:grpSpPr bwMode="auto">
            <a:xfrm>
              <a:off x="3273" y="527"/>
              <a:ext cx="2006" cy="1784"/>
              <a:chOff x="3273" y="527"/>
              <a:chExt cx="2006" cy="1784"/>
            </a:xfrm>
          </p:grpSpPr>
          <p:sp>
            <p:nvSpPr>
              <p:cNvPr id="627728" name="Line 22"/>
              <p:cNvSpPr>
                <a:spLocks noChangeShapeType="1"/>
              </p:cNvSpPr>
              <p:nvPr/>
            </p:nvSpPr>
            <p:spPr bwMode="auto">
              <a:xfrm flipH="1">
                <a:off x="3273" y="950"/>
                <a:ext cx="1542" cy="1361"/>
              </a:xfrm>
              <a:prstGeom prst="line">
                <a:avLst/>
              </a:prstGeom>
              <a:noFill/>
              <a:ln w="76200">
                <a:solidFill>
                  <a:srgbClr val="CC9900"/>
                </a:solidFill>
                <a:round/>
                <a:headEnd/>
                <a:tailEnd type="triangle" w="med" len="med"/>
              </a:ln>
            </p:spPr>
            <p:txBody>
              <a:bodyPr/>
              <a:lstStyle/>
              <a:p>
                <a:endParaRPr lang="en-CA" sz="2400" dirty="0"/>
              </a:p>
            </p:txBody>
          </p:sp>
          <p:grpSp>
            <p:nvGrpSpPr>
              <p:cNvPr id="627729" name="Group 23"/>
              <p:cNvGrpSpPr>
                <a:grpSpLocks/>
              </p:cNvGrpSpPr>
              <p:nvPr/>
            </p:nvGrpSpPr>
            <p:grpSpPr bwMode="auto">
              <a:xfrm>
                <a:off x="4463" y="527"/>
                <a:ext cx="816" cy="726"/>
                <a:chOff x="4463" y="527"/>
                <a:chExt cx="816" cy="726"/>
              </a:xfrm>
            </p:grpSpPr>
            <p:sp>
              <p:nvSpPr>
                <p:cNvPr id="627730" name="Oval 24"/>
                <p:cNvSpPr>
                  <a:spLocks noChangeArrowheads="1"/>
                </p:cNvSpPr>
                <p:nvPr/>
              </p:nvSpPr>
              <p:spPr bwMode="auto">
                <a:xfrm>
                  <a:off x="4463" y="527"/>
                  <a:ext cx="816" cy="726"/>
                </a:xfrm>
                <a:prstGeom prst="ellipse">
                  <a:avLst/>
                </a:prstGeom>
                <a:gradFill rotWithShape="1">
                  <a:gsLst>
                    <a:gs pos="0">
                      <a:srgbClr val="FFFF66"/>
                    </a:gs>
                    <a:gs pos="100000">
                      <a:srgbClr val="92923A"/>
                    </a:gs>
                  </a:gsLst>
                  <a:path path="shape">
                    <a:fillToRect l="50000" t="50000" r="50000" b="50000"/>
                  </a:path>
                </a:gradFill>
                <a:ln w="9525">
                  <a:noFill/>
                  <a:round/>
                  <a:headEnd/>
                  <a:tailEnd/>
                </a:ln>
              </p:spPr>
              <p:txBody>
                <a:bodyPr wrap="none" anchor="ctr"/>
                <a:lstStyle/>
                <a:p>
                  <a:endParaRPr lang="en-US" sz="2400" dirty="0"/>
                </a:p>
              </p:txBody>
            </p:sp>
            <p:sp>
              <p:nvSpPr>
                <p:cNvPr id="627731" name="Text Box 25"/>
                <p:cNvSpPr txBox="1">
                  <a:spLocks noChangeArrowheads="1"/>
                </p:cNvSpPr>
                <p:nvPr/>
              </p:nvSpPr>
              <p:spPr bwMode="auto">
                <a:xfrm>
                  <a:off x="4463" y="648"/>
                  <a:ext cx="812" cy="472"/>
                </a:xfrm>
                <a:prstGeom prst="rect">
                  <a:avLst/>
                </a:prstGeom>
                <a:noFill/>
                <a:ln w="9525">
                  <a:noFill/>
                  <a:miter lim="800000"/>
                  <a:headEnd/>
                  <a:tailEnd/>
                </a:ln>
              </p:spPr>
              <p:txBody>
                <a:bodyPr wrap="square">
                  <a:spAutoFit/>
                </a:bodyPr>
                <a:lstStyle/>
                <a:p>
                  <a:pPr algn="ctr">
                    <a:spcBef>
                      <a:spcPct val="50000"/>
                    </a:spcBef>
                  </a:pPr>
                  <a:r>
                    <a:rPr lang="en-CA" sz="4267" b="1" dirty="0">
                      <a:solidFill>
                        <a:srgbClr val="0C0002"/>
                      </a:solidFill>
                    </a:rPr>
                    <a:t>God</a:t>
                  </a:r>
                </a:p>
              </p:txBody>
            </p:sp>
          </p:grpSp>
        </p:grpSp>
      </p:grpSp>
      <p:sp>
        <p:nvSpPr>
          <p:cNvPr id="342044" name="AutoShape 28"/>
          <p:cNvSpPr>
            <a:spLocks noChangeArrowheads="1"/>
          </p:cNvSpPr>
          <p:nvPr/>
        </p:nvSpPr>
        <p:spPr bwMode="auto">
          <a:xfrm rot="13880260" flipH="1">
            <a:off x="3562445" y="4265048"/>
            <a:ext cx="2097108" cy="848784"/>
          </a:xfrm>
          <a:custGeom>
            <a:avLst/>
            <a:gdLst>
              <a:gd name="T0" fmla="*/ 1131391 w 21600"/>
              <a:gd name="T1" fmla="*/ 10669 h 21600"/>
              <a:gd name="T2" fmla="*/ 133433 w 21600"/>
              <a:gd name="T3" fmla="*/ 224191 h 21600"/>
              <a:gd name="T4" fmla="*/ 1085802 w 21600"/>
              <a:gd name="T5" fmla="*/ 71233 h 21600"/>
              <a:gd name="T6" fmla="*/ 2005917 w 21600"/>
              <a:gd name="T7" fmla="*/ 391708 h 21600"/>
              <a:gd name="T8" fmla="*/ 1639705 w 21600"/>
              <a:gd name="T9" fmla="*/ 480241 h 21600"/>
              <a:gd name="T10" fmla="*/ 1389424 w 21600"/>
              <a:gd name="T11" fmla="*/ 350772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9324" y="12400"/>
                </a:moveTo>
                <a:cubicBezTo>
                  <a:pt x="19424" y="11873"/>
                  <a:pt x="19474" y="11337"/>
                  <a:pt x="19474" y="10800"/>
                </a:cubicBezTo>
                <a:cubicBezTo>
                  <a:pt x="19474" y="6009"/>
                  <a:pt x="15590" y="2126"/>
                  <a:pt x="10800" y="2126"/>
                </a:cubicBezTo>
                <a:cubicBezTo>
                  <a:pt x="7105" y="2125"/>
                  <a:pt x="3816" y="4465"/>
                  <a:pt x="2605" y="7955"/>
                </a:cubicBezTo>
                <a:lnTo>
                  <a:pt x="597" y="7258"/>
                </a:lnTo>
                <a:cubicBezTo>
                  <a:pt x="2105" y="2913"/>
                  <a:pt x="6200" y="-1"/>
                  <a:pt x="10800" y="0"/>
                </a:cubicBezTo>
                <a:cubicBezTo>
                  <a:pt x="16764" y="0"/>
                  <a:pt x="21600" y="4835"/>
                  <a:pt x="21600" y="10800"/>
                </a:cubicBezTo>
                <a:cubicBezTo>
                  <a:pt x="21600" y="11468"/>
                  <a:pt x="21537" y="12136"/>
                  <a:pt x="21414" y="12793"/>
                </a:cubicBezTo>
                <a:lnTo>
                  <a:pt x="24068" y="13291"/>
                </a:lnTo>
                <a:lnTo>
                  <a:pt x="19674" y="16295"/>
                </a:lnTo>
                <a:lnTo>
                  <a:pt x="16671" y="11902"/>
                </a:lnTo>
                <a:lnTo>
                  <a:pt x="19324" y="12400"/>
                </a:lnTo>
                <a:close/>
              </a:path>
            </a:pathLst>
          </a:custGeom>
          <a:solidFill>
            <a:srgbClr val="FF0000"/>
          </a:solidFill>
          <a:ln w="9525">
            <a:noFill/>
            <a:miter lim="800000"/>
            <a:headEnd/>
            <a:tailEnd/>
          </a:ln>
        </p:spPr>
        <p:txBody>
          <a:bodyPr wrap="none" anchor="ctr"/>
          <a:lstStyle/>
          <a:p>
            <a:endParaRPr lang="en-CA" sz="2400" dirty="0"/>
          </a:p>
        </p:txBody>
      </p:sp>
      <p:sp>
        <p:nvSpPr>
          <p:cNvPr id="342045" name="AutoShape 29"/>
          <p:cNvSpPr>
            <a:spLocks noChangeArrowheads="1"/>
          </p:cNvSpPr>
          <p:nvPr/>
        </p:nvSpPr>
        <p:spPr bwMode="auto">
          <a:xfrm rot="8921939" flipH="1">
            <a:off x="6514636" y="4160095"/>
            <a:ext cx="1991387" cy="960084"/>
          </a:xfrm>
          <a:custGeom>
            <a:avLst/>
            <a:gdLst>
              <a:gd name="T0" fmla="*/ 1131391 w 21600"/>
              <a:gd name="T1" fmla="*/ 10669 h 21600"/>
              <a:gd name="T2" fmla="*/ 133433 w 21600"/>
              <a:gd name="T3" fmla="*/ 224191 h 21600"/>
              <a:gd name="T4" fmla="*/ 1085802 w 21600"/>
              <a:gd name="T5" fmla="*/ 71233 h 21600"/>
              <a:gd name="T6" fmla="*/ 2005917 w 21600"/>
              <a:gd name="T7" fmla="*/ 391708 h 21600"/>
              <a:gd name="T8" fmla="*/ 1639705 w 21600"/>
              <a:gd name="T9" fmla="*/ 480241 h 21600"/>
              <a:gd name="T10" fmla="*/ 1389424 w 21600"/>
              <a:gd name="T11" fmla="*/ 350772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9324" y="12400"/>
                </a:moveTo>
                <a:cubicBezTo>
                  <a:pt x="19424" y="11873"/>
                  <a:pt x="19474" y="11337"/>
                  <a:pt x="19474" y="10800"/>
                </a:cubicBezTo>
                <a:cubicBezTo>
                  <a:pt x="19474" y="6009"/>
                  <a:pt x="15590" y="2126"/>
                  <a:pt x="10800" y="2126"/>
                </a:cubicBezTo>
                <a:cubicBezTo>
                  <a:pt x="7105" y="2125"/>
                  <a:pt x="3816" y="4465"/>
                  <a:pt x="2605" y="7955"/>
                </a:cubicBezTo>
                <a:lnTo>
                  <a:pt x="597" y="7258"/>
                </a:lnTo>
                <a:cubicBezTo>
                  <a:pt x="2105" y="2913"/>
                  <a:pt x="6200" y="-1"/>
                  <a:pt x="10800" y="0"/>
                </a:cubicBezTo>
                <a:cubicBezTo>
                  <a:pt x="16764" y="0"/>
                  <a:pt x="21600" y="4835"/>
                  <a:pt x="21600" y="10800"/>
                </a:cubicBezTo>
                <a:cubicBezTo>
                  <a:pt x="21600" y="11468"/>
                  <a:pt x="21537" y="12136"/>
                  <a:pt x="21414" y="12793"/>
                </a:cubicBezTo>
                <a:lnTo>
                  <a:pt x="24068" y="13291"/>
                </a:lnTo>
                <a:lnTo>
                  <a:pt x="19674" y="16295"/>
                </a:lnTo>
                <a:lnTo>
                  <a:pt x="16671" y="11902"/>
                </a:lnTo>
                <a:lnTo>
                  <a:pt x="19324" y="12400"/>
                </a:lnTo>
                <a:close/>
              </a:path>
            </a:pathLst>
          </a:custGeom>
          <a:solidFill>
            <a:srgbClr val="FF0000"/>
          </a:solidFill>
          <a:ln w="9525">
            <a:noFill/>
            <a:miter lim="800000"/>
            <a:headEnd/>
            <a:tailEnd/>
          </a:ln>
        </p:spPr>
        <p:txBody>
          <a:bodyPr wrap="none" anchor="ctr"/>
          <a:lstStyle/>
          <a:p>
            <a:endParaRPr lang="en-CA" sz="2400" dirty="0"/>
          </a:p>
        </p:txBody>
      </p:sp>
      <p:sp>
        <p:nvSpPr>
          <p:cNvPr id="342047" name="AutoShape 31"/>
          <p:cNvSpPr>
            <a:spLocks noChangeArrowheads="1"/>
          </p:cNvSpPr>
          <p:nvPr/>
        </p:nvSpPr>
        <p:spPr bwMode="auto">
          <a:xfrm rot="1607726">
            <a:off x="8005797" y="3754048"/>
            <a:ext cx="2710019" cy="1294175"/>
          </a:xfrm>
          <a:custGeom>
            <a:avLst/>
            <a:gdLst>
              <a:gd name="T0" fmla="*/ 1448660 w 21600"/>
              <a:gd name="T1" fmla="*/ 10669 h 21600"/>
              <a:gd name="T2" fmla="*/ 170851 w 21600"/>
              <a:gd name="T3" fmla="*/ 224191 h 21600"/>
              <a:gd name="T4" fmla="*/ 1390287 w 21600"/>
              <a:gd name="T5" fmla="*/ 71233 h 21600"/>
              <a:gd name="T6" fmla="*/ 2568423 w 21600"/>
              <a:gd name="T7" fmla="*/ 391707 h 21600"/>
              <a:gd name="T8" fmla="*/ 2099516 w 21600"/>
              <a:gd name="T9" fmla="*/ 480240 h 21600"/>
              <a:gd name="T10" fmla="*/ 1779051 w 21600"/>
              <a:gd name="T11" fmla="*/ 350771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9324" y="12400"/>
                </a:moveTo>
                <a:cubicBezTo>
                  <a:pt x="19424" y="11873"/>
                  <a:pt x="19474" y="11337"/>
                  <a:pt x="19474" y="10800"/>
                </a:cubicBezTo>
                <a:cubicBezTo>
                  <a:pt x="19474" y="6009"/>
                  <a:pt x="15590" y="2126"/>
                  <a:pt x="10800" y="2126"/>
                </a:cubicBezTo>
                <a:cubicBezTo>
                  <a:pt x="7105" y="2125"/>
                  <a:pt x="3816" y="4465"/>
                  <a:pt x="2605" y="7955"/>
                </a:cubicBezTo>
                <a:lnTo>
                  <a:pt x="597" y="7258"/>
                </a:lnTo>
                <a:cubicBezTo>
                  <a:pt x="2105" y="2913"/>
                  <a:pt x="6200" y="-1"/>
                  <a:pt x="10800" y="0"/>
                </a:cubicBezTo>
                <a:cubicBezTo>
                  <a:pt x="16764" y="0"/>
                  <a:pt x="21600" y="4835"/>
                  <a:pt x="21600" y="10800"/>
                </a:cubicBezTo>
                <a:cubicBezTo>
                  <a:pt x="21600" y="11468"/>
                  <a:pt x="21537" y="12136"/>
                  <a:pt x="21414" y="12793"/>
                </a:cubicBezTo>
                <a:lnTo>
                  <a:pt x="24068" y="13291"/>
                </a:lnTo>
                <a:lnTo>
                  <a:pt x="19674" y="16295"/>
                </a:lnTo>
                <a:lnTo>
                  <a:pt x="16671" y="11902"/>
                </a:lnTo>
                <a:lnTo>
                  <a:pt x="19324" y="12400"/>
                </a:lnTo>
                <a:close/>
              </a:path>
            </a:pathLst>
          </a:custGeom>
          <a:solidFill>
            <a:srgbClr val="FF0000"/>
          </a:solidFill>
          <a:ln w="9525">
            <a:noFill/>
            <a:miter lim="800000"/>
            <a:headEnd/>
            <a:tailEnd/>
          </a:ln>
        </p:spPr>
        <p:txBody>
          <a:bodyPr wrap="none" anchor="ctr"/>
          <a:lstStyle/>
          <a:p>
            <a:endParaRPr lang="en-CA" sz="2400" dirty="0"/>
          </a:p>
        </p:txBody>
      </p:sp>
      <p:sp>
        <p:nvSpPr>
          <p:cNvPr id="342051" name="AutoShape 35"/>
          <p:cNvSpPr>
            <a:spLocks noChangeArrowheads="1"/>
          </p:cNvSpPr>
          <p:nvPr/>
        </p:nvSpPr>
        <p:spPr bwMode="auto">
          <a:xfrm rot="10800000">
            <a:off x="2735627" y="5829267"/>
            <a:ext cx="1248136" cy="576064"/>
          </a:xfrm>
          <a:custGeom>
            <a:avLst/>
            <a:gdLst>
              <a:gd name="T0" fmla="*/ 772219 w 21600"/>
              <a:gd name="T1" fmla="*/ 10669 h 21600"/>
              <a:gd name="T2" fmla="*/ 91074 w 21600"/>
              <a:gd name="T3" fmla="*/ 224191 h 21600"/>
              <a:gd name="T4" fmla="*/ 741103 w 21600"/>
              <a:gd name="T5" fmla="*/ 71233 h 21600"/>
              <a:gd name="T6" fmla="*/ 1369118 w 21600"/>
              <a:gd name="T7" fmla="*/ 391708 h 21600"/>
              <a:gd name="T8" fmla="*/ 1119164 w 21600"/>
              <a:gd name="T9" fmla="*/ 480241 h 21600"/>
              <a:gd name="T10" fmla="*/ 948337 w 21600"/>
              <a:gd name="T11" fmla="*/ 350772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9324" y="12400"/>
                </a:moveTo>
                <a:cubicBezTo>
                  <a:pt x="19424" y="11873"/>
                  <a:pt x="19474" y="11337"/>
                  <a:pt x="19474" y="10800"/>
                </a:cubicBezTo>
                <a:cubicBezTo>
                  <a:pt x="19474" y="6009"/>
                  <a:pt x="15590" y="2126"/>
                  <a:pt x="10800" y="2126"/>
                </a:cubicBezTo>
                <a:cubicBezTo>
                  <a:pt x="7105" y="2125"/>
                  <a:pt x="3816" y="4465"/>
                  <a:pt x="2605" y="7955"/>
                </a:cubicBezTo>
                <a:lnTo>
                  <a:pt x="597" y="7258"/>
                </a:lnTo>
                <a:cubicBezTo>
                  <a:pt x="2105" y="2913"/>
                  <a:pt x="6200" y="-1"/>
                  <a:pt x="10800" y="0"/>
                </a:cubicBezTo>
                <a:cubicBezTo>
                  <a:pt x="16764" y="0"/>
                  <a:pt x="21600" y="4835"/>
                  <a:pt x="21600" y="10800"/>
                </a:cubicBezTo>
                <a:cubicBezTo>
                  <a:pt x="21600" y="11468"/>
                  <a:pt x="21537" y="12136"/>
                  <a:pt x="21414" y="12793"/>
                </a:cubicBezTo>
                <a:lnTo>
                  <a:pt x="24068" y="13291"/>
                </a:lnTo>
                <a:lnTo>
                  <a:pt x="19674" y="16295"/>
                </a:lnTo>
                <a:lnTo>
                  <a:pt x="16671" y="11902"/>
                </a:lnTo>
                <a:lnTo>
                  <a:pt x="19324" y="12400"/>
                </a:lnTo>
                <a:close/>
              </a:path>
            </a:pathLst>
          </a:custGeom>
          <a:solidFill>
            <a:srgbClr val="FF0000"/>
          </a:solidFill>
          <a:ln w="9525">
            <a:noFill/>
            <a:miter lim="800000"/>
            <a:headEnd/>
            <a:tailEnd/>
          </a:ln>
        </p:spPr>
        <p:txBody>
          <a:bodyPr wrap="none" anchor="ctr"/>
          <a:lstStyle/>
          <a:p>
            <a:endParaRPr lang="en-CA" sz="2400" dirty="0"/>
          </a:p>
        </p:txBody>
      </p:sp>
      <p:sp>
        <p:nvSpPr>
          <p:cNvPr id="342055" name="AutoShape 39"/>
          <p:cNvSpPr>
            <a:spLocks noChangeArrowheads="1"/>
          </p:cNvSpPr>
          <p:nvPr/>
        </p:nvSpPr>
        <p:spPr bwMode="auto">
          <a:xfrm rot="15352429">
            <a:off x="1358443" y="4681480"/>
            <a:ext cx="1008063" cy="519661"/>
          </a:xfrm>
          <a:custGeom>
            <a:avLst/>
            <a:gdLst>
              <a:gd name="T0" fmla="*/ 633539 w 21600"/>
              <a:gd name="T1" fmla="*/ 10669 h 21600"/>
              <a:gd name="T2" fmla="*/ 74718 w 21600"/>
              <a:gd name="T3" fmla="*/ 224191 h 21600"/>
              <a:gd name="T4" fmla="*/ 608011 w 21600"/>
              <a:gd name="T5" fmla="*/ 71233 h 21600"/>
              <a:gd name="T6" fmla="*/ 1123242 w 21600"/>
              <a:gd name="T7" fmla="*/ 391707 h 21600"/>
              <a:gd name="T8" fmla="*/ 918177 w 21600"/>
              <a:gd name="T9" fmla="*/ 480240 h 21600"/>
              <a:gd name="T10" fmla="*/ 778028 w 21600"/>
              <a:gd name="T11" fmla="*/ 350771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9324" y="12400"/>
                </a:moveTo>
                <a:cubicBezTo>
                  <a:pt x="19424" y="11873"/>
                  <a:pt x="19474" y="11337"/>
                  <a:pt x="19474" y="10800"/>
                </a:cubicBezTo>
                <a:cubicBezTo>
                  <a:pt x="19474" y="6009"/>
                  <a:pt x="15590" y="2126"/>
                  <a:pt x="10800" y="2126"/>
                </a:cubicBezTo>
                <a:cubicBezTo>
                  <a:pt x="7105" y="2125"/>
                  <a:pt x="3816" y="4465"/>
                  <a:pt x="2605" y="7955"/>
                </a:cubicBezTo>
                <a:lnTo>
                  <a:pt x="597" y="7258"/>
                </a:lnTo>
                <a:cubicBezTo>
                  <a:pt x="2105" y="2913"/>
                  <a:pt x="6200" y="-1"/>
                  <a:pt x="10800" y="0"/>
                </a:cubicBezTo>
                <a:cubicBezTo>
                  <a:pt x="16764" y="0"/>
                  <a:pt x="21600" y="4835"/>
                  <a:pt x="21600" y="10800"/>
                </a:cubicBezTo>
                <a:cubicBezTo>
                  <a:pt x="21600" y="11468"/>
                  <a:pt x="21537" y="12136"/>
                  <a:pt x="21414" y="12793"/>
                </a:cubicBezTo>
                <a:lnTo>
                  <a:pt x="24068" y="13291"/>
                </a:lnTo>
                <a:lnTo>
                  <a:pt x="19674" y="16295"/>
                </a:lnTo>
                <a:lnTo>
                  <a:pt x="16671" y="11902"/>
                </a:lnTo>
                <a:lnTo>
                  <a:pt x="19324" y="12400"/>
                </a:lnTo>
                <a:close/>
              </a:path>
            </a:pathLst>
          </a:custGeom>
          <a:solidFill>
            <a:srgbClr val="FF0000"/>
          </a:solidFill>
          <a:ln w="9525">
            <a:solidFill>
              <a:srgbClr val="FF0000"/>
            </a:solidFill>
            <a:miter lim="800000"/>
            <a:headEnd/>
            <a:tailEnd/>
          </a:ln>
        </p:spPr>
        <p:txBody>
          <a:bodyPr vert="eaVert" wrap="none" anchor="ctr"/>
          <a:lstStyle/>
          <a:p>
            <a:endParaRPr lang="en-CA" sz="2400" dirty="0"/>
          </a:p>
        </p:txBody>
      </p:sp>
      <p:sp>
        <p:nvSpPr>
          <p:cNvPr id="342056" name="AutoShape 40"/>
          <p:cNvSpPr>
            <a:spLocks noChangeArrowheads="1"/>
          </p:cNvSpPr>
          <p:nvPr/>
        </p:nvSpPr>
        <p:spPr bwMode="auto">
          <a:xfrm rot="18787093">
            <a:off x="2346077" y="3416371"/>
            <a:ext cx="1385672" cy="848784"/>
          </a:xfrm>
          <a:custGeom>
            <a:avLst/>
            <a:gdLst>
              <a:gd name="T0" fmla="*/ 679433 w 21600"/>
              <a:gd name="T1" fmla="*/ 10669 h 21600"/>
              <a:gd name="T2" fmla="*/ 80131 w 21600"/>
              <a:gd name="T3" fmla="*/ 224191 h 21600"/>
              <a:gd name="T4" fmla="*/ 652056 w 21600"/>
              <a:gd name="T5" fmla="*/ 71233 h 21600"/>
              <a:gd name="T6" fmla="*/ 1204611 w 21600"/>
              <a:gd name="T7" fmla="*/ 391708 h 21600"/>
              <a:gd name="T8" fmla="*/ 984690 w 21600"/>
              <a:gd name="T9" fmla="*/ 480241 h 21600"/>
              <a:gd name="T10" fmla="*/ 834389 w 21600"/>
              <a:gd name="T11" fmla="*/ 350772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9324" y="12400"/>
                </a:moveTo>
                <a:cubicBezTo>
                  <a:pt x="19424" y="11873"/>
                  <a:pt x="19474" y="11337"/>
                  <a:pt x="19474" y="10800"/>
                </a:cubicBezTo>
                <a:cubicBezTo>
                  <a:pt x="19474" y="6009"/>
                  <a:pt x="15590" y="2126"/>
                  <a:pt x="10800" y="2126"/>
                </a:cubicBezTo>
                <a:cubicBezTo>
                  <a:pt x="7105" y="2125"/>
                  <a:pt x="3816" y="4465"/>
                  <a:pt x="2605" y="7955"/>
                </a:cubicBezTo>
                <a:lnTo>
                  <a:pt x="597" y="7258"/>
                </a:lnTo>
                <a:cubicBezTo>
                  <a:pt x="2105" y="2913"/>
                  <a:pt x="6200" y="-1"/>
                  <a:pt x="10800" y="0"/>
                </a:cubicBezTo>
                <a:cubicBezTo>
                  <a:pt x="16764" y="0"/>
                  <a:pt x="21600" y="4835"/>
                  <a:pt x="21600" y="10800"/>
                </a:cubicBezTo>
                <a:cubicBezTo>
                  <a:pt x="21600" y="11468"/>
                  <a:pt x="21537" y="12136"/>
                  <a:pt x="21414" y="12793"/>
                </a:cubicBezTo>
                <a:lnTo>
                  <a:pt x="24068" y="13291"/>
                </a:lnTo>
                <a:lnTo>
                  <a:pt x="19674" y="16295"/>
                </a:lnTo>
                <a:lnTo>
                  <a:pt x="16671" y="11902"/>
                </a:lnTo>
                <a:lnTo>
                  <a:pt x="19324" y="12400"/>
                </a:lnTo>
                <a:close/>
              </a:path>
            </a:pathLst>
          </a:custGeom>
          <a:solidFill>
            <a:srgbClr val="FF0000"/>
          </a:solidFill>
          <a:ln w="9525">
            <a:noFill/>
            <a:miter lim="800000"/>
            <a:headEnd/>
            <a:tailEnd/>
          </a:ln>
        </p:spPr>
        <p:txBody>
          <a:bodyPr wrap="none" anchor="ctr"/>
          <a:lstStyle/>
          <a:p>
            <a:endParaRPr lang="en-CA" sz="2400" dirty="0"/>
          </a:p>
        </p:txBody>
      </p:sp>
      <p:sp>
        <p:nvSpPr>
          <p:cNvPr id="38" name="TextBox 37"/>
          <p:cNvSpPr txBox="1"/>
          <p:nvPr/>
        </p:nvSpPr>
        <p:spPr>
          <a:xfrm>
            <a:off x="1583499" y="4005064"/>
            <a:ext cx="2112235" cy="1077218"/>
          </a:xfrm>
          <a:prstGeom prst="rect">
            <a:avLst/>
          </a:prstGeom>
          <a:noFill/>
        </p:spPr>
        <p:txBody>
          <a:bodyPr wrap="square" rtlCol="0">
            <a:spAutoFit/>
          </a:bodyPr>
          <a:lstStyle/>
          <a:p>
            <a:pPr algn="ctr"/>
            <a:r>
              <a:rPr lang="en-CA" sz="3200" b="1" dirty="0">
                <a:solidFill>
                  <a:srgbClr val="FFFF00"/>
                </a:solidFill>
                <a:effectLst>
                  <a:outerShdw blurRad="38100" dist="63500" dir="2700000" algn="tl">
                    <a:srgbClr val="000000"/>
                  </a:outerShdw>
                </a:effectLst>
              </a:rPr>
              <a:t>Fleshly</a:t>
            </a:r>
          </a:p>
          <a:p>
            <a:pPr algn="ctr"/>
            <a:r>
              <a:rPr lang="en-CA" sz="3200" b="1" dirty="0">
                <a:solidFill>
                  <a:srgbClr val="FFFF00"/>
                </a:solidFill>
                <a:effectLst>
                  <a:outerShdw blurRad="38100" dist="63500" dir="2700000" algn="tl">
                    <a:srgbClr val="000000"/>
                  </a:outerShdw>
                </a:effectLst>
              </a:rPr>
              <a:t>Desires</a:t>
            </a:r>
          </a:p>
        </p:txBody>
      </p:sp>
      <p:sp>
        <p:nvSpPr>
          <p:cNvPr id="39" name="TextBox 38"/>
          <p:cNvSpPr txBox="1"/>
          <p:nvPr/>
        </p:nvSpPr>
        <p:spPr>
          <a:xfrm>
            <a:off x="1487488" y="4965171"/>
            <a:ext cx="2112235" cy="1077218"/>
          </a:xfrm>
          <a:prstGeom prst="rect">
            <a:avLst/>
          </a:prstGeom>
          <a:noFill/>
        </p:spPr>
        <p:txBody>
          <a:bodyPr wrap="square" rtlCol="0">
            <a:spAutoFit/>
          </a:bodyPr>
          <a:lstStyle/>
          <a:p>
            <a:pPr algn="ctr"/>
            <a:r>
              <a:rPr lang="en-CA" sz="3200" b="1" dirty="0">
                <a:solidFill>
                  <a:srgbClr val="FF0000"/>
                </a:solidFill>
                <a:effectLst>
                  <a:outerShdw blurRad="38100" dist="63500" dir="2700000" algn="tl">
                    <a:srgbClr val="000000"/>
                  </a:outerShdw>
                </a:effectLst>
              </a:rPr>
              <a:t>World System</a:t>
            </a:r>
          </a:p>
        </p:txBody>
      </p:sp>
      <p:sp>
        <p:nvSpPr>
          <p:cNvPr id="40" name="TextBox 39"/>
          <p:cNvSpPr txBox="1"/>
          <p:nvPr/>
        </p:nvSpPr>
        <p:spPr>
          <a:xfrm>
            <a:off x="3599723" y="5541235"/>
            <a:ext cx="2016224" cy="748988"/>
          </a:xfrm>
          <a:prstGeom prst="rect">
            <a:avLst/>
          </a:prstGeom>
          <a:noFill/>
        </p:spPr>
        <p:txBody>
          <a:bodyPr wrap="square" rtlCol="0">
            <a:spAutoFit/>
          </a:bodyPr>
          <a:lstStyle/>
          <a:p>
            <a:pPr algn="ctr"/>
            <a:r>
              <a:rPr lang="en-CA" sz="4267" b="1" dirty="0">
                <a:solidFill>
                  <a:srgbClr val="FF0000"/>
                </a:solidFill>
                <a:effectLst>
                  <a:outerShdw blurRad="38100" dist="76200" dir="2700000" algn="tl">
                    <a:srgbClr val="000000"/>
                  </a:outerShdw>
                </a:effectLst>
              </a:rPr>
              <a:t>Satan</a:t>
            </a:r>
          </a:p>
        </p:txBody>
      </p:sp>
      <p:sp>
        <p:nvSpPr>
          <p:cNvPr id="41" name="TextBox 40"/>
          <p:cNvSpPr txBox="1"/>
          <p:nvPr/>
        </p:nvSpPr>
        <p:spPr>
          <a:xfrm>
            <a:off x="7344139" y="5319210"/>
            <a:ext cx="4847861" cy="913199"/>
          </a:xfrm>
          <a:prstGeom prst="rect">
            <a:avLst/>
          </a:prstGeom>
          <a:noFill/>
        </p:spPr>
        <p:txBody>
          <a:bodyPr wrap="square" rtlCol="0">
            <a:spAutoFit/>
          </a:bodyPr>
          <a:lstStyle/>
          <a:p>
            <a:pPr algn="ctr"/>
            <a:r>
              <a:rPr lang="en-CA" sz="2667" b="1" dirty="0">
                <a:solidFill>
                  <a:srgbClr val="FFFF00"/>
                </a:solidFill>
                <a:effectLst>
                  <a:outerShdw blurRad="38100" dist="88900" dir="2700000" algn="tl">
                    <a:srgbClr val="000000"/>
                  </a:outerShdw>
                </a:effectLst>
              </a:rPr>
              <a:t>Resulting in Works of </a:t>
            </a:r>
            <a:r>
              <a:rPr lang="en-CA" sz="2667" b="1" u="sng" dirty="0">
                <a:solidFill>
                  <a:srgbClr val="FFFF00"/>
                </a:solidFill>
                <a:effectLst>
                  <a:outerShdw blurRad="38100" dist="88900" dir="2700000" algn="tl">
                    <a:srgbClr val="000000"/>
                  </a:outerShdw>
                </a:effectLst>
              </a:rPr>
              <a:t>Un</a:t>
            </a:r>
            <a:r>
              <a:rPr lang="en-CA" sz="2667" b="1" dirty="0">
                <a:solidFill>
                  <a:srgbClr val="FFFF00"/>
                </a:solidFill>
                <a:effectLst>
                  <a:outerShdw blurRad="38100" dist="88900" dir="2700000" algn="tl">
                    <a:srgbClr val="000000"/>
                  </a:outerShdw>
                </a:effectLst>
              </a:rPr>
              <a:t>righteousness</a:t>
            </a:r>
          </a:p>
        </p:txBody>
      </p:sp>
      <p:sp>
        <p:nvSpPr>
          <p:cNvPr id="342018" name="Rectangle 2"/>
          <p:cNvSpPr>
            <a:spLocks noGrp="1" noChangeArrowheads="1"/>
          </p:cNvSpPr>
          <p:nvPr>
            <p:ph type="body" idx="1"/>
          </p:nvPr>
        </p:nvSpPr>
        <p:spPr>
          <a:xfrm>
            <a:off x="1679509" y="476672"/>
            <a:ext cx="9820672" cy="660400"/>
          </a:xfrm>
          <a:effectLst>
            <a:outerShdw dist="35921" dir="2700000" algn="ctr" rotWithShape="0">
              <a:srgbClr val="0C0002"/>
            </a:outerShdw>
          </a:effectLst>
        </p:spPr>
        <p:txBody>
          <a:bodyPr>
            <a:noAutofit/>
          </a:bodyPr>
          <a:lstStyle/>
          <a:p>
            <a:pPr eaLnBrk="1" hangingPunct="1">
              <a:buFontTx/>
              <a:buNone/>
              <a:defRPr/>
            </a:pPr>
            <a:r>
              <a:rPr lang="en-GB" sz="3600" b="1" i="1" dirty="0">
                <a:solidFill>
                  <a:srgbClr val="FFFF00"/>
                </a:solidFill>
                <a:effectLst/>
                <a:latin typeface="Calibri" panose="020F0502020204030204" pitchFamily="34" charset="0"/>
                <a:cs typeface="Calibri" panose="020F0502020204030204" pitchFamily="34" charset="0"/>
              </a:rPr>
              <a:t>How Satan Seeks to Direct Our Lives</a:t>
            </a:r>
            <a:endParaRPr lang="en-CA" sz="3600" b="1" i="1" dirty="0">
              <a:solidFill>
                <a:srgbClr val="FFFF00"/>
              </a:solidFill>
              <a:effectLst/>
              <a:latin typeface="Calibri" panose="020F0502020204030204" pitchFamily="34" charset="0"/>
              <a:cs typeface="Calibri" panose="020F0502020204030204" pitchFamily="34" charset="0"/>
            </a:endParaRPr>
          </a:p>
        </p:txBody>
      </p:sp>
      <p:grpSp>
        <p:nvGrpSpPr>
          <p:cNvPr id="42" name="Group 41">
            <a:extLst>
              <a:ext uri="{FF2B5EF4-FFF2-40B4-BE49-F238E27FC236}">
                <a16:creationId xmlns:a16="http://schemas.microsoft.com/office/drawing/2014/main" id="{D5C82057-39EB-4F6B-8BFA-1FD5AE7D1CC9}"/>
              </a:ext>
            </a:extLst>
          </p:cNvPr>
          <p:cNvGrpSpPr/>
          <p:nvPr/>
        </p:nvGrpSpPr>
        <p:grpSpPr>
          <a:xfrm>
            <a:off x="5194011" y="3005782"/>
            <a:ext cx="1818513" cy="1630788"/>
            <a:chOff x="7883760" y="2420939"/>
            <a:chExt cx="1693556" cy="1562481"/>
          </a:xfrm>
        </p:grpSpPr>
        <p:pic>
          <p:nvPicPr>
            <p:cNvPr id="43" name="Picture 42" descr="A picture containing person, indoor&#10;&#10;Description automatically generated">
              <a:extLst>
                <a:ext uri="{FF2B5EF4-FFF2-40B4-BE49-F238E27FC236}">
                  <a16:creationId xmlns:a16="http://schemas.microsoft.com/office/drawing/2014/main" id="{A72A69AA-523E-4216-BF11-EE6B9E854F86}"/>
                </a:ext>
              </a:extLst>
            </p:cNvPr>
            <p:cNvPicPr>
              <a:picLocks noChangeAspect="1"/>
            </p:cNvPicPr>
            <p:nvPr/>
          </p:nvPicPr>
          <p:blipFill rotWithShape="1">
            <a:blip r:embed="rId3"/>
            <a:srcRect l="10041" t="10293" r="9900"/>
            <a:stretch/>
          </p:blipFill>
          <p:spPr>
            <a:xfrm>
              <a:off x="8032985" y="2420939"/>
              <a:ext cx="1406344" cy="1562481"/>
            </a:xfrm>
            <a:prstGeom prst="rect">
              <a:avLst/>
            </a:prstGeom>
          </p:spPr>
        </p:pic>
        <p:sp>
          <p:nvSpPr>
            <p:cNvPr id="44" name="TextBox 43">
              <a:extLst>
                <a:ext uri="{FF2B5EF4-FFF2-40B4-BE49-F238E27FC236}">
                  <a16:creationId xmlns:a16="http://schemas.microsoft.com/office/drawing/2014/main" id="{0B12BB8D-9B16-42EA-84BE-B4544CFF216A}"/>
                </a:ext>
              </a:extLst>
            </p:cNvPr>
            <p:cNvSpPr txBox="1"/>
            <p:nvPr/>
          </p:nvSpPr>
          <p:spPr>
            <a:xfrm>
              <a:off x="7883760" y="3250502"/>
              <a:ext cx="1693556" cy="584775"/>
            </a:xfrm>
            <a:prstGeom prst="rect">
              <a:avLst/>
            </a:prstGeom>
            <a:noFill/>
          </p:spPr>
          <p:txBody>
            <a:bodyPr wrap="square">
              <a:spAutoFit/>
            </a:bodyPr>
            <a:lstStyle/>
            <a:p>
              <a:pPr algn="ctr"/>
              <a:r>
                <a:rPr lang="en-CA" sz="3200" b="1" dirty="0">
                  <a:solidFill>
                    <a:srgbClr val="FFFF00"/>
                  </a:solidFill>
                  <a:effectLst>
                    <a:outerShdw blurRad="50800" dist="50800" dir="5400000" algn="ctr" rotWithShape="0">
                      <a:schemeClr val="bg1"/>
                    </a:outerShdw>
                  </a:effectLst>
                  <a:latin typeface="Arial" panose="020B0604020202020204" pitchFamily="34" charset="0"/>
                  <a:cs typeface="Arial" panose="020B0604020202020204" pitchFamily="34" charset="0"/>
                </a:rPr>
                <a:t>Jesus</a:t>
              </a:r>
            </a:p>
          </p:txBody>
        </p:sp>
      </p:grpSp>
      <p:sp>
        <p:nvSpPr>
          <p:cNvPr id="2" name="TextBox 1">
            <a:extLst>
              <a:ext uri="{FF2B5EF4-FFF2-40B4-BE49-F238E27FC236}">
                <a16:creationId xmlns:a16="http://schemas.microsoft.com/office/drawing/2014/main" id="{35DE0CFE-5B13-4BFF-9F72-F4773D628553}"/>
              </a:ext>
            </a:extLst>
          </p:cNvPr>
          <p:cNvSpPr txBox="1"/>
          <p:nvPr/>
        </p:nvSpPr>
        <p:spPr>
          <a:xfrm>
            <a:off x="899942" y="1166037"/>
            <a:ext cx="4222120" cy="2062103"/>
          </a:xfrm>
          <a:prstGeom prst="rect">
            <a:avLst/>
          </a:prstGeom>
          <a:noFill/>
        </p:spPr>
        <p:txBody>
          <a:bodyPr wrap="square" rtlCol="0">
            <a:spAutoFit/>
          </a:bodyPr>
          <a:lstStyle/>
          <a:p>
            <a:r>
              <a:rPr lang="en-CA" sz="3200" b="1" dirty="0">
                <a:solidFill>
                  <a:srgbClr val="FF0000"/>
                </a:solidFill>
                <a:effectLst>
                  <a:outerShdw blurRad="50800" dist="76200" dir="4200000" algn="tl" rotWithShape="0">
                    <a:schemeClr val="bg1">
                      <a:alpha val="40000"/>
                    </a:schemeClr>
                  </a:outerShdw>
                  <a:reflection endPos="0" dir="5400000" sy="-100000" algn="bl" rotWithShape="0"/>
                </a:effectLst>
              </a:rPr>
              <a:t>Satan can not effect our Spirit that is the Life of Jesus, so he uses the World System.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2000"/>
                                        <p:tgtEl>
                                          <p:spTgt spid="4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42051"/>
                                        </p:tgtEl>
                                        <p:attrNameLst>
                                          <p:attrName>style.visibility</p:attrName>
                                        </p:attrNameLst>
                                      </p:cBhvr>
                                      <p:to>
                                        <p:strVal val="visible"/>
                                      </p:to>
                                    </p:set>
                                    <p:animEffect transition="in" filter="fade">
                                      <p:cBhvr>
                                        <p:cTn id="12" dur="1000"/>
                                        <p:tgtEl>
                                          <p:spTgt spid="342051"/>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fade">
                                      <p:cBhvr>
                                        <p:cTn id="15" dur="2000"/>
                                        <p:tgtEl>
                                          <p:spTgt spid="3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42055"/>
                                        </p:tgtEl>
                                        <p:attrNameLst>
                                          <p:attrName>style.visibility</p:attrName>
                                        </p:attrNameLst>
                                      </p:cBhvr>
                                      <p:to>
                                        <p:strVal val="visible"/>
                                      </p:to>
                                    </p:set>
                                    <p:animEffect transition="in" filter="fade">
                                      <p:cBhvr>
                                        <p:cTn id="20" dur="1000"/>
                                        <p:tgtEl>
                                          <p:spTgt spid="342055"/>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fade">
                                      <p:cBhvr>
                                        <p:cTn id="23" dur="2000"/>
                                        <p:tgtEl>
                                          <p:spTgt spid="38"/>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42056"/>
                                        </p:tgtEl>
                                        <p:attrNameLst>
                                          <p:attrName>style.visibility</p:attrName>
                                        </p:attrNameLst>
                                      </p:cBhvr>
                                      <p:to>
                                        <p:strVal val="visible"/>
                                      </p:to>
                                    </p:set>
                                    <p:animEffect transition="in" filter="fade">
                                      <p:cBhvr>
                                        <p:cTn id="28" dur="1000"/>
                                        <p:tgtEl>
                                          <p:spTgt spid="342056"/>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42044"/>
                                        </p:tgtEl>
                                        <p:attrNameLst>
                                          <p:attrName>style.visibility</p:attrName>
                                        </p:attrNameLst>
                                      </p:cBhvr>
                                      <p:to>
                                        <p:strVal val="visible"/>
                                      </p:to>
                                    </p:set>
                                    <p:animEffect transition="in" filter="fade">
                                      <p:cBhvr>
                                        <p:cTn id="33" dur="1000"/>
                                        <p:tgtEl>
                                          <p:spTgt spid="342044"/>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342045"/>
                                        </p:tgtEl>
                                        <p:attrNameLst>
                                          <p:attrName>style.visibility</p:attrName>
                                        </p:attrNameLst>
                                      </p:cBhvr>
                                      <p:to>
                                        <p:strVal val="visible"/>
                                      </p:to>
                                    </p:set>
                                    <p:animEffect transition="in" filter="fade">
                                      <p:cBhvr>
                                        <p:cTn id="38" dur="1000"/>
                                        <p:tgtEl>
                                          <p:spTgt spid="342045"/>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42047"/>
                                        </p:tgtEl>
                                        <p:attrNameLst>
                                          <p:attrName>style.visibility</p:attrName>
                                        </p:attrNameLst>
                                      </p:cBhvr>
                                      <p:to>
                                        <p:strVal val="visible"/>
                                      </p:to>
                                    </p:set>
                                    <p:animEffect transition="in" filter="fade">
                                      <p:cBhvr>
                                        <p:cTn id="43" dur="1000"/>
                                        <p:tgtEl>
                                          <p:spTgt spid="34204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41"/>
                                        </p:tgtEl>
                                        <p:attrNameLst>
                                          <p:attrName>style.visibility</p:attrName>
                                        </p:attrNameLst>
                                      </p:cBhvr>
                                      <p:to>
                                        <p:strVal val="visible"/>
                                      </p:to>
                                    </p:set>
                                    <p:animEffect transition="in" filter="fade">
                                      <p:cBhvr>
                                        <p:cTn id="46" dur="20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2044" grpId="0" animBg="1"/>
      <p:bldP spid="342045" grpId="0" animBg="1"/>
      <p:bldP spid="342047" grpId="0" animBg="1"/>
      <p:bldP spid="342051" grpId="0" animBg="1"/>
      <p:bldP spid="342055" grpId="0" animBg="1"/>
      <p:bldP spid="342056" grpId="0" animBg="1"/>
      <p:bldP spid="38" grpId="0"/>
      <p:bldP spid="39" grpId="0"/>
      <p:bldP spid="40" grpId="0"/>
      <p:bldP spid="41"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5934A2F-6C5D-4B2C-A25E-C8E8DFB35EBD}"/>
              </a:ext>
            </a:extLst>
          </p:cNvPr>
          <p:cNvSpPr>
            <a:spLocks noGrp="1"/>
          </p:cNvSpPr>
          <p:nvPr>
            <p:ph idx="1"/>
          </p:nvPr>
        </p:nvSpPr>
        <p:spPr>
          <a:xfrm>
            <a:off x="1143001" y="1649737"/>
            <a:ext cx="9697278" cy="3558526"/>
          </a:xfrm>
        </p:spPr>
        <p:txBody>
          <a:bodyPr>
            <a:noAutofit/>
          </a:bodyPr>
          <a:lstStyle/>
          <a:p>
            <a:pPr marL="0" indent="0">
              <a:lnSpc>
                <a:spcPct val="100000"/>
              </a:lnSpc>
              <a:buNone/>
            </a:pPr>
            <a:r>
              <a:rPr lang="en-US" sz="3600" b="1" i="1" dirty="0">
                <a:solidFill>
                  <a:schemeClr val="tx2">
                    <a:lumMod val="75000"/>
                  </a:schemeClr>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You are still in your Body, you still have a Soul (Mind, Emotions and Will) so you still have the freedom (free will) to choose to live as who you  were before you received Christ as your Savior, </a:t>
            </a:r>
            <a:r>
              <a:rPr lang="en-US" sz="3600" b="1" i="1" dirty="0">
                <a:solidFill>
                  <a:srgbClr val="FF0000"/>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but to do so is to live as someone you are not – someone you used to be but no longer are! </a:t>
            </a:r>
          </a:p>
          <a:p>
            <a:pPr>
              <a:lnSpc>
                <a:spcPct val="100000"/>
              </a:lnSpc>
            </a:pPr>
            <a:endParaRPr lang="en-CA" sz="3600" dirty="0">
              <a:solidFill>
                <a:schemeClr val="tx2">
                  <a:lumMod val="75000"/>
                </a:schemeClr>
              </a:solidFill>
            </a:endParaRPr>
          </a:p>
        </p:txBody>
      </p:sp>
    </p:spTree>
    <p:extLst>
      <p:ext uri="{BB962C8B-B14F-4D97-AF65-F5344CB8AC3E}">
        <p14:creationId xmlns:p14="http://schemas.microsoft.com/office/powerpoint/2010/main" val="2408530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16626D7-55F8-45AB-B3D8-1ED4CF16B927}"/>
              </a:ext>
            </a:extLst>
          </p:cNvPr>
          <p:cNvSpPr>
            <a:spLocks noGrp="1"/>
          </p:cNvSpPr>
          <p:nvPr>
            <p:ph idx="1"/>
          </p:nvPr>
        </p:nvSpPr>
        <p:spPr>
          <a:xfrm>
            <a:off x="1241474" y="1114865"/>
            <a:ext cx="9905999" cy="4628270"/>
          </a:xfrm>
          <a:effectLst>
            <a:outerShdw blurRad="101600" dist="673100" sx="72000" sy="72000" algn="ctr" rotWithShape="0">
              <a:schemeClr val="bg1">
                <a:alpha val="98000"/>
              </a:schemeClr>
            </a:outerShdw>
          </a:effectLst>
        </p:spPr>
        <p:txBody>
          <a:bodyPr>
            <a:noAutofit/>
          </a:bodyPr>
          <a:lstStyle/>
          <a:p>
            <a:pPr marL="0" indent="0">
              <a:buNone/>
            </a:pPr>
            <a:r>
              <a:rPr lang="en-CA" sz="3200" b="1" i="1" dirty="0">
                <a:ln w="0"/>
                <a:solidFill>
                  <a:srgbClr val="FF0000"/>
                </a:solidFill>
                <a:effectLst>
                  <a:outerShdw blurRad="38100" dist="50800" dir="1320000" algn="tl" rotWithShape="0">
                    <a:schemeClr val="bg1">
                      <a:alpha val="78000"/>
                    </a:schemeClr>
                  </a:outerShdw>
                </a:effectLst>
                <a:latin typeface="Calibri" panose="020F0502020204030204" pitchFamily="34" charset="0"/>
                <a:cs typeface="Calibri" panose="020F0502020204030204" pitchFamily="34" charset="0"/>
              </a:rPr>
              <a:t>I may even try to do my Best for God, but it will not do!</a:t>
            </a:r>
          </a:p>
          <a:p>
            <a:pPr marL="0" indent="0">
              <a:buNone/>
            </a:pPr>
            <a:r>
              <a:rPr lang="en-CA" sz="3200" b="1" i="1" dirty="0">
                <a:ln w="0"/>
                <a:solidFill>
                  <a:srgbClr val="FFFF00"/>
                </a:solidFill>
                <a:effectLst>
                  <a:outerShdw blurRad="38100" dist="50800" dir="1320000" algn="tl" rotWithShape="0">
                    <a:schemeClr val="bg1">
                      <a:alpha val="78000"/>
                    </a:schemeClr>
                  </a:outerShdw>
                </a:effectLst>
                <a:latin typeface="Calibri" panose="020F0502020204030204" pitchFamily="34" charset="0"/>
                <a:cs typeface="Calibri" panose="020F0502020204030204" pitchFamily="34" charset="0"/>
              </a:rPr>
              <a:t>The best I can do would be like a small plastic replica of the </a:t>
            </a:r>
            <a:r>
              <a:rPr lang="en-CA" sz="3200" b="1" i="1" dirty="0">
                <a:ln w="0"/>
                <a:solidFill>
                  <a:srgbClr val="FF0000"/>
                </a:solidFill>
                <a:effectLst>
                  <a:outerShdw blurRad="38100" dist="50800" dir="1320000" algn="tl" rotWithShape="0">
                    <a:schemeClr val="bg1">
                      <a:alpha val="78000"/>
                    </a:schemeClr>
                  </a:outerShdw>
                </a:effectLst>
                <a:latin typeface="Calibri" panose="020F0502020204030204" pitchFamily="34" charset="0"/>
                <a:cs typeface="Calibri" panose="020F0502020204030204" pitchFamily="34" charset="0"/>
              </a:rPr>
              <a:t>real thing – Jesus’ life!</a:t>
            </a:r>
          </a:p>
          <a:p>
            <a:pPr marL="0" indent="0">
              <a:buNone/>
            </a:pPr>
            <a:r>
              <a:rPr lang="en-CA" sz="3200" b="1" i="1" dirty="0">
                <a:ln w="0"/>
                <a:solidFill>
                  <a:srgbClr val="FFFF00"/>
                </a:solidFill>
                <a:effectLst>
                  <a:outerShdw blurRad="38100" dist="50800" dir="1320000" algn="tl" rotWithShape="0">
                    <a:schemeClr val="bg1">
                      <a:alpha val="78000"/>
                    </a:schemeClr>
                  </a:outerShdw>
                </a:effectLst>
                <a:latin typeface="Calibri" panose="020F0502020204030204" pitchFamily="34" charset="0"/>
                <a:cs typeface="Calibri" panose="020F0502020204030204" pitchFamily="34" charset="0"/>
              </a:rPr>
              <a:t>Like a plastic model of a fighter jet. It can sit on my desk and look like a fighter jet, but it </a:t>
            </a:r>
            <a:r>
              <a:rPr lang="en-CA" sz="3200" b="1" i="1" dirty="0">
                <a:ln w="0"/>
                <a:solidFill>
                  <a:srgbClr val="FF0000"/>
                </a:solidFill>
                <a:effectLst>
                  <a:outerShdw blurRad="38100" dist="50800" dir="1320000" algn="tl" rotWithShape="0">
                    <a:schemeClr val="bg1">
                      <a:alpha val="78000"/>
                    </a:schemeClr>
                  </a:outerShdw>
                </a:effectLst>
                <a:latin typeface="Calibri" panose="020F0502020204030204" pitchFamily="34" charset="0"/>
                <a:cs typeface="Calibri" panose="020F0502020204030204" pitchFamily="34" charset="0"/>
              </a:rPr>
              <a:t>can’t fly </a:t>
            </a:r>
            <a:r>
              <a:rPr lang="en-CA" sz="3200" b="1" i="1" dirty="0">
                <a:ln w="0"/>
                <a:solidFill>
                  <a:srgbClr val="FFFF00"/>
                </a:solidFill>
                <a:effectLst>
                  <a:outerShdw blurRad="38100" dist="50800" dir="1320000" algn="tl" rotWithShape="0">
                    <a:schemeClr val="bg1">
                      <a:alpha val="78000"/>
                    </a:schemeClr>
                  </a:outerShdw>
                </a:effectLst>
                <a:latin typeface="Calibri" panose="020F0502020204030204" pitchFamily="34" charset="0"/>
                <a:cs typeface="Calibri" panose="020F0502020204030204" pitchFamily="34" charset="0"/>
              </a:rPr>
              <a:t>and </a:t>
            </a:r>
            <a:r>
              <a:rPr lang="en-CA" sz="3200" b="1" i="1" dirty="0">
                <a:ln w="0"/>
                <a:solidFill>
                  <a:srgbClr val="FF0000"/>
                </a:solidFill>
                <a:effectLst>
                  <a:outerShdw blurRad="38100" dist="50800" dir="1320000" algn="tl" rotWithShape="0">
                    <a:schemeClr val="bg1">
                      <a:alpha val="78000"/>
                    </a:schemeClr>
                  </a:outerShdw>
                </a:effectLst>
                <a:latin typeface="Calibri" panose="020F0502020204030204" pitchFamily="34" charset="0"/>
                <a:cs typeface="Calibri" panose="020F0502020204030204" pitchFamily="34" charset="0"/>
              </a:rPr>
              <a:t>has no fighting power. </a:t>
            </a:r>
          </a:p>
          <a:p>
            <a:pPr marL="0" indent="0">
              <a:buNone/>
            </a:pPr>
            <a:r>
              <a:rPr lang="en-CA" sz="3200" b="1" i="1" dirty="0">
                <a:ln w="0"/>
                <a:solidFill>
                  <a:srgbClr val="FFFF00"/>
                </a:solidFill>
                <a:effectLst>
                  <a:outerShdw blurRad="38100" dist="50800" dir="1320000" algn="tl" rotWithShape="0">
                    <a:schemeClr val="bg1">
                      <a:alpha val="78000"/>
                    </a:schemeClr>
                  </a:outerShdw>
                </a:effectLst>
                <a:latin typeface="Calibri" panose="020F0502020204030204" pitchFamily="34" charset="0"/>
                <a:cs typeface="Calibri" panose="020F0502020204030204" pitchFamily="34" charset="0"/>
              </a:rPr>
              <a:t>It is a poor representation of the real thing!</a:t>
            </a:r>
          </a:p>
        </p:txBody>
      </p:sp>
    </p:spTree>
    <p:extLst>
      <p:ext uri="{BB962C8B-B14F-4D97-AF65-F5344CB8AC3E}">
        <p14:creationId xmlns:p14="http://schemas.microsoft.com/office/powerpoint/2010/main" val="3571171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3" name="Rectangle 3"/>
          <p:cNvSpPr>
            <a:spLocks noGrp="1" noChangeArrowheads="1"/>
          </p:cNvSpPr>
          <p:nvPr>
            <p:ph type="body" idx="1"/>
          </p:nvPr>
        </p:nvSpPr>
        <p:spPr>
          <a:xfrm>
            <a:off x="1539235" y="1767537"/>
            <a:ext cx="9234782" cy="4116427"/>
          </a:xfrm>
        </p:spPr>
        <p:txBody>
          <a:bodyPr>
            <a:noAutofit/>
          </a:bodyPr>
          <a:lstStyle/>
          <a:p>
            <a:pPr eaLnBrk="1" hangingPunct="1">
              <a:lnSpc>
                <a:spcPct val="90000"/>
              </a:lnSpc>
            </a:pPr>
            <a:r>
              <a:rPr lang="en-CA" sz="4000" i="1" dirty="0">
                <a:solidFill>
                  <a:schemeClr val="tx2">
                    <a:lumMod val="75000"/>
                  </a:schemeClr>
                </a:solidFill>
                <a:effectLst>
                  <a:outerShdw blurRad="50800" dist="63500" dir="5400000" algn="ctr" rotWithShape="0">
                    <a:schemeClr val="bg1"/>
                  </a:outerShdw>
                </a:effectLst>
                <a:latin typeface="Calibri" panose="020F0502020204030204" pitchFamily="34" charset="0"/>
                <a:cs typeface="Calibri" panose="020F0502020204030204" pitchFamily="34" charset="0"/>
              </a:rPr>
              <a:t>Living in the Spirit means that I trust the Holy Spirit to guide me, and to do supernaturally in me and through me what I cannot do myself. </a:t>
            </a:r>
          </a:p>
          <a:p>
            <a:pPr eaLnBrk="1" hangingPunct="1">
              <a:lnSpc>
                <a:spcPct val="90000"/>
              </a:lnSpc>
            </a:pPr>
            <a:r>
              <a:rPr lang="en-CA" sz="4000" i="1" dirty="0">
                <a:solidFill>
                  <a:schemeClr val="tx2">
                    <a:lumMod val="75000"/>
                  </a:schemeClr>
                </a:solidFill>
                <a:effectLst>
                  <a:outerShdw blurRad="50800" dist="63500" dir="5400000" algn="ctr" rotWithShape="0">
                    <a:schemeClr val="bg1"/>
                  </a:outerShdw>
                </a:effectLst>
                <a:latin typeface="Calibri" panose="020F0502020204030204" pitchFamily="34" charset="0"/>
                <a:cs typeface="Calibri" panose="020F0502020204030204" pitchFamily="34" charset="0"/>
              </a:rPr>
              <a:t>This life is completely different from the life I would have lived out of my old inadequate self. </a:t>
            </a:r>
          </a:p>
        </p:txBody>
      </p:sp>
      <p:sp>
        <p:nvSpPr>
          <p:cNvPr id="4" name="TextBox 3">
            <a:extLst>
              <a:ext uri="{FF2B5EF4-FFF2-40B4-BE49-F238E27FC236}">
                <a16:creationId xmlns:a16="http://schemas.microsoft.com/office/drawing/2014/main" id="{139B389B-9E43-458B-8729-526A7570B463}"/>
              </a:ext>
            </a:extLst>
          </p:cNvPr>
          <p:cNvSpPr txBox="1"/>
          <p:nvPr/>
        </p:nvSpPr>
        <p:spPr>
          <a:xfrm>
            <a:off x="1539235" y="1059651"/>
            <a:ext cx="4412991" cy="707886"/>
          </a:xfrm>
          <a:prstGeom prst="rect">
            <a:avLst/>
          </a:prstGeom>
          <a:noFill/>
        </p:spPr>
        <p:txBody>
          <a:bodyPr wrap="square" rtlCol="0">
            <a:spAutoFit/>
          </a:bodyPr>
          <a:lstStyle/>
          <a:p>
            <a:r>
              <a:rPr lang="en-CA" sz="4000" b="1" i="1" dirty="0">
                <a:solidFill>
                  <a:srgbClr val="FFFF00"/>
                </a:solidFill>
                <a:effectLst>
                  <a:outerShdw blurRad="50800" dist="50800" dir="5400000" algn="ctr" rotWithShape="0">
                    <a:schemeClr val="bg1"/>
                  </a:outerShdw>
                </a:effectLst>
              </a:rPr>
              <a:t>Trust the Holy Spirit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43043">
                                            <p:txEl>
                                              <p:pRg st="0" end="0"/>
                                            </p:txEl>
                                          </p:spTgt>
                                        </p:tgtEl>
                                        <p:attrNameLst>
                                          <p:attrName>style.visibility</p:attrName>
                                        </p:attrNameLst>
                                      </p:cBhvr>
                                      <p:to>
                                        <p:strVal val="visible"/>
                                      </p:to>
                                    </p:set>
                                    <p:anim calcmode="lin" valueType="num">
                                      <p:cBhvr additive="base">
                                        <p:cTn id="7" dur="1000" fill="hold"/>
                                        <p:tgtEl>
                                          <p:spTgt spid="343043">
                                            <p:txEl>
                                              <p:pRg st="0" end="0"/>
                                            </p:txEl>
                                          </p:spTgt>
                                        </p:tgtEl>
                                        <p:attrNameLst>
                                          <p:attrName>ppt_x</p:attrName>
                                        </p:attrNameLst>
                                      </p:cBhvr>
                                      <p:tavLst>
                                        <p:tav tm="0">
                                          <p:val>
                                            <p:strVal val="1+#ppt_w/2"/>
                                          </p:val>
                                        </p:tav>
                                        <p:tav tm="100000">
                                          <p:val>
                                            <p:strVal val="#ppt_x"/>
                                          </p:val>
                                        </p:tav>
                                      </p:tavLst>
                                    </p:anim>
                                    <p:anim calcmode="lin" valueType="num">
                                      <p:cBhvr additive="base">
                                        <p:cTn id="8" dur="1000" fill="hold"/>
                                        <p:tgtEl>
                                          <p:spTgt spid="34304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343043">
                                            <p:txEl>
                                              <p:pRg st="1" end="1"/>
                                            </p:txEl>
                                          </p:spTgt>
                                        </p:tgtEl>
                                        <p:attrNameLst>
                                          <p:attrName>style.visibility</p:attrName>
                                        </p:attrNameLst>
                                      </p:cBhvr>
                                      <p:to>
                                        <p:strVal val="visible"/>
                                      </p:to>
                                    </p:set>
                                    <p:anim calcmode="lin" valueType="num">
                                      <p:cBhvr additive="base">
                                        <p:cTn id="13" dur="1000" fill="hold"/>
                                        <p:tgtEl>
                                          <p:spTgt spid="343043">
                                            <p:txEl>
                                              <p:pRg st="1" end="1"/>
                                            </p:txEl>
                                          </p:spTgt>
                                        </p:tgtEl>
                                        <p:attrNameLst>
                                          <p:attrName>ppt_x</p:attrName>
                                        </p:attrNameLst>
                                      </p:cBhvr>
                                      <p:tavLst>
                                        <p:tav tm="0">
                                          <p:val>
                                            <p:strVal val="1+#ppt_w/2"/>
                                          </p:val>
                                        </p:tav>
                                        <p:tav tm="100000">
                                          <p:val>
                                            <p:strVal val="#ppt_x"/>
                                          </p:val>
                                        </p:tav>
                                      </p:tavLst>
                                    </p:anim>
                                    <p:anim calcmode="lin" valueType="num">
                                      <p:cBhvr additive="base">
                                        <p:cTn id="14" dur="1000" fill="hold"/>
                                        <p:tgtEl>
                                          <p:spTgt spid="343043">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3043"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7" name="Rectangle 3"/>
          <p:cNvSpPr>
            <a:spLocks noGrp="1" noChangeArrowheads="1"/>
          </p:cNvSpPr>
          <p:nvPr>
            <p:ph type="body" idx="1"/>
          </p:nvPr>
        </p:nvSpPr>
        <p:spPr>
          <a:xfrm>
            <a:off x="1593641" y="2238535"/>
            <a:ext cx="9004718" cy="2619468"/>
          </a:xfrm>
        </p:spPr>
        <p:txBody>
          <a:bodyPr>
            <a:normAutofit lnSpcReduction="10000"/>
          </a:bodyPr>
          <a:lstStyle/>
          <a:p>
            <a:pPr eaLnBrk="1" hangingPunct="1">
              <a:lnSpc>
                <a:spcPct val="100000"/>
              </a:lnSpc>
              <a:buFontTx/>
              <a:buNone/>
              <a:defRPr/>
            </a:pPr>
            <a:r>
              <a:rPr lang="en-CA" sz="4000" i="1" dirty="0">
                <a:solidFill>
                  <a:srgbClr val="FF0000"/>
                </a:solidFill>
                <a:effectLst>
                  <a:outerShdw blurRad="38100" dist="50800" dir="2700000" algn="tl">
                    <a:srgbClr val="000000"/>
                  </a:outerShdw>
                </a:effectLst>
              </a:rPr>
              <a:t>There must be a day in my life when I pass out of my own hands into His,</a:t>
            </a:r>
          </a:p>
          <a:p>
            <a:pPr eaLnBrk="1" hangingPunct="1">
              <a:lnSpc>
                <a:spcPct val="100000"/>
              </a:lnSpc>
              <a:buFontTx/>
              <a:buNone/>
              <a:defRPr/>
            </a:pPr>
            <a:r>
              <a:rPr lang="en-CA" sz="4000" i="1" dirty="0">
                <a:solidFill>
                  <a:srgbClr val="FF0000"/>
                </a:solidFill>
                <a:effectLst>
                  <a:outerShdw blurRad="38100" dist="50800" dir="2700000" algn="tl">
                    <a:srgbClr val="000000"/>
                  </a:outerShdw>
                </a:effectLst>
              </a:rPr>
              <a:t>and from that day forward I belong to Him and no longer to myself.  </a:t>
            </a:r>
            <a:r>
              <a:rPr lang="en-CA" sz="3200" i="1" dirty="0">
                <a:effectLst>
                  <a:outerShdw blurRad="38100" dist="50800" dir="2700000" algn="tl">
                    <a:srgbClr val="000000"/>
                  </a:outerShdw>
                </a:effectLst>
              </a:rPr>
              <a:t>Romans 12:1,2</a:t>
            </a:r>
            <a:r>
              <a:rPr lang="en-CA" sz="3200" i="1" dirty="0">
                <a:solidFill>
                  <a:srgbClr val="FF0000"/>
                </a:solidFill>
                <a:effectLst>
                  <a:outerShdw blurRad="38100" dist="50800" dir="2700000" algn="tl">
                    <a:srgbClr val="000000"/>
                  </a:outerShdw>
                </a:effectLst>
              </a:rPr>
              <a:t> </a:t>
            </a:r>
          </a:p>
        </p:txBody>
      </p:sp>
      <p:sp>
        <p:nvSpPr>
          <p:cNvPr id="216068" name="Text Box 4"/>
          <p:cNvSpPr txBox="1">
            <a:spLocks noChangeArrowheads="1"/>
          </p:cNvSpPr>
          <p:nvPr/>
        </p:nvSpPr>
        <p:spPr bwMode="auto">
          <a:xfrm>
            <a:off x="1537116" y="4858003"/>
            <a:ext cx="9117767" cy="1200329"/>
          </a:xfrm>
          <a:prstGeom prst="rect">
            <a:avLst/>
          </a:prstGeom>
          <a:noFill/>
          <a:ln w="9525">
            <a:noFill/>
            <a:miter lim="800000"/>
            <a:headEnd/>
            <a:tailEnd/>
          </a:ln>
          <a:effectLst/>
        </p:spPr>
        <p:txBody>
          <a:bodyPr wrap="square">
            <a:spAutoFit/>
          </a:bodyPr>
          <a:lstStyle/>
          <a:p>
            <a:pPr algn="ctr">
              <a:defRPr/>
            </a:pPr>
            <a:r>
              <a:rPr lang="en-CA" sz="3600" b="1" i="1" dirty="0">
                <a:solidFill>
                  <a:schemeClr val="tx2">
                    <a:lumMod val="75000"/>
                  </a:schemeClr>
                </a:solidFill>
                <a:effectLst>
                  <a:outerShdw blurRad="50800" dist="63500" dir="5400000" algn="ctr" rotWithShape="0">
                    <a:srgbClr val="000000"/>
                  </a:outerShdw>
                </a:effectLst>
                <a:latin typeface="Calibri" panose="020F0502020204030204" pitchFamily="34" charset="0"/>
                <a:cs typeface="Calibri" panose="020F0502020204030204" pitchFamily="34" charset="0"/>
              </a:rPr>
              <a:t>Would someone like to share </a:t>
            </a:r>
          </a:p>
          <a:p>
            <a:pPr algn="ctr">
              <a:defRPr/>
            </a:pPr>
            <a:r>
              <a:rPr lang="en-CA" sz="3600" b="1" i="1" dirty="0">
                <a:solidFill>
                  <a:schemeClr val="tx2">
                    <a:lumMod val="75000"/>
                  </a:schemeClr>
                </a:solidFill>
                <a:effectLst>
                  <a:outerShdw blurRad="50800" dist="63500" dir="5400000" algn="ctr" rotWithShape="0">
                    <a:srgbClr val="000000"/>
                  </a:outerShdw>
                </a:effectLst>
                <a:latin typeface="Calibri" panose="020F0502020204030204" pitchFamily="34" charset="0"/>
                <a:cs typeface="Calibri" panose="020F0502020204030204" pitchFamily="34" charset="0"/>
              </a:rPr>
              <a:t>with us their Story of that day?</a:t>
            </a:r>
          </a:p>
        </p:txBody>
      </p:sp>
      <p:sp>
        <p:nvSpPr>
          <p:cNvPr id="5" name="TextBox 4">
            <a:extLst>
              <a:ext uri="{FF2B5EF4-FFF2-40B4-BE49-F238E27FC236}">
                <a16:creationId xmlns:a16="http://schemas.microsoft.com/office/drawing/2014/main" id="{622C71C5-1FA5-4180-9C4D-9B2C8F6B23B3}"/>
              </a:ext>
            </a:extLst>
          </p:cNvPr>
          <p:cNvSpPr txBox="1"/>
          <p:nvPr/>
        </p:nvSpPr>
        <p:spPr>
          <a:xfrm>
            <a:off x="1593641" y="1530649"/>
            <a:ext cx="4558884" cy="707886"/>
          </a:xfrm>
          <a:prstGeom prst="rect">
            <a:avLst/>
          </a:prstGeom>
          <a:noFill/>
        </p:spPr>
        <p:txBody>
          <a:bodyPr wrap="square" rtlCol="0">
            <a:spAutoFit/>
          </a:bodyPr>
          <a:lstStyle/>
          <a:p>
            <a:r>
              <a:rPr lang="en-CA" sz="4000" b="1" i="1" dirty="0">
                <a:solidFill>
                  <a:srgbClr val="FFFF00"/>
                </a:solidFill>
                <a:effectLst>
                  <a:outerShdw blurRad="50800" dist="50800" dir="5400000" algn="ctr" rotWithShape="0">
                    <a:schemeClr val="bg1"/>
                  </a:outerShdw>
                </a:effectLst>
              </a:rPr>
              <a:t>Set Apart for the Lord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216067">
                                            <p:txEl>
                                              <p:pRg st="0" end="0"/>
                                            </p:txEl>
                                          </p:spTgt>
                                        </p:tgtEl>
                                        <p:attrNameLst>
                                          <p:attrName>style.visibility</p:attrName>
                                        </p:attrNameLst>
                                      </p:cBhvr>
                                      <p:to>
                                        <p:strVal val="visible"/>
                                      </p:to>
                                    </p:set>
                                    <p:anim calcmode="discrete" valueType="clr">
                                      <p:cBhvr override="childStyle">
                                        <p:cTn id="7" dur="250"/>
                                        <p:tgtEl>
                                          <p:spTgt spid="216067">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250"/>
                                        <p:tgtEl>
                                          <p:spTgt spid="216067">
                                            <p:txEl>
                                              <p:pRg st="0" end="0"/>
                                            </p:txEl>
                                          </p:spTgt>
                                        </p:tgtEl>
                                        <p:attrNameLst>
                                          <p:attrName>fillcolor</p:attrName>
                                        </p:attrNameLst>
                                      </p:cBhvr>
                                      <p:tavLst>
                                        <p:tav tm="0">
                                          <p:val>
                                            <p:clrVal>
                                              <a:schemeClr val="accent2"/>
                                            </p:clrVal>
                                          </p:val>
                                        </p:tav>
                                        <p:tav tm="50000">
                                          <p:val>
                                            <p:clrVal>
                                              <a:schemeClr val="hlink"/>
                                            </p:clrVal>
                                          </p:val>
                                        </p:tav>
                                      </p:tavLst>
                                    </p:anim>
                                    <p:set>
                                      <p:cBhvr>
                                        <p:cTn id="9" dur="250"/>
                                        <p:tgtEl>
                                          <p:spTgt spid="216067">
                                            <p:txEl>
                                              <p:pRg st="0" end="0"/>
                                            </p:txEl>
                                          </p:spTgt>
                                        </p:tgtEl>
                                        <p:attrNameLst>
                                          <p:attrName>fill.type</p:attrName>
                                        </p:attrNameLst>
                                      </p:cBhvr>
                                      <p:to>
                                        <p:strVal val="solid"/>
                                      </p:to>
                                    </p:set>
                                  </p:childTnLst>
                                </p:cTn>
                              </p:par>
                            </p:childTnLst>
                          </p:cTn>
                        </p:par>
                        <p:par>
                          <p:cTn id="10" fill="hold">
                            <p:stCondLst>
                              <p:cond delay="7000"/>
                            </p:stCondLst>
                            <p:childTnLst>
                              <p:par>
                                <p:cTn id="11" presetID="27" presetClass="entr" presetSubtype="0" fill="hold" nodeType="afterEffect">
                                  <p:stCondLst>
                                    <p:cond delay="0"/>
                                  </p:stCondLst>
                                  <p:iterate type="lt">
                                    <p:tmPct val="50000"/>
                                  </p:iterate>
                                  <p:childTnLst>
                                    <p:set>
                                      <p:cBhvr>
                                        <p:cTn id="12" dur="1" fill="hold">
                                          <p:stCondLst>
                                            <p:cond delay="0"/>
                                          </p:stCondLst>
                                        </p:cTn>
                                        <p:tgtEl>
                                          <p:spTgt spid="216067">
                                            <p:txEl>
                                              <p:pRg st="1" end="1"/>
                                            </p:txEl>
                                          </p:spTgt>
                                        </p:tgtEl>
                                        <p:attrNameLst>
                                          <p:attrName>style.visibility</p:attrName>
                                        </p:attrNameLst>
                                      </p:cBhvr>
                                      <p:to>
                                        <p:strVal val="visible"/>
                                      </p:to>
                                    </p:set>
                                    <p:anim calcmode="discrete" valueType="clr">
                                      <p:cBhvr override="childStyle">
                                        <p:cTn id="13" dur="250"/>
                                        <p:tgtEl>
                                          <p:spTgt spid="216067">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4" dur="250"/>
                                        <p:tgtEl>
                                          <p:spTgt spid="216067">
                                            <p:txEl>
                                              <p:pRg st="1" end="1"/>
                                            </p:txEl>
                                          </p:spTgt>
                                        </p:tgtEl>
                                        <p:attrNameLst>
                                          <p:attrName>fillcolor</p:attrName>
                                        </p:attrNameLst>
                                      </p:cBhvr>
                                      <p:tavLst>
                                        <p:tav tm="0">
                                          <p:val>
                                            <p:clrVal>
                                              <a:schemeClr val="accent2"/>
                                            </p:clrVal>
                                          </p:val>
                                        </p:tav>
                                        <p:tav tm="50000">
                                          <p:val>
                                            <p:clrVal>
                                              <a:schemeClr val="hlink"/>
                                            </p:clrVal>
                                          </p:val>
                                        </p:tav>
                                      </p:tavLst>
                                    </p:anim>
                                    <p:set>
                                      <p:cBhvr>
                                        <p:cTn id="15" dur="250"/>
                                        <p:tgtEl>
                                          <p:spTgt spid="216067">
                                            <p:txEl>
                                              <p:pRg st="1" end="1"/>
                                            </p:txEl>
                                          </p:spTgt>
                                        </p:tgtEl>
                                        <p:attrNameLst>
                                          <p:attrName>fill.type</p:attrName>
                                        </p:attrNameLst>
                                      </p:cBhvr>
                                      <p:to>
                                        <p:strVal val="solid"/>
                                      </p:to>
                                    </p:set>
                                  </p:childTnLst>
                                </p:cTn>
                              </p:par>
                            </p:childTnLst>
                          </p:cTn>
                        </p:par>
                      </p:childTnLst>
                    </p:cTn>
                  </p:par>
                  <p:par>
                    <p:cTn id="16" fill="hold">
                      <p:stCondLst>
                        <p:cond delay="indefinite"/>
                      </p:stCondLst>
                      <p:childTnLst>
                        <p:par>
                          <p:cTn id="17" fill="hold">
                            <p:stCondLst>
                              <p:cond delay="0"/>
                            </p:stCondLst>
                            <p:childTnLst>
                              <p:par>
                                <p:cTn id="18" presetID="27" presetClass="entr" presetSubtype="0" fill="hold" grpId="0" nodeType="clickEffect">
                                  <p:stCondLst>
                                    <p:cond delay="0"/>
                                  </p:stCondLst>
                                  <p:iterate type="lt">
                                    <p:tmPct val="50000"/>
                                  </p:iterate>
                                  <p:childTnLst>
                                    <p:set>
                                      <p:cBhvr>
                                        <p:cTn id="19" dur="1" fill="hold">
                                          <p:stCondLst>
                                            <p:cond delay="0"/>
                                          </p:stCondLst>
                                        </p:cTn>
                                        <p:tgtEl>
                                          <p:spTgt spid="216068"/>
                                        </p:tgtEl>
                                        <p:attrNameLst>
                                          <p:attrName>style.visibility</p:attrName>
                                        </p:attrNameLst>
                                      </p:cBhvr>
                                      <p:to>
                                        <p:strVal val="visible"/>
                                      </p:to>
                                    </p:set>
                                    <p:anim calcmode="discrete" valueType="clr">
                                      <p:cBhvr override="childStyle">
                                        <p:cTn id="20" dur="80"/>
                                        <p:tgtEl>
                                          <p:spTgt spid="216068"/>
                                        </p:tgtEl>
                                        <p:attrNameLst>
                                          <p:attrName>style.color</p:attrName>
                                        </p:attrNameLst>
                                      </p:cBhvr>
                                      <p:tavLst>
                                        <p:tav tm="0">
                                          <p:val>
                                            <p:clrVal>
                                              <a:schemeClr val="accent2"/>
                                            </p:clrVal>
                                          </p:val>
                                        </p:tav>
                                        <p:tav tm="50000">
                                          <p:val>
                                            <p:clrVal>
                                              <a:schemeClr val="hlink"/>
                                            </p:clrVal>
                                          </p:val>
                                        </p:tav>
                                      </p:tavLst>
                                    </p:anim>
                                    <p:anim calcmode="discrete" valueType="clr">
                                      <p:cBhvr>
                                        <p:cTn id="21" dur="80"/>
                                        <p:tgtEl>
                                          <p:spTgt spid="216068"/>
                                        </p:tgtEl>
                                        <p:attrNameLst>
                                          <p:attrName>fillcolor</p:attrName>
                                        </p:attrNameLst>
                                      </p:cBhvr>
                                      <p:tavLst>
                                        <p:tav tm="0">
                                          <p:val>
                                            <p:clrVal>
                                              <a:schemeClr val="accent2"/>
                                            </p:clrVal>
                                          </p:val>
                                        </p:tav>
                                        <p:tav tm="50000">
                                          <p:val>
                                            <p:clrVal>
                                              <a:schemeClr val="hlink"/>
                                            </p:clrVal>
                                          </p:val>
                                        </p:tav>
                                      </p:tavLst>
                                    </p:anim>
                                    <p:set>
                                      <p:cBhvr>
                                        <p:cTn id="22" dur="80"/>
                                        <p:tgtEl>
                                          <p:spTgt spid="216068"/>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068"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7" name="Rectangle 3"/>
          <p:cNvSpPr>
            <a:spLocks noGrp="1" noChangeArrowheads="1"/>
          </p:cNvSpPr>
          <p:nvPr>
            <p:ph type="body" idx="1"/>
          </p:nvPr>
        </p:nvSpPr>
        <p:spPr>
          <a:xfrm>
            <a:off x="1259457" y="1579769"/>
            <a:ext cx="9575320" cy="4052405"/>
          </a:xfrm>
        </p:spPr>
        <p:txBody>
          <a:bodyPr>
            <a:normAutofit fontScale="92500" lnSpcReduction="10000"/>
          </a:bodyPr>
          <a:lstStyle/>
          <a:p>
            <a:pPr eaLnBrk="1" hangingPunct="1">
              <a:lnSpc>
                <a:spcPct val="100000"/>
              </a:lnSpc>
              <a:buFontTx/>
              <a:buNone/>
              <a:defRPr/>
            </a:pPr>
            <a:r>
              <a:rPr lang="en-CA" sz="4000" i="1" dirty="0">
                <a:solidFill>
                  <a:srgbClr val="FF0000"/>
                </a:solidFill>
                <a:effectLst>
                  <a:outerShdw blurRad="38100" dist="50800" dir="2700000" algn="tl">
                    <a:srgbClr val="000000"/>
                  </a:outerShdw>
                </a:effectLst>
              </a:rPr>
              <a:t>In our next session we will look at what it would</a:t>
            </a:r>
          </a:p>
          <a:p>
            <a:pPr eaLnBrk="1" hangingPunct="1">
              <a:lnSpc>
                <a:spcPct val="100000"/>
              </a:lnSpc>
              <a:buFontTx/>
              <a:buNone/>
              <a:defRPr/>
            </a:pPr>
            <a:r>
              <a:rPr lang="en-CA" sz="4000" i="1" dirty="0">
                <a:solidFill>
                  <a:srgbClr val="FF0000"/>
                </a:solidFill>
                <a:effectLst>
                  <a:outerShdw blurRad="38100" dist="50800" dir="2700000" algn="tl">
                    <a:srgbClr val="000000"/>
                  </a:outerShdw>
                </a:effectLst>
              </a:rPr>
              <a:t>be like to be in a Spiritual Family on Mission.</a:t>
            </a:r>
          </a:p>
          <a:p>
            <a:pPr eaLnBrk="1" hangingPunct="1">
              <a:lnSpc>
                <a:spcPct val="100000"/>
              </a:lnSpc>
              <a:buFontTx/>
              <a:buNone/>
              <a:defRPr/>
            </a:pPr>
            <a:r>
              <a:rPr lang="en-CA" sz="4000" i="1" dirty="0">
                <a:solidFill>
                  <a:schemeClr val="tx2"/>
                </a:solidFill>
                <a:effectLst>
                  <a:outerShdw blurRad="38100" dist="50800" dir="2700000" algn="tl">
                    <a:srgbClr val="000000"/>
                  </a:outerShdw>
                </a:effectLst>
              </a:rPr>
              <a:t>Pray this week that God will direct and encourage</a:t>
            </a:r>
          </a:p>
          <a:p>
            <a:pPr eaLnBrk="1" hangingPunct="1">
              <a:lnSpc>
                <a:spcPct val="100000"/>
              </a:lnSpc>
              <a:buFontTx/>
              <a:buNone/>
              <a:defRPr/>
            </a:pPr>
            <a:r>
              <a:rPr lang="en-CA" sz="4000" i="1" dirty="0">
                <a:solidFill>
                  <a:schemeClr val="tx2"/>
                </a:solidFill>
                <a:effectLst>
                  <a:outerShdw blurRad="38100" dist="50800" dir="2700000" algn="tl">
                    <a:srgbClr val="000000"/>
                  </a:outerShdw>
                </a:effectLst>
              </a:rPr>
              <a:t>you to grow as Jesus’ disciple in a Spiritual Family</a:t>
            </a:r>
          </a:p>
          <a:p>
            <a:pPr eaLnBrk="1" hangingPunct="1">
              <a:lnSpc>
                <a:spcPct val="100000"/>
              </a:lnSpc>
              <a:buFontTx/>
              <a:buNone/>
              <a:defRPr/>
            </a:pPr>
            <a:r>
              <a:rPr lang="en-CA" sz="4000" i="1" dirty="0">
                <a:solidFill>
                  <a:schemeClr val="tx2"/>
                </a:solidFill>
                <a:effectLst>
                  <a:outerShdw blurRad="38100" dist="50800" dir="2700000" algn="tl">
                    <a:srgbClr val="000000"/>
                  </a:outerShdw>
                </a:effectLst>
              </a:rPr>
              <a:t>and discover the blessings of being part of His</a:t>
            </a:r>
          </a:p>
          <a:p>
            <a:pPr eaLnBrk="1" hangingPunct="1">
              <a:lnSpc>
                <a:spcPct val="100000"/>
              </a:lnSpc>
              <a:buFontTx/>
              <a:buNone/>
              <a:defRPr/>
            </a:pPr>
            <a:r>
              <a:rPr lang="en-CA" sz="4000" i="1" dirty="0">
                <a:solidFill>
                  <a:schemeClr val="tx2"/>
                </a:solidFill>
                <a:effectLst>
                  <a:outerShdw blurRad="38100" dist="50800" dir="2700000" algn="tl">
                    <a:srgbClr val="000000"/>
                  </a:outerShdw>
                </a:effectLst>
              </a:rPr>
              <a:t>Special Family and the ministry we can do together. </a:t>
            </a:r>
            <a:endParaRPr lang="en-CA" sz="3200" i="1" dirty="0">
              <a:solidFill>
                <a:schemeClr val="tx2"/>
              </a:solidFill>
              <a:effectLst>
                <a:outerShdw blurRad="38100" dist="50800" dir="2700000" algn="tl">
                  <a:srgbClr val="000000"/>
                </a:outerShdw>
              </a:effectLst>
            </a:endParaRPr>
          </a:p>
        </p:txBody>
      </p:sp>
      <p:sp>
        <p:nvSpPr>
          <p:cNvPr id="4" name="TextBox 3">
            <a:extLst>
              <a:ext uri="{FF2B5EF4-FFF2-40B4-BE49-F238E27FC236}">
                <a16:creationId xmlns:a16="http://schemas.microsoft.com/office/drawing/2014/main" id="{144D5DC9-27F4-4130-9851-13CD433D1401}"/>
              </a:ext>
            </a:extLst>
          </p:cNvPr>
          <p:cNvSpPr txBox="1"/>
          <p:nvPr/>
        </p:nvSpPr>
        <p:spPr>
          <a:xfrm>
            <a:off x="1357223" y="871883"/>
            <a:ext cx="7186580" cy="707886"/>
          </a:xfrm>
          <a:prstGeom prst="rect">
            <a:avLst/>
          </a:prstGeom>
          <a:noFill/>
        </p:spPr>
        <p:txBody>
          <a:bodyPr wrap="square" rtlCol="0">
            <a:spAutoFit/>
          </a:bodyPr>
          <a:lstStyle/>
          <a:p>
            <a:r>
              <a:rPr lang="en-CA" sz="4000" b="1" i="1" dirty="0">
                <a:solidFill>
                  <a:srgbClr val="FFFF00"/>
                </a:solidFill>
                <a:effectLst>
                  <a:outerShdw blurRad="50800" dist="50800" dir="5400000" algn="ctr" rotWithShape="0">
                    <a:schemeClr val="bg1"/>
                  </a:outerShdw>
                </a:effectLst>
              </a:rPr>
              <a:t>Discover Spiritual Family on Mission </a:t>
            </a:r>
          </a:p>
        </p:txBody>
      </p:sp>
    </p:spTree>
    <p:extLst>
      <p:ext uri="{BB962C8B-B14F-4D97-AF65-F5344CB8AC3E}">
        <p14:creationId xmlns:p14="http://schemas.microsoft.com/office/powerpoint/2010/main" val="3838092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6067">
                                            <p:txEl>
                                              <p:pRg st="0" end="0"/>
                                            </p:txEl>
                                          </p:spTgt>
                                        </p:tgtEl>
                                        <p:attrNameLst>
                                          <p:attrName>style.visibility</p:attrName>
                                        </p:attrNameLst>
                                      </p:cBhvr>
                                      <p:to>
                                        <p:strVal val="visible"/>
                                      </p:to>
                                    </p:set>
                                    <p:animEffect transition="in" filter="fade">
                                      <p:cBhvr>
                                        <p:cTn id="7" dur="1750"/>
                                        <p:tgtEl>
                                          <p:spTgt spid="216067">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16067">
                                            <p:txEl>
                                              <p:pRg st="1" end="1"/>
                                            </p:txEl>
                                          </p:spTgt>
                                        </p:tgtEl>
                                        <p:attrNameLst>
                                          <p:attrName>style.visibility</p:attrName>
                                        </p:attrNameLst>
                                      </p:cBhvr>
                                      <p:to>
                                        <p:strVal val="visible"/>
                                      </p:to>
                                    </p:set>
                                    <p:animEffect transition="in" filter="fade">
                                      <p:cBhvr>
                                        <p:cTn id="10" dur="1750"/>
                                        <p:tgtEl>
                                          <p:spTgt spid="216067">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16067">
                                            <p:txEl>
                                              <p:pRg st="2" end="2"/>
                                            </p:txEl>
                                          </p:spTgt>
                                        </p:tgtEl>
                                        <p:attrNameLst>
                                          <p:attrName>style.visibility</p:attrName>
                                        </p:attrNameLst>
                                      </p:cBhvr>
                                      <p:to>
                                        <p:strVal val="visible"/>
                                      </p:to>
                                    </p:set>
                                    <p:animEffect transition="in" filter="fade">
                                      <p:cBhvr>
                                        <p:cTn id="15" dur="1750"/>
                                        <p:tgtEl>
                                          <p:spTgt spid="216067">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216067">
                                            <p:txEl>
                                              <p:pRg st="3" end="3"/>
                                            </p:txEl>
                                          </p:spTgt>
                                        </p:tgtEl>
                                        <p:attrNameLst>
                                          <p:attrName>style.visibility</p:attrName>
                                        </p:attrNameLst>
                                      </p:cBhvr>
                                      <p:to>
                                        <p:strVal val="visible"/>
                                      </p:to>
                                    </p:set>
                                    <p:animEffect transition="in" filter="fade">
                                      <p:cBhvr>
                                        <p:cTn id="18" dur="1750"/>
                                        <p:tgtEl>
                                          <p:spTgt spid="216067">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216067">
                                            <p:txEl>
                                              <p:pRg st="4" end="4"/>
                                            </p:txEl>
                                          </p:spTgt>
                                        </p:tgtEl>
                                        <p:attrNameLst>
                                          <p:attrName>style.visibility</p:attrName>
                                        </p:attrNameLst>
                                      </p:cBhvr>
                                      <p:to>
                                        <p:strVal val="visible"/>
                                      </p:to>
                                    </p:set>
                                    <p:animEffect transition="in" filter="fade">
                                      <p:cBhvr>
                                        <p:cTn id="21" dur="1750"/>
                                        <p:tgtEl>
                                          <p:spTgt spid="216067">
                                            <p:txEl>
                                              <p:pRg st="4" end="4"/>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216067">
                                            <p:txEl>
                                              <p:pRg st="5" end="5"/>
                                            </p:txEl>
                                          </p:spTgt>
                                        </p:tgtEl>
                                        <p:attrNameLst>
                                          <p:attrName>style.visibility</p:attrName>
                                        </p:attrNameLst>
                                      </p:cBhvr>
                                      <p:to>
                                        <p:strVal val="visible"/>
                                      </p:to>
                                    </p:set>
                                    <p:animEffect transition="in" filter="fade">
                                      <p:cBhvr>
                                        <p:cTn id="24" dur="1750"/>
                                        <p:tgtEl>
                                          <p:spTgt spid="21606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989326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8211" name="Rectangle 3"/>
          <p:cNvSpPr>
            <a:spLocks noChangeArrowheads="1"/>
          </p:cNvSpPr>
          <p:nvPr/>
        </p:nvSpPr>
        <p:spPr bwMode="auto">
          <a:xfrm>
            <a:off x="719402" y="3538331"/>
            <a:ext cx="10753195" cy="1764094"/>
          </a:xfrm>
          <a:prstGeom prst="rect">
            <a:avLst/>
          </a:prstGeom>
          <a:noFill/>
          <a:ln w="9525">
            <a:noFill/>
            <a:miter lim="800000"/>
            <a:headEnd/>
            <a:tailEnd/>
          </a:ln>
          <a:effectLst/>
        </p:spPr>
        <p:txBody>
          <a:bodyPr anchor="b" anchorCtr="1"/>
          <a:lstStyle/>
          <a:p>
            <a:pPr algn="ctr"/>
            <a:br>
              <a:rPr lang="en-CA" sz="6400" dirty="0">
                <a:solidFill>
                  <a:srgbClr val="FFFF00"/>
                </a:solidFill>
                <a:effectLst>
                  <a:outerShdw blurRad="50800" dist="63500" dir="5400000" algn="ctr" rotWithShape="0">
                    <a:srgbClr val="000000"/>
                  </a:outerShdw>
                </a:effectLst>
                <a:latin typeface="Tahoma" pitchFamily="34" charset="0"/>
              </a:rPr>
            </a:br>
            <a:r>
              <a:rPr lang="en-CA" sz="5867" b="1" i="1" dirty="0">
                <a:solidFill>
                  <a:srgbClr val="FF0000"/>
                </a:solidFill>
                <a:effectLst>
                  <a:outerShdw blurRad="50800" dist="63500" dir="5400000" algn="ctr" rotWithShape="0">
                    <a:srgbClr val="000000"/>
                  </a:outerShdw>
                </a:effectLst>
                <a:latin typeface="Calibri" panose="020F0502020204030204" pitchFamily="34" charset="0"/>
                <a:cs typeface="Calibri" panose="020F0502020204030204" pitchFamily="34" charset="0"/>
              </a:rPr>
              <a:t>Living by the Spirit</a:t>
            </a:r>
            <a:r>
              <a:rPr lang="en-CA" sz="5867" b="1" i="1" dirty="0">
                <a:solidFill>
                  <a:srgbClr val="FFFF00"/>
                </a:solidFill>
                <a:effectLst>
                  <a:outerShdw blurRad="50800" dist="63500" dir="5400000" algn="ctr" rotWithShape="0">
                    <a:srgbClr val="000000"/>
                  </a:outerShdw>
                </a:effectLst>
                <a:latin typeface="Calibri" panose="020F0502020204030204" pitchFamily="34" charset="0"/>
                <a:cs typeface="Calibri" panose="020F0502020204030204" pitchFamily="34" charset="0"/>
              </a:rPr>
              <a:t> </a:t>
            </a:r>
            <a:br>
              <a:rPr lang="en-CA" sz="6400" dirty="0">
                <a:solidFill>
                  <a:srgbClr val="FFFF00"/>
                </a:solidFill>
                <a:effectLst>
                  <a:outerShdw blurRad="50800" dist="63500" dir="5400000" algn="ctr" rotWithShape="0">
                    <a:srgbClr val="000000"/>
                  </a:outerShdw>
                </a:effectLst>
                <a:latin typeface="Tahoma" pitchFamily="34" charset="0"/>
              </a:rPr>
            </a:br>
            <a:r>
              <a:rPr lang="en-CA" sz="4800" i="1" dirty="0">
                <a:solidFill>
                  <a:srgbClr val="FFFF00"/>
                </a:solidFill>
                <a:effectLst>
                  <a:outerShdw blurRad="50800" dist="63500" dir="5400000" algn="ctr" rotWithShape="0">
                    <a:srgbClr val="000000"/>
                  </a:outerShdw>
                </a:effectLst>
                <a:latin typeface="Calibri" panose="020F0502020204030204" pitchFamily="34" charset="0"/>
                <a:cs typeface="Calibri" panose="020F0502020204030204" pitchFamily="34" charset="0"/>
              </a:rPr>
              <a:t>In a Spiritual Family on Mission!</a:t>
            </a:r>
          </a:p>
        </p:txBody>
      </p:sp>
      <p:pic>
        <p:nvPicPr>
          <p:cNvPr id="1118212" name="Picture 4"/>
          <p:cNvPicPr>
            <a:picLocks noGrp="1" noChangeAspect="1" noChangeArrowheads="1"/>
          </p:cNvPicPr>
          <p:nvPr>
            <p:ph sz="half" idx="2"/>
          </p:nvPr>
        </p:nvPicPr>
        <p:blipFill>
          <a:blip r:embed="rId3" cstate="print"/>
          <a:srcRect/>
          <a:stretch>
            <a:fillRect/>
          </a:stretch>
        </p:blipFill>
        <p:spPr>
          <a:xfrm>
            <a:off x="4695844" y="740702"/>
            <a:ext cx="2800312" cy="2688298"/>
          </a:xfrm>
          <a:effectLst>
            <a:outerShdw dist="35921" dir="2700000" algn="ctr" rotWithShape="0">
              <a:srgbClr val="000000"/>
            </a:outerShdw>
          </a:effectLst>
        </p:spPr>
      </p:pic>
    </p:spTree>
    <p:extLst>
      <p:ext uri="{BB962C8B-B14F-4D97-AF65-F5344CB8AC3E}">
        <p14:creationId xmlns:p14="http://schemas.microsoft.com/office/powerpoint/2010/main" val="567239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118211"/>
                                        </p:tgtEl>
                                        <p:attrNameLst>
                                          <p:attrName>style.visibility</p:attrName>
                                        </p:attrNameLst>
                                      </p:cBhvr>
                                      <p:to>
                                        <p:strVal val="visible"/>
                                      </p:to>
                                    </p:set>
                                    <p:anim calcmode="lin" valueType="num">
                                      <p:cBhvr>
                                        <p:cTn id="7" dur="2000" fill="hold"/>
                                        <p:tgtEl>
                                          <p:spTgt spid="1118211"/>
                                        </p:tgtEl>
                                        <p:attrNameLst>
                                          <p:attrName>ppt_w</p:attrName>
                                        </p:attrNameLst>
                                      </p:cBhvr>
                                      <p:tavLst>
                                        <p:tav tm="0">
                                          <p:val>
                                            <p:fltVal val="0"/>
                                          </p:val>
                                        </p:tav>
                                        <p:tav tm="100000">
                                          <p:val>
                                            <p:strVal val="#ppt_w"/>
                                          </p:val>
                                        </p:tav>
                                      </p:tavLst>
                                    </p:anim>
                                    <p:anim calcmode="lin" valueType="num">
                                      <p:cBhvr>
                                        <p:cTn id="8" dur="2000" fill="hold"/>
                                        <p:tgtEl>
                                          <p:spTgt spid="1118211"/>
                                        </p:tgtEl>
                                        <p:attrNameLst>
                                          <p:attrName>ppt_h</p:attrName>
                                        </p:attrNameLst>
                                      </p:cBhvr>
                                      <p:tavLst>
                                        <p:tav tm="0">
                                          <p:val>
                                            <p:fltVal val="0"/>
                                          </p:val>
                                        </p:tav>
                                        <p:tav tm="100000">
                                          <p:val>
                                            <p:strVal val="#ppt_h"/>
                                          </p:val>
                                        </p:tav>
                                      </p:tavLst>
                                    </p:anim>
                                    <p:animEffect transition="in" filter="fade">
                                      <p:cBhvr>
                                        <p:cTn id="9" dur="2000"/>
                                        <p:tgtEl>
                                          <p:spTgt spid="11182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8211"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7" name="Rectangle 3"/>
          <p:cNvSpPr>
            <a:spLocks noGrp="1" noChangeArrowheads="1"/>
          </p:cNvSpPr>
          <p:nvPr>
            <p:ph type="body" idx="1"/>
          </p:nvPr>
        </p:nvSpPr>
        <p:spPr>
          <a:xfrm>
            <a:off x="1138687" y="1536170"/>
            <a:ext cx="9834113" cy="4690533"/>
          </a:xfrm>
        </p:spPr>
        <p:txBody>
          <a:bodyPr>
            <a:noAutofit/>
          </a:bodyPr>
          <a:lstStyle/>
          <a:p>
            <a:pPr eaLnBrk="1" hangingPunct="1">
              <a:lnSpc>
                <a:spcPct val="100000"/>
              </a:lnSpc>
              <a:buFontTx/>
              <a:buNone/>
              <a:defRPr/>
            </a:pPr>
            <a:r>
              <a:rPr lang="en-CA" sz="3200" i="1" dirty="0">
                <a:solidFill>
                  <a:srgbClr val="FF0000"/>
                </a:solidFill>
                <a:effectLst>
                  <a:outerShdw blurRad="38100" dist="50800" dir="2700000" algn="tl">
                    <a:srgbClr val="000000"/>
                  </a:outerShdw>
                </a:effectLst>
              </a:rPr>
              <a:t>  God designed us to live in dependence on Him as we have seen in the previous sessions.</a:t>
            </a:r>
          </a:p>
          <a:p>
            <a:pPr eaLnBrk="1" hangingPunct="1">
              <a:lnSpc>
                <a:spcPct val="100000"/>
              </a:lnSpc>
              <a:buFontTx/>
              <a:buNone/>
              <a:defRPr/>
            </a:pPr>
            <a:r>
              <a:rPr lang="en-CA" sz="3200" i="1" dirty="0">
                <a:solidFill>
                  <a:srgbClr val="FF0000"/>
                </a:solidFill>
                <a:effectLst>
                  <a:outerShdw blurRad="38100" dist="50800" dir="2700000" algn="tl">
                    <a:srgbClr val="000000"/>
                  </a:outerShdw>
                </a:effectLst>
              </a:rPr>
              <a:t>  </a:t>
            </a:r>
            <a:r>
              <a:rPr lang="en-CA" sz="3200" i="1" dirty="0">
                <a:solidFill>
                  <a:schemeClr val="tx2"/>
                </a:solidFill>
                <a:effectLst>
                  <a:outerShdw blurRad="38100" dist="50800" dir="2700000" algn="tl">
                    <a:srgbClr val="000000"/>
                  </a:outerShdw>
                </a:effectLst>
              </a:rPr>
              <a:t>He also designed us - His Children to live interdependence on each other, and love each other as we learn together and use our Spiritual Gifts to serve each other.</a:t>
            </a:r>
          </a:p>
          <a:p>
            <a:pPr eaLnBrk="1" hangingPunct="1">
              <a:lnSpc>
                <a:spcPct val="100000"/>
              </a:lnSpc>
              <a:buFontTx/>
              <a:buNone/>
              <a:defRPr/>
            </a:pPr>
            <a:r>
              <a:rPr lang="en-CA" sz="3200" i="1" dirty="0">
                <a:solidFill>
                  <a:srgbClr val="FF0000"/>
                </a:solidFill>
                <a:effectLst>
                  <a:outerShdw blurRad="38100" dist="50800" dir="2700000" algn="tl">
                    <a:srgbClr val="000000"/>
                  </a:outerShdw>
                </a:effectLst>
              </a:rPr>
              <a:t>  God also called us to be a blessing to our community by showing the love of God through deeds of kindness and by sharing the good news of the gospel with them. </a:t>
            </a:r>
          </a:p>
          <a:p>
            <a:pPr eaLnBrk="1" hangingPunct="1">
              <a:lnSpc>
                <a:spcPct val="100000"/>
              </a:lnSpc>
              <a:buFontTx/>
              <a:buNone/>
              <a:defRPr/>
            </a:pPr>
            <a:endParaRPr lang="en-CA" sz="3200" i="1" dirty="0">
              <a:solidFill>
                <a:srgbClr val="FF0000"/>
              </a:solidFill>
              <a:effectLst>
                <a:outerShdw blurRad="38100" dist="50800" dir="2700000" algn="tl">
                  <a:srgbClr val="000000"/>
                </a:outerShdw>
              </a:effectLst>
            </a:endParaRPr>
          </a:p>
        </p:txBody>
      </p:sp>
      <p:sp>
        <p:nvSpPr>
          <p:cNvPr id="4" name="TextBox 3">
            <a:extLst>
              <a:ext uri="{FF2B5EF4-FFF2-40B4-BE49-F238E27FC236}">
                <a16:creationId xmlns:a16="http://schemas.microsoft.com/office/drawing/2014/main" id="{E215C015-087B-4508-9C7F-57EB483FCF6F}"/>
              </a:ext>
            </a:extLst>
          </p:cNvPr>
          <p:cNvSpPr txBox="1"/>
          <p:nvPr/>
        </p:nvSpPr>
        <p:spPr>
          <a:xfrm>
            <a:off x="1405330" y="828284"/>
            <a:ext cx="7186580" cy="707886"/>
          </a:xfrm>
          <a:prstGeom prst="rect">
            <a:avLst/>
          </a:prstGeom>
          <a:noFill/>
        </p:spPr>
        <p:txBody>
          <a:bodyPr wrap="square" rtlCol="0">
            <a:spAutoFit/>
          </a:bodyPr>
          <a:lstStyle/>
          <a:p>
            <a:r>
              <a:rPr lang="en-CA" sz="4000" b="1" i="1" dirty="0">
                <a:solidFill>
                  <a:srgbClr val="FFFF00"/>
                </a:solidFill>
                <a:effectLst>
                  <a:outerShdw blurRad="50800" dist="50800" dir="5400000" algn="ctr" rotWithShape="0">
                    <a:schemeClr val="bg1"/>
                  </a:outerShdw>
                </a:effectLst>
              </a:rPr>
              <a:t>Discover Spiritual Family on Mission </a:t>
            </a:r>
          </a:p>
        </p:txBody>
      </p:sp>
    </p:spTree>
    <p:extLst>
      <p:ext uri="{BB962C8B-B14F-4D97-AF65-F5344CB8AC3E}">
        <p14:creationId xmlns:p14="http://schemas.microsoft.com/office/powerpoint/2010/main" val="2713852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6067">
                                            <p:txEl>
                                              <p:pRg st="0" end="0"/>
                                            </p:txEl>
                                          </p:spTgt>
                                        </p:tgtEl>
                                        <p:attrNameLst>
                                          <p:attrName>style.visibility</p:attrName>
                                        </p:attrNameLst>
                                      </p:cBhvr>
                                      <p:to>
                                        <p:strVal val="visible"/>
                                      </p:to>
                                    </p:set>
                                    <p:animEffect transition="in" filter="fade">
                                      <p:cBhvr>
                                        <p:cTn id="7" dur="500"/>
                                        <p:tgtEl>
                                          <p:spTgt spid="21606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16067">
                                            <p:txEl>
                                              <p:pRg st="1" end="1"/>
                                            </p:txEl>
                                          </p:spTgt>
                                        </p:tgtEl>
                                        <p:attrNameLst>
                                          <p:attrName>style.visibility</p:attrName>
                                        </p:attrNameLst>
                                      </p:cBhvr>
                                      <p:to>
                                        <p:strVal val="visible"/>
                                      </p:to>
                                    </p:set>
                                    <p:animEffect transition="in" filter="fade">
                                      <p:cBhvr>
                                        <p:cTn id="12" dur="500"/>
                                        <p:tgtEl>
                                          <p:spTgt spid="21606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16067">
                                            <p:txEl>
                                              <p:pRg st="2" end="2"/>
                                            </p:txEl>
                                          </p:spTgt>
                                        </p:tgtEl>
                                        <p:attrNameLst>
                                          <p:attrName>style.visibility</p:attrName>
                                        </p:attrNameLst>
                                      </p:cBhvr>
                                      <p:to>
                                        <p:strVal val="visible"/>
                                      </p:to>
                                    </p:set>
                                    <p:animEffect transition="in" filter="fade">
                                      <p:cBhvr>
                                        <p:cTn id="17" dur="500"/>
                                        <p:tgtEl>
                                          <p:spTgt spid="21606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067" grpId="0" build="p"/>
    </p:bldLst>
  </p:timing>
</p:sld>
</file>

<file path=ppt/slides/slide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491" name="Rectangle 3"/>
          <p:cNvSpPr>
            <a:spLocks noGrp="1" noChangeArrowheads="1"/>
          </p:cNvSpPr>
          <p:nvPr>
            <p:ph type="body" idx="4294967295"/>
          </p:nvPr>
        </p:nvSpPr>
        <p:spPr>
          <a:xfrm>
            <a:off x="1487488" y="2120771"/>
            <a:ext cx="9217024" cy="3444875"/>
          </a:xfrm>
          <a:noFill/>
        </p:spPr>
        <p:txBody>
          <a:bodyPr>
            <a:normAutofit lnSpcReduction="10000"/>
          </a:bodyPr>
          <a:lstStyle/>
          <a:p>
            <a:pPr marL="228594" indent="-228594" algn="ctr">
              <a:buNone/>
              <a:defRPr/>
            </a:pPr>
            <a:r>
              <a:rPr lang="en-US" sz="3200" i="1" dirty="0">
                <a:solidFill>
                  <a:schemeClr val="tx2"/>
                </a:solidFill>
                <a:effectLst>
                  <a:outerShdw blurRad="38100" dist="63500" dir="2700000" algn="tl">
                    <a:srgbClr val="000000"/>
                  </a:outerShdw>
                </a:effectLst>
                <a:latin typeface="Arial" charset="0"/>
              </a:rPr>
              <a:t>“The Son of Man (Jesus) came to seek and to save what was lost”  </a:t>
            </a:r>
            <a:r>
              <a:rPr lang="en-US" dirty="0">
                <a:solidFill>
                  <a:schemeClr val="tx2"/>
                </a:solidFill>
                <a:effectLst>
                  <a:outerShdw blurRad="38100" dist="63500" dir="2700000" algn="tl">
                    <a:srgbClr val="000000"/>
                  </a:outerShdw>
                </a:effectLst>
                <a:latin typeface="Arial" charset="0"/>
              </a:rPr>
              <a:t>Luke 19:10</a:t>
            </a:r>
            <a:r>
              <a:rPr lang="en-US" sz="3200" dirty="0">
                <a:solidFill>
                  <a:schemeClr val="tx2"/>
                </a:solidFill>
                <a:effectLst>
                  <a:outerShdw blurRad="38100" dist="63500" dir="2700000" algn="tl">
                    <a:srgbClr val="000000"/>
                  </a:outerShdw>
                </a:effectLst>
                <a:latin typeface="Arial" charset="0"/>
              </a:rPr>
              <a:t>                                   </a:t>
            </a:r>
          </a:p>
          <a:p>
            <a:pPr marL="228594" indent="-228594" algn="ctr">
              <a:buNone/>
              <a:defRPr/>
            </a:pPr>
            <a:r>
              <a:rPr lang="en-US" sz="3200" dirty="0">
                <a:solidFill>
                  <a:srgbClr val="FF0000"/>
                </a:solidFill>
                <a:effectLst>
                  <a:outerShdw blurRad="38100" dist="63500" dir="2700000" algn="tl">
                    <a:srgbClr val="000000"/>
                  </a:outerShdw>
                </a:effectLst>
                <a:latin typeface="Arial" charset="0"/>
              </a:rPr>
              <a:t>Jesus said:</a:t>
            </a:r>
          </a:p>
          <a:p>
            <a:pPr marL="228594" indent="-228594" algn="ctr">
              <a:buNone/>
              <a:defRPr/>
            </a:pPr>
            <a:r>
              <a:rPr lang="en-US" sz="3200" i="1" dirty="0">
                <a:solidFill>
                  <a:schemeClr val="tx2"/>
                </a:solidFill>
                <a:effectLst>
                  <a:outerShdw blurRad="38100" dist="63500" dir="2700000" algn="tl">
                    <a:srgbClr val="000000"/>
                  </a:outerShdw>
                </a:effectLst>
                <a:latin typeface="Arial" charset="0"/>
              </a:rPr>
              <a:t>“Father.. I brought You Glory on earth by </a:t>
            </a:r>
            <a:r>
              <a:rPr lang="en-US" sz="3200" i="1" dirty="0">
                <a:solidFill>
                  <a:srgbClr val="FFFF00"/>
                </a:solidFill>
                <a:effectLst>
                  <a:outerShdw blurRad="38100" dist="63500" dir="2700000" algn="tl">
                    <a:srgbClr val="000000"/>
                  </a:outerShdw>
                </a:effectLst>
                <a:latin typeface="Arial" charset="0"/>
              </a:rPr>
              <a:t>completing</a:t>
            </a:r>
            <a:r>
              <a:rPr lang="en-US" sz="3200" i="1" dirty="0">
                <a:solidFill>
                  <a:schemeClr val="tx2"/>
                </a:solidFill>
                <a:effectLst>
                  <a:outerShdw blurRad="38100" dist="63500" dir="2700000" algn="tl">
                    <a:srgbClr val="000000"/>
                  </a:outerShdw>
                </a:effectLst>
                <a:latin typeface="Arial" charset="0"/>
              </a:rPr>
              <a:t> the work You gave Me to do” </a:t>
            </a:r>
            <a:r>
              <a:rPr lang="en-US" dirty="0">
                <a:solidFill>
                  <a:schemeClr val="tx2"/>
                </a:solidFill>
                <a:effectLst>
                  <a:outerShdw blurRad="38100" dist="63500" dir="2700000" algn="tl">
                    <a:srgbClr val="000000"/>
                  </a:outerShdw>
                </a:effectLst>
                <a:latin typeface="Arial" charset="0"/>
              </a:rPr>
              <a:t>John 17:4	</a:t>
            </a:r>
            <a:endParaRPr lang="en-US" dirty="0">
              <a:solidFill>
                <a:srgbClr val="FFFF1B"/>
              </a:solidFill>
              <a:effectLst>
                <a:outerShdw blurRad="38100" dist="63500" dir="2700000" algn="tl">
                  <a:srgbClr val="000000"/>
                </a:outerShdw>
              </a:effectLst>
              <a:latin typeface="Arial" charset="0"/>
            </a:endParaRPr>
          </a:p>
        </p:txBody>
      </p:sp>
      <p:sp>
        <p:nvSpPr>
          <p:cNvPr id="4" name="TextBox 3">
            <a:extLst>
              <a:ext uri="{FF2B5EF4-FFF2-40B4-BE49-F238E27FC236}">
                <a16:creationId xmlns:a16="http://schemas.microsoft.com/office/drawing/2014/main" id="{87B59718-B974-4594-8128-9E2D9D95E2AB}"/>
              </a:ext>
            </a:extLst>
          </p:cNvPr>
          <p:cNvSpPr txBox="1"/>
          <p:nvPr/>
        </p:nvSpPr>
        <p:spPr>
          <a:xfrm>
            <a:off x="1603510" y="1412885"/>
            <a:ext cx="8984980" cy="707886"/>
          </a:xfrm>
          <a:prstGeom prst="rect">
            <a:avLst/>
          </a:prstGeom>
          <a:noFill/>
        </p:spPr>
        <p:txBody>
          <a:bodyPr wrap="square" rtlCol="0">
            <a:spAutoFit/>
          </a:bodyPr>
          <a:lstStyle/>
          <a:p>
            <a:r>
              <a:rPr lang="en-CA" sz="4000" b="1" i="1" dirty="0">
                <a:solidFill>
                  <a:srgbClr val="FFFF00"/>
                </a:solidFill>
                <a:effectLst>
                  <a:outerShdw blurRad="50800" dist="50800" dir="5400000" algn="ctr" rotWithShape="0">
                    <a:schemeClr val="bg1"/>
                  </a:outerShdw>
                </a:effectLst>
              </a:rPr>
              <a:t>God’s Eternal Purpose is to Save a Lost World </a:t>
            </a:r>
          </a:p>
        </p:txBody>
      </p:sp>
    </p:spTree>
    <p:extLst>
      <p:ext uri="{BB962C8B-B14F-4D97-AF65-F5344CB8AC3E}">
        <p14:creationId xmlns:p14="http://schemas.microsoft.com/office/powerpoint/2010/main" val="2543734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3491">
                                            <p:txEl>
                                              <p:pRg st="0" end="0"/>
                                            </p:txEl>
                                          </p:spTgt>
                                        </p:tgtEl>
                                        <p:attrNameLst>
                                          <p:attrName>style.visibility</p:attrName>
                                        </p:attrNameLst>
                                      </p:cBhvr>
                                      <p:to>
                                        <p:strVal val="visible"/>
                                      </p:to>
                                    </p:set>
                                    <p:animEffect transition="in" filter="wipe(left)">
                                      <p:cBhvr>
                                        <p:cTn id="7" dur="1000"/>
                                        <p:tgtEl>
                                          <p:spTgt spid="6349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3491">
                                            <p:txEl>
                                              <p:pRg st="1" end="1"/>
                                            </p:txEl>
                                          </p:spTgt>
                                        </p:tgtEl>
                                        <p:attrNameLst>
                                          <p:attrName>style.visibility</p:attrName>
                                        </p:attrNameLst>
                                      </p:cBhvr>
                                      <p:to>
                                        <p:strVal val="visible"/>
                                      </p:to>
                                    </p:set>
                                    <p:animEffect transition="in" filter="wipe(left)">
                                      <p:cBhvr>
                                        <p:cTn id="12" dur="1000"/>
                                        <p:tgtEl>
                                          <p:spTgt spid="63491">
                                            <p:txEl>
                                              <p:pRg st="1" end="1"/>
                                            </p:txEl>
                                          </p:spTgt>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63491">
                                            <p:txEl>
                                              <p:pRg st="2" end="2"/>
                                            </p:txEl>
                                          </p:spTgt>
                                        </p:tgtEl>
                                        <p:attrNameLst>
                                          <p:attrName>style.visibility</p:attrName>
                                        </p:attrNameLst>
                                      </p:cBhvr>
                                      <p:to>
                                        <p:strVal val="visible"/>
                                      </p:to>
                                    </p:set>
                                    <p:animEffect transition="in" filter="wipe(left)">
                                      <p:cBhvr>
                                        <p:cTn id="15" dur="1000"/>
                                        <p:tgtEl>
                                          <p:spTgt spid="6349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1" grpId="0" uiExpand="1" build="p" autoUpdateAnimBg="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7955" name="Rectangle 3"/>
          <p:cNvSpPr>
            <a:spLocks noGrp="1" noChangeArrowheads="1"/>
          </p:cNvSpPr>
          <p:nvPr>
            <p:ph type="body" idx="1"/>
          </p:nvPr>
        </p:nvSpPr>
        <p:spPr>
          <a:xfrm>
            <a:off x="1487488" y="1753971"/>
            <a:ext cx="9217024" cy="3582304"/>
          </a:xfrm>
        </p:spPr>
        <p:txBody>
          <a:bodyPr>
            <a:noAutofit/>
          </a:bodyPr>
          <a:lstStyle/>
          <a:p>
            <a:pPr eaLnBrk="1" hangingPunct="1">
              <a:defRPr/>
            </a:pPr>
            <a:r>
              <a:rPr lang="en-CA" sz="3600" i="1" dirty="0">
                <a:solidFill>
                  <a:schemeClr val="tx2"/>
                </a:solidFill>
                <a:effectLst>
                  <a:outerShdw blurRad="38100" dist="63500" dir="2700000" algn="tl">
                    <a:srgbClr val="000000"/>
                  </a:outerShdw>
                </a:effectLst>
                <a:latin typeface="Calibri" panose="020F0502020204030204" pitchFamily="34" charset="0"/>
                <a:cs typeface="Calibri" panose="020F0502020204030204" pitchFamily="34" charset="0"/>
              </a:rPr>
              <a:t>Jesus could say to the Father that </a:t>
            </a:r>
            <a:r>
              <a:rPr lang="en-CA" sz="3600" i="1" dirty="0">
                <a:solidFill>
                  <a:srgbClr val="FFFF00"/>
                </a:solidFill>
                <a:effectLst>
                  <a:outerShdw blurRad="38100" dist="63500" dir="2700000" algn="tl">
                    <a:srgbClr val="000000"/>
                  </a:outerShdw>
                </a:effectLst>
                <a:latin typeface="Calibri" panose="020F0502020204030204" pitchFamily="34" charset="0"/>
                <a:cs typeface="Calibri" panose="020F0502020204030204" pitchFamily="34" charset="0"/>
              </a:rPr>
              <a:t>He completed the work </a:t>
            </a:r>
            <a:r>
              <a:rPr lang="en-CA" sz="3600" i="1" dirty="0">
                <a:solidFill>
                  <a:schemeClr val="tx2"/>
                </a:solidFill>
                <a:effectLst>
                  <a:outerShdw blurRad="38100" dist="63500" dir="2700000" algn="tl">
                    <a:srgbClr val="000000"/>
                  </a:outerShdw>
                </a:effectLst>
                <a:latin typeface="Calibri" panose="020F0502020204030204" pitchFamily="34" charset="0"/>
                <a:cs typeface="Calibri" panose="020F0502020204030204" pitchFamily="34" charset="0"/>
              </a:rPr>
              <a:t>that the Father gave Him to do because </a:t>
            </a:r>
            <a:r>
              <a:rPr lang="en-CA" sz="3600" i="1" dirty="0">
                <a:solidFill>
                  <a:srgbClr val="FFFF00"/>
                </a:solidFill>
                <a:effectLst>
                  <a:outerShdw blurRad="38100" dist="63500" dir="2700000" algn="tl">
                    <a:srgbClr val="000000"/>
                  </a:outerShdw>
                </a:effectLst>
                <a:latin typeface="Calibri" panose="020F0502020204030204" pitchFamily="34" charset="0"/>
                <a:cs typeface="Calibri" panose="020F0502020204030204" pitchFamily="34" charset="0"/>
              </a:rPr>
              <a:t>He knew exactly what the Father had given Him to do!</a:t>
            </a:r>
          </a:p>
          <a:p>
            <a:pPr eaLnBrk="1" hangingPunct="1">
              <a:defRPr/>
            </a:pPr>
            <a:r>
              <a:rPr lang="en-CA" sz="3600" i="1" dirty="0">
                <a:solidFill>
                  <a:srgbClr val="FFFF00"/>
                </a:solidFill>
                <a:effectLst>
                  <a:outerShdw blurRad="38100" dist="63500" dir="2700000" algn="tl">
                    <a:srgbClr val="000000"/>
                  </a:outerShdw>
                </a:effectLst>
                <a:latin typeface="Calibri" panose="020F0502020204030204" pitchFamily="34" charset="0"/>
                <a:cs typeface="Calibri" panose="020F0502020204030204" pitchFamily="34" charset="0"/>
              </a:rPr>
              <a:t>What has God given us to do? </a:t>
            </a:r>
          </a:p>
        </p:txBody>
      </p:sp>
      <p:sp>
        <p:nvSpPr>
          <p:cNvPr id="6" name="TextBox 5">
            <a:extLst>
              <a:ext uri="{FF2B5EF4-FFF2-40B4-BE49-F238E27FC236}">
                <a16:creationId xmlns:a16="http://schemas.microsoft.com/office/drawing/2014/main" id="{340666FC-4E1B-4239-B89C-D01461FE4ED7}"/>
              </a:ext>
            </a:extLst>
          </p:cNvPr>
          <p:cNvSpPr txBox="1"/>
          <p:nvPr/>
        </p:nvSpPr>
        <p:spPr>
          <a:xfrm>
            <a:off x="1487488" y="1046085"/>
            <a:ext cx="5865212" cy="707886"/>
          </a:xfrm>
          <a:prstGeom prst="rect">
            <a:avLst/>
          </a:prstGeom>
          <a:noFill/>
        </p:spPr>
        <p:txBody>
          <a:bodyPr wrap="square" rtlCol="0">
            <a:spAutoFit/>
          </a:bodyPr>
          <a:lstStyle/>
          <a:p>
            <a:r>
              <a:rPr lang="en-CA" sz="4000" b="1" i="1" dirty="0">
                <a:solidFill>
                  <a:srgbClr val="FFFF00"/>
                </a:solidFill>
                <a:effectLst>
                  <a:outerShdw blurRad="50800" dist="50800" dir="5400000" algn="ctr" rotWithShape="0">
                    <a:schemeClr val="bg1"/>
                  </a:outerShdw>
                </a:effectLst>
              </a:rPr>
              <a:t>Jesus Completed his Work: </a:t>
            </a:r>
          </a:p>
        </p:txBody>
      </p:sp>
    </p:spTree>
    <p:extLst>
      <p:ext uri="{BB962C8B-B14F-4D97-AF65-F5344CB8AC3E}">
        <p14:creationId xmlns:p14="http://schemas.microsoft.com/office/powerpoint/2010/main" val="255345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637955">
                                            <p:txEl>
                                              <p:pRg st="0" end="0"/>
                                            </p:txEl>
                                          </p:spTgt>
                                        </p:tgtEl>
                                        <p:attrNameLst>
                                          <p:attrName>style.visibility</p:attrName>
                                        </p:attrNameLst>
                                      </p:cBhvr>
                                      <p:to>
                                        <p:strVal val="visible"/>
                                      </p:to>
                                    </p:set>
                                    <p:animEffect transition="in" filter="strips(downRight)">
                                      <p:cBhvr>
                                        <p:cTn id="7" dur="1000"/>
                                        <p:tgtEl>
                                          <p:spTgt spid="63795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637955">
                                            <p:txEl>
                                              <p:pRg st="1" end="1"/>
                                            </p:txEl>
                                          </p:spTgt>
                                        </p:tgtEl>
                                        <p:attrNameLst>
                                          <p:attrName>style.visibility</p:attrName>
                                        </p:attrNameLst>
                                      </p:cBhvr>
                                      <p:to>
                                        <p:strVal val="visible"/>
                                      </p:to>
                                    </p:set>
                                    <p:animEffect transition="in" filter="strips(downRight)">
                                      <p:cBhvr>
                                        <p:cTn id="12" dur="1000"/>
                                        <p:tgtEl>
                                          <p:spTgt spid="63795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7955" grpId="0"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6801" name="Group 26"/>
          <p:cNvGrpSpPr>
            <a:grpSpLocks/>
          </p:cNvGrpSpPr>
          <p:nvPr/>
        </p:nvGrpSpPr>
        <p:grpSpPr bwMode="auto">
          <a:xfrm>
            <a:off x="2844800" y="990601"/>
            <a:ext cx="6502400" cy="4872039"/>
            <a:chOff x="1344" y="624"/>
            <a:chExt cx="3072" cy="3069"/>
          </a:xfrm>
        </p:grpSpPr>
        <p:sp>
          <p:nvSpPr>
            <p:cNvPr id="716807" name="Oval 5"/>
            <p:cNvSpPr>
              <a:spLocks noChangeArrowheads="1"/>
            </p:cNvSpPr>
            <p:nvPr/>
          </p:nvSpPr>
          <p:spPr bwMode="grayWhite">
            <a:xfrm>
              <a:off x="1344" y="624"/>
              <a:ext cx="3072" cy="3069"/>
            </a:xfrm>
            <a:prstGeom prst="ellipse">
              <a:avLst/>
            </a:prstGeom>
            <a:gradFill rotWithShape="0">
              <a:gsLst>
                <a:gs pos="0">
                  <a:schemeClr val="bg1"/>
                </a:gs>
                <a:gs pos="100000">
                  <a:schemeClr val="bg2"/>
                </a:gs>
              </a:gsLst>
              <a:lin ang="0" scaled="1"/>
            </a:gradFill>
            <a:ln w="9525">
              <a:noFill/>
              <a:round/>
              <a:headEnd/>
              <a:tailEnd/>
            </a:ln>
          </p:spPr>
          <p:txBody>
            <a:bodyPr wrap="none" anchor="ctr"/>
            <a:lstStyle/>
            <a:p>
              <a:pPr eaLnBrk="0" hangingPunct="0"/>
              <a:endParaRPr lang="en-US" sz="2400" dirty="0">
                <a:latin typeface="Tahoma" pitchFamily="34" charset="0"/>
              </a:endParaRPr>
            </a:p>
          </p:txBody>
        </p:sp>
        <p:grpSp>
          <p:nvGrpSpPr>
            <p:cNvPr id="716808" name="Group 6"/>
            <p:cNvGrpSpPr>
              <a:grpSpLocks/>
            </p:cNvGrpSpPr>
            <p:nvPr/>
          </p:nvGrpSpPr>
          <p:grpSpPr bwMode="auto">
            <a:xfrm>
              <a:off x="1344" y="944"/>
              <a:ext cx="2857" cy="2280"/>
              <a:chOff x="4458" y="2991"/>
              <a:chExt cx="999" cy="797"/>
            </a:xfrm>
          </p:grpSpPr>
          <p:sp>
            <p:nvSpPr>
              <p:cNvPr id="716809" name="Freeform 7"/>
              <p:cNvSpPr>
                <a:spLocks/>
              </p:cNvSpPr>
              <p:nvPr/>
            </p:nvSpPr>
            <p:spPr bwMode="grayWhite">
              <a:xfrm>
                <a:off x="4599" y="3283"/>
                <a:ext cx="1" cy="17"/>
              </a:xfrm>
              <a:custGeom>
                <a:avLst/>
                <a:gdLst>
                  <a:gd name="T0" fmla="*/ 0 w 1"/>
                  <a:gd name="T1" fmla="*/ 0 h 17"/>
                  <a:gd name="T2" fmla="*/ 0 w 1"/>
                  <a:gd name="T3" fmla="*/ 16 h 17"/>
                  <a:gd name="T4" fmla="*/ 0 w 1"/>
                  <a:gd name="T5" fmla="*/ 16 h 17"/>
                  <a:gd name="T6" fmla="*/ 0 w 1"/>
                  <a:gd name="T7" fmla="*/ 6 h 17"/>
                  <a:gd name="T8" fmla="*/ 0 w 1"/>
                  <a:gd name="T9" fmla="*/ 0 h 17"/>
                  <a:gd name="T10" fmla="*/ 0 60000 65536"/>
                  <a:gd name="T11" fmla="*/ 0 60000 65536"/>
                  <a:gd name="T12" fmla="*/ 0 60000 65536"/>
                  <a:gd name="T13" fmla="*/ 0 60000 65536"/>
                  <a:gd name="T14" fmla="*/ 0 60000 65536"/>
                  <a:gd name="T15" fmla="*/ 0 w 1"/>
                  <a:gd name="T16" fmla="*/ 0 h 17"/>
                  <a:gd name="T17" fmla="*/ 1 w 1"/>
                  <a:gd name="T18" fmla="*/ 17 h 17"/>
                </a:gdLst>
                <a:ahLst/>
                <a:cxnLst>
                  <a:cxn ang="T10">
                    <a:pos x="T0" y="T1"/>
                  </a:cxn>
                  <a:cxn ang="T11">
                    <a:pos x="T2" y="T3"/>
                  </a:cxn>
                  <a:cxn ang="T12">
                    <a:pos x="T4" y="T5"/>
                  </a:cxn>
                  <a:cxn ang="T13">
                    <a:pos x="T6" y="T7"/>
                  </a:cxn>
                  <a:cxn ang="T14">
                    <a:pos x="T8" y="T9"/>
                  </a:cxn>
                </a:cxnLst>
                <a:rect l="T15" t="T16" r="T17" b="T18"/>
                <a:pathLst>
                  <a:path w="1" h="17">
                    <a:moveTo>
                      <a:pt x="0" y="0"/>
                    </a:moveTo>
                    <a:lnTo>
                      <a:pt x="0" y="16"/>
                    </a:lnTo>
                    <a:lnTo>
                      <a:pt x="0" y="6"/>
                    </a:lnTo>
                    <a:lnTo>
                      <a:pt x="0" y="0"/>
                    </a:lnTo>
                  </a:path>
                </a:pathLst>
              </a:custGeom>
              <a:solidFill>
                <a:srgbClr val="2929FF"/>
              </a:solidFill>
              <a:ln w="9525" cap="rnd">
                <a:noFill/>
                <a:round/>
                <a:headEnd/>
                <a:tailEnd/>
              </a:ln>
            </p:spPr>
            <p:txBody>
              <a:bodyPr/>
              <a:lstStyle/>
              <a:p>
                <a:endParaRPr lang="en-CA" sz="2400" dirty="0"/>
              </a:p>
            </p:txBody>
          </p:sp>
          <p:sp>
            <p:nvSpPr>
              <p:cNvPr id="716810" name="Freeform 8"/>
              <p:cNvSpPr>
                <a:spLocks/>
              </p:cNvSpPr>
              <p:nvPr/>
            </p:nvSpPr>
            <p:spPr bwMode="grayWhite">
              <a:xfrm>
                <a:off x="4616" y="3305"/>
                <a:ext cx="17" cy="17"/>
              </a:xfrm>
              <a:custGeom>
                <a:avLst/>
                <a:gdLst>
                  <a:gd name="T0" fmla="*/ 0 w 17"/>
                  <a:gd name="T1" fmla="*/ 0 h 17"/>
                  <a:gd name="T2" fmla="*/ 16 w 17"/>
                  <a:gd name="T3" fmla="*/ 0 h 17"/>
                  <a:gd name="T4" fmla="*/ 16 w 17"/>
                  <a:gd name="T5" fmla="*/ 16 h 17"/>
                  <a:gd name="T6" fmla="*/ 0 w 17"/>
                  <a:gd name="T7" fmla="*/ 0 h 17"/>
                  <a:gd name="T8" fmla="*/ 0 60000 65536"/>
                  <a:gd name="T9" fmla="*/ 0 60000 65536"/>
                  <a:gd name="T10" fmla="*/ 0 60000 65536"/>
                  <a:gd name="T11" fmla="*/ 0 60000 65536"/>
                  <a:gd name="T12" fmla="*/ 0 w 17"/>
                  <a:gd name="T13" fmla="*/ 0 h 17"/>
                  <a:gd name="T14" fmla="*/ 17 w 17"/>
                  <a:gd name="T15" fmla="*/ 17 h 17"/>
                </a:gdLst>
                <a:ahLst/>
                <a:cxnLst>
                  <a:cxn ang="T8">
                    <a:pos x="T0" y="T1"/>
                  </a:cxn>
                  <a:cxn ang="T9">
                    <a:pos x="T2" y="T3"/>
                  </a:cxn>
                  <a:cxn ang="T10">
                    <a:pos x="T4" y="T5"/>
                  </a:cxn>
                  <a:cxn ang="T11">
                    <a:pos x="T6" y="T7"/>
                  </a:cxn>
                </a:cxnLst>
                <a:rect l="T12" t="T13" r="T14" b="T15"/>
                <a:pathLst>
                  <a:path w="17" h="17">
                    <a:moveTo>
                      <a:pt x="0" y="0"/>
                    </a:moveTo>
                    <a:lnTo>
                      <a:pt x="16" y="0"/>
                    </a:lnTo>
                    <a:lnTo>
                      <a:pt x="16" y="16"/>
                    </a:lnTo>
                    <a:lnTo>
                      <a:pt x="0" y="0"/>
                    </a:lnTo>
                  </a:path>
                </a:pathLst>
              </a:custGeom>
              <a:solidFill>
                <a:srgbClr val="2929FF"/>
              </a:solidFill>
              <a:ln w="9525" cap="rnd">
                <a:noFill/>
                <a:round/>
                <a:headEnd/>
                <a:tailEnd/>
              </a:ln>
            </p:spPr>
            <p:txBody>
              <a:bodyPr/>
              <a:lstStyle/>
              <a:p>
                <a:endParaRPr lang="en-CA" sz="2400" dirty="0"/>
              </a:p>
            </p:txBody>
          </p:sp>
          <p:sp>
            <p:nvSpPr>
              <p:cNvPr id="716811" name="Freeform 9"/>
              <p:cNvSpPr>
                <a:spLocks/>
              </p:cNvSpPr>
              <p:nvPr/>
            </p:nvSpPr>
            <p:spPr bwMode="grayWhite">
              <a:xfrm>
                <a:off x="4674" y="3275"/>
                <a:ext cx="37" cy="35"/>
              </a:xfrm>
              <a:custGeom>
                <a:avLst/>
                <a:gdLst>
                  <a:gd name="T0" fmla="*/ 36 w 37"/>
                  <a:gd name="T1" fmla="*/ 0 h 35"/>
                  <a:gd name="T2" fmla="*/ 22 w 37"/>
                  <a:gd name="T3" fmla="*/ 0 h 35"/>
                  <a:gd name="T4" fmla="*/ 14 w 37"/>
                  <a:gd name="T5" fmla="*/ 9 h 35"/>
                  <a:gd name="T6" fmla="*/ 9 w 37"/>
                  <a:gd name="T7" fmla="*/ 9 h 35"/>
                  <a:gd name="T8" fmla="*/ 5 w 37"/>
                  <a:gd name="T9" fmla="*/ 13 h 35"/>
                  <a:gd name="T10" fmla="*/ 0 w 37"/>
                  <a:gd name="T11" fmla="*/ 13 h 35"/>
                  <a:gd name="T12" fmla="*/ 0 w 37"/>
                  <a:gd name="T13" fmla="*/ 25 h 35"/>
                  <a:gd name="T14" fmla="*/ 8 w 37"/>
                  <a:gd name="T15" fmla="*/ 34 h 35"/>
                  <a:gd name="T16" fmla="*/ 29 w 37"/>
                  <a:gd name="T17" fmla="*/ 34 h 35"/>
                  <a:gd name="T18" fmla="*/ 36 w 37"/>
                  <a:gd name="T19" fmla="*/ 25 h 35"/>
                  <a:gd name="T20" fmla="*/ 36 w 37"/>
                  <a:gd name="T21" fmla="*/ 0 h 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35"/>
                  <a:gd name="T35" fmla="*/ 37 w 37"/>
                  <a:gd name="T36" fmla="*/ 35 h 3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35">
                    <a:moveTo>
                      <a:pt x="36" y="0"/>
                    </a:moveTo>
                    <a:lnTo>
                      <a:pt x="22" y="0"/>
                    </a:lnTo>
                    <a:lnTo>
                      <a:pt x="14" y="9"/>
                    </a:lnTo>
                    <a:lnTo>
                      <a:pt x="9" y="9"/>
                    </a:lnTo>
                    <a:lnTo>
                      <a:pt x="5" y="13"/>
                    </a:lnTo>
                    <a:lnTo>
                      <a:pt x="0" y="13"/>
                    </a:lnTo>
                    <a:lnTo>
                      <a:pt x="0" y="25"/>
                    </a:lnTo>
                    <a:lnTo>
                      <a:pt x="8" y="34"/>
                    </a:lnTo>
                    <a:lnTo>
                      <a:pt x="29" y="34"/>
                    </a:lnTo>
                    <a:lnTo>
                      <a:pt x="36" y="25"/>
                    </a:lnTo>
                    <a:lnTo>
                      <a:pt x="36" y="0"/>
                    </a:lnTo>
                  </a:path>
                </a:pathLst>
              </a:custGeom>
              <a:solidFill>
                <a:srgbClr val="2929FF"/>
              </a:solidFill>
              <a:ln w="9525" cap="rnd">
                <a:noFill/>
                <a:round/>
                <a:headEnd/>
                <a:tailEnd/>
              </a:ln>
            </p:spPr>
            <p:txBody>
              <a:bodyPr/>
              <a:lstStyle/>
              <a:p>
                <a:endParaRPr lang="en-CA" sz="2400" dirty="0"/>
              </a:p>
            </p:txBody>
          </p:sp>
          <p:sp>
            <p:nvSpPr>
              <p:cNvPr id="716812" name="Freeform 10"/>
              <p:cNvSpPr>
                <a:spLocks/>
              </p:cNvSpPr>
              <p:nvPr/>
            </p:nvSpPr>
            <p:spPr bwMode="grayWhite">
              <a:xfrm>
                <a:off x="4458" y="3303"/>
                <a:ext cx="324" cy="422"/>
              </a:xfrm>
              <a:custGeom>
                <a:avLst/>
                <a:gdLst>
                  <a:gd name="T0" fmla="*/ 76 w 324"/>
                  <a:gd name="T1" fmla="*/ 0 h 422"/>
                  <a:gd name="T2" fmla="*/ 71 w 324"/>
                  <a:gd name="T3" fmla="*/ 11 h 422"/>
                  <a:gd name="T4" fmla="*/ 45 w 324"/>
                  <a:gd name="T5" fmla="*/ 33 h 422"/>
                  <a:gd name="T6" fmla="*/ 40 w 324"/>
                  <a:gd name="T7" fmla="*/ 53 h 422"/>
                  <a:gd name="T8" fmla="*/ 21 w 324"/>
                  <a:gd name="T9" fmla="*/ 68 h 422"/>
                  <a:gd name="T10" fmla="*/ 8 w 324"/>
                  <a:gd name="T11" fmla="*/ 96 h 422"/>
                  <a:gd name="T12" fmla="*/ 8 w 324"/>
                  <a:gd name="T13" fmla="*/ 114 h 422"/>
                  <a:gd name="T14" fmla="*/ 0 w 324"/>
                  <a:gd name="T15" fmla="*/ 144 h 422"/>
                  <a:gd name="T16" fmla="*/ 11 w 324"/>
                  <a:gd name="T17" fmla="*/ 157 h 422"/>
                  <a:gd name="T18" fmla="*/ 40 w 324"/>
                  <a:gd name="T19" fmla="*/ 195 h 422"/>
                  <a:gd name="T20" fmla="*/ 48 w 324"/>
                  <a:gd name="T21" fmla="*/ 190 h 422"/>
                  <a:gd name="T22" fmla="*/ 99 w 324"/>
                  <a:gd name="T23" fmla="*/ 190 h 422"/>
                  <a:gd name="T24" fmla="*/ 123 w 324"/>
                  <a:gd name="T25" fmla="*/ 199 h 422"/>
                  <a:gd name="T26" fmla="*/ 121 w 324"/>
                  <a:gd name="T27" fmla="*/ 229 h 422"/>
                  <a:gd name="T28" fmla="*/ 138 w 324"/>
                  <a:gd name="T29" fmla="*/ 268 h 422"/>
                  <a:gd name="T30" fmla="*/ 137 w 324"/>
                  <a:gd name="T31" fmla="*/ 279 h 422"/>
                  <a:gd name="T32" fmla="*/ 144 w 324"/>
                  <a:gd name="T33" fmla="*/ 291 h 422"/>
                  <a:gd name="T34" fmla="*/ 133 w 324"/>
                  <a:gd name="T35" fmla="*/ 319 h 422"/>
                  <a:gd name="T36" fmla="*/ 146 w 324"/>
                  <a:gd name="T37" fmla="*/ 354 h 422"/>
                  <a:gd name="T38" fmla="*/ 153 w 324"/>
                  <a:gd name="T39" fmla="*/ 382 h 422"/>
                  <a:gd name="T40" fmla="*/ 162 w 324"/>
                  <a:gd name="T41" fmla="*/ 399 h 422"/>
                  <a:gd name="T42" fmla="*/ 171 w 324"/>
                  <a:gd name="T43" fmla="*/ 421 h 422"/>
                  <a:gd name="T44" fmla="*/ 188 w 324"/>
                  <a:gd name="T45" fmla="*/ 418 h 422"/>
                  <a:gd name="T46" fmla="*/ 216 w 324"/>
                  <a:gd name="T47" fmla="*/ 402 h 422"/>
                  <a:gd name="T48" fmla="*/ 229 w 324"/>
                  <a:gd name="T49" fmla="*/ 382 h 422"/>
                  <a:gd name="T50" fmla="*/ 228 w 324"/>
                  <a:gd name="T51" fmla="*/ 369 h 422"/>
                  <a:gd name="T52" fmla="*/ 245 w 324"/>
                  <a:gd name="T53" fmla="*/ 359 h 422"/>
                  <a:gd name="T54" fmla="*/ 242 w 324"/>
                  <a:gd name="T55" fmla="*/ 340 h 422"/>
                  <a:gd name="T56" fmla="*/ 267 w 324"/>
                  <a:gd name="T57" fmla="*/ 310 h 422"/>
                  <a:gd name="T58" fmla="*/ 271 w 324"/>
                  <a:gd name="T59" fmla="*/ 285 h 422"/>
                  <a:gd name="T60" fmla="*/ 264 w 324"/>
                  <a:gd name="T61" fmla="*/ 277 h 422"/>
                  <a:gd name="T62" fmla="*/ 267 w 324"/>
                  <a:gd name="T63" fmla="*/ 267 h 422"/>
                  <a:gd name="T64" fmla="*/ 261 w 324"/>
                  <a:gd name="T65" fmla="*/ 258 h 422"/>
                  <a:gd name="T66" fmla="*/ 280 w 324"/>
                  <a:gd name="T67" fmla="*/ 234 h 422"/>
                  <a:gd name="T68" fmla="*/ 280 w 324"/>
                  <a:gd name="T69" fmla="*/ 222 h 422"/>
                  <a:gd name="T70" fmla="*/ 306 w 324"/>
                  <a:gd name="T71" fmla="*/ 202 h 422"/>
                  <a:gd name="T72" fmla="*/ 323 w 324"/>
                  <a:gd name="T73" fmla="*/ 148 h 422"/>
                  <a:gd name="T74" fmla="*/ 299 w 324"/>
                  <a:gd name="T75" fmla="*/ 162 h 422"/>
                  <a:gd name="T76" fmla="*/ 278 w 324"/>
                  <a:gd name="T77" fmla="*/ 156 h 422"/>
                  <a:gd name="T78" fmla="*/ 281 w 324"/>
                  <a:gd name="T79" fmla="*/ 143 h 422"/>
                  <a:gd name="T80" fmla="*/ 260 w 324"/>
                  <a:gd name="T81" fmla="*/ 129 h 422"/>
                  <a:gd name="T82" fmla="*/ 250 w 324"/>
                  <a:gd name="T83" fmla="*/ 94 h 422"/>
                  <a:gd name="T84" fmla="*/ 230 w 324"/>
                  <a:gd name="T85" fmla="*/ 66 h 422"/>
                  <a:gd name="T86" fmla="*/ 230 w 324"/>
                  <a:gd name="T87" fmla="*/ 47 h 422"/>
                  <a:gd name="T88" fmla="*/ 219 w 324"/>
                  <a:gd name="T89" fmla="*/ 46 h 422"/>
                  <a:gd name="T90" fmla="*/ 212 w 324"/>
                  <a:gd name="T91" fmla="*/ 49 h 422"/>
                  <a:gd name="T92" fmla="*/ 182 w 324"/>
                  <a:gd name="T93" fmla="*/ 38 h 422"/>
                  <a:gd name="T94" fmla="*/ 174 w 324"/>
                  <a:gd name="T95" fmla="*/ 46 h 422"/>
                  <a:gd name="T96" fmla="*/ 167 w 324"/>
                  <a:gd name="T97" fmla="*/ 56 h 422"/>
                  <a:gd name="T98" fmla="*/ 151 w 324"/>
                  <a:gd name="T99" fmla="*/ 38 h 422"/>
                  <a:gd name="T100" fmla="*/ 135 w 324"/>
                  <a:gd name="T101" fmla="*/ 33 h 422"/>
                  <a:gd name="T102" fmla="*/ 134 w 324"/>
                  <a:gd name="T103" fmla="*/ 10 h 422"/>
                  <a:gd name="T104" fmla="*/ 111 w 324"/>
                  <a:gd name="T105" fmla="*/ 14 h 422"/>
                  <a:gd name="T106" fmla="*/ 96 w 324"/>
                  <a:gd name="T107" fmla="*/ 9 h 422"/>
                  <a:gd name="T108" fmla="*/ 76 w 324"/>
                  <a:gd name="T109" fmla="*/ 0 h 42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324"/>
                  <a:gd name="T166" fmla="*/ 0 h 422"/>
                  <a:gd name="T167" fmla="*/ 324 w 324"/>
                  <a:gd name="T168" fmla="*/ 422 h 42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324" h="422">
                    <a:moveTo>
                      <a:pt x="76" y="0"/>
                    </a:moveTo>
                    <a:lnTo>
                      <a:pt x="71" y="11"/>
                    </a:lnTo>
                    <a:lnTo>
                      <a:pt x="45" y="33"/>
                    </a:lnTo>
                    <a:lnTo>
                      <a:pt x="40" y="53"/>
                    </a:lnTo>
                    <a:lnTo>
                      <a:pt x="21" y="68"/>
                    </a:lnTo>
                    <a:lnTo>
                      <a:pt x="8" y="96"/>
                    </a:lnTo>
                    <a:lnTo>
                      <a:pt x="8" y="114"/>
                    </a:lnTo>
                    <a:lnTo>
                      <a:pt x="0" y="144"/>
                    </a:lnTo>
                    <a:lnTo>
                      <a:pt x="11" y="157"/>
                    </a:lnTo>
                    <a:lnTo>
                      <a:pt x="40" y="195"/>
                    </a:lnTo>
                    <a:lnTo>
                      <a:pt x="48" y="190"/>
                    </a:lnTo>
                    <a:lnTo>
                      <a:pt x="99" y="190"/>
                    </a:lnTo>
                    <a:lnTo>
                      <a:pt x="123" y="199"/>
                    </a:lnTo>
                    <a:lnTo>
                      <a:pt x="121" y="229"/>
                    </a:lnTo>
                    <a:lnTo>
                      <a:pt x="138" y="268"/>
                    </a:lnTo>
                    <a:lnTo>
                      <a:pt x="137" y="279"/>
                    </a:lnTo>
                    <a:lnTo>
                      <a:pt x="144" y="291"/>
                    </a:lnTo>
                    <a:lnTo>
                      <a:pt x="133" y="319"/>
                    </a:lnTo>
                    <a:lnTo>
                      <a:pt x="146" y="354"/>
                    </a:lnTo>
                    <a:lnTo>
                      <a:pt x="153" y="382"/>
                    </a:lnTo>
                    <a:lnTo>
                      <a:pt x="162" y="399"/>
                    </a:lnTo>
                    <a:lnTo>
                      <a:pt x="171" y="421"/>
                    </a:lnTo>
                    <a:lnTo>
                      <a:pt x="188" y="418"/>
                    </a:lnTo>
                    <a:lnTo>
                      <a:pt x="216" y="402"/>
                    </a:lnTo>
                    <a:lnTo>
                      <a:pt x="229" y="382"/>
                    </a:lnTo>
                    <a:lnTo>
                      <a:pt x="228" y="369"/>
                    </a:lnTo>
                    <a:lnTo>
                      <a:pt x="245" y="359"/>
                    </a:lnTo>
                    <a:lnTo>
                      <a:pt x="242" y="340"/>
                    </a:lnTo>
                    <a:lnTo>
                      <a:pt x="267" y="310"/>
                    </a:lnTo>
                    <a:lnTo>
                      <a:pt x="271" y="285"/>
                    </a:lnTo>
                    <a:lnTo>
                      <a:pt x="264" y="277"/>
                    </a:lnTo>
                    <a:lnTo>
                      <a:pt x="267" y="267"/>
                    </a:lnTo>
                    <a:lnTo>
                      <a:pt x="261" y="258"/>
                    </a:lnTo>
                    <a:lnTo>
                      <a:pt x="280" y="234"/>
                    </a:lnTo>
                    <a:lnTo>
                      <a:pt x="280" y="222"/>
                    </a:lnTo>
                    <a:lnTo>
                      <a:pt x="306" y="202"/>
                    </a:lnTo>
                    <a:lnTo>
                      <a:pt x="323" y="148"/>
                    </a:lnTo>
                    <a:lnTo>
                      <a:pt x="299" y="162"/>
                    </a:lnTo>
                    <a:lnTo>
                      <a:pt x="278" y="156"/>
                    </a:lnTo>
                    <a:lnTo>
                      <a:pt x="281" y="143"/>
                    </a:lnTo>
                    <a:lnTo>
                      <a:pt x="260" y="129"/>
                    </a:lnTo>
                    <a:lnTo>
                      <a:pt x="250" y="94"/>
                    </a:lnTo>
                    <a:lnTo>
                      <a:pt x="230" y="66"/>
                    </a:lnTo>
                    <a:lnTo>
                      <a:pt x="230" y="47"/>
                    </a:lnTo>
                    <a:lnTo>
                      <a:pt x="219" y="46"/>
                    </a:lnTo>
                    <a:lnTo>
                      <a:pt x="212" y="49"/>
                    </a:lnTo>
                    <a:lnTo>
                      <a:pt x="182" y="38"/>
                    </a:lnTo>
                    <a:lnTo>
                      <a:pt x="174" y="46"/>
                    </a:lnTo>
                    <a:lnTo>
                      <a:pt x="167" y="56"/>
                    </a:lnTo>
                    <a:lnTo>
                      <a:pt x="151" y="38"/>
                    </a:lnTo>
                    <a:lnTo>
                      <a:pt x="135" y="33"/>
                    </a:lnTo>
                    <a:lnTo>
                      <a:pt x="134" y="10"/>
                    </a:lnTo>
                    <a:lnTo>
                      <a:pt x="111" y="14"/>
                    </a:lnTo>
                    <a:lnTo>
                      <a:pt x="96" y="9"/>
                    </a:lnTo>
                    <a:lnTo>
                      <a:pt x="76" y="0"/>
                    </a:lnTo>
                  </a:path>
                </a:pathLst>
              </a:custGeom>
              <a:solidFill>
                <a:srgbClr val="2929FF"/>
              </a:solidFill>
              <a:ln w="9525" cap="rnd">
                <a:noFill/>
                <a:round/>
                <a:headEnd/>
                <a:tailEnd/>
              </a:ln>
            </p:spPr>
            <p:txBody>
              <a:bodyPr/>
              <a:lstStyle/>
              <a:p>
                <a:endParaRPr lang="en-CA" sz="2400" dirty="0"/>
              </a:p>
            </p:txBody>
          </p:sp>
          <p:sp>
            <p:nvSpPr>
              <p:cNvPr id="716813" name="Freeform 11"/>
              <p:cNvSpPr>
                <a:spLocks/>
              </p:cNvSpPr>
              <p:nvPr/>
            </p:nvSpPr>
            <p:spPr bwMode="grayWhite">
              <a:xfrm>
                <a:off x="5205" y="3408"/>
                <a:ext cx="17" cy="21"/>
              </a:xfrm>
              <a:custGeom>
                <a:avLst/>
                <a:gdLst>
                  <a:gd name="T0" fmla="*/ 7 w 17"/>
                  <a:gd name="T1" fmla="*/ 0 h 21"/>
                  <a:gd name="T2" fmla="*/ 9 w 17"/>
                  <a:gd name="T3" fmla="*/ 5 h 21"/>
                  <a:gd name="T4" fmla="*/ 7 w 17"/>
                  <a:gd name="T5" fmla="*/ 10 h 21"/>
                  <a:gd name="T6" fmla="*/ 7 w 17"/>
                  <a:gd name="T7" fmla="*/ 14 h 21"/>
                  <a:gd name="T8" fmla="*/ 16 w 17"/>
                  <a:gd name="T9" fmla="*/ 17 h 21"/>
                  <a:gd name="T10" fmla="*/ 16 w 17"/>
                  <a:gd name="T11" fmla="*/ 20 h 21"/>
                  <a:gd name="T12" fmla="*/ 9 w 17"/>
                  <a:gd name="T13" fmla="*/ 17 h 21"/>
                  <a:gd name="T14" fmla="*/ 3 w 17"/>
                  <a:gd name="T15" fmla="*/ 20 h 21"/>
                  <a:gd name="T16" fmla="*/ 0 w 17"/>
                  <a:gd name="T17" fmla="*/ 17 h 21"/>
                  <a:gd name="T18" fmla="*/ 3 w 17"/>
                  <a:gd name="T19" fmla="*/ 14 h 21"/>
                  <a:gd name="T20" fmla="*/ 0 w 17"/>
                  <a:gd name="T21" fmla="*/ 10 h 21"/>
                  <a:gd name="T22" fmla="*/ 3 w 17"/>
                  <a:gd name="T23" fmla="*/ 2 h 21"/>
                  <a:gd name="T24" fmla="*/ 7 w 17"/>
                  <a:gd name="T25" fmla="*/ 0 h 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21"/>
                  <a:gd name="T41" fmla="*/ 17 w 17"/>
                  <a:gd name="T42" fmla="*/ 21 h 2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21">
                    <a:moveTo>
                      <a:pt x="7" y="0"/>
                    </a:moveTo>
                    <a:lnTo>
                      <a:pt x="9" y="5"/>
                    </a:lnTo>
                    <a:lnTo>
                      <a:pt x="7" y="10"/>
                    </a:lnTo>
                    <a:lnTo>
                      <a:pt x="7" y="14"/>
                    </a:lnTo>
                    <a:lnTo>
                      <a:pt x="16" y="17"/>
                    </a:lnTo>
                    <a:lnTo>
                      <a:pt x="16" y="20"/>
                    </a:lnTo>
                    <a:lnTo>
                      <a:pt x="9" y="17"/>
                    </a:lnTo>
                    <a:lnTo>
                      <a:pt x="3" y="20"/>
                    </a:lnTo>
                    <a:lnTo>
                      <a:pt x="0" y="17"/>
                    </a:lnTo>
                    <a:lnTo>
                      <a:pt x="3" y="14"/>
                    </a:lnTo>
                    <a:lnTo>
                      <a:pt x="0" y="10"/>
                    </a:lnTo>
                    <a:lnTo>
                      <a:pt x="3" y="2"/>
                    </a:lnTo>
                    <a:lnTo>
                      <a:pt x="7" y="0"/>
                    </a:lnTo>
                  </a:path>
                </a:pathLst>
              </a:custGeom>
              <a:solidFill>
                <a:srgbClr val="2929FF"/>
              </a:solidFill>
              <a:ln w="9525" cap="rnd">
                <a:noFill/>
                <a:round/>
                <a:headEnd/>
                <a:tailEnd/>
              </a:ln>
            </p:spPr>
            <p:txBody>
              <a:bodyPr/>
              <a:lstStyle/>
              <a:p>
                <a:endParaRPr lang="en-CA" sz="2400" dirty="0"/>
              </a:p>
            </p:txBody>
          </p:sp>
          <p:sp>
            <p:nvSpPr>
              <p:cNvPr id="716814" name="Freeform 12"/>
              <p:cNvSpPr>
                <a:spLocks/>
              </p:cNvSpPr>
              <p:nvPr/>
            </p:nvSpPr>
            <p:spPr bwMode="grayWhite">
              <a:xfrm>
                <a:off x="5144" y="3496"/>
                <a:ext cx="49" cy="70"/>
              </a:xfrm>
              <a:custGeom>
                <a:avLst/>
                <a:gdLst>
                  <a:gd name="T0" fmla="*/ 0 w 49"/>
                  <a:gd name="T1" fmla="*/ 34 h 70"/>
                  <a:gd name="T2" fmla="*/ 17 w 49"/>
                  <a:gd name="T3" fmla="*/ 34 h 70"/>
                  <a:gd name="T4" fmla="*/ 37 w 49"/>
                  <a:gd name="T5" fmla="*/ 0 h 70"/>
                  <a:gd name="T6" fmla="*/ 48 w 49"/>
                  <a:gd name="T7" fmla="*/ 20 h 70"/>
                  <a:gd name="T8" fmla="*/ 39 w 49"/>
                  <a:gd name="T9" fmla="*/ 69 h 70"/>
                  <a:gd name="T10" fmla="*/ 3 w 49"/>
                  <a:gd name="T11" fmla="*/ 57 h 70"/>
                  <a:gd name="T12" fmla="*/ 0 w 49"/>
                  <a:gd name="T13" fmla="*/ 34 h 70"/>
                  <a:gd name="T14" fmla="*/ 0 60000 65536"/>
                  <a:gd name="T15" fmla="*/ 0 60000 65536"/>
                  <a:gd name="T16" fmla="*/ 0 60000 65536"/>
                  <a:gd name="T17" fmla="*/ 0 60000 65536"/>
                  <a:gd name="T18" fmla="*/ 0 60000 65536"/>
                  <a:gd name="T19" fmla="*/ 0 60000 65536"/>
                  <a:gd name="T20" fmla="*/ 0 60000 65536"/>
                  <a:gd name="T21" fmla="*/ 0 w 49"/>
                  <a:gd name="T22" fmla="*/ 0 h 70"/>
                  <a:gd name="T23" fmla="*/ 49 w 49"/>
                  <a:gd name="T24" fmla="*/ 70 h 7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9" h="70">
                    <a:moveTo>
                      <a:pt x="0" y="34"/>
                    </a:moveTo>
                    <a:lnTo>
                      <a:pt x="17" y="34"/>
                    </a:lnTo>
                    <a:lnTo>
                      <a:pt x="37" y="0"/>
                    </a:lnTo>
                    <a:lnTo>
                      <a:pt x="48" y="20"/>
                    </a:lnTo>
                    <a:lnTo>
                      <a:pt x="39" y="69"/>
                    </a:lnTo>
                    <a:lnTo>
                      <a:pt x="3" y="57"/>
                    </a:lnTo>
                    <a:lnTo>
                      <a:pt x="0" y="34"/>
                    </a:lnTo>
                  </a:path>
                </a:pathLst>
              </a:custGeom>
              <a:solidFill>
                <a:srgbClr val="2929FF"/>
              </a:solidFill>
              <a:ln w="9525" cap="rnd">
                <a:noFill/>
                <a:round/>
                <a:headEnd/>
                <a:tailEnd/>
              </a:ln>
            </p:spPr>
            <p:txBody>
              <a:bodyPr/>
              <a:lstStyle/>
              <a:p>
                <a:endParaRPr lang="en-CA" sz="2400" dirty="0"/>
              </a:p>
            </p:txBody>
          </p:sp>
          <p:sp>
            <p:nvSpPr>
              <p:cNvPr id="716815" name="Freeform 13"/>
              <p:cNvSpPr>
                <a:spLocks/>
              </p:cNvSpPr>
              <p:nvPr/>
            </p:nvSpPr>
            <p:spPr bwMode="grayWhite">
              <a:xfrm>
                <a:off x="5241" y="3523"/>
                <a:ext cx="84" cy="67"/>
              </a:xfrm>
              <a:custGeom>
                <a:avLst/>
                <a:gdLst>
                  <a:gd name="T0" fmla="*/ 5 w 84"/>
                  <a:gd name="T1" fmla="*/ 15 h 67"/>
                  <a:gd name="T2" fmla="*/ 0 w 84"/>
                  <a:gd name="T3" fmla="*/ 0 h 67"/>
                  <a:gd name="T4" fmla="*/ 27 w 84"/>
                  <a:gd name="T5" fmla="*/ 6 h 67"/>
                  <a:gd name="T6" fmla="*/ 67 w 84"/>
                  <a:gd name="T7" fmla="*/ 22 h 67"/>
                  <a:gd name="T8" fmla="*/ 67 w 84"/>
                  <a:gd name="T9" fmla="*/ 34 h 67"/>
                  <a:gd name="T10" fmla="*/ 83 w 84"/>
                  <a:gd name="T11" fmla="*/ 66 h 67"/>
                  <a:gd name="T12" fmla="*/ 52 w 84"/>
                  <a:gd name="T13" fmla="*/ 36 h 67"/>
                  <a:gd name="T14" fmla="*/ 31 w 84"/>
                  <a:gd name="T15" fmla="*/ 38 h 67"/>
                  <a:gd name="T16" fmla="*/ 5 w 84"/>
                  <a:gd name="T17" fmla="*/ 15 h 6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4"/>
                  <a:gd name="T28" fmla="*/ 0 h 67"/>
                  <a:gd name="T29" fmla="*/ 84 w 84"/>
                  <a:gd name="T30" fmla="*/ 67 h 6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4" h="67">
                    <a:moveTo>
                      <a:pt x="5" y="15"/>
                    </a:moveTo>
                    <a:lnTo>
                      <a:pt x="0" y="0"/>
                    </a:lnTo>
                    <a:lnTo>
                      <a:pt x="27" y="6"/>
                    </a:lnTo>
                    <a:lnTo>
                      <a:pt x="67" y="22"/>
                    </a:lnTo>
                    <a:lnTo>
                      <a:pt x="67" y="34"/>
                    </a:lnTo>
                    <a:lnTo>
                      <a:pt x="83" y="66"/>
                    </a:lnTo>
                    <a:lnTo>
                      <a:pt x="52" y="36"/>
                    </a:lnTo>
                    <a:lnTo>
                      <a:pt x="31" y="38"/>
                    </a:lnTo>
                    <a:lnTo>
                      <a:pt x="5" y="15"/>
                    </a:lnTo>
                  </a:path>
                </a:pathLst>
              </a:custGeom>
              <a:solidFill>
                <a:srgbClr val="2929FF"/>
              </a:solidFill>
              <a:ln w="9525" cap="rnd">
                <a:noFill/>
                <a:round/>
                <a:headEnd/>
                <a:tailEnd/>
              </a:ln>
            </p:spPr>
            <p:txBody>
              <a:bodyPr/>
              <a:lstStyle/>
              <a:p>
                <a:endParaRPr lang="en-CA" sz="2400" dirty="0"/>
              </a:p>
            </p:txBody>
          </p:sp>
          <p:sp>
            <p:nvSpPr>
              <p:cNvPr id="716816" name="Freeform 14"/>
              <p:cNvSpPr>
                <a:spLocks/>
              </p:cNvSpPr>
              <p:nvPr/>
            </p:nvSpPr>
            <p:spPr bwMode="grayWhite">
              <a:xfrm>
                <a:off x="5400" y="3660"/>
                <a:ext cx="57" cy="73"/>
              </a:xfrm>
              <a:custGeom>
                <a:avLst/>
                <a:gdLst>
                  <a:gd name="T0" fmla="*/ 34 w 57"/>
                  <a:gd name="T1" fmla="*/ 0 h 73"/>
                  <a:gd name="T2" fmla="*/ 56 w 57"/>
                  <a:gd name="T3" fmla="*/ 21 h 73"/>
                  <a:gd name="T4" fmla="*/ 11 w 57"/>
                  <a:gd name="T5" fmla="*/ 72 h 73"/>
                  <a:gd name="T6" fmla="*/ 0 w 57"/>
                  <a:gd name="T7" fmla="*/ 60 h 73"/>
                  <a:gd name="T8" fmla="*/ 32 w 57"/>
                  <a:gd name="T9" fmla="*/ 28 h 73"/>
                  <a:gd name="T10" fmla="*/ 34 w 57"/>
                  <a:gd name="T11" fmla="*/ 0 h 73"/>
                  <a:gd name="T12" fmla="*/ 0 60000 65536"/>
                  <a:gd name="T13" fmla="*/ 0 60000 65536"/>
                  <a:gd name="T14" fmla="*/ 0 60000 65536"/>
                  <a:gd name="T15" fmla="*/ 0 60000 65536"/>
                  <a:gd name="T16" fmla="*/ 0 60000 65536"/>
                  <a:gd name="T17" fmla="*/ 0 60000 65536"/>
                  <a:gd name="T18" fmla="*/ 0 w 57"/>
                  <a:gd name="T19" fmla="*/ 0 h 73"/>
                  <a:gd name="T20" fmla="*/ 57 w 57"/>
                  <a:gd name="T21" fmla="*/ 73 h 73"/>
                </a:gdLst>
                <a:ahLst/>
                <a:cxnLst>
                  <a:cxn ang="T12">
                    <a:pos x="T0" y="T1"/>
                  </a:cxn>
                  <a:cxn ang="T13">
                    <a:pos x="T2" y="T3"/>
                  </a:cxn>
                  <a:cxn ang="T14">
                    <a:pos x="T4" y="T5"/>
                  </a:cxn>
                  <a:cxn ang="T15">
                    <a:pos x="T6" y="T7"/>
                  </a:cxn>
                  <a:cxn ang="T16">
                    <a:pos x="T8" y="T9"/>
                  </a:cxn>
                  <a:cxn ang="T17">
                    <a:pos x="T10" y="T11"/>
                  </a:cxn>
                </a:cxnLst>
                <a:rect l="T18" t="T19" r="T20" b="T21"/>
                <a:pathLst>
                  <a:path w="57" h="73">
                    <a:moveTo>
                      <a:pt x="34" y="0"/>
                    </a:moveTo>
                    <a:lnTo>
                      <a:pt x="56" y="21"/>
                    </a:lnTo>
                    <a:lnTo>
                      <a:pt x="11" y="72"/>
                    </a:lnTo>
                    <a:lnTo>
                      <a:pt x="0" y="60"/>
                    </a:lnTo>
                    <a:lnTo>
                      <a:pt x="32" y="28"/>
                    </a:lnTo>
                    <a:lnTo>
                      <a:pt x="34" y="0"/>
                    </a:lnTo>
                  </a:path>
                </a:pathLst>
              </a:custGeom>
              <a:solidFill>
                <a:srgbClr val="2929FF"/>
              </a:solidFill>
              <a:ln w="9525" cap="rnd">
                <a:noFill/>
                <a:round/>
                <a:headEnd/>
                <a:tailEnd/>
              </a:ln>
            </p:spPr>
            <p:txBody>
              <a:bodyPr/>
              <a:lstStyle/>
              <a:p>
                <a:endParaRPr lang="en-CA" sz="2400" dirty="0"/>
              </a:p>
            </p:txBody>
          </p:sp>
          <p:sp>
            <p:nvSpPr>
              <p:cNvPr id="716817" name="Freeform 15"/>
              <p:cNvSpPr>
                <a:spLocks/>
              </p:cNvSpPr>
              <p:nvPr/>
            </p:nvSpPr>
            <p:spPr bwMode="grayWhite">
              <a:xfrm>
                <a:off x="4558" y="3167"/>
                <a:ext cx="29" cy="48"/>
              </a:xfrm>
              <a:custGeom>
                <a:avLst/>
                <a:gdLst>
                  <a:gd name="T0" fmla="*/ 28 w 29"/>
                  <a:gd name="T1" fmla="*/ 36 h 48"/>
                  <a:gd name="T2" fmla="*/ 20 w 29"/>
                  <a:gd name="T3" fmla="*/ 31 h 48"/>
                  <a:gd name="T4" fmla="*/ 20 w 29"/>
                  <a:gd name="T5" fmla="*/ 10 h 48"/>
                  <a:gd name="T6" fmla="*/ 24 w 29"/>
                  <a:gd name="T7" fmla="*/ 5 h 48"/>
                  <a:gd name="T8" fmla="*/ 17 w 29"/>
                  <a:gd name="T9" fmla="*/ 5 h 48"/>
                  <a:gd name="T10" fmla="*/ 21 w 29"/>
                  <a:gd name="T11" fmla="*/ 0 h 48"/>
                  <a:gd name="T12" fmla="*/ 16 w 29"/>
                  <a:gd name="T13" fmla="*/ 0 h 48"/>
                  <a:gd name="T14" fmla="*/ 10 w 29"/>
                  <a:gd name="T15" fmla="*/ 6 h 48"/>
                  <a:gd name="T16" fmla="*/ 10 w 29"/>
                  <a:gd name="T17" fmla="*/ 19 h 48"/>
                  <a:gd name="T18" fmla="*/ 13 w 29"/>
                  <a:gd name="T19" fmla="*/ 22 h 48"/>
                  <a:gd name="T20" fmla="*/ 13 w 29"/>
                  <a:gd name="T21" fmla="*/ 28 h 48"/>
                  <a:gd name="T22" fmla="*/ 11 w 29"/>
                  <a:gd name="T23" fmla="*/ 28 h 48"/>
                  <a:gd name="T24" fmla="*/ 6 w 29"/>
                  <a:gd name="T25" fmla="*/ 33 h 48"/>
                  <a:gd name="T26" fmla="*/ 6 w 29"/>
                  <a:gd name="T27" fmla="*/ 38 h 48"/>
                  <a:gd name="T28" fmla="*/ 0 w 29"/>
                  <a:gd name="T29" fmla="*/ 47 h 48"/>
                  <a:gd name="T30" fmla="*/ 21 w 29"/>
                  <a:gd name="T31" fmla="*/ 47 h 48"/>
                  <a:gd name="T32" fmla="*/ 28 w 29"/>
                  <a:gd name="T33" fmla="*/ 36 h 4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9"/>
                  <a:gd name="T52" fmla="*/ 0 h 48"/>
                  <a:gd name="T53" fmla="*/ 29 w 29"/>
                  <a:gd name="T54" fmla="*/ 48 h 4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9" h="48">
                    <a:moveTo>
                      <a:pt x="28" y="36"/>
                    </a:moveTo>
                    <a:lnTo>
                      <a:pt x="20" y="31"/>
                    </a:lnTo>
                    <a:lnTo>
                      <a:pt x="20" y="10"/>
                    </a:lnTo>
                    <a:lnTo>
                      <a:pt x="24" y="5"/>
                    </a:lnTo>
                    <a:lnTo>
                      <a:pt x="17" y="5"/>
                    </a:lnTo>
                    <a:lnTo>
                      <a:pt x="21" y="0"/>
                    </a:lnTo>
                    <a:lnTo>
                      <a:pt x="16" y="0"/>
                    </a:lnTo>
                    <a:lnTo>
                      <a:pt x="10" y="6"/>
                    </a:lnTo>
                    <a:lnTo>
                      <a:pt x="10" y="19"/>
                    </a:lnTo>
                    <a:lnTo>
                      <a:pt x="13" y="22"/>
                    </a:lnTo>
                    <a:lnTo>
                      <a:pt x="13" y="28"/>
                    </a:lnTo>
                    <a:lnTo>
                      <a:pt x="11" y="28"/>
                    </a:lnTo>
                    <a:lnTo>
                      <a:pt x="6" y="33"/>
                    </a:lnTo>
                    <a:lnTo>
                      <a:pt x="6" y="38"/>
                    </a:lnTo>
                    <a:lnTo>
                      <a:pt x="0" y="47"/>
                    </a:lnTo>
                    <a:lnTo>
                      <a:pt x="21" y="47"/>
                    </a:lnTo>
                    <a:lnTo>
                      <a:pt x="28" y="36"/>
                    </a:lnTo>
                  </a:path>
                </a:pathLst>
              </a:custGeom>
              <a:solidFill>
                <a:srgbClr val="2929FF"/>
              </a:solidFill>
              <a:ln w="9525" cap="rnd">
                <a:noFill/>
                <a:round/>
                <a:headEnd/>
                <a:tailEnd/>
              </a:ln>
            </p:spPr>
            <p:txBody>
              <a:bodyPr/>
              <a:lstStyle/>
              <a:p>
                <a:endParaRPr lang="en-CA" sz="2400" dirty="0"/>
              </a:p>
            </p:txBody>
          </p:sp>
          <p:sp>
            <p:nvSpPr>
              <p:cNvPr id="716818" name="Freeform 16"/>
              <p:cNvSpPr>
                <a:spLocks/>
              </p:cNvSpPr>
              <p:nvPr/>
            </p:nvSpPr>
            <p:spPr bwMode="grayWhite">
              <a:xfrm>
                <a:off x="4549" y="3183"/>
                <a:ext cx="17" cy="17"/>
              </a:xfrm>
              <a:custGeom>
                <a:avLst/>
                <a:gdLst>
                  <a:gd name="T0" fmla="*/ 13 w 17"/>
                  <a:gd name="T1" fmla="*/ 5 h 17"/>
                  <a:gd name="T2" fmla="*/ 16 w 17"/>
                  <a:gd name="T3" fmla="*/ 5 h 17"/>
                  <a:gd name="T4" fmla="*/ 16 w 17"/>
                  <a:gd name="T5" fmla="*/ 0 h 17"/>
                  <a:gd name="T6" fmla="*/ 10 w 17"/>
                  <a:gd name="T7" fmla="*/ 0 h 17"/>
                  <a:gd name="T8" fmla="*/ 0 w 17"/>
                  <a:gd name="T9" fmla="*/ 10 h 17"/>
                  <a:gd name="T10" fmla="*/ 0 w 17"/>
                  <a:gd name="T11" fmla="*/ 16 h 17"/>
                  <a:gd name="T12" fmla="*/ 9 w 17"/>
                  <a:gd name="T13" fmla="*/ 16 h 17"/>
                  <a:gd name="T14" fmla="*/ 13 w 17"/>
                  <a:gd name="T15" fmla="*/ 11 h 17"/>
                  <a:gd name="T16" fmla="*/ 13 w 17"/>
                  <a:gd name="T17" fmla="*/ 5 h 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
                  <a:gd name="T28" fmla="*/ 0 h 17"/>
                  <a:gd name="T29" fmla="*/ 17 w 17"/>
                  <a:gd name="T30" fmla="*/ 17 h 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 h="17">
                    <a:moveTo>
                      <a:pt x="13" y="5"/>
                    </a:moveTo>
                    <a:lnTo>
                      <a:pt x="16" y="5"/>
                    </a:lnTo>
                    <a:lnTo>
                      <a:pt x="16" y="0"/>
                    </a:lnTo>
                    <a:lnTo>
                      <a:pt x="10" y="0"/>
                    </a:lnTo>
                    <a:lnTo>
                      <a:pt x="0" y="10"/>
                    </a:lnTo>
                    <a:lnTo>
                      <a:pt x="0" y="16"/>
                    </a:lnTo>
                    <a:lnTo>
                      <a:pt x="9" y="16"/>
                    </a:lnTo>
                    <a:lnTo>
                      <a:pt x="13" y="11"/>
                    </a:lnTo>
                    <a:lnTo>
                      <a:pt x="13" y="5"/>
                    </a:lnTo>
                  </a:path>
                </a:pathLst>
              </a:custGeom>
              <a:solidFill>
                <a:srgbClr val="2929FF"/>
              </a:solidFill>
              <a:ln w="9525" cap="rnd">
                <a:noFill/>
                <a:round/>
                <a:headEnd/>
                <a:tailEnd/>
              </a:ln>
            </p:spPr>
            <p:txBody>
              <a:bodyPr/>
              <a:lstStyle/>
              <a:p>
                <a:endParaRPr lang="en-CA" sz="2400" dirty="0"/>
              </a:p>
            </p:txBody>
          </p:sp>
          <p:sp>
            <p:nvSpPr>
              <p:cNvPr id="716819" name="Freeform 17"/>
              <p:cNvSpPr>
                <a:spLocks/>
              </p:cNvSpPr>
              <p:nvPr/>
            </p:nvSpPr>
            <p:spPr bwMode="grayWhite">
              <a:xfrm>
                <a:off x="4527" y="3155"/>
                <a:ext cx="184" cy="155"/>
              </a:xfrm>
              <a:custGeom>
                <a:avLst/>
                <a:gdLst>
                  <a:gd name="T0" fmla="*/ 120 w 184"/>
                  <a:gd name="T1" fmla="*/ 10 h 155"/>
                  <a:gd name="T2" fmla="*/ 144 w 184"/>
                  <a:gd name="T3" fmla="*/ 14 h 155"/>
                  <a:gd name="T4" fmla="*/ 129 w 184"/>
                  <a:gd name="T5" fmla="*/ 20 h 155"/>
                  <a:gd name="T6" fmla="*/ 123 w 184"/>
                  <a:gd name="T7" fmla="*/ 29 h 155"/>
                  <a:gd name="T8" fmla="*/ 114 w 184"/>
                  <a:gd name="T9" fmla="*/ 50 h 155"/>
                  <a:gd name="T10" fmla="*/ 100 w 184"/>
                  <a:gd name="T11" fmla="*/ 51 h 155"/>
                  <a:gd name="T12" fmla="*/ 88 w 184"/>
                  <a:gd name="T13" fmla="*/ 49 h 155"/>
                  <a:gd name="T14" fmla="*/ 94 w 184"/>
                  <a:gd name="T15" fmla="*/ 39 h 155"/>
                  <a:gd name="T16" fmla="*/ 88 w 184"/>
                  <a:gd name="T17" fmla="*/ 26 h 155"/>
                  <a:gd name="T18" fmla="*/ 81 w 184"/>
                  <a:gd name="T19" fmla="*/ 49 h 155"/>
                  <a:gd name="T20" fmla="*/ 62 w 184"/>
                  <a:gd name="T21" fmla="*/ 60 h 155"/>
                  <a:gd name="T22" fmla="*/ 52 w 184"/>
                  <a:gd name="T23" fmla="*/ 67 h 155"/>
                  <a:gd name="T24" fmla="*/ 38 w 184"/>
                  <a:gd name="T25" fmla="*/ 77 h 155"/>
                  <a:gd name="T26" fmla="*/ 30 w 184"/>
                  <a:gd name="T27" fmla="*/ 102 h 155"/>
                  <a:gd name="T28" fmla="*/ 5 w 184"/>
                  <a:gd name="T29" fmla="*/ 93 h 155"/>
                  <a:gd name="T30" fmla="*/ 0 w 184"/>
                  <a:gd name="T31" fmla="*/ 111 h 155"/>
                  <a:gd name="T32" fmla="*/ 10 w 184"/>
                  <a:gd name="T33" fmla="*/ 138 h 155"/>
                  <a:gd name="T34" fmla="*/ 50 w 184"/>
                  <a:gd name="T35" fmla="*/ 109 h 155"/>
                  <a:gd name="T36" fmla="*/ 75 w 184"/>
                  <a:gd name="T37" fmla="*/ 103 h 155"/>
                  <a:gd name="T38" fmla="*/ 79 w 184"/>
                  <a:gd name="T39" fmla="*/ 115 h 155"/>
                  <a:gd name="T40" fmla="*/ 99 w 184"/>
                  <a:gd name="T41" fmla="*/ 143 h 155"/>
                  <a:gd name="T42" fmla="*/ 101 w 184"/>
                  <a:gd name="T43" fmla="*/ 135 h 155"/>
                  <a:gd name="T44" fmla="*/ 107 w 184"/>
                  <a:gd name="T45" fmla="*/ 135 h 155"/>
                  <a:gd name="T46" fmla="*/ 88 w 184"/>
                  <a:gd name="T47" fmla="*/ 108 h 155"/>
                  <a:gd name="T48" fmla="*/ 94 w 184"/>
                  <a:gd name="T49" fmla="*/ 99 h 155"/>
                  <a:gd name="T50" fmla="*/ 114 w 184"/>
                  <a:gd name="T51" fmla="*/ 127 h 155"/>
                  <a:gd name="T52" fmla="*/ 123 w 184"/>
                  <a:gd name="T53" fmla="*/ 144 h 155"/>
                  <a:gd name="T54" fmla="*/ 127 w 184"/>
                  <a:gd name="T55" fmla="*/ 154 h 155"/>
                  <a:gd name="T56" fmla="*/ 131 w 184"/>
                  <a:gd name="T57" fmla="*/ 136 h 155"/>
                  <a:gd name="T58" fmla="*/ 144 w 184"/>
                  <a:gd name="T59" fmla="*/ 130 h 155"/>
                  <a:gd name="T60" fmla="*/ 153 w 184"/>
                  <a:gd name="T61" fmla="*/ 126 h 155"/>
                  <a:gd name="T62" fmla="*/ 150 w 184"/>
                  <a:gd name="T63" fmla="*/ 113 h 155"/>
                  <a:gd name="T64" fmla="*/ 157 w 184"/>
                  <a:gd name="T65" fmla="*/ 90 h 155"/>
                  <a:gd name="T66" fmla="*/ 166 w 184"/>
                  <a:gd name="T67" fmla="*/ 93 h 155"/>
                  <a:gd name="T68" fmla="*/ 169 w 184"/>
                  <a:gd name="T69" fmla="*/ 103 h 155"/>
                  <a:gd name="T70" fmla="*/ 177 w 184"/>
                  <a:gd name="T71" fmla="*/ 98 h 155"/>
                  <a:gd name="T72" fmla="*/ 175 w 184"/>
                  <a:gd name="T73" fmla="*/ 95 h 155"/>
                  <a:gd name="T74" fmla="*/ 180 w 184"/>
                  <a:gd name="T75" fmla="*/ 81 h 155"/>
                  <a:gd name="T76" fmla="*/ 183 w 184"/>
                  <a:gd name="T77" fmla="*/ 98 h 155"/>
                  <a:gd name="T78" fmla="*/ 120 w 184"/>
                  <a:gd name="T79" fmla="*/ 0 h 15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84"/>
                  <a:gd name="T121" fmla="*/ 0 h 155"/>
                  <a:gd name="T122" fmla="*/ 184 w 184"/>
                  <a:gd name="T123" fmla="*/ 155 h 155"/>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84" h="155">
                    <a:moveTo>
                      <a:pt x="120" y="0"/>
                    </a:moveTo>
                    <a:lnTo>
                      <a:pt x="120" y="10"/>
                    </a:lnTo>
                    <a:lnTo>
                      <a:pt x="124" y="14"/>
                    </a:lnTo>
                    <a:lnTo>
                      <a:pt x="144" y="14"/>
                    </a:lnTo>
                    <a:lnTo>
                      <a:pt x="144" y="20"/>
                    </a:lnTo>
                    <a:lnTo>
                      <a:pt x="129" y="20"/>
                    </a:lnTo>
                    <a:lnTo>
                      <a:pt x="129" y="37"/>
                    </a:lnTo>
                    <a:lnTo>
                      <a:pt x="123" y="29"/>
                    </a:lnTo>
                    <a:lnTo>
                      <a:pt x="123" y="40"/>
                    </a:lnTo>
                    <a:lnTo>
                      <a:pt x="114" y="50"/>
                    </a:lnTo>
                    <a:lnTo>
                      <a:pt x="109" y="44"/>
                    </a:lnTo>
                    <a:lnTo>
                      <a:pt x="100" y="51"/>
                    </a:lnTo>
                    <a:lnTo>
                      <a:pt x="99" y="49"/>
                    </a:lnTo>
                    <a:lnTo>
                      <a:pt x="88" y="49"/>
                    </a:lnTo>
                    <a:lnTo>
                      <a:pt x="94" y="42"/>
                    </a:lnTo>
                    <a:lnTo>
                      <a:pt x="94" y="39"/>
                    </a:lnTo>
                    <a:lnTo>
                      <a:pt x="88" y="34"/>
                    </a:lnTo>
                    <a:lnTo>
                      <a:pt x="88" y="26"/>
                    </a:lnTo>
                    <a:lnTo>
                      <a:pt x="81" y="34"/>
                    </a:lnTo>
                    <a:lnTo>
                      <a:pt x="81" y="49"/>
                    </a:lnTo>
                    <a:lnTo>
                      <a:pt x="73" y="49"/>
                    </a:lnTo>
                    <a:lnTo>
                      <a:pt x="62" y="60"/>
                    </a:lnTo>
                    <a:lnTo>
                      <a:pt x="58" y="60"/>
                    </a:lnTo>
                    <a:lnTo>
                      <a:pt x="52" y="67"/>
                    </a:lnTo>
                    <a:lnTo>
                      <a:pt x="30" y="67"/>
                    </a:lnTo>
                    <a:lnTo>
                      <a:pt x="38" y="77"/>
                    </a:lnTo>
                    <a:lnTo>
                      <a:pt x="38" y="93"/>
                    </a:lnTo>
                    <a:lnTo>
                      <a:pt x="30" y="102"/>
                    </a:lnTo>
                    <a:lnTo>
                      <a:pt x="22" y="93"/>
                    </a:lnTo>
                    <a:lnTo>
                      <a:pt x="5" y="93"/>
                    </a:lnTo>
                    <a:lnTo>
                      <a:pt x="5" y="104"/>
                    </a:lnTo>
                    <a:lnTo>
                      <a:pt x="0" y="111"/>
                    </a:lnTo>
                    <a:lnTo>
                      <a:pt x="0" y="126"/>
                    </a:lnTo>
                    <a:lnTo>
                      <a:pt x="10" y="138"/>
                    </a:lnTo>
                    <a:lnTo>
                      <a:pt x="26" y="138"/>
                    </a:lnTo>
                    <a:lnTo>
                      <a:pt x="50" y="109"/>
                    </a:lnTo>
                    <a:lnTo>
                      <a:pt x="72" y="109"/>
                    </a:lnTo>
                    <a:lnTo>
                      <a:pt x="75" y="103"/>
                    </a:lnTo>
                    <a:lnTo>
                      <a:pt x="80" y="109"/>
                    </a:lnTo>
                    <a:lnTo>
                      <a:pt x="79" y="115"/>
                    </a:lnTo>
                    <a:lnTo>
                      <a:pt x="99" y="135"/>
                    </a:lnTo>
                    <a:lnTo>
                      <a:pt x="99" y="143"/>
                    </a:lnTo>
                    <a:lnTo>
                      <a:pt x="104" y="140"/>
                    </a:lnTo>
                    <a:lnTo>
                      <a:pt x="101" y="135"/>
                    </a:lnTo>
                    <a:lnTo>
                      <a:pt x="104" y="132"/>
                    </a:lnTo>
                    <a:lnTo>
                      <a:pt x="107" y="135"/>
                    </a:lnTo>
                    <a:lnTo>
                      <a:pt x="109" y="134"/>
                    </a:lnTo>
                    <a:lnTo>
                      <a:pt x="88" y="108"/>
                    </a:lnTo>
                    <a:lnTo>
                      <a:pt x="88" y="99"/>
                    </a:lnTo>
                    <a:lnTo>
                      <a:pt x="94" y="99"/>
                    </a:lnTo>
                    <a:lnTo>
                      <a:pt x="94" y="104"/>
                    </a:lnTo>
                    <a:lnTo>
                      <a:pt x="114" y="127"/>
                    </a:lnTo>
                    <a:lnTo>
                      <a:pt x="114" y="134"/>
                    </a:lnTo>
                    <a:lnTo>
                      <a:pt x="123" y="144"/>
                    </a:lnTo>
                    <a:lnTo>
                      <a:pt x="121" y="146"/>
                    </a:lnTo>
                    <a:lnTo>
                      <a:pt x="127" y="154"/>
                    </a:lnTo>
                    <a:lnTo>
                      <a:pt x="137" y="143"/>
                    </a:lnTo>
                    <a:lnTo>
                      <a:pt x="131" y="136"/>
                    </a:lnTo>
                    <a:lnTo>
                      <a:pt x="137" y="130"/>
                    </a:lnTo>
                    <a:lnTo>
                      <a:pt x="144" y="130"/>
                    </a:lnTo>
                    <a:lnTo>
                      <a:pt x="148" y="126"/>
                    </a:lnTo>
                    <a:lnTo>
                      <a:pt x="153" y="126"/>
                    </a:lnTo>
                    <a:lnTo>
                      <a:pt x="147" y="117"/>
                    </a:lnTo>
                    <a:lnTo>
                      <a:pt x="150" y="113"/>
                    </a:lnTo>
                    <a:lnTo>
                      <a:pt x="150" y="98"/>
                    </a:lnTo>
                    <a:lnTo>
                      <a:pt x="157" y="90"/>
                    </a:lnTo>
                    <a:lnTo>
                      <a:pt x="160" y="93"/>
                    </a:lnTo>
                    <a:lnTo>
                      <a:pt x="166" y="93"/>
                    </a:lnTo>
                    <a:lnTo>
                      <a:pt x="163" y="97"/>
                    </a:lnTo>
                    <a:lnTo>
                      <a:pt x="169" y="103"/>
                    </a:lnTo>
                    <a:lnTo>
                      <a:pt x="172" y="98"/>
                    </a:lnTo>
                    <a:lnTo>
                      <a:pt x="177" y="98"/>
                    </a:lnTo>
                    <a:lnTo>
                      <a:pt x="177" y="95"/>
                    </a:lnTo>
                    <a:lnTo>
                      <a:pt x="175" y="95"/>
                    </a:lnTo>
                    <a:lnTo>
                      <a:pt x="171" y="93"/>
                    </a:lnTo>
                    <a:lnTo>
                      <a:pt x="180" y="81"/>
                    </a:lnTo>
                    <a:lnTo>
                      <a:pt x="180" y="98"/>
                    </a:lnTo>
                    <a:lnTo>
                      <a:pt x="183" y="98"/>
                    </a:lnTo>
                    <a:lnTo>
                      <a:pt x="183" y="0"/>
                    </a:lnTo>
                    <a:lnTo>
                      <a:pt x="120" y="0"/>
                    </a:lnTo>
                  </a:path>
                </a:pathLst>
              </a:custGeom>
              <a:solidFill>
                <a:srgbClr val="2929FF"/>
              </a:solidFill>
              <a:ln w="9525" cap="rnd">
                <a:noFill/>
                <a:round/>
                <a:headEnd/>
                <a:tailEnd/>
              </a:ln>
            </p:spPr>
            <p:txBody>
              <a:bodyPr/>
              <a:lstStyle/>
              <a:p>
                <a:endParaRPr lang="en-CA" sz="2400" dirty="0"/>
              </a:p>
            </p:txBody>
          </p:sp>
          <p:sp>
            <p:nvSpPr>
              <p:cNvPr id="716820" name="Freeform 18"/>
              <p:cNvSpPr>
                <a:spLocks/>
              </p:cNvSpPr>
              <p:nvPr/>
            </p:nvSpPr>
            <p:spPr bwMode="grayWhite">
              <a:xfrm>
                <a:off x="4605" y="2991"/>
                <a:ext cx="782" cy="553"/>
              </a:xfrm>
              <a:custGeom>
                <a:avLst/>
                <a:gdLst>
                  <a:gd name="T0" fmla="*/ 22 w 782"/>
                  <a:gd name="T1" fmla="*/ 145 h 553"/>
                  <a:gd name="T2" fmla="*/ 71 w 782"/>
                  <a:gd name="T3" fmla="*/ 96 h 553"/>
                  <a:gd name="T4" fmla="*/ 101 w 782"/>
                  <a:gd name="T5" fmla="*/ 130 h 553"/>
                  <a:gd name="T6" fmla="*/ 84 w 782"/>
                  <a:gd name="T7" fmla="*/ 128 h 553"/>
                  <a:gd name="T8" fmla="*/ 155 w 782"/>
                  <a:gd name="T9" fmla="*/ 123 h 553"/>
                  <a:gd name="T10" fmla="*/ 172 w 782"/>
                  <a:gd name="T11" fmla="*/ 79 h 553"/>
                  <a:gd name="T12" fmla="*/ 172 w 782"/>
                  <a:gd name="T13" fmla="*/ 89 h 553"/>
                  <a:gd name="T14" fmla="*/ 160 w 782"/>
                  <a:gd name="T15" fmla="*/ 123 h 553"/>
                  <a:gd name="T16" fmla="*/ 216 w 782"/>
                  <a:gd name="T17" fmla="*/ 95 h 553"/>
                  <a:gd name="T18" fmla="*/ 330 w 782"/>
                  <a:gd name="T19" fmla="*/ 16 h 553"/>
                  <a:gd name="T20" fmla="*/ 412 w 782"/>
                  <a:gd name="T21" fmla="*/ 20 h 553"/>
                  <a:gd name="T22" fmla="*/ 503 w 782"/>
                  <a:gd name="T23" fmla="*/ 10 h 553"/>
                  <a:gd name="T24" fmla="*/ 602 w 782"/>
                  <a:gd name="T25" fmla="*/ 51 h 553"/>
                  <a:gd name="T26" fmla="*/ 718 w 782"/>
                  <a:gd name="T27" fmla="*/ 65 h 553"/>
                  <a:gd name="T28" fmla="*/ 775 w 782"/>
                  <a:gd name="T29" fmla="*/ 112 h 553"/>
                  <a:gd name="T30" fmla="*/ 731 w 782"/>
                  <a:gd name="T31" fmla="*/ 148 h 553"/>
                  <a:gd name="T32" fmla="*/ 707 w 782"/>
                  <a:gd name="T33" fmla="*/ 194 h 553"/>
                  <a:gd name="T34" fmla="*/ 678 w 782"/>
                  <a:gd name="T35" fmla="*/ 196 h 553"/>
                  <a:gd name="T36" fmla="*/ 687 w 782"/>
                  <a:gd name="T37" fmla="*/ 132 h 553"/>
                  <a:gd name="T38" fmla="*/ 650 w 782"/>
                  <a:gd name="T39" fmla="*/ 166 h 553"/>
                  <a:gd name="T40" fmla="*/ 623 w 782"/>
                  <a:gd name="T41" fmla="*/ 196 h 553"/>
                  <a:gd name="T42" fmla="*/ 632 w 782"/>
                  <a:gd name="T43" fmla="*/ 228 h 553"/>
                  <a:gd name="T44" fmla="*/ 600 w 782"/>
                  <a:gd name="T45" fmla="*/ 276 h 553"/>
                  <a:gd name="T46" fmla="*/ 605 w 782"/>
                  <a:gd name="T47" fmla="*/ 315 h 553"/>
                  <a:gd name="T48" fmla="*/ 602 w 782"/>
                  <a:gd name="T49" fmla="*/ 296 h 553"/>
                  <a:gd name="T50" fmla="*/ 572 w 782"/>
                  <a:gd name="T51" fmla="*/ 299 h 553"/>
                  <a:gd name="T52" fmla="*/ 594 w 782"/>
                  <a:gd name="T53" fmla="*/ 356 h 553"/>
                  <a:gd name="T54" fmla="*/ 539 w 782"/>
                  <a:gd name="T55" fmla="*/ 423 h 553"/>
                  <a:gd name="T56" fmla="*/ 524 w 782"/>
                  <a:gd name="T57" fmla="*/ 442 h 553"/>
                  <a:gd name="T58" fmla="*/ 504 w 782"/>
                  <a:gd name="T59" fmla="*/ 507 h 553"/>
                  <a:gd name="T60" fmla="*/ 477 w 782"/>
                  <a:gd name="T61" fmla="*/ 508 h 553"/>
                  <a:gd name="T62" fmla="*/ 510 w 782"/>
                  <a:gd name="T63" fmla="*/ 552 h 553"/>
                  <a:gd name="T64" fmla="*/ 455 w 782"/>
                  <a:gd name="T65" fmla="*/ 449 h 553"/>
                  <a:gd name="T66" fmla="*/ 391 w 782"/>
                  <a:gd name="T67" fmla="*/ 428 h 553"/>
                  <a:gd name="T68" fmla="*/ 361 w 782"/>
                  <a:gd name="T69" fmla="*/ 495 h 553"/>
                  <a:gd name="T70" fmla="*/ 338 w 782"/>
                  <a:gd name="T71" fmla="*/ 530 h 553"/>
                  <a:gd name="T72" fmla="*/ 298 w 782"/>
                  <a:gd name="T73" fmla="*/ 425 h 553"/>
                  <a:gd name="T74" fmla="*/ 267 w 782"/>
                  <a:gd name="T75" fmla="*/ 436 h 553"/>
                  <a:gd name="T76" fmla="*/ 241 w 782"/>
                  <a:gd name="T77" fmla="*/ 391 h 553"/>
                  <a:gd name="T78" fmla="*/ 160 w 782"/>
                  <a:gd name="T79" fmla="*/ 366 h 553"/>
                  <a:gd name="T80" fmla="*/ 188 w 782"/>
                  <a:gd name="T81" fmla="*/ 414 h 553"/>
                  <a:gd name="T82" fmla="*/ 167 w 782"/>
                  <a:gd name="T83" fmla="*/ 445 h 553"/>
                  <a:gd name="T84" fmla="*/ 136 w 782"/>
                  <a:gd name="T85" fmla="*/ 434 h 553"/>
                  <a:gd name="T86" fmla="*/ 85 w 782"/>
                  <a:gd name="T87" fmla="*/ 355 h 553"/>
                  <a:gd name="T88" fmla="*/ 106 w 782"/>
                  <a:gd name="T89" fmla="*/ 310 h 553"/>
                  <a:gd name="T90" fmla="*/ 119 w 782"/>
                  <a:gd name="T91" fmla="*/ 276 h 553"/>
                  <a:gd name="T92" fmla="*/ 106 w 782"/>
                  <a:gd name="T93" fmla="*/ 162 h 553"/>
                  <a:gd name="T94" fmla="*/ 61 w 782"/>
                  <a:gd name="T95" fmla="*/ 138 h 553"/>
                  <a:gd name="T96" fmla="*/ 39 w 782"/>
                  <a:gd name="T97" fmla="*/ 150 h 553"/>
                  <a:gd name="T98" fmla="*/ 0 w 782"/>
                  <a:gd name="T99" fmla="*/ 162 h 553"/>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782"/>
                  <a:gd name="T151" fmla="*/ 0 h 553"/>
                  <a:gd name="T152" fmla="*/ 782 w 782"/>
                  <a:gd name="T153" fmla="*/ 553 h 553"/>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782" h="553">
                    <a:moveTo>
                      <a:pt x="0" y="162"/>
                    </a:moveTo>
                    <a:lnTo>
                      <a:pt x="22" y="145"/>
                    </a:lnTo>
                    <a:lnTo>
                      <a:pt x="44" y="112"/>
                    </a:lnTo>
                    <a:lnTo>
                      <a:pt x="71" y="96"/>
                    </a:lnTo>
                    <a:lnTo>
                      <a:pt x="98" y="115"/>
                    </a:lnTo>
                    <a:lnTo>
                      <a:pt x="101" y="130"/>
                    </a:lnTo>
                    <a:lnTo>
                      <a:pt x="95" y="130"/>
                    </a:lnTo>
                    <a:lnTo>
                      <a:pt x="84" y="128"/>
                    </a:lnTo>
                    <a:lnTo>
                      <a:pt x="98" y="145"/>
                    </a:lnTo>
                    <a:lnTo>
                      <a:pt x="155" y="123"/>
                    </a:lnTo>
                    <a:lnTo>
                      <a:pt x="147" y="107"/>
                    </a:lnTo>
                    <a:lnTo>
                      <a:pt x="172" y="79"/>
                    </a:lnTo>
                    <a:lnTo>
                      <a:pt x="188" y="79"/>
                    </a:lnTo>
                    <a:lnTo>
                      <a:pt x="172" y="89"/>
                    </a:lnTo>
                    <a:lnTo>
                      <a:pt x="160" y="109"/>
                    </a:lnTo>
                    <a:lnTo>
                      <a:pt x="160" y="123"/>
                    </a:lnTo>
                    <a:lnTo>
                      <a:pt x="183" y="138"/>
                    </a:lnTo>
                    <a:lnTo>
                      <a:pt x="216" y="95"/>
                    </a:lnTo>
                    <a:lnTo>
                      <a:pt x="330" y="45"/>
                    </a:lnTo>
                    <a:lnTo>
                      <a:pt x="330" y="16"/>
                    </a:lnTo>
                    <a:lnTo>
                      <a:pt x="382" y="5"/>
                    </a:lnTo>
                    <a:lnTo>
                      <a:pt x="412" y="20"/>
                    </a:lnTo>
                    <a:lnTo>
                      <a:pt x="481" y="0"/>
                    </a:lnTo>
                    <a:lnTo>
                      <a:pt x="503" y="10"/>
                    </a:lnTo>
                    <a:lnTo>
                      <a:pt x="549" y="61"/>
                    </a:lnTo>
                    <a:lnTo>
                      <a:pt x="602" y="51"/>
                    </a:lnTo>
                    <a:lnTo>
                      <a:pt x="635" y="69"/>
                    </a:lnTo>
                    <a:lnTo>
                      <a:pt x="718" y="65"/>
                    </a:lnTo>
                    <a:lnTo>
                      <a:pt x="781" y="84"/>
                    </a:lnTo>
                    <a:lnTo>
                      <a:pt x="775" y="112"/>
                    </a:lnTo>
                    <a:lnTo>
                      <a:pt x="722" y="130"/>
                    </a:lnTo>
                    <a:lnTo>
                      <a:pt x="731" y="148"/>
                    </a:lnTo>
                    <a:lnTo>
                      <a:pt x="708" y="158"/>
                    </a:lnTo>
                    <a:lnTo>
                      <a:pt x="707" y="194"/>
                    </a:lnTo>
                    <a:lnTo>
                      <a:pt x="686" y="218"/>
                    </a:lnTo>
                    <a:lnTo>
                      <a:pt x="678" y="196"/>
                    </a:lnTo>
                    <a:lnTo>
                      <a:pt x="689" y="175"/>
                    </a:lnTo>
                    <a:lnTo>
                      <a:pt x="687" y="132"/>
                    </a:lnTo>
                    <a:lnTo>
                      <a:pt x="666" y="154"/>
                    </a:lnTo>
                    <a:lnTo>
                      <a:pt x="650" y="166"/>
                    </a:lnTo>
                    <a:lnTo>
                      <a:pt x="634" y="147"/>
                    </a:lnTo>
                    <a:lnTo>
                      <a:pt x="623" y="196"/>
                    </a:lnTo>
                    <a:lnTo>
                      <a:pt x="635" y="196"/>
                    </a:lnTo>
                    <a:lnTo>
                      <a:pt x="632" y="228"/>
                    </a:lnTo>
                    <a:lnTo>
                      <a:pt x="618" y="263"/>
                    </a:lnTo>
                    <a:lnTo>
                      <a:pt x="600" y="276"/>
                    </a:lnTo>
                    <a:lnTo>
                      <a:pt x="615" y="299"/>
                    </a:lnTo>
                    <a:lnTo>
                      <a:pt x="605" y="315"/>
                    </a:lnTo>
                    <a:lnTo>
                      <a:pt x="602" y="301"/>
                    </a:lnTo>
                    <a:lnTo>
                      <a:pt x="602" y="296"/>
                    </a:lnTo>
                    <a:lnTo>
                      <a:pt x="590" y="288"/>
                    </a:lnTo>
                    <a:lnTo>
                      <a:pt x="572" y="299"/>
                    </a:lnTo>
                    <a:lnTo>
                      <a:pt x="588" y="337"/>
                    </a:lnTo>
                    <a:lnTo>
                      <a:pt x="594" y="356"/>
                    </a:lnTo>
                    <a:lnTo>
                      <a:pt x="574" y="408"/>
                    </a:lnTo>
                    <a:lnTo>
                      <a:pt x="539" y="423"/>
                    </a:lnTo>
                    <a:lnTo>
                      <a:pt x="509" y="420"/>
                    </a:lnTo>
                    <a:lnTo>
                      <a:pt x="524" y="442"/>
                    </a:lnTo>
                    <a:lnTo>
                      <a:pt x="525" y="472"/>
                    </a:lnTo>
                    <a:lnTo>
                      <a:pt x="504" y="507"/>
                    </a:lnTo>
                    <a:lnTo>
                      <a:pt x="480" y="488"/>
                    </a:lnTo>
                    <a:lnTo>
                      <a:pt x="477" y="508"/>
                    </a:lnTo>
                    <a:lnTo>
                      <a:pt x="495" y="526"/>
                    </a:lnTo>
                    <a:lnTo>
                      <a:pt x="510" y="552"/>
                    </a:lnTo>
                    <a:lnTo>
                      <a:pt x="485" y="536"/>
                    </a:lnTo>
                    <a:lnTo>
                      <a:pt x="455" y="449"/>
                    </a:lnTo>
                    <a:lnTo>
                      <a:pt x="418" y="426"/>
                    </a:lnTo>
                    <a:lnTo>
                      <a:pt x="391" y="428"/>
                    </a:lnTo>
                    <a:lnTo>
                      <a:pt x="356" y="477"/>
                    </a:lnTo>
                    <a:lnTo>
                      <a:pt x="361" y="495"/>
                    </a:lnTo>
                    <a:lnTo>
                      <a:pt x="349" y="530"/>
                    </a:lnTo>
                    <a:lnTo>
                      <a:pt x="338" y="530"/>
                    </a:lnTo>
                    <a:lnTo>
                      <a:pt x="298" y="457"/>
                    </a:lnTo>
                    <a:lnTo>
                      <a:pt x="298" y="425"/>
                    </a:lnTo>
                    <a:lnTo>
                      <a:pt x="290" y="437"/>
                    </a:lnTo>
                    <a:lnTo>
                      <a:pt x="267" y="436"/>
                    </a:lnTo>
                    <a:lnTo>
                      <a:pt x="276" y="416"/>
                    </a:lnTo>
                    <a:lnTo>
                      <a:pt x="241" y="391"/>
                    </a:lnTo>
                    <a:lnTo>
                      <a:pt x="197" y="391"/>
                    </a:lnTo>
                    <a:lnTo>
                      <a:pt x="160" y="366"/>
                    </a:lnTo>
                    <a:lnTo>
                      <a:pt x="157" y="391"/>
                    </a:lnTo>
                    <a:lnTo>
                      <a:pt x="188" y="414"/>
                    </a:lnTo>
                    <a:lnTo>
                      <a:pt x="199" y="414"/>
                    </a:lnTo>
                    <a:lnTo>
                      <a:pt x="167" y="445"/>
                    </a:lnTo>
                    <a:lnTo>
                      <a:pt x="136" y="452"/>
                    </a:lnTo>
                    <a:lnTo>
                      <a:pt x="136" y="434"/>
                    </a:lnTo>
                    <a:lnTo>
                      <a:pt x="91" y="372"/>
                    </a:lnTo>
                    <a:lnTo>
                      <a:pt x="85" y="355"/>
                    </a:lnTo>
                    <a:lnTo>
                      <a:pt x="109" y="335"/>
                    </a:lnTo>
                    <a:lnTo>
                      <a:pt x="106" y="310"/>
                    </a:lnTo>
                    <a:lnTo>
                      <a:pt x="106" y="282"/>
                    </a:lnTo>
                    <a:lnTo>
                      <a:pt x="119" y="276"/>
                    </a:lnTo>
                    <a:lnTo>
                      <a:pt x="106" y="263"/>
                    </a:lnTo>
                    <a:lnTo>
                      <a:pt x="106" y="162"/>
                    </a:lnTo>
                    <a:lnTo>
                      <a:pt x="43" y="162"/>
                    </a:lnTo>
                    <a:lnTo>
                      <a:pt x="61" y="138"/>
                    </a:lnTo>
                    <a:lnTo>
                      <a:pt x="60" y="130"/>
                    </a:lnTo>
                    <a:lnTo>
                      <a:pt x="39" y="150"/>
                    </a:lnTo>
                    <a:lnTo>
                      <a:pt x="32" y="162"/>
                    </a:lnTo>
                    <a:lnTo>
                      <a:pt x="0" y="162"/>
                    </a:lnTo>
                  </a:path>
                </a:pathLst>
              </a:custGeom>
              <a:solidFill>
                <a:srgbClr val="2929FF"/>
              </a:solidFill>
              <a:ln w="9525" cap="rnd">
                <a:noFill/>
                <a:round/>
                <a:headEnd/>
                <a:tailEnd/>
              </a:ln>
            </p:spPr>
            <p:txBody>
              <a:bodyPr/>
              <a:lstStyle/>
              <a:p>
                <a:endParaRPr lang="en-CA" sz="2400" dirty="0"/>
              </a:p>
            </p:txBody>
          </p:sp>
          <p:sp>
            <p:nvSpPr>
              <p:cNvPr id="716821" name="Freeform 19"/>
              <p:cNvSpPr>
                <a:spLocks/>
              </p:cNvSpPr>
              <p:nvPr/>
            </p:nvSpPr>
            <p:spPr bwMode="grayWhite">
              <a:xfrm>
                <a:off x="5221" y="3217"/>
                <a:ext cx="68" cy="113"/>
              </a:xfrm>
              <a:custGeom>
                <a:avLst/>
                <a:gdLst>
                  <a:gd name="T0" fmla="*/ 45 w 68"/>
                  <a:gd name="T1" fmla="*/ 0 h 113"/>
                  <a:gd name="T2" fmla="*/ 45 w 68"/>
                  <a:gd name="T3" fmla="*/ 14 h 113"/>
                  <a:gd name="T4" fmla="*/ 39 w 68"/>
                  <a:gd name="T5" fmla="*/ 23 h 113"/>
                  <a:gd name="T6" fmla="*/ 41 w 68"/>
                  <a:gd name="T7" fmla="*/ 38 h 113"/>
                  <a:gd name="T8" fmla="*/ 33 w 68"/>
                  <a:gd name="T9" fmla="*/ 58 h 113"/>
                  <a:gd name="T10" fmla="*/ 22 w 68"/>
                  <a:gd name="T11" fmla="*/ 77 h 113"/>
                  <a:gd name="T12" fmla="*/ 5 w 68"/>
                  <a:gd name="T13" fmla="*/ 89 h 113"/>
                  <a:gd name="T14" fmla="*/ 0 w 68"/>
                  <a:gd name="T15" fmla="*/ 110 h 113"/>
                  <a:gd name="T16" fmla="*/ 7 w 68"/>
                  <a:gd name="T17" fmla="*/ 112 h 113"/>
                  <a:gd name="T18" fmla="*/ 7 w 68"/>
                  <a:gd name="T19" fmla="*/ 92 h 113"/>
                  <a:gd name="T20" fmla="*/ 31 w 68"/>
                  <a:gd name="T21" fmla="*/ 91 h 113"/>
                  <a:gd name="T22" fmla="*/ 49 w 68"/>
                  <a:gd name="T23" fmla="*/ 78 h 113"/>
                  <a:gd name="T24" fmla="*/ 49 w 68"/>
                  <a:gd name="T25" fmla="*/ 51 h 113"/>
                  <a:gd name="T26" fmla="*/ 55 w 68"/>
                  <a:gd name="T27" fmla="*/ 41 h 113"/>
                  <a:gd name="T28" fmla="*/ 46 w 68"/>
                  <a:gd name="T29" fmla="*/ 24 h 113"/>
                  <a:gd name="T30" fmla="*/ 59 w 68"/>
                  <a:gd name="T31" fmla="*/ 19 h 113"/>
                  <a:gd name="T32" fmla="*/ 67 w 68"/>
                  <a:gd name="T33" fmla="*/ 5 h 113"/>
                  <a:gd name="T34" fmla="*/ 49 w 68"/>
                  <a:gd name="T35" fmla="*/ 7 h 113"/>
                  <a:gd name="T36" fmla="*/ 45 w 68"/>
                  <a:gd name="T37" fmla="*/ 0 h 11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8"/>
                  <a:gd name="T58" fmla="*/ 0 h 113"/>
                  <a:gd name="T59" fmla="*/ 68 w 68"/>
                  <a:gd name="T60" fmla="*/ 113 h 11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8" h="113">
                    <a:moveTo>
                      <a:pt x="45" y="0"/>
                    </a:moveTo>
                    <a:lnTo>
                      <a:pt x="45" y="14"/>
                    </a:lnTo>
                    <a:lnTo>
                      <a:pt x="39" y="23"/>
                    </a:lnTo>
                    <a:lnTo>
                      <a:pt x="41" y="38"/>
                    </a:lnTo>
                    <a:lnTo>
                      <a:pt x="33" y="58"/>
                    </a:lnTo>
                    <a:lnTo>
                      <a:pt x="22" y="77"/>
                    </a:lnTo>
                    <a:lnTo>
                      <a:pt x="5" y="89"/>
                    </a:lnTo>
                    <a:lnTo>
                      <a:pt x="0" y="110"/>
                    </a:lnTo>
                    <a:lnTo>
                      <a:pt x="7" y="112"/>
                    </a:lnTo>
                    <a:lnTo>
                      <a:pt x="7" y="92"/>
                    </a:lnTo>
                    <a:lnTo>
                      <a:pt x="31" y="91"/>
                    </a:lnTo>
                    <a:lnTo>
                      <a:pt x="49" y="78"/>
                    </a:lnTo>
                    <a:lnTo>
                      <a:pt x="49" y="51"/>
                    </a:lnTo>
                    <a:lnTo>
                      <a:pt x="55" y="41"/>
                    </a:lnTo>
                    <a:lnTo>
                      <a:pt x="46" y="24"/>
                    </a:lnTo>
                    <a:lnTo>
                      <a:pt x="59" y="19"/>
                    </a:lnTo>
                    <a:lnTo>
                      <a:pt x="67" y="5"/>
                    </a:lnTo>
                    <a:lnTo>
                      <a:pt x="49" y="7"/>
                    </a:lnTo>
                    <a:lnTo>
                      <a:pt x="45" y="0"/>
                    </a:lnTo>
                  </a:path>
                </a:pathLst>
              </a:custGeom>
              <a:solidFill>
                <a:srgbClr val="2929FF"/>
              </a:solidFill>
              <a:ln w="9525" cap="rnd">
                <a:noFill/>
                <a:round/>
                <a:headEnd/>
                <a:tailEnd/>
              </a:ln>
            </p:spPr>
            <p:txBody>
              <a:bodyPr/>
              <a:lstStyle/>
              <a:p>
                <a:endParaRPr lang="en-CA" sz="2400" dirty="0"/>
              </a:p>
            </p:txBody>
          </p:sp>
          <p:sp>
            <p:nvSpPr>
              <p:cNvPr id="716822" name="Freeform 20"/>
              <p:cNvSpPr>
                <a:spLocks/>
              </p:cNvSpPr>
              <p:nvPr/>
            </p:nvSpPr>
            <p:spPr bwMode="grayWhite">
              <a:xfrm>
                <a:off x="4967" y="3518"/>
                <a:ext cx="17" cy="26"/>
              </a:xfrm>
              <a:custGeom>
                <a:avLst/>
                <a:gdLst>
                  <a:gd name="T0" fmla="*/ 8 w 17"/>
                  <a:gd name="T1" fmla="*/ 0 h 26"/>
                  <a:gd name="T2" fmla="*/ 0 w 17"/>
                  <a:gd name="T3" fmla="*/ 11 h 26"/>
                  <a:gd name="T4" fmla="*/ 5 w 17"/>
                  <a:gd name="T5" fmla="*/ 25 h 26"/>
                  <a:gd name="T6" fmla="*/ 16 w 17"/>
                  <a:gd name="T7" fmla="*/ 15 h 26"/>
                  <a:gd name="T8" fmla="*/ 8 w 17"/>
                  <a:gd name="T9" fmla="*/ 0 h 26"/>
                  <a:gd name="T10" fmla="*/ 0 60000 65536"/>
                  <a:gd name="T11" fmla="*/ 0 60000 65536"/>
                  <a:gd name="T12" fmla="*/ 0 60000 65536"/>
                  <a:gd name="T13" fmla="*/ 0 60000 65536"/>
                  <a:gd name="T14" fmla="*/ 0 60000 65536"/>
                  <a:gd name="T15" fmla="*/ 0 w 17"/>
                  <a:gd name="T16" fmla="*/ 0 h 26"/>
                  <a:gd name="T17" fmla="*/ 17 w 17"/>
                  <a:gd name="T18" fmla="*/ 26 h 26"/>
                </a:gdLst>
                <a:ahLst/>
                <a:cxnLst>
                  <a:cxn ang="T10">
                    <a:pos x="T0" y="T1"/>
                  </a:cxn>
                  <a:cxn ang="T11">
                    <a:pos x="T2" y="T3"/>
                  </a:cxn>
                  <a:cxn ang="T12">
                    <a:pos x="T4" y="T5"/>
                  </a:cxn>
                  <a:cxn ang="T13">
                    <a:pos x="T6" y="T7"/>
                  </a:cxn>
                  <a:cxn ang="T14">
                    <a:pos x="T8" y="T9"/>
                  </a:cxn>
                </a:cxnLst>
                <a:rect l="T15" t="T16" r="T17" b="T18"/>
                <a:pathLst>
                  <a:path w="17" h="26">
                    <a:moveTo>
                      <a:pt x="8" y="0"/>
                    </a:moveTo>
                    <a:lnTo>
                      <a:pt x="0" y="11"/>
                    </a:lnTo>
                    <a:lnTo>
                      <a:pt x="5" y="25"/>
                    </a:lnTo>
                    <a:lnTo>
                      <a:pt x="16" y="15"/>
                    </a:lnTo>
                    <a:lnTo>
                      <a:pt x="8" y="0"/>
                    </a:lnTo>
                  </a:path>
                </a:pathLst>
              </a:custGeom>
              <a:solidFill>
                <a:srgbClr val="2929FF"/>
              </a:solidFill>
              <a:ln w="9525" cap="rnd">
                <a:noFill/>
                <a:round/>
                <a:headEnd/>
                <a:tailEnd/>
              </a:ln>
            </p:spPr>
            <p:txBody>
              <a:bodyPr/>
              <a:lstStyle/>
              <a:p>
                <a:endParaRPr lang="en-CA" sz="2400" dirty="0"/>
              </a:p>
            </p:txBody>
          </p:sp>
          <p:sp>
            <p:nvSpPr>
              <p:cNvPr id="716823" name="Freeform 21"/>
              <p:cNvSpPr>
                <a:spLocks/>
              </p:cNvSpPr>
              <p:nvPr/>
            </p:nvSpPr>
            <p:spPr bwMode="grayWhite">
              <a:xfrm>
                <a:off x="5069" y="3545"/>
                <a:ext cx="158" cy="68"/>
              </a:xfrm>
              <a:custGeom>
                <a:avLst/>
                <a:gdLst>
                  <a:gd name="T0" fmla="*/ 0 w 158"/>
                  <a:gd name="T1" fmla="*/ 0 h 68"/>
                  <a:gd name="T2" fmla="*/ 23 w 158"/>
                  <a:gd name="T3" fmla="*/ 5 h 68"/>
                  <a:gd name="T4" fmla="*/ 58 w 158"/>
                  <a:gd name="T5" fmla="*/ 29 h 68"/>
                  <a:gd name="T6" fmla="*/ 53 w 158"/>
                  <a:gd name="T7" fmla="*/ 43 h 68"/>
                  <a:gd name="T8" fmla="*/ 82 w 158"/>
                  <a:gd name="T9" fmla="*/ 55 h 68"/>
                  <a:gd name="T10" fmla="*/ 157 w 158"/>
                  <a:gd name="T11" fmla="*/ 55 h 68"/>
                  <a:gd name="T12" fmla="*/ 75 w 158"/>
                  <a:gd name="T13" fmla="*/ 67 h 68"/>
                  <a:gd name="T14" fmla="*/ 53 w 158"/>
                  <a:gd name="T15" fmla="*/ 43 h 68"/>
                  <a:gd name="T16" fmla="*/ 32 w 158"/>
                  <a:gd name="T17" fmla="*/ 38 h 68"/>
                  <a:gd name="T18" fmla="*/ 0 w 158"/>
                  <a:gd name="T19" fmla="*/ 0 h 6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8"/>
                  <a:gd name="T31" fmla="*/ 0 h 68"/>
                  <a:gd name="T32" fmla="*/ 158 w 158"/>
                  <a:gd name="T33" fmla="*/ 68 h 6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8" h="68">
                    <a:moveTo>
                      <a:pt x="0" y="0"/>
                    </a:moveTo>
                    <a:lnTo>
                      <a:pt x="23" y="5"/>
                    </a:lnTo>
                    <a:lnTo>
                      <a:pt x="58" y="29"/>
                    </a:lnTo>
                    <a:lnTo>
                      <a:pt x="53" y="43"/>
                    </a:lnTo>
                    <a:lnTo>
                      <a:pt x="82" y="55"/>
                    </a:lnTo>
                    <a:lnTo>
                      <a:pt x="157" y="55"/>
                    </a:lnTo>
                    <a:lnTo>
                      <a:pt x="75" y="67"/>
                    </a:lnTo>
                    <a:lnTo>
                      <a:pt x="53" y="43"/>
                    </a:lnTo>
                    <a:lnTo>
                      <a:pt x="32" y="38"/>
                    </a:lnTo>
                    <a:lnTo>
                      <a:pt x="0" y="0"/>
                    </a:lnTo>
                  </a:path>
                </a:pathLst>
              </a:custGeom>
              <a:solidFill>
                <a:srgbClr val="2929FF"/>
              </a:solidFill>
              <a:ln w="9525" cap="rnd">
                <a:noFill/>
                <a:round/>
                <a:headEnd/>
                <a:tailEnd/>
              </a:ln>
            </p:spPr>
            <p:txBody>
              <a:bodyPr/>
              <a:lstStyle/>
              <a:p>
                <a:endParaRPr lang="en-CA" sz="2400" dirty="0"/>
              </a:p>
            </p:txBody>
          </p:sp>
          <p:sp>
            <p:nvSpPr>
              <p:cNvPr id="716824" name="Freeform 22"/>
              <p:cNvSpPr>
                <a:spLocks/>
              </p:cNvSpPr>
              <p:nvPr/>
            </p:nvSpPr>
            <p:spPr bwMode="grayWhite">
              <a:xfrm>
                <a:off x="5195" y="3601"/>
                <a:ext cx="169" cy="159"/>
              </a:xfrm>
              <a:custGeom>
                <a:avLst/>
                <a:gdLst>
                  <a:gd name="T0" fmla="*/ 135 w 169"/>
                  <a:gd name="T1" fmla="*/ 155 h 159"/>
                  <a:gd name="T2" fmla="*/ 127 w 169"/>
                  <a:gd name="T3" fmla="*/ 152 h 159"/>
                  <a:gd name="T4" fmla="*/ 110 w 169"/>
                  <a:gd name="T5" fmla="*/ 134 h 159"/>
                  <a:gd name="T6" fmla="*/ 92 w 169"/>
                  <a:gd name="T7" fmla="*/ 130 h 159"/>
                  <a:gd name="T8" fmla="*/ 88 w 169"/>
                  <a:gd name="T9" fmla="*/ 119 h 159"/>
                  <a:gd name="T10" fmla="*/ 78 w 169"/>
                  <a:gd name="T11" fmla="*/ 111 h 159"/>
                  <a:gd name="T12" fmla="*/ 62 w 169"/>
                  <a:gd name="T13" fmla="*/ 111 h 159"/>
                  <a:gd name="T14" fmla="*/ 44 w 169"/>
                  <a:gd name="T15" fmla="*/ 118 h 159"/>
                  <a:gd name="T16" fmla="*/ 28 w 169"/>
                  <a:gd name="T17" fmla="*/ 121 h 159"/>
                  <a:gd name="T18" fmla="*/ 10 w 169"/>
                  <a:gd name="T19" fmla="*/ 121 h 159"/>
                  <a:gd name="T20" fmla="*/ 10 w 169"/>
                  <a:gd name="T21" fmla="*/ 109 h 159"/>
                  <a:gd name="T22" fmla="*/ 3 w 169"/>
                  <a:gd name="T23" fmla="*/ 91 h 159"/>
                  <a:gd name="T24" fmla="*/ 2 w 169"/>
                  <a:gd name="T25" fmla="*/ 81 h 159"/>
                  <a:gd name="T26" fmla="*/ 2 w 169"/>
                  <a:gd name="T27" fmla="*/ 56 h 159"/>
                  <a:gd name="T28" fmla="*/ 31 w 169"/>
                  <a:gd name="T29" fmla="*/ 43 h 159"/>
                  <a:gd name="T30" fmla="*/ 34 w 169"/>
                  <a:gd name="T31" fmla="*/ 29 h 159"/>
                  <a:gd name="T32" fmla="*/ 40 w 169"/>
                  <a:gd name="T33" fmla="*/ 30 h 159"/>
                  <a:gd name="T34" fmla="*/ 55 w 169"/>
                  <a:gd name="T35" fmla="*/ 15 h 159"/>
                  <a:gd name="T36" fmla="*/ 70 w 169"/>
                  <a:gd name="T37" fmla="*/ 17 h 159"/>
                  <a:gd name="T38" fmla="*/ 80 w 169"/>
                  <a:gd name="T39" fmla="*/ 7 h 159"/>
                  <a:gd name="T40" fmla="*/ 89 w 169"/>
                  <a:gd name="T41" fmla="*/ 5 h 159"/>
                  <a:gd name="T42" fmla="*/ 103 w 169"/>
                  <a:gd name="T43" fmla="*/ 24 h 159"/>
                  <a:gd name="T44" fmla="*/ 116 w 169"/>
                  <a:gd name="T45" fmla="*/ 30 h 159"/>
                  <a:gd name="T46" fmla="*/ 117 w 169"/>
                  <a:gd name="T47" fmla="*/ 11 h 159"/>
                  <a:gd name="T48" fmla="*/ 122 w 169"/>
                  <a:gd name="T49" fmla="*/ 0 h 159"/>
                  <a:gd name="T50" fmla="*/ 132 w 169"/>
                  <a:gd name="T51" fmla="*/ 15 h 159"/>
                  <a:gd name="T52" fmla="*/ 140 w 169"/>
                  <a:gd name="T53" fmla="*/ 43 h 159"/>
                  <a:gd name="T54" fmla="*/ 156 w 169"/>
                  <a:gd name="T55" fmla="*/ 59 h 159"/>
                  <a:gd name="T56" fmla="*/ 165 w 169"/>
                  <a:gd name="T57" fmla="*/ 72 h 159"/>
                  <a:gd name="T58" fmla="*/ 168 w 169"/>
                  <a:gd name="T59" fmla="*/ 95 h 159"/>
                  <a:gd name="T60" fmla="*/ 157 w 169"/>
                  <a:gd name="T61" fmla="*/ 121 h 159"/>
                  <a:gd name="T62" fmla="*/ 155 w 169"/>
                  <a:gd name="T63" fmla="*/ 145 h 159"/>
                  <a:gd name="T64" fmla="*/ 140 w 169"/>
                  <a:gd name="T65" fmla="*/ 154 h 15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69"/>
                  <a:gd name="T100" fmla="*/ 0 h 159"/>
                  <a:gd name="T101" fmla="*/ 169 w 169"/>
                  <a:gd name="T102" fmla="*/ 159 h 15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69" h="159">
                    <a:moveTo>
                      <a:pt x="140" y="154"/>
                    </a:moveTo>
                    <a:lnTo>
                      <a:pt x="135" y="155"/>
                    </a:lnTo>
                    <a:lnTo>
                      <a:pt x="132" y="158"/>
                    </a:lnTo>
                    <a:lnTo>
                      <a:pt x="127" y="152"/>
                    </a:lnTo>
                    <a:lnTo>
                      <a:pt x="112" y="145"/>
                    </a:lnTo>
                    <a:lnTo>
                      <a:pt x="110" y="134"/>
                    </a:lnTo>
                    <a:lnTo>
                      <a:pt x="105" y="130"/>
                    </a:lnTo>
                    <a:lnTo>
                      <a:pt x="92" y="130"/>
                    </a:lnTo>
                    <a:lnTo>
                      <a:pt x="92" y="122"/>
                    </a:lnTo>
                    <a:lnTo>
                      <a:pt x="88" y="119"/>
                    </a:lnTo>
                    <a:lnTo>
                      <a:pt x="87" y="112"/>
                    </a:lnTo>
                    <a:lnTo>
                      <a:pt x="78" y="111"/>
                    </a:lnTo>
                    <a:lnTo>
                      <a:pt x="70" y="109"/>
                    </a:lnTo>
                    <a:lnTo>
                      <a:pt x="62" y="111"/>
                    </a:lnTo>
                    <a:lnTo>
                      <a:pt x="62" y="112"/>
                    </a:lnTo>
                    <a:lnTo>
                      <a:pt x="44" y="118"/>
                    </a:lnTo>
                    <a:lnTo>
                      <a:pt x="44" y="121"/>
                    </a:lnTo>
                    <a:lnTo>
                      <a:pt x="28" y="121"/>
                    </a:lnTo>
                    <a:lnTo>
                      <a:pt x="20" y="126"/>
                    </a:lnTo>
                    <a:lnTo>
                      <a:pt x="10" y="121"/>
                    </a:lnTo>
                    <a:lnTo>
                      <a:pt x="10" y="119"/>
                    </a:lnTo>
                    <a:lnTo>
                      <a:pt x="10" y="109"/>
                    </a:lnTo>
                    <a:lnTo>
                      <a:pt x="7" y="99"/>
                    </a:lnTo>
                    <a:lnTo>
                      <a:pt x="3" y="91"/>
                    </a:lnTo>
                    <a:lnTo>
                      <a:pt x="5" y="84"/>
                    </a:lnTo>
                    <a:lnTo>
                      <a:pt x="2" y="81"/>
                    </a:lnTo>
                    <a:lnTo>
                      <a:pt x="0" y="66"/>
                    </a:lnTo>
                    <a:lnTo>
                      <a:pt x="2" y="56"/>
                    </a:lnTo>
                    <a:lnTo>
                      <a:pt x="11" y="48"/>
                    </a:lnTo>
                    <a:lnTo>
                      <a:pt x="31" y="43"/>
                    </a:lnTo>
                    <a:lnTo>
                      <a:pt x="36" y="36"/>
                    </a:lnTo>
                    <a:lnTo>
                      <a:pt x="34" y="29"/>
                    </a:lnTo>
                    <a:lnTo>
                      <a:pt x="39" y="27"/>
                    </a:lnTo>
                    <a:lnTo>
                      <a:pt x="40" y="30"/>
                    </a:lnTo>
                    <a:lnTo>
                      <a:pt x="42" y="25"/>
                    </a:lnTo>
                    <a:lnTo>
                      <a:pt x="55" y="15"/>
                    </a:lnTo>
                    <a:lnTo>
                      <a:pt x="62" y="20"/>
                    </a:lnTo>
                    <a:lnTo>
                      <a:pt x="70" y="17"/>
                    </a:lnTo>
                    <a:lnTo>
                      <a:pt x="72" y="9"/>
                    </a:lnTo>
                    <a:lnTo>
                      <a:pt x="80" y="7"/>
                    </a:lnTo>
                    <a:lnTo>
                      <a:pt x="78" y="1"/>
                    </a:lnTo>
                    <a:lnTo>
                      <a:pt x="89" y="5"/>
                    </a:lnTo>
                    <a:lnTo>
                      <a:pt x="98" y="3"/>
                    </a:lnTo>
                    <a:lnTo>
                      <a:pt x="103" y="24"/>
                    </a:lnTo>
                    <a:lnTo>
                      <a:pt x="110" y="30"/>
                    </a:lnTo>
                    <a:lnTo>
                      <a:pt x="116" y="30"/>
                    </a:lnTo>
                    <a:lnTo>
                      <a:pt x="119" y="17"/>
                    </a:lnTo>
                    <a:lnTo>
                      <a:pt x="117" y="11"/>
                    </a:lnTo>
                    <a:lnTo>
                      <a:pt x="119" y="1"/>
                    </a:lnTo>
                    <a:lnTo>
                      <a:pt x="122" y="0"/>
                    </a:lnTo>
                    <a:lnTo>
                      <a:pt x="127" y="12"/>
                    </a:lnTo>
                    <a:lnTo>
                      <a:pt x="132" y="15"/>
                    </a:lnTo>
                    <a:lnTo>
                      <a:pt x="135" y="27"/>
                    </a:lnTo>
                    <a:lnTo>
                      <a:pt x="140" y="43"/>
                    </a:lnTo>
                    <a:lnTo>
                      <a:pt x="147" y="47"/>
                    </a:lnTo>
                    <a:lnTo>
                      <a:pt x="156" y="59"/>
                    </a:lnTo>
                    <a:lnTo>
                      <a:pt x="157" y="65"/>
                    </a:lnTo>
                    <a:lnTo>
                      <a:pt x="165" y="72"/>
                    </a:lnTo>
                    <a:lnTo>
                      <a:pt x="168" y="85"/>
                    </a:lnTo>
                    <a:lnTo>
                      <a:pt x="168" y="95"/>
                    </a:lnTo>
                    <a:lnTo>
                      <a:pt x="165" y="111"/>
                    </a:lnTo>
                    <a:lnTo>
                      <a:pt x="157" y="121"/>
                    </a:lnTo>
                    <a:lnTo>
                      <a:pt x="155" y="134"/>
                    </a:lnTo>
                    <a:lnTo>
                      <a:pt x="155" y="145"/>
                    </a:lnTo>
                    <a:lnTo>
                      <a:pt x="147" y="147"/>
                    </a:lnTo>
                    <a:lnTo>
                      <a:pt x="140" y="154"/>
                    </a:lnTo>
                  </a:path>
                </a:pathLst>
              </a:custGeom>
              <a:solidFill>
                <a:srgbClr val="2929FF"/>
              </a:solidFill>
              <a:ln w="9525" cap="rnd">
                <a:noFill/>
                <a:round/>
                <a:headEnd/>
                <a:tailEnd/>
              </a:ln>
            </p:spPr>
            <p:txBody>
              <a:bodyPr/>
              <a:lstStyle/>
              <a:p>
                <a:endParaRPr lang="en-CA" sz="2400" dirty="0"/>
              </a:p>
            </p:txBody>
          </p:sp>
          <p:sp>
            <p:nvSpPr>
              <p:cNvPr id="716825" name="Freeform 23"/>
              <p:cNvSpPr>
                <a:spLocks/>
              </p:cNvSpPr>
              <p:nvPr/>
            </p:nvSpPr>
            <p:spPr bwMode="grayWhite">
              <a:xfrm>
                <a:off x="5330" y="3768"/>
                <a:ext cx="17" cy="20"/>
              </a:xfrm>
              <a:custGeom>
                <a:avLst/>
                <a:gdLst>
                  <a:gd name="T0" fmla="*/ 8 w 17"/>
                  <a:gd name="T1" fmla="*/ 16 h 20"/>
                  <a:gd name="T2" fmla="*/ 2 w 17"/>
                  <a:gd name="T3" fmla="*/ 13 h 20"/>
                  <a:gd name="T4" fmla="*/ 2 w 17"/>
                  <a:gd name="T5" fmla="*/ 10 h 20"/>
                  <a:gd name="T6" fmla="*/ 2 w 17"/>
                  <a:gd name="T7" fmla="*/ 8 h 20"/>
                  <a:gd name="T8" fmla="*/ 1 w 17"/>
                  <a:gd name="T9" fmla="*/ 5 h 20"/>
                  <a:gd name="T10" fmla="*/ 0 w 17"/>
                  <a:gd name="T11" fmla="*/ 0 h 20"/>
                  <a:gd name="T12" fmla="*/ 2 w 17"/>
                  <a:gd name="T13" fmla="*/ 0 h 20"/>
                  <a:gd name="T14" fmla="*/ 8 w 17"/>
                  <a:gd name="T15" fmla="*/ 2 h 20"/>
                  <a:gd name="T16" fmla="*/ 11 w 17"/>
                  <a:gd name="T17" fmla="*/ 2 h 20"/>
                  <a:gd name="T18" fmla="*/ 12 w 17"/>
                  <a:gd name="T19" fmla="*/ 2 h 20"/>
                  <a:gd name="T20" fmla="*/ 16 w 17"/>
                  <a:gd name="T21" fmla="*/ 0 h 20"/>
                  <a:gd name="T22" fmla="*/ 16 w 17"/>
                  <a:gd name="T23" fmla="*/ 8 h 20"/>
                  <a:gd name="T24" fmla="*/ 14 w 17"/>
                  <a:gd name="T25" fmla="*/ 10 h 20"/>
                  <a:gd name="T26" fmla="*/ 12 w 17"/>
                  <a:gd name="T27" fmla="*/ 13 h 20"/>
                  <a:gd name="T28" fmla="*/ 12 w 17"/>
                  <a:gd name="T29" fmla="*/ 16 h 20"/>
                  <a:gd name="T30" fmla="*/ 11 w 17"/>
                  <a:gd name="T31" fmla="*/ 16 h 20"/>
                  <a:gd name="T32" fmla="*/ 11 w 17"/>
                  <a:gd name="T33" fmla="*/ 19 h 20"/>
                  <a:gd name="T34" fmla="*/ 8 w 17"/>
                  <a:gd name="T35" fmla="*/ 16 h 2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7"/>
                  <a:gd name="T55" fmla="*/ 0 h 20"/>
                  <a:gd name="T56" fmla="*/ 17 w 17"/>
                  <a:gd name="T57" fmla="*/ 20 h 2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7" h="20">
                    <a:moveTo>
                      <a:pt x="8" y="16"/>
                    </a:moveTo>
                    <a:lnTo>
                      <a:pt x="2" y="13"/>
                    </a:lnTo>
                    <a:lnTo>
                      <a:pt x="2" y="10"/>
                    </a:lnTo>
                    <a:lnTo>
                      <a:pt x="2" y="8"/>
                    </a:lnTo>
                    <a:lnTo>
                      <a:pt x="1" y="5"/>
                    </a:lnTo>
                    <a:lnTo>
                      <a:pt x="0" y="0"/>
                    </a:lnTo>
                    <a:lnTo>
                      <a:pt x="2" y="0"/>
                    </a:lnTo>
                    <a:lnTo>
                      <a:pt x="8" y="2"/>
                    </a:lnTo>
                    <a:lnTo>
                      <a:pt x="11" y="2"/>
                    </a:lnTo>
                    <a:lnTo>
                      <a:pt x="12" y="2"/>
                    </a:lnTo>
                    <a:lnTo>
                      <a:pt x="16" y="0"/>
                    </a:lnTo>
                    <a:lnTo>
                      <a:pt x="16" y="8"/>
                    </a:lnTo>
                    <a:lnTo>
                      <a:pt x="14" y="10"/>
                    </a:lnTo>
                    <a:lnTo>
                      <a:pt x="12" y="13"/>
                    </a:lnTo>
                    <a:lnTo>
                      <a:pt x="12" y="16"/>
                    </a:lnTo>
                    <a:lnTo>
                      <a:pt x="11" y="16"/>
                    </a:lnTo>
                    <a:lnTo>
                      <a:pt x="11" y="19"/>
                    </a:lnTo>
                    <a:lnTo>
                      <a:pt x="8" y="16"/>
                    </a:lnTo>
                  </a:path>
                </a:pathLst>
              </a:custGeom>
              <a:solidFill>
                <a:srgbClr val="2929FF"/>
              </a:solidFill>
              <a:ln w="9525" cap="rnd">
                <a:noFill/>
                <a:round/>
                <a:headEnd/>
                <a:tailEnd/>
              </a:ln>
            </p:spPr>
            <p:txBody>
              <a:bodyPr/>
              <a:lstStyle/>
              <a:p>
                <a:endParaRPr lang="en-CA" sz="2400" dirty="0"/>
              </a:p>
            </p:txBody>
          </p:sp>
          <p:sp>
            <p:nvSpPr>
              <p:cNvPr id="716826" name="Freeform 24"/>
              <p:cNvSpPr>
                <a:spLocks/>
              </p:cNvSpPr>
              <p:nvPr/>
            </p:nvSpPr>
            <p:spPr bwMode="grayWhite">
              <a:xfrm>
                <a:off x="4739" y="3587"/>
                <a:ext cx="19" cy="76"/>
              </a:xfrm>
              <a:custGeom>
                <a:avLst/>
                <a:gdLst>
                  <a:gd name="T0" fmla="*/ 2 w 19"/>
                  <a:gd name="T1" fmla="*/ 26 h 76"/>
                  <a:gd name="T2" fmla="*/ 9 w 19"/>
                  <a:gd name="T3" fmla="*/ 20 h 76"/>
                  <a:gd name="T4" fmla="*/ 14 w 19"/>
                  <a:gd name="T5" fmla="*/ 0 h 76"/>
                  <a:gd name="T6" fmla="*/ 18 w 19"/>
                  <a:gd name="T7" fmla="*/ 30 h 76"/>
                  <a:gd name="T8" fmla="*/ 12 w 19"/>
                  <a:gd name="T9" fmla="*/ 67 h 76"/>
                  <a:gd name="T10" fmla="*/ 0 w 19"/>
                  <a:gd name="T11" fmla="*/ 75 h 76"/>
                  <a:gd name="T12" fmla="*/ 0 w 19"/>
                  <a:gd name="T13" fmla="*/ 57 h 76"/>
                  <a:gd name="T14" fmla="*/ 3 w 19"/>
                  <a:gd name="T15" fmla="*/ 45 h 76"/>
                  <a:gd name="T16" fmla="*/ 2 w 19"/>
                  <a:gd name="T17" fmla="*/ 26 h 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76"/>
                  <a:gd name="T29" fmla="*/ 19 w 19"/>
                  <a:gd name="T30" fmla="*/ 76 h 7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76">
                    <a:moveTo>
                      <a:pt x="2" y="26"/>
                    </a:moveTo>
                    <a:lnTo>
                      <a:pt x="9" y="20"/>
                    </a:lnTo>
                    <a:lnTo>
                      <a:pt x="14" y="0"/>
                    </a:lnTo>
                    <a:lnTo>
                      <a:pt x="18" y="30"/>
                    </a:lnTo>
                    <a:lnTo>
                      <a:pt x="12" y="67"/>
                    </a:lnTo>
                    <a:lnTo>
                      <a:pt x="0" y="75"/>
                    </a:lnTo>
                    <a:lnTo>
                      <a:pt x="0" y="57"/>
                    </a:lnTo>
                    <a:lnTo>
                      <a:pt x="3" y="45"/>
                    </a:lnTo>
                    <a:lnTo>
                      <a:pt x="2" y="26"/>
                    </a:lnTo>
                  </a:path>
                </a:pathLst>
              </a:custGeom>
              <a:solidFill>
                <a:srgbClr val="2929FF"/>
              </a:solidFill>
              <a:ln w="9525" cap="rnd">
                <a:noFill/>
                <a:round/>
                <a:headEnd/>
                <a:tailEnd/>
              </a:ln>
            </p:spPr>
            <p:txBody>
              <a:bodyPr/>
              <a:lstStyle/>
              <a:p>
                <a:endParaRPr lang="en-CA" sz="2400" dirty="0"/>
              </a:p>
            </p:txBody>
          </p:sp>
        </p:grpSp>
      </p:grpSp>
      <p:sp>
        <p:nvSpPr>
          <p:cNvPr id="29725" name="Text Box 29"/>
          <p:cNvSpPr txBox="1">
            <a:spLocks noChangeArrowheads="1"/>
          </p:cNvSpPr>
          <p:nvPr/>
        </p:nvSpPr>
        <p:spPr bwMode="auto">
          <a:xfrm>
            <a:off x="1671042" y="1738313"/>
            <a:ext cx="8832981" cy="2882777"/>
          </a:xfrm>
          <a:prstGeom prst="rect">
            <a:avLst/>
          </a:prstGeom>
          <a:noFill/>
          <a:ln w="12700">
            <a:noFill/>
            <a:miter lim="800000"/>
            <a:headEnd type="none" w="sm" len="sm"/>
            <a:tailEnd type="none" w="sm" len="sm"/>
          </a:ln>
          <a:effectLst/>
        </p:spPr>
        <p:txBody>
          <a:bodyPr wrap="square">
            <a:spAutoFit/>
          </a:bodyPr>
          <a:lstStyle/>
          <a:p>
            <a:pPr algn="ctr" eaLnBrk="0" hangingPunct="0">
              <a:defRPr/>
            </a:pPr>
            <a:r>
              <a:rPr lang="en-US" sz="4800" b="1" i="1" dirty="0">
                <a:solidFill>
                  <a:srgbClr val="FF0000"/>
                </a:solidFill>
                <a:effectLst>
                  <a:outerShdw blurRad="50800" dist="50800" dir="5400000" algn="ctr" rotWithShape="0">
                    <a:srgbClr val="000000"/>
                  </a:outerShdw>
                </a:effectLst>
                <a:latin typeface="Arial Unicode MS" pitchFamily="34" charset="-128"/>
              </a:rPr>
              <a:t>God’s Command</a:t>
            </a:r>
            <a:endParaRPr lang="en-GB" altLang="zh-CN" sz="4800" b="1" i="1" dirty="0">
              <a:solidFill>
                <a:srgbClr val="FF0000"/>
              </a:solidFill>
              <a:effectLst>
                <a:outerShdw blurRad="50800" dist="50800" dir="5400000" algn="ctr" rotWithShape="0">
                  <a:srgbClr val="000000"/>
                </a:outerShdw>
              </a:effectLst>
              <a:latin typeface="Arial Unicode MS" pitchFamily="34" charset="-128"/>
              <a:ea typeface="Arial Unicode MS" pitchFamily="34" charset="-128"/>
              <a:cs typeface="Arial Unicode MS" pitchFamily="34" charset="-128"/>
            </a:endParaRPr>
          </a:p>
          <a:p>
            <a:pPr algn="ctr" eaLnBrk="0" hangingPunct="0">
              <a:defRPr/>
            </a:pPr>
            <a:r>
              <a:rPr lang="en-GB" altLang="zh-CN" sz="3733" b="1" i="1" dirty="0">
                <a:solidFill>
                  <a:srgbClr val="FFFF00"/>
                </a:solidFill>
                <a:effectLst>
                  <a:outerShdw blurRad="50800" dist="50800" dir="5400000" algn="ctr" rotWithShape="0">
                    <a:srgbClr val="000000"/>
                  </a:outerShdw>
                </a:effectLst>
                <a:latin typeface="Arial Unicode MS" pitchFamily="34" charset="-128"/>
                <a:ea typeface="Arial Unicode MS" pitchFamily="34" charset="-128"/>
                <a:cs typeface="Arial Unicode MS" pitchFamily="34" charset="-128"/>
              </a:rPr>
              <a:t>“</a:t>
            </a:r>
            <a:r>
              <a:rPr lang="en-GB" altLang="zh-CN" sz="3200" dirty="0">
                <a:solidFill>
                  <a:srgbClr val="FFFF00"/>
                </a:solidFill>
                <a:effectLst>
                  <a:outerShdw blurRad="50800" dist="50800" dir="5400000" algn="ctr" rotWithShape="0">
                    <a:srgbClr val="000000"/>
                  </a:outerShdw>
                </a:effectLst>
                <a:latin typeface="Arial Unicode MS" pitchFamily="34" charset="-128"/>
                <a:ea typeface="Arial Unicode MS" pitchFamily="34" charset="-128"/>
                <a:cs typeface="Arial Unicode MS" pitchFamily="34" charset="-128"/>
              </a:rPr>
              <a:t>And this is His (the Father’s) command:</a:t>
            </a:r>
            <a:r>
              <a:rPr lang="en-GB" altLang="zh-CN" sz="3200" b="1" i="1" dirty="0">
                <a:effectLst>
                  <a:outerShdw blurRad="50800" dist="50800" dir="5400000" algn="ctr" rotWithShape="0">
                    <a:srgbClr val="000000"/>
                  </a:outerShdw>
                </a:effectLst>
                <a:latin typeface="Arial Unicode MS" pitchFamily="34" charset="-128"/>
                <a:ea typeface="Arial Unicode MS" pitchFamily="34" charset="-128"/>
                <a:cs typeface="Arial Unicode MS" pitchFamily="34" charset="-128"/>
              </a:rPr>
              <a:t> </a:t>
            </a:r>
            <a:r>
              <a:rPr lang="en-GB" altLang="zh-CN" sz="3200" b="1" i="1" dirty="0">
                <a:solidFill>
                  <a:schemeClr val="tx2"/>
                </a:solidFill>
                <a:effectLst>
                  <a:outerShdw blurRad="50800" dist="50800" dir="5400000" algn="ctr" rotWithShape="0">
                    <a:srgbClr val="000000"/>
                  </a:outerShdw>
                </a:effectLst>
                <a:latin typeface="Arial Unicode MS" pitchFamily="34" charset="-128"/>
                <a:ea typeface="Arial Unicode MS" pitchFamily="34" charset="-128"/>
                <a:cs typeface="Arial Unicode MS" pitchFamily="34" charset="-128"/>
              </a:rPr>
              <a:t>to believe in the name of His Son, Jesus Christ, and to love one another as He (Jesus)    commanded us.”</a:t>
            </a:r>
            <a:r>
              <a:rPr lang="en-GB" altLang="zh-CN" sz="3200" dirty="0">
                <a:solidFill>
                  <a:schemeClr val="tx2"/>
                </a:solidFill>
                <a:effectLst>
                  <a:outerShdw blurRad="50800" dist="50800" dir="5400000" algn="ctr" rotWithShape="0">
                    <a:srgbClr val="000000"/>
                  </a:outerShdw>
                </a:effectLst>
                <a:latin typeface="Arial Unicode MS" pitchFamily="34" charset="-128"/>
                <a:ea typeface="Arial Unicode MS" pitchFamily="34" charset="-128"/>
                <a:cs typeface="Arial Unicode MS" pitchFamily="34" charset="-128"/>
              </a:rPr>
              <a:t>  </a:t>
            </a:r>
            <a:r>
              <a:rPr lang="en-GB" altLang="zh-CN" sz="2667" dirty="0">
                <a:effectLst>
                  <a:outerShdw blurRad="50800" dist="50800" dir="5400000" algn="ctr" rotWithShape="0">
                    <a:srgbClr val="000000"/>
                  </a:outerShdw>
                </a:effectLst>
                <a:latin typeface="Arial Unicode MS" pitchFamily="34" charset="-128"/>
                <a:ea typeface="Arial Unicode MS" pitchFamily="34" charset="-128"/>
                <a:cs typeface="Arial Unicode MS" pitchFamily="34" charset="-128"/>
              </a:rPr>
              <a:t>1 John 3:23</a:t>
            </a:r>
            <a:endParaRPr lang="en-US" sz="2667" dirty="0">
              <a:effectLst>
                <a:outerShdw blurRad="50800" dist="50800" dir="5400000" algn="ctr" rotWithShape="0">
                  <a:srgbClr val="000000"/>
                </a:outerShdw>
              </a:effectLst>
              <a:latin typeface="Arial Unicode MS" pitchFamily="34" charset="-128"/>
            </a:endParaRPr>
          </a:p>
        </p:txBody>
      </p:sp>
      <p:sp>
        <p:nvSpPr>
          <p:cNvPr id="716805" name="Rectangle 30"/>
          <p:cNvSpPr>
            <a:spLocks noChangeArrowheads="1"/>
          </p:cNvSpPr>
          <p:nvPr/>
        </p:nvSpPr>
        <p:spPr bwMode="hidden">
          <a:xfrm>
            <a:off x="0" y="6489701"/>
            <a:ext cx="12175067" cy="368300"/>
          </a:xfrm>
          <a:prstGeom prst="rect">
            <a:avLst/>
          </a:prstGeom>
          <a:gradFill rotWithShape="0">
            <a:gsLst>
              <a:gs pos="0">
                <a:schemeClr val="bg1"/>
              </a:gs>
              <a:gs pos="100000">
                <a:schemeClr val="hlink"/>
              </a:gs>
            </a:gsLst>
            <a:lin ang="5400000" scaled="1"/>
          </a:gradFill>
          <a:ln w="9525">
            <a:noFill/>
            <a:miter lim="800000"/>
            <a:headEnd/>
            <a:tailEnd/>
          </a:ln>
        </p:spPr>
        <p:txBody>
          <a:bodyPr wrap="none" anchor="ctr"/>
          <a:lstStyle/>
          <a:p>
            <a:pPr eaLnBrk="0" hangingPunct="0"/>
            <a:endParaRPr lang="en-US" sz="2400" dirty="0">
              <a:latin typeface="Tahoma" pitchFamily="34" charset="0"/>
            </a:endParaRPr>
          </a:p>
        </p:txBody>
      </p:sp>
    </p:spTree>
    <p:extLst>
      <p:ext uri="{BB962C8B-B14F-4D97-AF65-F5344CB8AC3E}">
        <p14:creationId xmlns:p14="http://schemas.microsoft.com/office/powerpoint/2010/main" val="501211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97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25"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6801" name="Group 26"/>
          <p:cNvGrpSpPr>
            <a:grpSpLocks/>
          </p:cNvGrpSpPr>
          <p:nvPr/>
        </p:nvGrpSpPr>
        <p:grpSpPr bwMode="auto">
          <a:xfrm>
            <a:off x="2844800" y="990601"/>
            <a:ext cx="6502400" cy="4872039"/>
            <a:chOff x="1344" y="624"/>
            <a:chExt cx="3072" cy="3069"/>
          </a:xfrm>
        </p:grpSpPr>
        <p:sp>
          <p:nvSpPr>
            <p:cNvPr id="716807" name="Oval 5"/>
            <p:cNvSpPr>
              <a:spLocks noChangeArrowheads="1"/>
            </p:cNvSpPr>
            <p:nvPr/>
          </p:nvSpPr>
          <p:spPr bwMode="grayWhite">
            <a:xfrm>
              <a:off x="1344" y="624"/>
              <a:ext cx="3072" cy="3069"/>
            </a:xfrm>
            <a:prstGeom prst="ellipse">
              <a:avLst/>
            </a:prstGeom>
            <a:gradFill rotWithShape="0">
              <a:gsLst>
                <a:gs pos="0">
                  <a:schemeClr val="bg1"/>
                </a:gs>
                <a:gs pos="100000">
                  <a:schemeClr val="bg2"/>
                </a:gs>
              </a:gsLst>
              <a:lin ang="0" scaled="1"/>
            </a:gradFill>
            <a:ln w="9525">
              <a:noFill/>
              <a:round/>
              <a:headEnd/>
              <a:tailEnd/>
            </a:ln>
          </p:spPr>
          <p:txBody>
            <a:bodyPr wrap="none" anchor="ctr"/>
            <a:lstStyle/>
            <a:p>
              <a:pPr eaLnBrk="0" hangingPunct="0"/>
              <a:endParaRPr lang="en-US" sz="2400" dirty="0">
                <a:latin typeface="Tahoma" pitchFamily="34" charset="0"/>
              </a:endParaRPr>
            </a:p>
          </p:txBody>
        </p:sp>
        <p:grpSp>
          <p:nvGrpSpPr>
            <p:cNvPr id="716808" name="Group 6"/>
            <p:cNvGrpSpPr>
              <a:grpSpLocks/>
            </p:cNvGrpSpPr>
            <p:nvPr/>
          </p:nvGrpSpPr>
          <p:grpSpPr bwMode="auto">
            <a:xfrm>
              <a:off x="1344" y="944"/>
              <a:ext cx="2857" cy="2280"/>
              <a:chOff x="4458" y="2991"/>
              <a:chExt cx="999" cy="797"/>
            </a:xfrm>
          </p:grpSpPr>
          <p:sp>
            <p:nvSpPr>
              <p:cNvPr id="716809" name="Freeform 7"/>
              <p:cNvSpPr>
                <a:spLocks/>
              </p:cNvSpPr>
              <p:nvPr/>
            </p:nvSpPr>
            <p:spPr bwMode="grayWhite">
              <a:xfrm>
                <a:off x="4599" y="3283"/>
                <a:ext cx="1" cy="17"/>
              </a:xfrm>
              <a:custGeom>
                <a:avLst/>
                <a:gdLst>
                  <a:gd name="T0" fmla="*/ 0 w 1"/>
                  <a:gd name="T1" fmla="*/ 0 h 17"/>
                  <a:gd name="T2" fmla="*/ 0 w 1"/>
                  <a:gd name="T3" fmla="*/ 16 h 17"/>
                  <a:gd name="T4" fmla="*/ 0 w 1"/>
                  <a:gd name="T5" fmla="*/ 16 h 17"/>
                  <a:gd name="T6" fmla="*/ 0 w 1"/>
                  <a:gd name="T7" fmla="*/ 6 h 17"/>
                  <a:gd name="T8" fmla="*/ 0 w 1"/>
                  <a:gd name="T9" fmla="*/ 0 h 17"/>
                  <a:gd name="T10" fmla="*/ 0 60000 65536"/>
                  <a:gd name="T11" fmla="*/ 0 60000 65536"/>
                  <a:gd name="T12" fmla="*/ 0 60000 65536"/>
                  <a:gd name="T13" fmla="*/ 0 60000 65536"/>
                  <a:gd name="T14" fmla="*/ 0 60000 65536"/>
                  <a:gd name="T15" fmla="*/ 0 w 1"/>
                  <a:gd name="T16" fmla="*/ 0 h 17"/>
                  <a:gd name="T17" fmla="*/ 1 w 1"/>
                  <a:gd name="T18" fmla="*/ 17 h 17"/>
                </a:gdLst>
                <a:ahLst/>
                <a:cxnLst>
                  <a:cxn ang="T10">
                    <a:pos x="T0" y="T1"/>
                  </a:cxn>
                  <a:cxn ang="T11">
                    <a:pos x="T2" y="T3"/>
                  </a:cxn>
                  <a:cxn ang="T12">
                    <a:pos x="T4" y="T5"/>
                  </a:cxn>
                  <a:cxn ang="T13">
                    <a:pos x="T6" y="T7"/>
                  </a:cxn>
                  <a:cxn ang="T14">
                    <a:pos x="T8" y="T9"/>
                  </a:cxn>
                </a:cxnLst>
                <a:rect l="T15" t="T16" r="T17" b="T18"/>
                <a:pathLst>
                  <a:path w="1" h="17">
                    <a:moveTo>
                      <a:pt x="0" y="0"/>
                    </a:moveTo>
                    <a:lnTo>
                      <a:pt x="0" y="16"/>
                    </a:lnTo>
                    <a:lnTo>
                      <a:pt x="0" y="6"/>
                    </a:lnTo>
                    <a:lnTo>
                      <a:pt x="0" y="0"/>
                    </a:lnTo>
                  </a:path>
                </a:pathLst>
              </a:custGeom>
              <a:solidFill>
                <a:srgbClr val="2929FF"/>
              </a:solidFill>
              <a:ln w="9525" cap="rnd">
                <a:noFill/>
                <a:round/>
                <a:headEnd/>
                <a:tailEnd/>
              </a:ln>
            </p:spPr>
            <p:txBody>
              <a:bodyPr/>
              <a:lstStyle/>
              <a:p>
                <a:endParaRPr lang="en-CA" sz="2400" dirty="0"/>
              </a:p>
            </p:txBody>
          </p:sp>
          <p:sp>
            <p:nvSpPr>
              <p:cNvPr id="716810" name="Freeform 8"/>
              <p:cNvSpPr>
                <a:spLocks/>
              </p:cNvSpPr>
              <p:nvPr/>
            </p:nvSpPr>
            <p:spPr bwMode="grayWhite">
              <a:xfrm>
                <a:off x="4616" y="3305"/>
                <a:ext cx="17" cy="17"/>
              </a:xfrm>
              <a:custGeom>
                <a:avLst/>
                <a:gdLst>
                  <a:gd name="T0" fmla="*/ 0 w 17"/>
                  <a:gd name="T1" fmla="*/ 0 h 17"/>
                  <a:gd name="T2" fmla="*/ 16 w 17"/>
                  <a:gd name="T3" fmla="*/ 0 h 17"/>
                  <a:gd name="T4" fmla="*/ 16 w 17"/>
                  <a:gd name="T5" fmla="*/ 16 h 17"/>
                  <a:gd name="T6" fmla="*/ 0 w 17"/>
                  <a:gd name="T7" fmla="*/ 0 h 17"/>
                  <a:gd name="T8" fmla="*/ 0 60000 65536"/>
                  <a:gd name="T9" fmla="*/ 0 60000 65536"/>
                  <a:gd name="T10" fmla="*/ 0 60000 65536"/>
                  <a:gd name="T11" fmla="*/ 0 60000 65536"/>
                  <a:gd name="T12" fmla="*/ 0 w 17"/>
                  <a:gd name="T13" fmla="*/ 0 h 17"/>
                  <a:gd name="T14" fmla="*/ 17 w 17"/>
                  <a:gd name="T15" fmla="*/ 17 h 17"/>
                </a:gdLst>
                <a:ahLst/>
                <a:cxnLst>
                  <a:cxn ang="T8">
                    <a:pos x="T0" y="T1"/>
                  </a:cxn>
                  <a:cxn ang="T9">
                    <a:pos x="T2" y="T3"/>
                  </a:cxn>
                  <a:cxn ang="T10">
                    <a:pos x="T4" y="T5"/>
                  </a:cxn>
                  <a:cxn ang="T11">
                    <a:pos x="T6" y="T7"/>
                  </a:cxn>
                </a:cxnLst>
                <a:rect l="T12" t="T13" r="T14" b="T15"/>
                <a:pathLst>
                  <a:path w="17" h="17">
                    <a:moveTo>
                      <a:pt x="0" y="0"/>
                    </a:moveTo>
                    <a:lnTo>
                      <a:pt x="16" y="0"/>
                    </a:lnTo>
                    <a:lnTo>
                      <a:pt x="16" y="16"/>
                    </a:lnTo>
                    <a:lnTo>
                      <a:pt x="0" y="0"/>
                    </a:lnTo>
                  </a:path>
                </a:pathLst>
              </a:custGeom>
              <a:solidFill>
                <a:srgbClr val="2929FF"/>
              </a:solidFill>
              <a:ln w="9525" cap="rnd">
                <a:noFill/>
                <a:round/>
                <a:headEnd/>
                <a:tailEnd/>
              </a:ln>
            </p:spPr>
            <p:txBody>
              <a:bodyPr/>
              <a:lstStyle/>
              <a:p>
                <a:endParaRPr lang="en-CA" sz="2400" dirty="0"/>
              </a:p>
            </p:txBody>
          </p:sp>
          <p:sp>
            <p:nvSpPr>
              <p:cNvPr id="716811" name="Freeform 9"/>
              <p:cNvSpPr>
                <a:spLocks/>
              </p:cNvSpPr>
              <p:nvPr/>
            </p:nvSpPr>
            <p:spPr bwMode="grayWhite">
              <a:xfrm>
                <a:off x="4674" y="3275"/>
                <a:ext cx="37" cy="35"/>
              </a:xfrm>
              <a:custGeom>
                <a:avLst/>
                <a:gdLst>
                  <a:gd name="T0" fmla="*/ 36 w 37"/>
                  <a:gd name="T1" fmla="*/ 0 h 35"/>
                  <a:gd name="T2" fmla="*/ 22 w 37"/>
                  <a:gd name="T3" fmla="*/ 0 h 35"/>
                  <a:gd name="T4" fmla="*/ 14 w 37"/>
                  <a:gd name="T5" fmla="*/ 9 h 35"/>
                  <a:gd name="T6" fmla="*/ 9 w 37"/>
                  <a:gd name="T7" fmla="*/ 9 h 35"/>
                  <a:gd name="T8" fmla="*/ 5 w 37"/>
                  <a:gd name="T9" fmla="*/ 13 h 35"/>
                  <a:gd name="T10" fmla="*/ 0 w 37"/>
                  <a:gd name="T11" fmla="*/ 13 h 35"/>
                  <a:gd name="T12" fmla="*/ 0 w 37"/>
                  <a:gd name="T13" fmla="*/ 25 h 35"/>
                  <a:gd name="T14" fmla="*/ 8 w 37"/>
                  <a:gd name="T15" fmla="*/ 34 h 35"/>
                  <a:gd name="T16" fmla="*/ 29 w 37"/>
                  <a:gd name="T17" fmla="*/ 34 h 35"/>
                  <a:gd name="T18" fmla="*/ 36 w 37"/>
                  <a:gd name="T19" fmla="*/ 25 h 35"/>
                  <a:gd name="T20" fmla="*/ 36 w 37"/>
                  <a:gd name="T21" fmla="*/ 0 h 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35"/>
                  <a:gd name="T35" fmla="*/ 37 w 37"/>
                  <a:gd name="T36" fmla="*/ 35 h 3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35">
                    <a:moveTo>
                      <a:pt x="36" y="0"/>
                    </a:moveTo>
                    <a:lnTo>
                      <a:pt x="22" y="0"/>
                    </a:lnTo>
                    <a:lnTo>
                      <a:pt x="14" y="9"/>
                    </a:lnTo>
                    <a:lnTo>
                      <a:pt x="9" y="9"/>
                    </a:lnTo>
                    <a:lnTo>
                      <a:pt x="5" y="13"/>
                    </a:lnTo>
                    <a:lnTo>
                      <a:pt x="0" y="13"/>
                    </a:lnTo>
                    <a:lnTo>
                      <a:pt x="0" y="25"/>
                    </a:lnTo>
                    <a:lnTo>
                      <a:pt x="8" y="34"/>
                    </a:lnTo>
                    <a:lnTo>
                      <a:pt x="29" y="34"/>
                    </a:lnTo>
                    <a:lnTo>
                      <a:pt x="36" y="25"/>
                    </a:lnTo>
                    <a:lnTo>
                      <a:pt x="36" y="0"/>
                    </a:lnTo>
                  </a:path>
                </a:pathLst>
              </a:custGeom>
              <a:solidFill>
                <a:srgbClr val="2929FF"/>
              </a:solidFill>
              <a:ln w="9525" cap="rnd">
                <a:noFill/>
                <a:round/>
                <a:headEnd/>
                <a:tailEnd/>
              </a:ln>
            </p:spPr>
            <p:txBody>
              <a:bodyPr/>
              <a:lstStyle/>
              <a:p>
                <a:endParaRPr lang="en-CA" sz="2400" dirty="0"/>
              </a:p>
            </p:txBody>
          </p:sp>
          <p:sp>
            <p:nvSpPr>
              <p:cNvPr id="716812" name="Freeform 10"/>
              <p:cNvSpPr>
                <a:spLocks/>
              </p:cNvSpPr>
              <p:nvPr/>
            </p:nvSpPr>
            <p:spPr bwMode="grayWhite">
              <a:xfrm>
                <a:off x="4458" y="3303"/>
                <a:ext cx="324" cy="422"/>
              </a:xfrm>
              <a:custGeom>
                <a:avLst/>
                <a:gdLst>
                  <a:gd name="T0" fmla="*/ 76 w 324"/>
                  <a:gd name="T1" fmla="*/ 0 h 422"/>
                  <a:gd name="T2" fmla="*/ 71 w 324"/>
                  <a:gd name="T3" fmla="*/ 11 h 422"/>
                  <a:gd name="T4" fmla="*/ 45 w 324"/>
                  <a:gd name="T5" fmla="*/ 33 h 422"/>
                  <a:gd name="T6" fmla="*/ 40 w 324"/>
                  <a:gd name="T7" fmla="*/ 53 h 422"/>
                  <a:gd name="T8" fmla="*/ 21 w 324"/>
                  <a:gd name="T9" fmla="*/ 68 h 422"/>
                  <a:gd name="T10" fmla="*/ 8 w 324"/>
                  <a:gd name="T11" fmla="*/ 96 h 422"/>
                  <a:gd name="T12" fmla="*/ 8 w 324"/>
                  <a:gd name="T13" fmla="*/ 114 h 422"/>
                  <a:gd name="T14" fmla="*/ 0 w 324"/>
                  <a:gd name="T15" fmla="*/ 144 h 422"/>
                  <a:gd name="T16" fmla="*/ 11 w 324"/>
                  <a:gd name="T17" fmla="*/ 157 h 422"/>
                  <a:gd name="T18" fmla="*/ 40 w 324"/>
                  <a:gd name="T19" fmla="*/ 195 h 422"/>
                  <a:gd name="T20" fmla="*/ 48 w 324"/>
                  <a:gd name="T21" fmla="*/ 190 h 422"/>
                  <a:gd name="T22" fmla="*/ 99 w 324"/>
                  <a:gd name="T23" fmla="*/ 190 h 422"/>
                  <a:gd name="T24" fmla="*/ 123 w 324"/>
                  <a:gd name="T25" fmla="*/ 199 h 422"/>
                  <a:gd name="T26" fmla="*/ 121 w 324"/>
                  <a:gd name="T27" fmla="*/ 229 h 422"/>
                  <a:gd name="T28" fmla="*/ 138 w 324"/>
                  <a:gd name="T29" fmla="*/ 268 h 422"/>
                  <a:gd name="T30" fmla="*/ 137 w 324"/>
                  <a:gd name="T31" fmla="*/ 279 h 422"/>
                  <a:gd name="T32" fmla="*/ 144 w 324"/>
                  <a:gd name="T33" fmla="*/ 291 h 422"/>
                  <a:gd name="T34" fmla="*/ 133 w 324"/>
                  <a:gd name="T35" fmla="*/ 319 h 422"/>
                  <a:gd name="T36" fmla="*/ 146 w 324"/>
                  <a:gd name="T37" fmla="*/ 354 h 422"/>
                  <a:gd name="T38" fmla="*/ 153 w 324"/>
                  <a:gd name="T39" fmla="*/ 382 h 422"/>
                  <a:gd name="T40" fmla="*/ 162 w 324"/>
                  <a:gd name="T41" fmla="*/ 399 h 422"/>
                  <a:gd name="T42" fmla="*/ 171 w 324"/>
                  <a:gd name="T43" fmla="*/ 421 h 422"/>
                  <a:gd name="T44" fmla="*/ 188 w 324"/>
                  <a:gd name="T45" fmla="*/ 418 h 422"/>
                  <a:gd name="T46" fmla="*/ 216 w 324"/>
                  <a:gd name="T47" fmla="*/ 402 h 422"/>
                  <a:gd name="T48" fmla="*/ 229 w 324"/>
                  <a:gd name="T49" fmla="*/ 382 h 422"/>
                  <a:gd name="T50" fmla="*/ 228 w 324"/>
                  <a:gd name="T51" fmla="*/ 369 h 422"/>
                  <a:gd name="T52" fmla="*/ 245 w 324"/>
                  <a:gd name="T53" fmla="*/ 359 h 422"/>
                  <a:gd name="T54" fmla="*/ 242 w 324"/>
                  <a:gd name="T55" fmla="*/ 340 h 422"/>
                  <a:gd name="T56" fmla="*/ 267 w 324"/>
                  <a:gd name="T57" fmla="*/ 310 h 422"/>
                  <a:gd name="T58" fmla="*/ 271 w 324"/>
                  <a:gd name="T59" fmla="*/ 285 h 422"/>
                  <a:gd name="T60" fmla="*/ 264 w 324"/>
                  <a:gd name="T61" fmla="*/ 277 h 422"/>
                  <a:gd name="T62" fmla="*/ 267 w 324"/>
                  <a:gd name="T63" fmla="*/ 267 h 422"/>
                  <a:gd name="T64" fmla="*/ 261 w 324"/>
                  <a:gd name="T65" fmla="*/ 258 h 422"/>
                  <a:gd name="T66" fmla="*/ 280 w 324"/>
                  <a:gd name="T67" fmla="*/ 234 h 422"/>
                  <a:gd name="T68" fmla="*/ 280 w 324"/>
                  <a:gd name="T69" fmla="*/ 222 h 422"/>
                  <a:gd name="T70" fmla="*/ 306 w 324"/>
                  <a:gd name="T71" fmla="*/ 202 h 422"/>
                  <a:gd name="T72" fmla="*/ 323 w 324"/>
                  <a:gd name="T73" fmla="*/ 148 h 422"/>
                  <a:gd name="T74" fmla="*/ 299 w 324"/>
                  <a:gd name="T75" fmla="*/ 162 h 422"/>
                  <a:gd name="T76" fmla="*/ 278 w 324"/>
                  <a:gd name="T77" fmla="*/ 156 h 422"/>
                  <a:gd name="T78" fmla="*/ 281 w 324"/>
                  <a:gd name="T79" fmla="*/ 143 h 422"/>
                  <a:gd name="T80" fmla="*/ 260 w 324"/>
                  <a:gd name="T81" fmla="*/ 129 h 422"/>
                  <a:gd name="T82" fmla="*/ 250 w 324"/>
                  <a:gd name="T83" fmla="*/ 94 h 422"/>
                  <a:gd name="T84" fmla="*/ 230 w 324"/>
                  <a:gd name="T85" fmla="*/ 66 h 422"/>
                  <a:gd name="T86" fmla="*/ 230 w 324"/>
                  <a:gd name="T87" fmla="*/ 47 h 422"/>
                  <a:gd name="T88" fmla="*/ 219 w 324"/>
                  <a:gd name="T89" fmla="*/ 46 h 422"/>
                  <a:gd name="T90" fmla="*/ 212 w 324"/>
                  <a:gd name="T91" fmla="*/ 49 h 422"/>
                  <a:gd name="T92" fmla="*/ 182 w 324"/>
                  <a:gd name="T93" fmla="*/ 38 h 422"/>
                  <a:gd name="T94" fmla="*/ 174 w 324"/>
                  <a:gd name="T95" fmla="*/ 46 h 422"/>
                  <a:gd name="T96" fmla="*/ 167 w 324"/>
                  <a:gd name="T97" fmla="*/ 56 h 422"/>
                  <a:gd name="T98" fmla="*/ 151 w 324"/>
                  <a:gd name="T99" fmla="*/ 38 h 422"/>
                  <a:gd name="T100" fmla="*/ 135 w 324"/>
                  <a:gd name="T101" fmla="*/ 33 h 422"/>
                  <a:gd name="T102" fmla="*/ 134 w 324"/>
                  <a:gd name="T103" fmla="*/ 10 h 422"/>
                  <a:gd name="T104" fmla="*/ 111 w 324"/>
                  <a:gd name="T105" fmla="*/ 14 h 422"/>
                  <a:gd name="T106" fmla="*/ 96 w 324"/>
                  <a:gd name="T107" fmla="*/ 9 h 422"/>
                  <a:gd name="T108" fmla="*/ 76 w 324"/>
                  <a:gd name="T109" fmla="*/ 0 h 42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324"/>
                  <a:gd name="T166" fmla="*/ 0 h 422"/>
                  <a:gd name="T167" fmla="*/ 324 w 324"/>
                  <a:gd name="T168" fmla="*/ 422 h 42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324" h="422">
                    <a:moveTo>
                      <a:pt x="76" y="0"/>
                    </a:moveTo>
                    <a:lnTo>
                      <a:pt x="71" y="11"/>
                    </a:lnTo>
                    <a:lnTo>
                      <a:pt x="45" y="33"/>
                    </a:lnTo>
                    <a:lnTo>
                      <a:pt x="40" y="53"/>
                    </a:lnTo>
                    <a:lnTo>
                      <a:pt x="21" y="68"/>
                    </a:lnTo>
                    <a:lnTo>
                      <a:pt x="8" y="96"/>
                    </a:lnTo>
                    <a:lnTo>
                      <a:pt x="8" y="114"/>
                    </a:lnTo>
                    <a:lnTo>
                      <a:pt x="0" y="144"/>
                    </a:lnTo>
                    <a:lnTo>
                      <a:pt x="11" y="157"/>
                    </a:lnTo>
                    <a:lnTo>
                      <a:pt x="40" y="195"/>
                    </a:lnTo>
                    <a:lnTo>
                      <a:pt x="48" y="190"/>
                    </a:lnTo>
                    <a:lnTo>
                      <a:pt x="99" y="190"/>
                    </a:lnTo>
                    <a:lnTo>
                      <a:pt x="123" y="199"/>
                    </a:lnTo>
                    <a:lnTo>
                      <a:pt x="121" y="229"/>
                    </a:lnTo>
                    <a:lnTo>
                      <a:pt x="138" y="268"/>
                    </a:lnTo>
                    <a:lnTo>
                      <a:pt x="137" y="279"/>
                    </a:lnTo>
                    <a:lnTo>
                      <a:pt x="144" y="291"/>
                    </a:lnTo>
                    <a:lnTo>
                      <a:pt x="133" y="319"/>
                    </a:lnTo>
                    <a:lnTo>
                      <a:pt x="146" y="354"/>
                    </a:lnTo>
                    <a:lnTo>
                      <a:pt x="153" y="382"/>
                    </a:lnTo>
                    <a:lnTo>
                      <a:pt x="162" y="399"/>
                    </a:lnTo>
                    <a:lnTo>
                      <a:pt x="171" y="421"/>
                    </a:lnTo>
                    <a:lnTo>
                      <a:pt x="188" y="418"/>
                    </a:lnTo>
                    <a:lnTo>
                      <a:pt x="216" y="402"/>
                    </a:lnTo>
                    <a:lnTo>
                      <a:pt x="229" y="382"/>
                    </a:lnTo>
                    <a:lnTo>
                      <a:pt x="228" y="369"/>
                    </a:lnTo>
                    <a:lnTo>
                      <a:pt x="245" y="359"/>
                    </a:lnTo>
                    <a:lnTo>
                      <a:pt x="242" y="340"/>
                    </a:lnTo>
                    <a:lnTo>
                      <a:pt x="267" y="310"/>
                    </a:lnTo>
                    <a:lnTo>
                      <a:pt x="271" y="285"/>
                    </a:lnTo>
                    <a:lnTo>
                      <a:pt x="264" y="277"/>
                    </a:lnTo>
                    <a:lnTo>
                      <a:pt x="267" y="267"/>
                    </a:lnTo>
                    <a:lnTo>
                      <a:pt x="261" y="258"/>
                    </a:lnTo>
                    <a:lnTo>
                      <a:pt x="280" y="234"/>
                    </a:lnTo>
                    <a:lnTo>
                      <a:pt x="280" y="222"/>
                    </a:lnTo>
                    <a:lnTo>
                      <a:pt x="306" y="202"/>
                    </a:lnTo>
                    <a:lnTo>
                      <a:pt x="323" y="148"/>
                    </a:lnTo>
                    <a:lnTo>
                      <a:pt x="299" y="162"/>
                    </a:lnTo>
                    <a:lnTo>
                      <a:pt x="278" y="156"/>
                    </a:lnTo>
                    <a:lnTo>
                      <a:pt x="281" y="143"/>
                    </a:lnTo>
                    <a:lnTo>
                      <a:pt x="260" y="129"/>
                    </a:lnTo>
                    <a:lnTo>
                      <a:pt x="250" y="94"/>
                    </a:lnTo>
                    <a:lnTo>
                      <a:pt x="230" y="66"/>
                    </a:lnTo>
                    <a:lnTo>
                      <a:pt x="230" y="47"/>
                    </a:lnTo>
                    <a:lnTo>
                      <a:pt x="219" y="46"/>
                    </a:lnTo>
                    <a:lnTo>
                      <a:pt x="212" y="49"/>
                    </a:lnTo>
                    <a:lnTo>
                      <a:pt x="182" y="38"/>
                    </a:lnTo>
                    <a:lnTo>
                      <a:pt x="174" y="46"/>
                    </a:lnTo>
                    <a:lnTo>
                      <a:pt x="167" y="56"/>
                    </a:lnTo>
                    <a:lnTo>
                      <a:pt x="151" y="38"/>
                    </a:lnTo>
                    <a:lnTo>
                      <a:pt x="135" y="33"/>
                    </a:lnTo>
                    <a:lnTo>
                      <a:pt x="134" y="10"/>
                    </a:lnTo>
                    <a:lnTo>
                      <a:pt x="111" y="14"/>
                    </a:lnTo>
                    <a:lnTo>
                      <a:pt x="96" y="9"/>
                    </a:lnTo>
                    <a:lnTo>
                      <a:pt x="76" y="0"/>
                    </a:lnTo>
                  </a:path>
                </a:pathLst>
              </a:custGeom>
              <a:solidFill>
                <a:srgbClr val="2929FF"/>
              </a:solidFill>
              <a:ln w="9525" cap="rnd">
                <a:noFill/>
                <a:round/>
                <a:headEnd/>
                <a:tailEnd/>
              </a:ln>
            </p:spPr>
            <p:txBody>
              <a:bodyPr/>
              <a:lstStyle/>
              <a:p>
                <a:endParaRPr lang="en-CA" sz="2400" dirty="0"/>
              </a:p>
            </p:txBody>
          </p:sp>
          <p:sp>
            <p:nvSpPr>
              <p:cNvPr id="716813" name="Freeform 11"/>
              <p:cNvSpPr>
                <a:spLocks/>
              </p:cNvSpPr>
              <p:nvPr/>
            </p:nvSpPr>
            <p:spPr bwMode="grayWhite">
              <a:xfrm>
                <a:off x="5205" y="3408"/>
                <a:ext cx="17" cy="21"/>
              </a:xfrm>
              <a:custGeom>
                <a:avLst/>
                <a:gdLst>
                  <a:gd name="T0" fmla="*/ 7 w 17"/>
                  <a:gd name="T1" fmla="*/ 0 h 21"/>
                  <a:gd name="T2" fmla="*/ 9 w 17"/>
                  <a:gd name="T3" fmla="*/ 5 h 21"/>
                  <a:gd name="T4" fmla="*/ 7 w 17"/>
                  <a:gd name="T5" fmla="*/ 10 h 21"/>
                  <a:gd name="T6" fmla="*/ 7 w 17"/>
                  <a:gd name="T7" fmla="*/ 14 h 21"/>
                  <a:gd name="T8" fmla="*/ 16 w 17"/>
                  <a:gd name="T9" fmla="*/ 17 h 21"/>
                  <a:gd name="T10" fmla="*/ 16 w 17"/>
                  <a:gd name="T11" fmla="*/ 20 h 21"/>
                  <a:gd name="T12" fmla="*/ 9 w 17"/>
                  <a:gd name="T13" fmla="*/ 17 h 21"/>
                  <a:gd name="T14" fmla="*/ 3 w 17"/>
                  <a:gd name="T15" fmla="*/ 20 h 21"/>
                  <a:gd name="T16" fmla="*/ 0 w 17"/>
                  <a:gd name="T17" fmla="*/ 17 h 21"/>
                  <a:gd name="T18" fmla="*/ 3 w 17"/>
                  <a:gd name="T19" fmla="*/ 14 h 21"/>
                  <a:gd name="T20" fmla="*/ 0 w 17"/>
                  <a:gd name="T21" fmla="*/ 10 h 21"/>
                  <a:gd name="T22" fmla="*/ 3 w 17"/>
                  <a:gd name="T23" fmla="*/ 2 h 21"/>
                  <a:gd name="T24" fmla="*/ 7 w 17"/>
                  <a:gd name="T25" fmla="*/ 0 h 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21"/>
                  <a:gd name="T41" fmla="*/ 17 w 17"/>
                  <a:gd name="T42" fmla="*/ 21 h 2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21">
                    <a:moveTo>
                      <a:pt x="7" y="0"/>
                    </a:moveTo>
                    <a:lnTo>
                      <a:pt x="9" y="5"/>
                    </a:lnTo>
                    <a:lnTo>
                      <a:pt x="7" y="10"/>
                    </a:lnTo>
                    <a:lnTo>
                      <a:pt x="7" y="14"/>
                    </a:lnTo>
                    <a:lnTo>
                      <a:pt x="16" y="17"/>
                    </a:lnTo>
                    <a:lnTo>
                      <a:pt x="16" y="20"/>
                    </a:lnTo>
                    <a:lnTo>
                      <a:pt x="9" y="17"/>
                    </a:lnTo>
                    <a:lnTo>
                      <a:pt x="3" y="20"/>
                    </a:lnTo>
                    <a:lnTo>
                      <a:pt x="0" y="17"/>
                    </a:lnTo>
                    <a:lnTo>
                      <a:pt x="3" y="14"/>
                    </a:lnTo>
                    <a:lnTo>
                      <a:pt x="0" y="10"/>
                    </a:lnTo>
                    <a:lnTo>
                      <a:pt x="3" y="2"/>
                    </a:lnTo>
                    <a:lnTo>
                      <a:pt x="7" y="0"/>
                    </a:lnTo>
                  </a:path>
                </a:pathLst>
              </a:custGeom>
              <a:solidFill>
                <a:srgbClr val="2929FF"/>
              </a:solidFill>
              <a:ln w="9525" cap="rnd">
                <a:noFill/>
                <a:round/>
                <a:headEnd/>
                <a:tailEnd/>
              </a:ln>
            </p:spPr>
            <p:txBody>
              <a:bodyPr/>
              <a:lstStyle/>
              <a:p>
                <a:endParaRPr lang="en-CA" sz="2400" dirty="0"/>
              </a:p>
            </p:txBody>
          </p:sp>
          <p:sp>
            <p:nvSpPr>
              <p:cNvPr id="716814" name="Freeform 12"/>
              <p:cNvSpPr>
                <a:spLocks/>
              </p:cNvSpPr>
              <p:nvPr/>
            </p:nvSpPr>
            <p:spPr bwMode="grayWhite">
              <a:xfrm>
                <a:off x="5144" y="3496"/>
                <a:ext cx="49" cy="70"/>
              </a:xfrm>
              <a:custGeom>
                <a:avLst/>
                <a:gdLst>
                  <a:gd name="T0" fmla="*/ 0 w 49"/>
                  <a:gd name="T1" fmla="*/ 34 h 70"/>
                  <a:gd name="T2" fmla="*/ 17 w 49"/>
                  <a:gd name="T3" fmla="*/ 34 h 70"/>
                  <a:gd name="T4" fmla="*/ 37 w 49"/>
                  <a:gd name="T5" fmla="*/ 0 h 70"/>
                  <a:gd name="T6" fmla="*/ 48 w 49"/>
                  <a:gd name="T7" fmla="*/ 20 h 70"/>
                  <a:gd name="T8" fmla="*/ 39 w 49"/>
                  <a:gd name="T9" fmla="*/ 69 h 70"/>
                  <a:gd name="T10" fmla="*/ 3 w 49"/>
                  <a:gd name="T11" fmla="*/ 57 h 70"/>
                  <a:gd name="T12" fmla="*/ 0 w 49"/>
                  <a:gd name="T13" fmla="*/ 34 h 70"/>
                  <a:gd name="T14" fmla="*/ 0 60000 65536"/>
                  <a:gd name="T15" fmla="*/ 0 60000 65536"/>
                  <a:gd name="T16" fmla="*/ 0 60000 65536"/>
                  <a:gd name="T17" fmla="*/ 0 60000 65536"/>
                  <a:gd name="T18" fmla="*/ 0 60000 65536"/>
                  <a:gd name="T19" fmla="*/ 0 60000 65536"/>
                  <a:gd name="T20" fmla="*/ 0 60000 65536"/>
                  <a:gd name="T21" fmla="*/ 0 w 49"/>
                  <a:gd name="T22" fmla="*/ 0 h 70"/>
                  <a:gd name="T23" fmla="*/ 49 w 49"/>
                  <a:gd name="T24" fmla="*/ 70 h 7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9" h="70">
                    <a:moveTo>
                      <a:pt x="0" y="34"/>
                    </a:moveTo>
                    <a:lnTo>
                      <a:pt x="17" y="34"/>
                    </a:lnTo>
                    <a:lnTo>
                      <a:pt x="37" y="0"/>
                    </a:lnTo>
                    <a:lnTo>
                      <a:pt x="48" y="20"/>
                    </a:lnTo>
                    <a:lnTo>
                      <a:pt x="39" y="69"/>
                    </a:lnTo>
                    <a:lnTo>
                      <a:pt x="3" y="57"/>
                    </a:lnTo>
                    <a:lnTo>
                      <a:pt x="0" y="34"/>
                    </a:lnTo>
                  </a:path>
                </a:pathLst>
              </a:custGeom>
              <a:solidFill>
                <a:srgbClr val="2929FF"/>
              </a:solidFill>
              <a:ln w="9525" cap="rnd">
                <a:noFill/>
                <a:round/>
                <a:headEnd/>
                <a:tailEnd/>
              </a:ln>
            </p:spPr>
            <p:txBody>
              <a:bodyPr/>
              <a:lstStyle/>
              <a:p>
                <a:endParaRPr lang="en-CA" sz="2400" dirty="0"/>
              </a:p>
            </p:txBody>
          </p:sp>
          <p:sp>
            <p:nvSpPr>
              <p:cNvPr id="716815" name="Freeform 13"/>
              <p:cNvSpPr>
                <a:spLocks/>
              </p:cNvSpPr>
              <p:nvPr/>
            </p:nvSpPr>
            <p:spPr bwMode="grayWhite">
              <a:xfrm>
                <a:off x="5241" y="3523"/>
                <a:ext cx="84" cy="67"/>
              </a:xfrm>
              <a:custGeom>
                <a:avLst/>
                <a:gdLst>
                  <a:gd name="T0" fmla="*/ 5 w 84"/>
                  <a:gd name="T1" fmla="*/ 15 h 67"/>
                  <a:gd name="T2" fmla="*/ 0 w 84"/>
                  <a:gd name="T3" fmla="*/ 0 h 67"/>
                  <a:gd name="T4" fmla="*/ 27 w 84"/>
                  <a:gd name="T5" fmla="*/ 6 h 67"/>
                  <a:gd name="T6" fmla="*/ 67 w 84"/>
                  <a:gd name="T7" fmla="*/ 22 h 67"/>
                  <a:gd name="T8" fmla="*/ 67 w 84"/>
                  <a:gd name="T9" fmla="*/ 34 h 67"/>
                  <a:gd name="T10" fmla="*/ 83 w 84"/>
                  <a:gd name="T11" fmla="*/ 66 h 67"/>
                  <a:gd name="T12" fmla="*/ 52 w 84"/>
                  <a:gd name="T13" fmla="*/ 36 h 67"/>
                  <a:gd name="T14" fmla="*/ 31 w 84"/>
                  <a:gd name="T15" fmla="*/ 38 h 67"/>
                  <a:gd name="T16" fmla="*/ 5 w 84"/>
                  <a:gd name="T17" fmla="*/ 15 h 6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4"/>
                  <a:gd name="T28" fmla="*/ 0 h 67"/>
                  <a:gd name="T29" fmla="*/ 84 w 84"/>
                  <a:gd name="T30" fmla="*/ 67 h 6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4" h="67">
                    <a:moveTo>
                      <a:pt x="5" y="15"/>
                    </a:moveTo>
                    <a:lnTo>
                      <a:pt x="0" y="0"/>
                    </a:lnTo>
                    <a:lnTo>
                      <a:pt x="27" y="6"/>
                    </a:lnTo>
                    <a:lnTo>
                      <a:pt x="67" y="22"/>
                    </a:lnTo>
                    <a:lnTo>
                      <a:pt x="67" y="34"/>
                    </a:lnTo>
                    <a:lnTo>
                      <a:pt x="83" y="66"/>
                    </a:lnTo>
                    <a:lnTo>
                      <a:pt x="52" y="36"/>
                    </a:lnTo>
                    <a:lnTo>
                      <a:pt x="31" y="38"/>
                    </a:lnTo>
                    <a:lnTo>
                      <a:pt x="5" y="15"/>
                    </a:lnTo>
                  </a:path>
                </a:pathLst>
              </a:custGeom>
              <a:solidFill>
                <a:srgbClr val="2929FF"/>
              </a:solidFill>
              <a:ln w="9525" cap="rnd">
                <a:noFill/>
                <a:round/>
                <a:headEnd/>
                <a:tailEnd/>
              </a:ln>
            </p:spPr>
            <p:txBody>
              <a:bodyPr/>
              <a:lstStyle/>
              <a:p>
                <a:endParaRPr lang="en-CA" sz="2400" dirty="0"/>
              </a:p>
            </p:txBody>
          </p:sp>
          <p:sp>
            <p:nvSpPr>
              <p:cNvPr id="716816" name="Freeform 14"/>
              <p:cNvSpPr>
                <a:spLocks/>
              </p:cNvSpPr>
              <p:nvPr/>
            </p:nvSpPr>
            <p:spPr bwMode="grayWhite">
              <a:xfrm>
                <a:off x="5400" y="3660"/>
                <a:ext cx="57" cy="73"/>
              </a:xfrm>
              <a:custGeom>
                <a:avLst/>
                <a:gdLst>
                  <a:gd name="T0" fmla="*/ 34 w 57"/>
                  <a:gd name="T1" fmla="*/ 0 h 73"/>
                  <a:gd name="T2" fmla="*/ 56 w 57"/>
                  <a:gd name="T3" fmla="*/ 21 h 73"/>
                  <a:gd name="T4" fmla="*/ 11 w 57"/>
                  <a:gd name="T5" fmla="*/ 72 h 73"/>
                  <a:gd name="T6" fmla="*/ 0 w 57"/>
                  <a:gd name="T7" fmla="*/ 60 h 73"/>
                  <a:gd name="T8" fmla="*/ 32 w 57"/>
                  <a:gd name="T9" fmla="*/ 28 h 73"/>
                  <a:gd name="T10" fmla="*/ 34 w 57"/>
                  <a:gd name="T11" fmla="*/ 0 h 73"/>
                  <a:gd name="T12" fmla="*/ 0 60000 65536"/>
                  <a:gd name="T13" fmla="*/ 0 60000 65536"/>
                  <a:gd name="T14" fmla="*/ 0 60000 65536"/>
                  <a:gd name="T15" fmla="*/ 0 60000 65536"/>
                  <a:gd name="T16" fmla="*/ 0 60000 65536"/>
                  <a:gd name="T17" fmla="*/ 0 60000 65536"/>
                  <a:gd name="T18" fmla="*/ 0 w 57"/>
                  <a:gd name="T19" fmla="*/ 0 h 73"/>
                  <a:gd name="T20" fmla="*/ 57 w 57"/>
                  <a:gd name="T21" fmla="*/ 73 h 73"/>
                </a:gdLst>
                <a:ahLst/>
                <a:cxnLst>
                  <a:cxn ang="T12">
                    <a:pos x="T0" y="T1"/>
                  </a:cxn>
                  <a:cxn ang="T13">
                    <a:pos x="T2" y="T3"/>
                  </a:cxn>
                  <a:cxn ang="T14">
                    <a:pos x="T4" y="T5"/>
                  </a:cxn>
                  <a:cxn ang="T15">
                    <a:pos x="T6" y="T7"/>
                  </a:cxn>
                  <a:cxn ang="T16">
                    <a:pos x="T8" y="T9"/>
                  </a:cxn>
                  <a:cxn ang="T17">
                    <a:pos x="T10" y="T11"/>
                  </a:cxn>
                </a:cxnLst>
                <a:rect l="T18" t="T19" r="T20" b="T21"/>
                <a:pathLst>
                  <a:path w="57" h="73">
                    <a:moveTo>
                      <a:pt x="34" y="0"/>
                    </a:moveTo>
                    <a:lnTo>
                      <a:pt x="56" y="21"/>
                    </a:lnTo>
                    <a:lnTo>
                      <a:pt x="11" y="72"/>
                    </a:lnTo>
                    <a:lnTo>
                      <a:pt x="0" y="60"/>
                    </a:lnTo>
                    <a:lnTo>
                      <a:pt x="32" y="28"/>
                    </a:lnTo>
                    <a:lnTo>
                      <a:pt x="34" y="0"/>
                    </a:lnTo>
                  </a:path>
                </a:pathLst>
              </a:custGeom>
              <a:solidFill>
                <a:srgbClr val="2929FF"/>
              </a:solidFill>
              <a:ln w="9525" cap="rnd">
                <a:noFill/>
                <a:round/>
                <a:headEnd/>
                <a:tailEnd/>
              </a:ln>
            </p:spPr>
            <p:txBody>
              <a:bodyPr/>
              <a:lstStyle/>
              <a:p>
                <a:endParaRPr lang="en-CA" sz="2400" dirty="0"/>
              </a:p>
            </p:txBody>
          </p:sp>
          <p:sp>
            <p:nvSpPr>
              <p:cNvPr id="716817" name="Freeform 15"/>
              <p:cNvSpPr>
                <a:spLocks/>
              </p:cNvSpPr>
              <p:nvPr/>
            </p:nvSpPr>
            <p:spPr bwMode="grayWhite">
              <a:xfrm>
                <a:off x="4558" y="3167"/>
                <a:ext cx="29" cy="48"/>
              </a:xfrm>
              <a:custGeom>
                <a:avLst/>
                <a:gdLst>
                  <a:gd name="T0" fmla="*/ 28 w 29"/>
                  <a:gd name="T1" fmla="*/ 36 h 48"/>
                  <a:gd name="T2" fmla="*/ 20 w 29"/>
                  <a:gd name="T3" fmla="*/ 31 h 48"/>
                  <a:gd name="T4" fmla="*/ 20 w 29"/>
                  <a:gd name="T5" fmla="*/ 10 h 48"/>
                  <a:gd name="T6" fmla="*/ 24 w 29"/>
                  <a:gd name="T7" fmla="*/ 5 h 48"/>
                  <a:gd name="T8" fmla="*/ 17 w 29"/>
                  <a:gd name="T9" fmla="*/ 5 h 48"/>
                  <a:gd name="T10" fmla="*/ 21 w 29"/>
                  <a:gd name="T11" fmla="*/ 0 h 48"/>
                  <a:gd name="T12" fmla="*/ 16 w 29"/>
                  <a:gd name="T13" fmla="*/ 0 h 48"/>
                  <a:gd name="T14" fmla="*/ 10 w 29"/>
                  <a:gd name="T15" fmla="*/ 6 h 48"/>
                  <a:gd name="T16" fmla="*/ 10 w 29"/>
                  <a:gd name="T17" fmla="*/ 19 h 48"/>
                  <a:gd name="T18" fmla="*/ 13 w 29"/>
                  <a:gd name="T19" fmla="*/ 22 h 48"/>
                  <a:gd name="T20" fmla="*/ 13 w 29"/>
                  <a:gd name="T21" fmla="*/ 28 h 48"/>
                  <a:gd name="T22" fmla="*/ 11 w 29"/>
                  <a:gd name="T23" fmla="*/ 28 h 48"/>
                  <a:gd name="T24" fmla="*/ 6 w 29"/>
                  <a:gd name="T25" fmla="*/ 33 h 48"/>
                  <a:gd name="T26" fmla="*/ 6 w 29"/>
                  <a:gd name="T27" fmla="*/ 38 h 48"/>
                  <a:gd name="T28" fmla="*/ 0 w 29"/>
                  <a:gd name="T29" fmla="*/ 47 h 48"/>
                  <a:gd name="T30" fmla="*/ 21 w 29"/>
                  <a:gd name="T31" fmla="*/ 47 h 48"/>
                  <a:gd name="T32" fmla="*/ 28 w 29"/>
                  <a:gd name="T33" fmla="*/ 36 h 4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9"/>
                  <a:gd name="T52" fmla="*/ 0 h 48"/>
                  <a:gd name="T53" fmla="*/ 29 w 29"/>
                  <a:gd name="T54" fmla="*/ 48 h 4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9" h="48">
                    <a:moveTo>
                      <a:pt x="28" y="36"/>
                    </a:moveTo>
                    <a:lnTo>
                      <a:pt x="20" y="31"/>
                    </a:lnTo>
                    <a:lnTo>
                      <a:pt x="20" y="10"/>
                    </a:lnTo>
                    <a:lnTo>
                      <a:pt x="24" y="5"/>
                    </a:lnTo>
                    <a:lnTo>
                      <a:pt x="17" y="5"/>
                    </a:lnTo>
                    <a:lnTo>
                      <a:pt x="21" y="0"/>
                    </a:lnTo>
                    <a:lnTo>
                      <a:pt x="16" y="0"/>
                    </a:lnTo>
                    <a:lnTo>
                      <a:pt x="10" y="6"/>
                    </a:lnTo>
                    <a:lnTo>
                      <a:pt x="10" y="19"/>
                    </a:lnTo>
                    <a:lnTo>
                      <a:pt x="13" y="22"/>
                    </a:lnTo>
                    <a:lnTo>
                      <a:pt x="13" y="28"/>
                    </a:lnTo>
                    <a:lnTo>
                      <a:pt x="11" y="28"/>
                    </a:lnTo>
                    <a:lnTo>
                      <a:pt x="6" y="33"/>
                    </a:lnTo>
                    <a:lnTo>
                      <a:pt x="6" y="38"/>
                    </a:lnTo>
                    <a:lnTo>
                      <a:pt x="0" y="47"/>
                    </a:lnTo>
                    <a:lnTo>
                      <a:pt x="21" y="47"/>
                    </a:lnTo>
                    <a:lnTo>
                      <a:pt x="28" y="36"/>
                    </a:lnTo>
                  </a:path>
                </a:pathLst>
              </a:custGeom>
              <a:solidFill>
                <a:srgbClr val="2929FF"/>
              </a:solidFill>
              <a:ln w="9525" cap="rnd">
                <a:noFill/>
                <a:round/>
                <a:headEnd/>
                <a:tailEnd/>
              </a:ln>
            </p:spPr>
            <p:txBody>
              <a:bodyPr/>
              <a:lstStyle/>
              <a:p>
                <a:endParaRPr lang="en-CA" sz="2400" dirty="0"/>
              </a:p>
            </p:txBody>
          </p:sp>
          <p:sp>
            <p:nvSpPr>
              <p:cNvPr id="716818" name="Freeform 16"/>
              <p:cNvSpPr>
                <a:spLocks/>
              </p:cNvSpPr>
              <p:nvPr/>
            </p:nvSpPr>
            <p:spPr bwMode="grayWhite">
              <a:xfrm>
                <a:off x="4549" y="3183"/>
                <a:ext cx="17" cy="17"/>
              </a:xfrm>
              <a:custGeom>
                <a:avLst/>
                <a:gdLst>
                  <a:gd name="T0" fmla="*/ 13 w 17"/>
                  <a:gd name="T1" fmla="*/ 5 h 17"/>
                  <a:gd name="T2" fmla="*/ 16 w 17"/>
                  <a:gd name="T3" fmla="*/ 5 h 17"/>
                  <a:gd name="T4" fmla="*/ 16 w 17"/>
                  <a:gd name="T5" fmla="*/ 0 h 17"/>
                  <a:gd name="T6" fmla="*/ 10 w 17"/>
                  <a:gd name="T7" fmla="*/ 0 h 17"/>
                  <a:gd name="T8" fmla="*/ 0 w 17"/>
                  <a:gd name="T9" fmla="*/ 10 h 17"/>
                  <a:gd name="T10" fmla="*/ 0 w 17"/>
                  <a:gd name="T11" fmla="*/ 16 h 17"/>
                  <a:gd name="T12" fmla="*/ 9 w 17"/>
                  <a:gd name="T13" fmla="*/ 16 h 17"/>
                  <a:gd name="T14" fmla="*/ 13 w 17"/>
                  <a:gd name="T15" fmla="*/ 11 h 17"/>
                  <a:gd name="T16" fmla="*/ 13 w 17"/>
                  <a:gd name="T17" fmla="*/ 5 h 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
                  <a:gd name="T28" fmla="*/ 0 h 17"/>
                  <a:gd name="T29" fmla="*/ 17 w 17"/>
                  <a:gd name="T30" fmla="*/ 17 h 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 h="17">
                    <a:moveTo>
                      <a:pt x="13" y="5"/>
                    </a:moveTo>
                    <a:lnTo>
                      <a:pt x="16" y="5"/>
                    </a:lnTo>
                    <a:lnTo>
                      <a:pt x="16" y="0"/>
                    </a:lnTo>
                    <a:lnTo>
                      <a:pt x="10" y="0"/>
                    </a:lnTo>
                    <a:lnTo>
                      <a:pt x="0" y="10"/>
                    </a:lnTo>
                    <a:lnTo>
                      <a:pt x="0" y="16"/>
                    </a:lnTo>
                    <a:lnTo>
                      <a:pt x="9" y="16"/>
                    </a:lnTo>
                    <a:lnTo>
                      <a:pt x="13" y="11"/>
                    </a:lnTo>
                    <a:lnTo>
                      <a:pt x="13" y="5"/>
                    </a:lnTo>
                  </a:path>
                </a:pathLst>
              </a:custGeom>
              <a:solidFill>
                <a:srgbClr val="2929FF"/>
              </a:solidFill>
              <a:ln w="9525" cap="rnd">
                <a:noFill/>
                <a:round/>
                <a:headEnd/>
                <a:tailEnd/>
              </a:ln>
            </p:spPr>
            <p:txBody>
              <a:bodyPr/>
              <a:lstStyle/>
              <a:p>
                <a:endParaRPr lang="en-CA" sz="2400" dirty="0"/>
              </a:p>
            </p:txBody>
          </p:sp>
          <p:sp>
            <p:nvSpPr>
              <p:cNvPr id="716819" name="Freeform 17"/>
              <p:cNvSpPr>
                <a:spLocks/>
              </p:cNvSpPr>
              <p:nvPr/>
            </p:nvSpPr>
            <p:spPr bwMode="grayWhite">
              <a:xfrm>
                <a:off x="4527" y="3155"/>
                <a:ext cx="184" cy="155"/>
              </a:xfrm>
              <a:custGeom>
                <a:avLst/>
                <a:gdLst>
                  <a:gd name="T0" fmla="*/ 120 w 184"/>
                  <a:gd name="T1" fmla="*/ 10 h 155"/>
                  <a:gd name="T2" fmla="*/ 144 w 184"/>
                  <a:gd name="T3" fmla="*/ 14 h 155"/>
                  <a:gd name="T4" fmla="*/ 129 w 184"/>
                  <a:gd name="T5" fmla="*/ 20 h 155"/>
                  <a:gd name="T6" fmla="*/ 123 w 184"/>
                  <a:gd name="T7" fmla="*/ 29 h 155"/>
                  <a:gd name="T8" fmla="*/ 114 w 184"/>
                  <a:gd name="T9" fmla="*/ 50 h 155"/>
                  <a:gd name="T10" fmla="*/ 100 w 184"/>
                  <a:gd name="T11" fmla="*/ 51 h 155"/>
                  <a:gd name="T12" fmla="*/ 88 w 184"/>
                  <a:gd name="T13" fmla="*/ 49 h 155"/>
                  <a:gd name="T14" fmla="*/ 94 w 184"/>
                  <a:gd name="T15" fmla="*/ 39 h 155"/>
                  <a:gd name="T16" fmla="*/ 88 w 184"/>
                  <a:gd name="T17" fmla="*/ 26 h 155"/>
                  <a:gd name="T18" fmla="*/ 81 w 184"/>
                  <a:gd name="T19" fmla="*/ 49 h 155"/>
                  <a:gd name="T20" fmla="*/ 62 w 184"/>
                  <a:gd name="T21" fmla="*/ 60 h 155"/>
                  <a:gd name="T22" fmla="*/ 52 w 184"/>
                  <a:gd name="T23" fmla="*/ 67 h 155"/>
                  <a:gd name="T24" fmla="*/ 38 w 184"/>
                  <a:gd name="T25" fmla="*/ 77 h 155"/>
                  <a:gd name="T26" fmla="*/ 30 w 184"/>
                  <a:gd name="T27" fmla="*/ 102 h 155"/>
                  <a:gd name="T28" fmla="*/ 5 w 184"/>
                  <a:gd name="T29" fmla="*/ 93 h 155"/>
                  <a:gd name="T30" fmla="*/ 0 w 184"/>
                  <a:gd name="T31" fmla="*/ 111 h 155"/>
                  <a:gd name="T32" fmla="*/ 10 w 184"/>
                  <a:gd name="T33" fmla="*/ 138 h 155"/>
                  <a:gd name="T34" fmla="*/ 50 w 184"/>
                  <a:gd name="T35" fmla="*/ 109 h 155"/>
                  <a:gd name="T36" fmla="*/ 75 w 184"/>
                  <a:gd name="T37" fmla="*/ 103 h 155"/>
                  <a:gd name="T38" fmla="*/ 79 w 184"/>
                  <a:gd name="T39" fmla="*/ 115 h 155"/>
                  <a:gd name="T40" fmla="*/ 99 w 184"/>
                  <a:gd name="T41" fmla="*/ 143 h 155"/>
                  <a:gd name="T42" fmla="*/ 101 w 184"/>
                  <a:gd name="T43" fmla="*/ 135 h 155"/>
                  <a:gd name="T44" fmla="*/ 107 w 184"/>
                  <a:gd name="T45" fmla="*/ 135 h 155"/>
                  <a:gd name="T46" fmla="*/ 88 w 184"/>
                  <a:gd name="T47" fmla="*/ 108 h 155"/>
                  <a:gd name="T48" fmla="*/ 94 w 184"/>
                  <a:gd name="T49" fmla="*/ 99 h 155"/>
                  <a:gd name="T50" fmla="*/ 114 w 184"/>
                  <a:gd name="T51" fmla="*/ 127 h 155"/>
                  <a:gd name="T52" fmla="*/ 123 w 184"/>
                  <a:gd name="T53" fmla="*/ 144 h 155"/>
                  <a:gd name="T54" fmla="*/ 127 w 184"/>
                  <a:gd name="T55" fmla="*/ 154 h 155"/>
                  <a:gd name="T56" fmla="*/ 131 w 184"/>
                  <a:gd name="T57" fmla="*/ 136 h 155"/>
                  <a:gd name="T58" fmla="*/ 144 w 184"/>
                  <a:gd name="T59" fmla="*/ 130 h 155"/>
                  <a:gd name="T60" fmla="*/ 153 w 184"/>
                  <a:gd name="T61" fmla="*/ 126 h 155"/>
                  <a:gd name="T62" fmla="*/ 150 w 184"/>
                  <a:gd name="T63" fmla="*/ 113 h 155"/>
                  <a:gd name="T64" fmla="*/ 157 w 184"/>
                  <a:gd name="T65" fmla="*/ 90 h 155"/>
                  <a:gd name="T66" fmla="*/ 166 w 184"/>
                  <a:gd name="T67" fmla="*/ 93 h 155"/>
                  <a:gd name="T68" fmla="*/ 169 w 184"/>
                  <a:gd name="T69" fmla="*/ 103 h 155"/>
                  <a:gd name="T70" fmla="*/ 177 w 184"/>
                  <a:gd name="T71" fmla="*/ 98 h 155"/>
                  <a:gd name="T72" fmla="*/ 175 w 184"/>
                  <a:gd name="T73" fmla="*/ 95 h 155"/>
                  <a:gd name="T74" fmla="*/ 180 w 184"/>
                  <a:gd name="T75" fmla="*/ 81 h 155"/>
                  <a:gd name="T76" fmla="*/ 183 w 184"/>
                  <a:gd name="T77" fmla="*/ 98 h 155"/>
                  <a:gd name="T78" fmla="*/ 120 w 184"/>
                  <a:gd name="T79" fmla="*/ 0 h 15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84"/>
                  <a:gd name="T121" fmla="*/ 0 h 155"/>
                  <a:gd name="T122" fmla="*/ 184 w 184"/>
                  <a:gd name="T123" fmla="*/ 155 h 155"/>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84" h="155">
                    <a:moveTo>
                      <a:pt x="120" y="0"/>
                    </a:moveTo>
                    <a:lnTo>
                      <a:pt x="120" y="10"/>
                    </a:lnTo>
                    <a:lnTo>
                      <a:pt x="124" y="14"/>
                    </a:lnTo>
                    <a:lnTo>
                      <a:pt x="144" y="14"/>
                    </a:lnTo>
                    <a:lnTo>
                      <a:pt x="144" y="20"/>
                    </a:lnTo>
                    <a:lnTo>
                      <a:pt x="129" y="20"/>
                    </a:lnTo>
                    <a:lnTo>
                      <a:pt x="129" y="37"/>
                    </a:lnTo>
                    <a:lnTo>
                      <a:pt x="123" y="29"/>
                    </a:lnTo>
                    <a:lnTo>
                      <a:pt x="123" y="40"/>
                    </a:lnTo>
                    <a:lnTo>
                      <a:pt x="114" y="50"/>
                    </a:lnTo>
                    <a:lnTo>
                      <a:pt x="109" y="44"/>
                    </a:lnTo>
                    <a:lnTo>
                      <a:pt x="100" y="51"/>
                    </a:lnTo>
                    <a:lnTo>
                      <a:pt x="99" y="49"/>
                    </a:lnTo>
                    <a:lnTo>
                      <a:pt x="88" y="49"/>
                    </a:lnTo>
                    <a:lnTo>
                      <a:pt x="94" y="42"/>
                    </a:lnTo>
                    <a:lnTo>
                      <a:pt x="94" y="39"/>
                    </a:lnTo>
                    <a:lnTo>
                      <a:pt x="88" y="34"/>
                    </a:lnTo>
                    <a:lnTo>
                      <a:pt x="88" y="26"/>
                    </a:lnTo>
                    <a:lnTo>
                      <a:pt x="81" y="34"/>
                    </a:lnTo>
                    <a:lnTo>
                      <a:pt x="81" y="49"/>
                    </a:lnTo>
                    <a:lnTo>
                      <a:pt x="73" y="49"/>
                    </a:lnTo>
                    <a:lnTo>
                      <a:pt x="62" y="60"/>
                    </a:lnTo>
                    <a:lnTo>
                      <a:pt x="58" y="60"/>
                    </a:lnTo>
                    <a:lnTo>
                      <a:pt x="52" y="67"/>
                    </a:lnTo>
                    <a:lnTo>
                      <a:pt x="30" y="67"/>
                    </a:lnTo>
                    <a:lnTo>
                      <a:pt x="38" y="77"/>
                    </a:lnTo>
                    <a:lnTo>
                      <a:pt x="38" y="93"/>
                    </a:lnTo>
                    <a:lnTo>
                      <a:pt x="30" y="102"/>
                    </a:lnTo>
                    <a:lnTo>
                      <a:pt x="22" y="93"/>
                    </a:lnTo>
                    <a:lnTo>
                      <a:pt x="5" y="93"/>
                    </a:lnTo>
                    <a:lnTo>
                      <a:pt x="5" y="104"/>
                    </a:lnTo>
                    <a:lnTo>
                      <a:pt x="0" y="111"/>
                    </a:lnTo>
                    <a:lnTo>
                      <a:pt x="0" y="126"/>
                    </a:lnTo>
                    <a:lnTo>
                      <a:pt x="10" y="138"/>
                    </a:lnTo>
                    <a:lnTo>
                      <a:pt x="26" y="138"/>
                    </a:lnTo>
                    <a:lnTo>
                      <a:pt x="50" y="109"/>
                    </a:lnTo>
                    <a:lnTo>
                      <a:pt x="72" y="109"/>
                    </a:lnTo>
                    <a:lnTo>
                      <a:pt x="75" y="103"/>
                    </a:lnTo>
                    <a:lnTo>
                      <a:pt x="80" y="109"/>
                    </a:lnTo>
                    <a:lnTo>
                      <a:pt x="79" y="115"/>
                    </a:lnTo>
                    <a:lnTo>
                      <a:pt x="99" y="135"/>
                    </a:lnTo>
                    <a:lnTo>
                      <a:pt x="99" y="143"/>
                    </a:lnTo>
                    <a:lnTo>
                      <a:pt x="104" y="140"/>
                    </a:lnTo>
                    <a:lnTo>
                      <a:pt x="101" y="135"/>
                    </a:lnTo>
                    <a:lnTo>
                      <a:pt x="104" y="132"/>
                    </a:lnTo>
                    <a:lnTo>
                      <a:pt x="107" y="135"/>
                    </a:lnTo>
                    <a:lnTo>
                      <a:pt x="109" y="134"/>
                    </a:lnTo>
                    <a:lnTo>
                      <a:pt x="88" y="108"/>
                    </a:lnTo>
                    <a:lnTo>
                      <a:pt x="88" y="99"/>
                    </a:lnTo>
                    <a:lnTo>
                      <a:pt x="94" y="99"/>
                    </a:lnTo>
                    <a:lnTo>
                      <a:pt x="94" y="104"/>
                    </a:lnTo>
                    <a:lnTo>
                      <a:pt x="114" y="127"/>
                    </a:lnTo>
                    <a:lnTo>
                      <a:pt x="114" y="134"/>
                    </a:lnTo>
                    <a:lnTo>
                      <a:pt x="123" y="144"/>
                    </a:lnTo>
                    <a:lnTo>
                      <a:pt x="121" y="146"/>
                    </a:lnTo>
                    <a:lnTo>
                      <a:pt x="127" y="154"/>
                    </a:lnTo>
                    <a:lnTo>
                      <a:pt x="137" y="143"/>
                    </a:lnTo>
                    <a:lnTo>
                      <a:pt x="131" y="136"/>
                    </a:lnTo>
                    <a:lnTo>
                      <a:pt x="137" y="130"/>
                    </a:lnTo>
                    <a:lnTo>
                      <a:pt x="144" y="130"/>
                    </a:lnTo>
                    <a:lnTo>
                      <a:pt x="148" y="126"/>
                    </a:lnTo>
                    <a:lnTo>
                      <a:pt x="153" y="126"/>
                    </a:lnTo>
                    <a:lnTo>
                      <a:pt x="147" y="117"/>
                    </a:lnTo>
                    <a:lnTo>
                      <a:pt x="150" y="113"/>
                    </a:lnTo>
                    <a:lnTo>
                      <a:pt x="150" y="98"/>
                    </a:lnTo>
                    <a:lnTo>
                      <a:pt x="157" y="90"/>
                    </a:lnTo>
                    <a:lnTo>
                      <a:pt x="160" y="93"/>
                    </a:lnTo>
                    <a:lnTo>
                      <a:pt x="166" y="93"/>
                    </a:lnTo>
                    <a:lnTo>
                      <a:pt x="163" y="97"/>
                    </a:lnTo>
                    <a:lnTo>
                      <a:pt x="169" y="103"/>
                    </a:lnTo>
                    <a:lnTo>
                      <a:pt x="172" y="98"/>
                    </a:lnTo>
                    <a:lnTo>
                      <a:pt x="177" y="98"/>
                    </a:lnTo>
                    <a:lnTo>
                      <a:pt x="177" y="95"/>
                    </a:lnTo>
                    <a:lnTo>
                      <a:pt x="175" y="95"/>
                    </a:lnTo>
                    <a:lnTo>
                      <a:pt x="171" y="93"/>
                    </a:lnTo>
                    <a:lnTo>
                      <a:pt x="180" y="81"/>
                    </a:lnTo>
                    <a:lnTo>
                      <a:pt x="180" y="98"/>
                    </a:lnTo>
                    <a:lnTo>
                      <a:pt x="183" y="98"/>
                    </a:lnTo>
                    <a:lnTo>
                      <a:pt x="183" y="0"/>
                    </a:lnTo>
                    <a:lnTo>
                      <a:pt x="120" y="0"/>
                    </a:lnTo>
                  </a:path>
                </a:pathLst>
              </a:custGeom>
              <a:solidFill>
                <a:srgbClr val="2929FF"/>
              </a:solidFill>
              <a:ln w="9525" cap="rnd">
                <a:noFill/>
                <a:round/>
                <a:headEnd/>
                <a:tailEnd/>
              </a:ln>
            </p:spPr>
            <p:txBody>
              <a:bodyPr/>
              <a:lstStyle/>
              <a:p>
                <a:endParaRPr lang="en-CA" sz="2400" dirty="0"/>
              </a:p>
            </p:txBody>
          </p:sp>
          <p:sp>
            <p:nvSpPr>
              <p:cNvPr id="716820" name="Freeform 18"/>
              <p:cNvSpPr>
                <a:spLocks/>
              </p:cNvSpPr>
              <p:nvPr/>
            </p:nvSpPr>
            <p:spPr bwMode="grayWhite">
              <a:xfrm>
                <a:off x="4605" y="2991"/>
                <a:ext cx="782" cy="553"/>
              </a:xfrm>
              <a:custGeom>
                <a:avLst/>
                <a:gdLst>
                  <a:gd name="T0" fmla="*/ 22 w 782"/>
                  <a:gd name="T1" fmla="*/ 145 h 553"/>
                  <a:gd name="T2" fmla="*/ 71 w 782"/>
                  <a:gd name="T3" fmla="*/ 96 h 553"/>
                  <a:gd name="T4" fmla="*/ 101 w 782"/>
                  <a:gd name="T5" fmla="*/ 130 h 553"/>
                  <a:gd name="T6" fmla="*/ 84 w 782"/>
                  <a:gd name="T7" fmla="*/ 128 h 553"/>
                  <a:gd name="T8" fmla="*/ 155 w 782"/>
                  <a:gd name="T9" fmla="*/ 123 h 553"/>
                  <a:gd name="T10" fmla="*/ 172 w 782"/>
                  <a:gd name="T11" fmla="*/ 79 h 553"/>
                  <a:gd name="T12" fmla="*/ 172 w 782"/>
                  <a:gd name="T13" fmla="*/ 89 h 553"/>
                  <a:gd name="T14" fmla="*/ 160 w 782"/>
                  <a:gd name="T15" fmla="*/ 123 h 553"/>
                  <a:gd name="T16" fmla="*/ 216 w 782"/>
                  <a:gd name="T17" fmla="*/ 95 h 553"/>
                  <a:gd name="T18" fmla="*/ 330 w 782"/>
                  <a:gd name="T19" fmla="*/ 16 h 553"/>
                  <a:gd name="T20" fmla="*/ 412 w 782"/>
                  <a:gd name="T21" fmla="*/ 20 h 553"/>
                  <a:gd name="T22" fmla="*/ 503 w 782"/>
                  <a:gd name="T23" fmla="*/ 10 h 553"/>
                  <a:gd name="T24" fmla="*/ 602 w 782"/>
                  <a:gd name="T25" fmla="*/ 51 h 553"/>
                  <a:gd name="T26" fmla="*/ 718 w 782"/>
                  <a:gd name="T27" fmla="*/ 65 h 553"/>
                  <a:gd name="T28" fmla="*/ 775 w 782"/>
                  <a:gd name="T29" fmla="*/ 112 h 553"/>
                  <a:gd name="T30" fmla="*/ 731 w 782"/>
                  <a:gd name="T31" fmla="*/ 148 h 553"/>
                  <a:gd name="T32" fmla="*/ 707 w 782"/>
                  <a:gd name="T33" fmla="*/ 194 h 553"/>
                  <a:gd name="T34" fmla="*/ 678 w 782"/>
                  <a:gd name="T35" fmla="*/ 196 h 553"/>
                  <a:gd name="T36" fmla="*/ 687 w 782"/>
                  <a:gd name="T37" fmla="*/ 132 h 553"/>
                  <a:gd name="T38" fmla="*/ 650 w 782"/>
                  <a:gd name="T39" fmla="*/ 166 h 553"/>
                  <a:gd name="T40" fmla="*/ 623 w 782"/>
                  <a:gd name="T41" fmla="*/ 196 h 553"/>
                  <a:gd name="T42" fmla="*/ 632 w 782"/>
                  <a:gd name="T43" fmla="*/ 228 h 553"/>
                  <a:gd name="T44" fmla="*/ 600 w 782"/>
                  <a:gd name="T45" fmla="*/ 276 h 553"/>
                  <a:gd name="T46" fmla="*/ 605 w 782"/>
                  <a:gd name="T47" fmla="*/ 315 h 553"/>
                  <a:gd name="T48" fmla="*/ 602 w 782"/>
                  <a:gd name="T49" fmla="*/ 296 h 553"/>
                  <a:gd name="T50" fmla="*/ 572 w 782"/>
                  <a:gd name="T51" fmla="*/ 299 h 553"/>
                  <a:gd name="T52" fmla="*/ 594 w 782"/>
                  <a:gd name="T53" fmla="*/ 356 h 553"/>
                  <a:gd name="T54" fmla="*/ 539 w 782"/>
                  <a:gd name="T55" fmla="*/ 423 h 553"/>
                  <a:gd name="T56" fmla="*/ 524 w 782"/>
                  <a:gd name="T57" fmla="*/ 442 h 553"/>
                  <a:gd name="T58" fmla="*/ 504 w 782"/>
                  <a:gd name="T59" fmla="*/ 507 h 553"/>
                  <a:gd name="T60" fmla="*/ 477 w 782"/>
                  <a:gd name="T61" fmla="*/ 508 h 553"/>
                  <a:gd name="T62" fmla="*/ 510 w 782"/>
                  <a:gd name="T63" fmla="*/ 552 h 553"/>
                  <a:gd name="T64" fmla="*/ 455 w 782"/>
                  <a:gd name="T65" fmla="*/ 449 h 553"/>
                  <a:gd name="T66" fmla="*/ 391 w 782"/>
                  <a:gd name="T67" fmla="*/ 428 h 553"/>
                  <a:gd name="T68" fmla="*/ 361 w 782"/>
                  <a:gd name="T69" fmla="*/ 495 h 553"/>
                  <a:gd name="T70" fmla="*/ 338 w 782"/>
                  <a:gd name="T71" fmla="*/ 530 h 553"/>
                  <a:gd name="T72" fmla="*/ 298 w 782"/>
                  <a:gd name="T73" fmla="*/ 425 h 553"/>
                  <a:gd name="T74" fmla="*/ 267 w 782"/>
                  <a:gd name="T75" fmla="*/ 436 h 553"/>
                  <a:gd name="T76" fmla="*/ 241 w 782"/>
                  <a:gd name="T77" fmla="*/ 391 h 553"/>
                  <a:gd name="T78" fmla="*/ 160 w 782"/>
                  <a:gd name="T79" fmla="*/ 366 h 553"/>
                  <a:gd name="T80" fmla="*/ 188 w 782"/>
                  <a:gd name="T81" fmla="*/ 414 h 553"/>
                  <a:gd name="T82" fmla="*/ 167 w 782"/>
                  <a:gd name="T83" fmla="*/ 445 h 553"/>
                  <a:gd name="T84" fmla="*/ 136 w 782"/>
                  <a:gd name="T85" fmla="*/ 434 h 553"/>
                  <a:gd name="T86" fmla="*/ 85 w 782"/>
                  <a:gd name="T87" fmla="*/ 355 h 553"/>
                  <a:gd name="T88" fmla="*/ 106 w 782"/>
                  <a:gd name="T89" fmla="*/ 310 h 553"/>
                  <a:gd name="T90" fmla="*/ 119 w 782"/>
                  <a:gd name="T91" fmla="*/ 276 h 553"/>
                  <a:gd name="T92" fmla="*/ 106 w 782"/>
                  <a:gd name="T93" fmla="*/ 162 h 553"/>
                  <a:gd name="T94" fmla="*/ 61 w 782"/>
                  <a:gd name="T95" fmla="*/ 138 h 553"/>
                  <a:gd name="T96" fmla="*/ 39 w 782"/>
                  <a:gd name="T97" fmla="*/ 150 h 553"/>
                  <a:gd name="T98" fmla="*/ 0 w 782"/>
                  <a:gd name="T99" fmla="*/ 162 h 553"/>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782"/>
                  <a:gd name="T151" fmla="*/ 0 h 553"/>
                  <a:gd name="T152" fmla="*/ 782 w 782"/>
                  <a:gd name="T153" fmla="*/ 553 h 553"/>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782" h="553">
                    <a:moveTo>
                      <a:pt x="0" y="162"/>
                    </a:moveTo>
                    <a:lnTo>
                      <a:pt x="22" y="145"/>
                    </a:lnTo>
                    <a:lnTo>
                      <a:pt x="44" y="112"/>
                    </a:lnTo>
                    <a:lnTo>
                      <a:pt x="71" y="96"/>
                    </a:lnTo>
                    <a:lnTo>
                      <a:pt x="98" y="115"/>
                    </a:lnTo>
                    <a:lnTo>
                      <a:pt x="101" y="130"/>
                    </a:lnTo>
                    <a:lnTo>
                      <a:pt x="95" y="130"/>
                    </a:lnTo>
                    <a:lnTo>
                      <a:pt x="84" y="128"/>
                    </a:lnTo>
                    <a:lnTo>
                      <a:pt x="98" y="145"/>
                    </a:lnTo>
                    <a:lnTo>
                      <a:pt x="155" y="123"/>
                    </a:lnTo>
                    <a:lnTo>
                      <a:pt x="147" y="107"/>
                    </a:lnTo>
                    <a:lnTo>
                      <a:pt x="172" y="79"/>
                    </a:lnTo>
                    <a:lnTo>
                      <a:pt x="188" y="79"/>
                    </a:lnTo>
                    <a:lnTo>
                      <a:pt x="172" y="89"/>
                    </a:lnTo>
                    <a:lnTo>
                      <a:pt x="160" y="109"/>
                    </a:lnTo>
                    <a:lnTo>
                      <a:pt x="160" y="123"/>
                    </a:lnTo>
                    <a:lnTo>
                      <a:pt x="183" y="138"/>
                    </a:lnTo>
                    <a:lnTo>
                      <a:pt x="216" y="95"/>
                    </a:lnTo>
                    <a:lnTo>
                      <a:pt x="330" y="45"/>
                    </a:lnTo>
                    <a:lnTo>
                      <a:pt x="330" y="16"/>
                    </a:lnTo>
                    <a:lnTo>
                      <a:pt x="382" y="5"/>
                    </a:lnTo>
                    <a:lnTo>
                      <a:pt x="412" y="20"/>
                    </a:lnTo>
                    <a:lnTo>
                      <a:pt x="481" y="0"/>
                    </a:lnTo>
                    <a:lnTo>
                      <a:pt x="503" y="10"/>
                    </a:lnTo>
                    <a:lnTo>
                      <a:pt x="549" y="61"/>
                    </a:lnTo>
                    <a:lnTo>
                      <a:pt x="602" y="51"/>
                    </a:lnTo>
                    <a:lnTo>
                      <a:pt x="635" y="69"/>
                    </a:lnTo>
                    <a:lnTo>
                      <a:pt x="718" y="65"/>
                    </a:lnTo>
                    <a:lnTo>
                      <a:pt x="781" y="84"/>
                    </a:lnTo>
                    <a:lnTo>
                      <a:pt x="775" y="112"/>
                    </a:lnTo>
                    <a:lnTo>
                      <a:pt x="722" y="130"/>
                    </a:lnTo>
                    <a:lnTo>
                      <a:pt x="731" y="148"/>
                    </a:lnTo>
                    <a:lnTo>
                      <a:pt x="708" y="158"/>
                    </a:lnTo>
                    <a:lnTo>
                      <a:pt x="707" y="194"/>
                    </a:lnTo>
                    <a:lnTo>
                      <a:pt x="686" y="218"/>
                    </a:lnTo>
                    <a:lnTo>
                      <a:pt x="678" y="196"/>
                    </a:lnTo>
                    <a:lnTo>
                      <a:pt x="689" y="175"/>
                    </a:lnTo>
                    <a:lnTo>
                      <a:pt x="687" y="132"/>
                    </a:lnTo>
                    <a:lnTo>
                      <a:pt x="666" y="154"/>
                    </a:lnTo>
                    <a:lnTo>
                      <a:pt x="650" y="166"/>
                    </a:lnTo>
                    <a:lnTo>
                      <a:pt x="634" y="147"/>
                    </a:lnTo>
                    <a:lnTo>
                      <a:pt x="623" y="196"/>
                    </a:lnTo>
                    <a:lnTo>
                      <a:pt x="635" y="196"/>
                    </a:lnTo>
                    <a:lnTo>
                      <a:pt x="632" y="228"/>
                    </a:lnTo>
                    <a:lnTo>
                      <a:pt x="618" y="263"/>
                    </a:lnTo>
                    <a:lnTo>
                      <a:pt x="600" y="276"/>
                    </a:lnTo>
                    <a:lnTo>
                      <a:pt x="615" y="299"/>
                    </a:lnTo>
                    <a:lnTo>
                      <a:pt x="605" y="315"/>
                    </a:lnTo>
                    <a:lnTo>
                      <a:pt x="602" y="301"/>
                    </a:lnTo>
                    <a:lnTo>
                      <a:pt x="602" y="296"/>
                    </a:lnTo>
                    <a:lnTo>
                      <a:pt x="590" y="288"/>
                    </a:lnTo>
                    <a:lnTo>
                      <a:pt x="572" y="299"/>
                    </a:lnTo>
                    <a:lnTo>
                      <a:pt x="588" y="337"/>
                    </a:lnTo>
                    <a:lnTo>
                      <a:pt x="594" y="356"/>
                    </a:lnTo>
                    <a:lnTo>
                      <a:pt x="574" y="408"/>
                    </a:lnTo>
                    <a:lnTo>
                      <a:pt x="539" y="423"/>
                    </a:lnTo>
                    <a:lnTo>
                      <a:pt x="509" y="420"/>
                    </a:lnTo>
                    <a:lnTo>
                      <a:pt x="524" y="442"/>
                    </a:lnTo>
                    <a:lnTo>
                      <a:pt x="525" y="472"/>
                    </a:lnTo>
                    <a:lnTo>
                      <a:pt x="504" y="507"/>
                    </a:lnTo>
                    <a:lnTo>
                      <a:pt x="480" y="488"/>
                    </a:lnTo>
                    <a:lnTo>
                      <a:pt x="477" y="508"/>
                    </a:lnTo>
                    <a:lnTo>
                      <a:pt x="495" y="526"/>
                    </a:lnTo>
                    <a:lnTo>
                      <a:pt x="510" y="552"/>
                    </a:lnTo>
                    <a:lnTo>
                      <a:pt x="485" y="536"/>
                    </a:lnTo>
                    <a:lnTo>
                      <a:pt x="455" y="449"/>
                    </a:lnTo>
                    <a:lnTo>
                      <a:pt x="418" y="426"/>
                    </a:lnTo>
                    <a:lnTo>
                      <a:pt x="391" y="428"/>
                    </a:lnTo>
                    <a:lnTo>
                      <a:pt x="356" y="477"/>
                    </a:lnTo>
                    <a:lnTo>
                      <a:pt x="361" y="495"/>
                    </a:lnTo>
                    <a:lnTo>
                      <a:pt x="349" y="530"/>
                    </a:lnTo>
                    <a:lnTo>
                      <a:pt x="338" y="530"/>
                    </a:lnTo>
                    <a:lnTo>
                      <a:pt x="298" y="457"/>
                    </a:lnTo>
                    <a:lnTo>
                      <a:pt x="298" y="425"/>
                    </a:lnTo>
                    <a:lnTo>
                      <a:pt x="290" y="437"/>
                    </a:lnTo>
                    <a:lnTo>
                      <a:pt x="267" y="436"/>
                    </a:lnTo>
                    <a:lnTo>
                      <a:pt x="276" y="416"/>
                    </a:lnTo>
                    <a:lnTo>
                      <a:pt x="241" y="391"/>
                    </a:lnTo>
                    <a:lnTo>
                      <a:pt x="197" y="391"/>
                    </a:lnTo>
                    <a:lnTo>
                      <a:pt x="160" y="366"/>
                    </a:lnTo>
                    <a:lnTo>
                      <a:pt x="157" y="391"/>
                    </a:lnTo>
                    <a:lnTo>
                      <a:pt x="188" y="414"/>
                    </a:lnTo>
                    <a:lnTo>
                      <a:pt x="199" y="414"/>
                    </a:lnTo>
                    <a:lnTo>
                      <a:pt x="167" y="445"/>
                    </a:lnTo>
                    <a:lnTo>
                      <a:pt x="136" y="452"/>
                    </a:lnTo>
                    <a:lnTo>
                      <a:pt x="136" y="434"/>
                    </a:lnTo>
                    <a:lnTo>
                      <a:pt x="91" y="372"/>
                    </a:lnTo>
                    <a:lnTo>
                      <a:pt x="85" y="355"/>
                    </a:lnTo>
                    <a:lnTo>
                      <a:pt x="109" y="335"/>
                    </a:lnTo>
                    <a:lnTo>
                      <a:pt x="106" y="310"/>
                    </a:lnTo>
                    <a:lnTo>
                      <a:pt x="106" y="282"/>
                    </a:lnTo>
                    <a:lnTo>
                      <a:pt x="119" y="276"/>
                    </a:lnTo>
                    <a:lnTo>
                      <a:pt x="106" y="263"/>
                    </a:lnTo>
                    <a:lnTo>
                      <a:pt x="106" y="162"/>
                    </a:lnTo>
                    <a:lnTo>
                      <a:pt x="43" y="162"/>
                    </a:lnTo>
                    <a:lnTo>
                      <a:pt x="61" y="138"/>
                    </a:lnTo>
                    <a:lnTo>
                      <a:pt x="60" y="130"/>
                    </a:lnTo>
                    <a:lnTo>
                      <a:pt x="39" y="150"/>
                    </a:lnTo>
                    <a:lnTo>
                      <a:pt x="32" y="162"/>
                    </a:lnTo>
                    <a:lnTo>
                      <a:pt x="0" y="162"/>
                    </a:lnTo>
                  </a:path>
                </a:pathLst>
              </a:custGeom>
              <a:solidFill>
                <a:srgbClr val="2929FF"/>
              </a:solidFill>
              <a:ln w="9525" cap="rnd">
                <a:noFill/>
                <a:round/>
                <a:headEnd/>
                <a:tailEnd/>
              </a:ln>
            </p:spPr>
            <p:txBody>
              <a:bodyPr/>
              <a:lstStyle/>
              <a:p>
                <a:endParaRPr lang="en-CA" sz="2400" dirty="0"/>
              </a:p>
            </p:txBody>
          </p:sp>
          <p:sp>
            <p:nvSpPr>
              <p:cNvPr id="716821" name="Freeform 19"/>
              <p:cNvSpPr>
                <a:spLocks/>
              </p:cNvSpPr>
              <p:nvPr/>
            </p:nvSpPr>
            <p:spPr bwMode="grayWhite">
              <a:xfrm>
                <a:off x="5221" y="3217"/>
                <a:ext cx="68" cy="113"/>
              </a:xfrm>
              <a:custGeom>
                <a:avLst/>
                <a:gdLst>
                  <a:gd name="T0" fmla="*/ 45 w 68"/>
                  <a:gd name="T1" fmla="*/ 0 h 113"/>
                  <a:gd name="T2" fmla="*/ 45 w 68"/>
                  <a:gd name="T3" fmla="*/ 14 h 113"/>
                  <a:gd name="T4" fmla="*/ 39 w 68"/>
                  <a:gd name="T5" fmla="*/ 23 h 113"/>
                  <a:gd name="T6" fmla="*/ 41 w 68"/>
                  <a:gd name="T7" fmla="*/ 38 h 113"/>
                  <a:gd name="T8" fmla="*/ 33 w 68"/>
                  <a:gd name="T9" fmla="*/ 58 h 113"/>
                  <a:gd name="T10" fmla="*/ 22 w 68"/>
                  <a:gd name="T11" fmla="*/ 77 h 113"/>
                  <a:gd name="T12" fmla="*/ 5 w 68"/>
                  <a:gd name="T13" fmla="*/ 89 h 113"/>
                  <a:gd name="T14" fmla="*/ 0 w 68"/>
                  <a:gd name="T15" fmla="*/ 110 h 113"/>
                  <a:gd name="T16" fmla="*/ 7 w 68"/>
                  <a:gd name="T17" fmla="*/ 112 h 113"/>
                  <a:gd name="T18" fmla="*/ 7 w 68"/>
                  <a:gd name="T19" fmla="*/ 92 h 113"/>
                  <a:gd name="T20" fmla="*/ 31 w 68"/>
                  <a:gd name="T21" fmla="*/ 91 h 113"/>
                  <a:gd name="T22" fmla="*/ 49 w 68"/>
                  <a:gd name="T23" fmla="*/ 78 h 113"/>
                  <a:gd name="T24" fmla="*/ 49 w 68"/>
                  <a:gd name="T25" fmla="*/ 51 h 113"/>
                  <a:gd name="T26" fmla="*/ 55 w 68"/>
                  <a:gd name="T27" fmla="*/ 41 h 113"/>
                  <a:gd name="T28" fmla="*/ 46 w 68"/>
                  <a:gd name="T29" fmla="*/ 24 h 113"/>
                  <a:gd name="T30" fmla="*/ 59 w 68"/>
                  <a:gd name="T31" fmla="*/ 19 h 113"/>
                  <a:gd name="T32" fmla="*/ 67 w 68"/>
                  <a:gd name="T33" fmla="*/ 5 h 113"/>
                  <a:gd name="T34" fmla="*/ 49 w 68"/>
                  <a:gd name="T35" fmla="*/ 7 h 113"/>
                  <a:gd name="T36" fmla="*/ 45 w 68"/>
                  <a:gd name="T37" fmla="*/ 0 h 11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8"/>
                  <a:gd name="T58" fmla="*/ 0 h 113"/>
                  <a:gd name="T59" fmla="*/ 68 w 68"/>
                  <a:gd name="T60" fmla="*/ 113 h 11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8" h="113">
                    <a:moveTo>
                      <a:pt x="45" y="0"/>
                    </a:moveTo>
                    <a:lnTo>
                      <a:pt x="45" y="14"/>
                    </a:lnTo>
                    <a:lnTo>
                      <a:pt x="39" y="23"/>
                    </a:lnTo>
                    <a:lnTo>
                      <a:pt x="41" y="38"/>
                    </a:lnTo>
                    <a:lnTo>
                      <a:pt x="33" y="58"/>
                    </a:lnTo>
                    <a:lnTo>
                      <a:pt x="22" y="77"/>
                    </a:lnTo>
                    <a:lnTo>
                      <a:pt x="5" y="89"/>
                    </a:lnTo>
                    <a:lnTo>
                      <a:pt x="0" y="110"/>
                    </a:lnTo>
                    <a:lnTo>
                      <a:pt x="7" y="112"/>
                    </a:lnTo>
                    <a:lnTo>
                      <a:pt x="7" y="92"/>
                    </a:lnTo>
                    <a:lnTo>
                      <a:pt x="31" y="91"/>
                    </a:lnTo>
                    <a:lnTo>
                      <a:pt x="49" y="78"/>
                    </a:lnTo>
                    <a:lnTo>
                      <a:pt x="49" y="51"/>
                    </a:lnTo>
                    <a:lnTo>
                      <a:pt x="55" y="41"/>
                    </a:lnTo>
                    <a:lnTo>
                      <a:pt x="46" y="24"/>
                    </a:lnTo>
                    <a:lnTo>
                      <a:pt x="59" y="19"/>
                    </a:lnTo>
                    <a:lnTo>
                      <a:pt x="67" y="5"/>
                    </a:lnTo>
                    <a:lnTo>
                      <a:pt x="49" y="7"/>
                    </a:lnTo>
                    <a:lnTo>
                      <a:pt x="45" y="0"/>
                    </a:lnTo>
                  </a:path>
                </a:pathLst>
              </a:custGeom>
              <a:solidFill>
                <a:srgbClr val="2929FF"/>
              </a:solidFill>
              <a:ln w="9525" cap="rnd">
                <a:noFill/>
                <a:round/>
                <a:headEnd/>
                <a:tailEnd/>
              </a:ln>
            </p:spPr>
            <p:txBody>
              <a:bodyPr/>
              <a:lstStyle/>
              <a:p>
                <a:endParaRPr lang="en-CA" sz="2400" dirty="0"/>
              </a:p>
            </p:txBody>
          </p:sp>
          <p:sp>
            <p:nvSpPr>
              <p:cNvPr id="716822" name="Freeform 20"/>
              <p:cNvSpPr>
                <a:spLocks/>
              </p:cNvSpPr>
              <p:nvPr/>
            </p:nvSpPr>
            <p:spPr bwMode="grayWhite">
              <a:xfrm>
                <a:off x="4967" y="3518"/>
                <a:ext cx="17" cy="26"/>
              </a:xfrm>
              <a:custGeom>
                <a:avLst/>
                <a:gdLst>
                  <a:gd name="T0" fmla="*/ 8 w 17"/>
                  <a:gd name="T1" fmla="*/ 0 h 26"/>
                  <a:gd name="T2" fmla="*/ 0 w 17"/>
                  <a:gd name="T3" fmla="*/ 11 h 26"/>
                  <a:gd name="T4" fmla="*/ 5 w 17"/>
                  <a:gd name="T5" fmla="*/ 25 h 26"/>
                  <a:gd name="T6" fmla="*/ 16 w 17"/>
                  <a:gd name="T7" fmla="*/ 15 h 26"/>
                  <a:gd name="T8" fmla="*/ 8 w 17"/>
                  <a:gd name="T9" fmla="*/ 0 h 26"/>
                  <a:gd name="T10" fmla="*/ 0 60000 65536"/>
                  <a:gd name="T11" fmla="*/ 0 60000 65536"/>
                  <a:gd name="T12" fmla="*/ 0 60000 65536"/>
                  <a:gd name="T13" fmla="*/ 0 60000 65536"/>
                  <a:gd name="T14" fmla="*/ 0 60000 65536"/>
                  <a:gd name="T15" fmla="*/ 0 w 17"/>
                  <a:gd name="T16" fmla="*/ 0 h 26"/>
                  <a:gd name="T17" fmla="*/ 17 w 17"/>
                  <a:gd name="T18" fmla="*/ 26 h 26"/>
                </a:gdLst>
                <a:ahLst/>
                <a:cxnLst>
                  <a:cxn ang="T10">
                    <a:pos x="T0" y="T1"/>
                  </a:cxn>
                  <a:cxn ang="T11">
                    <a:pos x="T2" y="T3"/>
                  </a:cxn>
                  <a:cxn ang="T12">
                    <a:pos x="T4" y="T5"/>
                  </a:cxn>
                  <a:cxn ang="T13">
                    <a:pos x="T6" y="T7"/>
                  </a:cxn>
                  <a:cxn ang="T14">
                    <a:pos x="T8" y="T9"/>
                  </a:cxn>
                </a:cxnLst>
                <a:rect l="T15" t="T16" r="T17" b="T18"/>
                <a:pathLst>
                  <a:path w="17" h="26">
                    <a:moveTo>
                      <a:pt x="8" y="0"/>
                    </a:moveTo>
                    <a:lnTo>
                      <a:pt x="0" y="11"/>
                    </a:lnTo>
                    <a:lnTo>
                      <a:pt x="5" y="25"/>
                    </a:lnTo>
                    <a:lnTo>
                      <a:pt x="16" y="15"/>
                    </a:lnTo>
                    <a:lnTo>
                      <a:pt x="8" y="0"/>
                    </a:lnTo>
                  </a:path>
                </a:pathLst>
              </a:custGeom>
              <a:solidFill>
                <a:srgbClr val="2929FF"/>
              </a:solidFill>
              <a:ln w="9525" cap="rnd">
                <a:noFill/>
                <a:round/>
                <a:headEnd/>
                <a:tailEnd/>
              </a:ln>
            </p:spPr>
            <p:txBody>
              <a:bodyPr/>
              <a:lstStyle/>
              <a:p>
                <a:endParaRPr lang="en-CA" sz="2400" dirty="0"/>
              </a:p>
            </p:txBody>
          </p:sp>
          <p:sp>
            <p:nvSpPr>
              <p:cNvPr id="716823" name="Freeform 21"/>
              <p:cNvSpPr>
                <a:spLocks/>
              </p:cNvSpPr>
              <p:nvPr/>
            </p:nvSpPr>
            <p:spPr bwMode="grayWhite">
              <a:xfrm>
                <a:off x="5069" y="3545"/>
                <a:ext cx="158" cy="68"/>
              </a:xfrm>
              <a:custGeom>
                <a:avLst/>
                <a:gdLst>
                  <a:gd name="T0" fmla="*/ 0 w 158"/>
                  <a:gd name="T1" fmla="*/ 0 h 68"/>
                  <a:gd name="T2" fmla="*/ 23 w 158"/>
                  <a:gd name="T3" fmla="*/ 5 h 68"/>
                  <a:gd name="T4" fmla="*/ 58 w 158"/>
                  <a:gd name="T5" fmla="*/ 29 h 68"/>
                  <a:gd name="T6" fmla="*/ 53 w 158"/>
                  <a:gd name="T7" fmla="*/ 43 h 68"/>
                  <a:gd name="T8" fmla="*/ 82 w 158"/>
                  <a:gd name="T9" fmla="*/ 55 h 68"/>
                  <a:gd name="T10" fmla="*/ 157 w 158"/>
                  <a:gd name="T11" fmla="*/ 55 h 68"/>
                  <a:gd name="T12" fmla="*/ 75 w 158"/>
                  <a:gd name="T13" fmla="*/ 67 h 68"/>
                  <a:gd name="T14" fmla="*/ 53 w 158"/>
                  <a:gd name="T15" fmla="*/ 43 h 68"/>
                  <a:gd name="T16" fmla="*/ 32 w 158"/>
                  <a:gd name="T17" fmla="*/ 38 h 68"/>
                  <a:gd name="T18" fmla="*/ 0 w 158"/>
                  <a:gd name="T19" fmla="*/ 0 h 6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8"/>
                  <a:gd name="T31" fmla="*/ 0 h 68"/>
                  <a:gd name="T32" fmla="*/ 158 w 158"/>
                  <a:gd name="T33" fmla="*/ 68 h 6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8" h="68">
                    <a:moveTo>
                      <a:pt x="0" y="0"/>
                    </a:moveTo>
                    <a:lnTo>
                      <a:pt x="23" y="5"/>
                    </a:lnTo>
                    <a:lnTo>
                      <a:pt x="58" y="29"/>
                    </a:lnTo>
                    <a:lnTo>
                      <a:pt x="53" y="43"/>
                    </a:lnTo>
                    <a:lnTo>
                      <a:pt x="82" y="55"/>
                    </a:lnTo>
                    <a:lnTo>
                      <a:pt x="157" y="55"/>
                    </a:lnTo>
                    <a:lnTo>
                      <a:pt x="75" y="67"/>
                    </a:lnTo>
                    <a:lnTo>
                      <a:pt x="53" y="43"/>
                    </a:lnTo>
                    <a:lnTo>
                      <a:pt x="32" y="38"/>
                    </a:lnTo>
                    <a:lnTo>
                      <a:pt x="0" y="0"/>
                    </a:lnTo>
                  </a:path>
                </a:pathLst>
              </a:custGeom>
              <a:solidFill>
                <a:srgbClr val="2929FF"/>
              </a:solidFill>
              <a:ln w="9525" cap="rnd">
                <a:noFill/>
                <a:round/>
                <a:headEnd/>
                <a:tailEnd/>
              </a:ln>
            </p:spPr>
            <p:txBody>
              <a:bodyPr/>
              <a:lstStyle/>
              <a:p>
                <a:endParaRPr lang="en-CA" sz="2400" dirty="0"/>
              </a:p>
            </p:txBody>
          </p:sp>
          <p:sp>
            <p:nvSpPr>
              <p:cNvPr id="716824" name="Freeform 22"/>
              <p:cNvSpPr>
                <a:spLocks/>
              </p:cNvSpPr>
              <p:nvPr/>
            </p:nvSpPr>
            <p:spPr bwMode="grayWhite">
              <a:xfrm>
                <a:off x="5195" y="3601"/>
                <a:ext cx="169" cy="159"/>
              </a:xfrm>
              <a:custGeom>
                <a:avLst/>
                <a:gdLst>
                  <a:gd name="T0" fmla="*/ 135 w 169"/>
                  <a:gd name="T1" fmla="*/ 155 h 159"/>
                  <a:gd name="T2" fmla="*/ 127 w 169"/>
                  <a:gd name="T3" fmla="*/ 152 h 159"/>
                  <a:gd name="T4" fmla="*/ 110 w 169"/>
                  <a:gd name="T5" fmla="*/ 134 h 159"/>
                  <a:gd name="T6" fmla="*/ 92 w 169"/>
                  <a:gd name="T7" fmla="*/ 130 h 159"/>
                  <a:gd name="T8" fmla="*/ 88 w 169"/>
                  <a:gd name="T9" fmla="*/ 119 h 159"/>
                  <a:gd name="T10" fmla="*/ 78 w 169"/>
                  <a:gd name="T11" fmla="*/ 111 h 159"/>
                  <a:gd name="T12" fmla="*/ 62 w 169"/>
                  <a:gd name="T13" fmla="*/ 111 h 159"/>
                  <a:gd name="T14" fmla="*/ 44 w 169"/>
                  <a:gd name="T15" fmla="*/ 118 h 159"/>
                  <a:gd name="T16" fmla="*/ 28 w 169"/>
                  <a:gd name="T17" fmla="*/ 121 h 159"/>
                  <a:gd name="T18" fmla="*/ 10 w 169"/>
                  <a:gd name="T19" fmla="*/ 121 h 159"/>
                  <a:gd name="T20" fmla="*/ 10 w 169"/>
                  <a:gd name="T21" fmla="*/ 109 h 159"/>
                  <a:gd name="T22" fmla="*/ 3 w 169"/>
                  <a:gd name="T23" fmla="*/ 91 h 159"/>
                  <a:gd name="T24" fmla="*/ 2 w 169"/>
                  <a:gd name="T25" fmla="*/ 81 h 159"/>
                  <a:gd name="T26" fmla="*/ 2 w 169"/>
                  <a:gd name="T27" fmla="*/ 56 h 159"/>
                  <a:gd name="T28" fmla="*/ 31 w 169"/>
                  <a:gd name="T29" fmla="*/ 43 h 159"/>
                  <a:gd name="T30" fmla="*/ 34 w 169"/>
                  <a:gd name="T31" fmla="*/ 29 h 159"/>
                  <a:gd name="T32" fmla="*/ 40 w 169"/>
                  <a:gd name="T33" fmla="*/ 30 h 159"/>
                  <a:gd name="T34" fmla="*/ 55 w 169"/>
                  <a:gd name="T35" fmla="*/ 15 h 159"/>
                  <a:gd name="T36" fmla="*/ 70 w 169"/>
                  <a:gd name="T37" fmla="*/ 17 h 159"/>
                  <a:gd name="T38" fmla="*/ 80 w 169"/>
                  <a:gd name="T39" fmla="*/ 7 h 159"/>
                  <a:gd name="T40" fmla="*/ 89 w 169"/>
                  <a:gd name="T41" fmla="*/ 5 h 159"/>
                  <a:gd name="T42" fmla="*/ 103 w 169"/>
                  <a:gd name="T43" fmla="*/ 24 h 159"/>
                  <a:gd name="T44" fmla="*/ 116 w 169"/>
                  <a:gd name="T45" fmla="*/ 30 h 159"/>
                  <a:gd name="T46" fmla="*/ 117 w 169"/>
                  <a:gd name="T47" fmla="*/ 11 h 159"/>
                  <a:gd name="T48" fmla="*/ 122 w 169"/>
                  <a:gd name="T49" fmla="*/ 0 h 159"/>
                  <a:gd name="T50" fmla="*/ 132 w 169"/>
                  <a:gd name="T51" fmla="*/ 15 h 159"/>
                  <a:gd name="T52" fmla="*/ 140 w 169"/>
                  <a:gd name="T53" fmla="*/ 43 h 159"/>
                  <a:gd name="T54" fmla="*/ 156 w 169"/>
                  <a:gd name="T55" fmla="*/ 59 h 159"/>
                  <a:gd name="T56" fmla="*/ 165 w 169"/>
                  <a:gd name="T57" fmla="*/ 72 h 159"/>
                  <a:gd name="T58" fmla="*/ 168 w 169"/>
                  <a:gd name="T59" fmla="*/ 95 h 159"/>
                  <a:gd name="T60" fmla="*/ 157 w 169"/>
                  <a:gd name="T61" fmla="*/ 121 h 159"/>
                  <a:gd name="T62" fmla="*/ 155 w 169"/>
                  <a:gd name="T63" fmla="*/ 145 h 159"/>
                  <a:gd name="T64" fmla="*/ 140 w 169"/>
                  <a:gd name="T65" fmla="*/ 154 h 15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69"/>
                  <a:gd name="T100" fmla="*/ 0 h 159"/>
                  <a:gd name="T101" fmla="*/ 169 w 169"/>
                  <a:gd name="T102" fmla="*/ 159 h 15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69" h="159">
                    <a:moveTo>
                      <a:pt x="140" y="154"/>
                    </a:moveTo>
                    <a:lnTo>
                      <a:pt x="135" y="155"/>
                    </a:lnTo>
                    <a:lnTo>
                      <a:pt x="132" y="158"/>
                    </a:lnTo>
                    <a:lnTo>
                      <a:pt x="127" y="152"/>
                    </a:lnTo>
                    <a:lnTo>
                      <a:pt x="112" y="145"/>
                    </a:lnTo>
                    <a:lnTo>
                      <a:pt x="110" y="134"/>
                    </a:lnTo>
                    <a:lnTo>
                      <a:pt x="105" y="130"/>
                    </a:lnTo>
                    <a:lnTo>
                      <a:pt x="92" y="130"/>
                    </a:lnTo>
                    <a:lnTo>
                      <a:pt x="92" y="122"/>
                    </a:lnTo>
                    <a:lnTo>
                      <a:pt x="88" y="119"/>
                    </a:lnTo>
                    <a:lnTo>
                      <a:pt x="87" y="112"/>
                    </a:lnTo>
                    <a:lnTo>
                      <a:pt x="78" y="111"/>
                    </a:lnTo>
                    <a:lnTo>
                      <a:pt x="70" y="109"/>
                    </a:lnTo>
                    <a:lnTo>
                      <a:pt x="62" y="111"/>
                    </a:lnTo>
                    <a:lnTo>
                      <a:pt x="62" y="112"/>
                    </a:lnTo>
                    <a:lnTo>
                      <a:pt x="44" y="118"/>
                    </a:lnTo>
                    <a:lnTo>
                      <a:pt x="44" y="121"/>
                    </a:lnTo>
                    <a:lnTo>
                      <a:pt x="28" y="121"/>
                    </a:lnTo>
                    <a:lnTo>
                      <a:pt x="20" y="126"/>
                    </a:lnTo>
                    <a:lnTo>
                      <a:pt x="10" y="121"/>
                    </a:lnTo>
                    <a:lnTo>
                      <a:pt x="10" y="119"/>
                    </a:lnTo>
                    <a:lnTo>
                      <a:pt x="10" y="109"/>
                    </a:lnTo>
                    <a:lnTo>
                      <a:pt x="7" y="99"/>
                    </a:lnTo>
                    <a:lnTo>
                      <a:pt x="3" y="91"/>
                    </a:lnTo>
                    <a:lnTo>
                      <a:pt x="5" y="84"/>
                    </a:lnTo>
                    <a:lnTo>
                      <a:pt x="2" y="81"/>
                    </a:lnTo>
                    <a:lnTo>
                      <a:pt x="0" y="66"/>
                    </a:lnTo>
                    <a:lnTo>
                      <a:pt x="2" y="56"/>
                    </a:lnTo>
                    <a:lnTo>
                      <a:pt x="11" y="48"/>
                    </a:lnTo>
                    <a:lnTo>
                      <a:pt x="31" y="43"/>
                    </a:lnTo>
                    <a:lnTo>
                      <a:pt x="36" y="36"/>
                    </a:lnTo>
                    <a:lnTo>
                      <a:pt x="34" y="29"/>
                    </a:lnTo>
                    <a:lnTo>
                      <a:pt x="39" y="27"/>
                    </a:lnTo>
                    <a:lnTo>
                      <a:pt x="40" y="30"/>
                    </a:lnTo>
                    <a:lnTo>
                      <a:pt x="42" y="25"/>
                    </a:lnTo>
                    <a:lnTo>
                      <a:pt x="55" y="15"/>
                    </a:lnTo>
                    <a:lnTo>
                      <a:pt x="62" y="20"/>
                    </a:lnTo>
                    <a:lnTo>
                      <a:pt x="70" y="17"/>
                    </a:lnTo>
                    <a:lnTo>
                      <a:pt x="72" y="9"/>
                    </a:lnTo>
                    <a:lnTo>
                      <a:pt x="80" y="7"/>
                    </a:lnTo>
                    <a:lnTo>
                      <a:pt x="78" y="1"/>
                    </a:lnTo>
                    <a:lnTo>
                      <a:pt x="89" y="5"/>
                    </a:lnTo>
                    <a:lnTo>
                      <a:pt x="98" y="3"/>
                    </a:lnTo>
                    <a:lnTo>
                      <a:pt x="103" y="24"/>
                    </a:lnTo>
                    <a:lnTo>
                      <a:pt x="110" y="30"/>
                    </a:lnTo>
                    <a:lnTo>
                      <a:pt x="116" y="30"/>
                    </a:lnTo>
                    <a:lnTo>
                      <a:pt x="119" y="17"/>
                    </a:lnTo>
                    <a:lnTo>
                      <a:pt x="117" y="11"/>
                    </a:lnTo>
                    <a:lnTo>
                      <a:pt x="119" y="1"/>
                    </a:lnTo>
                    <a:lnTo>
                      <a:pt x="122" y="0"/>
                    </a:lnTo>
                    <a:lnTo>
                      <a:pt x="127" y="12"/>
                    </a:lnTo>
                    <a:lnTo>
                      <a:pt x="132" y="15"/>
                    </a:lnTo>
                    <a:lnTo>
                      <a:pt x="135" y="27"/>
                    </a:lnTo>
                    <a:lnTo>
                      <a:pt x="140" y="43"/>
                    </a:lnTo>
                    <a:lnTo>
                      <a:pt x="147" y="47"/>
                    </a:lnTo>
                    <a:lnTo>
                      <a:pt x="156" y="59"/>
                    </a:lnTo>
                    <a:lnTo>
                      <a:pt x="157" y="65"/>
                    </a:lnTo>
                    <a:lnTo>
                      <a:pt x="165" y="72"/>
                    </a:lnTo>
                    <a:lnTo>
                      <a:pt x="168" y="85"/>
                    </a:lnTo>
                    <a:lnTo>
                      <a:pt x="168" y="95"/>
                    </a:lnTo>
                    <a:lnTo>
                      <a:pt x="165" y="111"/>
                    </a:lnTo>
                    <a:lnTo>
                      <a:pt x="157" y="121"/>
                    </a:lnTo>
                    <a:lnTo>
                      <a:pt x="155" y="134"/>
                    </a:lnTo>
                    <a:lnTo>
                      <a:pt x="155" y="145"/>
                    </a:lnTo>
                    <a:lnTo>
                      <a:pt x="147" y="147"/>
                    </a:lnTo>
                    <a:lnTo>
                      <a:pt x="140" y="154"/>
                    </a:lnTo>
                  </a:path>
                </a:pathLst>
              </a:custGeom>
              <a:solidFill>
                <a:srgbClr val="2929FF"/>
              </a:solidFill>
              <a:ln w="9525" cap="rnd">
                <a:noFill/>
                <a:round/>
                <a:headEnd/>
                <a:tailEnd/>
              </a:ln>
            </p:spPr>
            <p:txBody>
              <a:bodyPr/>
              <a:lstStyle/>
              <a:p>
                <a:endParaRPr lang="en-CA" sz="2400" dirty="0"/>
              </a:p>
            </p:txBody>
          </p:sp>
          <p:sp>
            <p:nvSpPr>
              <p:cNvPr id="716825" name="Freeform 23"/>
              <p:cNvSpPr>
                <a:spLocks/>
              </p:cNvSpPr>
              <p:nvPr/>
            </p:nvSpPr>
            <p:spPr bwMode="grayWhite">
              <a:xfrm>
                <a:off x="5330" y="3768"/>
                <a:ext cx="17" cy="20"/>
              </a:xfrm>
              <a:custGeom>
                <a:avLst/>
                <a:gdLst>
                  <a:gd name="T0" fmla="*/ 8 w 17"/>
                  <a:gd name="T1" fmla="*/ 16 h 20"/>
                  <a:gd name="T2" fmla="*/ 2 w 17"/>
                  <a:gd name="T3" fmla="*/ 13 h 20"/>
                  <a:gd name="T4" fmla="*/ 2 w 17"/>
                  <a:gd name="T5" fmla="*/ 10 h 20"/>
                  <a:gd name="T6" fmla="*/ 2 w 17"/>
                  <a:gd name="T7" fmla="*/ 8 h 20"/>
                  <a:gd name="T8" fmla="*/ 1 w 17"/>
                  <a:gd name="T9" fmla="*/ 5 h 20"/>
                  <a:gd name="T10" fmla="*/ 0 w 17"/>
                  <a:gd name="T11" fmla="*/ 0 h 20"/>
                  <a:gd name="T12" fmla="*/ 2 w 17"/>
                  <a:gd name="T13" fmla="*/ 0 h 20"/>
                  <a:gd name="T14" fmla="*/ 8 w 17"/>
                  <a:gd name="T15" fmla="*/ 2 h 20"/>
                  <a:gd name="T16" fmla="*/ 11 w 17"/>
                  <a:gd name="T17" fmla="*/ 2 h 20"/>
                  <a:gd name="T18" fmla="*/ 12 w 17"/>
                  <a:gd name="T19" fmla="*/ 2 h 20"/>
                  <a:gd name="T20" fmla="*/ 16 w 17"/>
                  <a:gd name="T21" fmla="*/ 0 h 20"/>
                  <a:gd name="T22" fmla="*/ 16 w 17"/>
                  <a:gd name="T23" fmla="*/ 8 h 20"/>
                  <a:gd name="T24" fmla="*/ 14 w 17"/>
                  <a:gd name="T25" fmla="*/ 10 h 20"/>
                  <a:gd name="T26" fmla="*/ 12 w 17"/>
                  <a:gd name="T27" fmla="*/ 13 h 20"/>
                  <a:gd name="T28" fmla="*/ 12 w 17"/>
                  <a:gd name="T29" fmla="*/ 16 h 20"/>
                  <a:gd name="T30" fmla="*/ 11 w 17"/>
                  <a:gd name="T31" fmla="*/ 16 h 20"/>
                  <a:gd name="T32" fmla="*/ 11 w 17"/>
                  <a:gd name="T33" fmla="*/ 19 h 20"/>
                  <a:gd name="T34" fmla="*/ 8 w 17"/>
                  <a:gd name="T35" fmla="*/ 16 h 2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7"/>
                  <a:gd name="T55" fmla="*/ 0 h 20"/>
                  <a:gd name="T56" fmla="*/ 17 w 17"/>
                  <a:gd name="T57" fmla="*/ 20 h 2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7" h="20">
                    <a:moveTo>
                      <a:pt x="8" y="16"/>
                    </a:moveTo>
                    <a:lnTo>
                      <a:pt x="2" y="13"/>
                    </a:lnTo>
                    <a:lnTo>
                      <a:pt x="2" y="10"/>
                    </a:lnTo>
                    <a:lnTo>
                      <a:pt x="2" y="8"/>
                    </a:lnTo>
                    <a:lnTo>
                      <a:pt x="1" y="5"/>
                    </a:lnTo>
                    <a:lnTo>
                      <a:pt x="0" y="0"/>
                    </a:lnTo>
                    <a:lnTo>
                      <a:pt x="2" y="0"/>
                    </a:lnTo>
                    <a:lnTo>
                      <a:pt x="8" y="2"/>
                    </a:lnTo>
                    <a:lnTo>
                      <a:pt x="11" y="2"/>
                    </a:lnTo>
                    <a:lnTo>
                      <a:pt x="12" y="2"/>
                    </a:lnTo>
                    <a:lnTo>
                      <a:pt x="16" y="0"/>
                    </a:lnTo>
                    <a:lnTo>
                      <a:pt x="16" y="8"/>
                    </a:lnTo>
                    <a:lnTo>
                      <a:pt x="14" y="10"/>
                    </a:lnTo>
                    <a:lnTo>
                      <a:pt x="12" y="13"/>
                    </a:lnTo>
                    <a:lnTo>
                      <a:pt x="12" y="16"/>
                    </a:lnTo>
                    <a:lnTo>
                      <a:pt x="11" y="16"/>
                    </a:lnTo>
                    <a:lnTo>
                      <a:pt x="11" y="19"/>
                    </a:lnTo>
                    <a:lnTo>
                      <a:pt x="8" y="16"/>
                    </a:lnTo>
                  </a:path>
                </a:pathLst>
              </a:custGeom>
              <a:solidFill>
                <a:srgbClr val="2929FF"/>
              </a:solidFill>
              <a:ln w="9525" cap="rnd">
                <a:noFill/>
                <a:round/>
                <a:headEnd/>
                <a:tailEnd/>
              </a:ln>
            </p:spPr>
            <p:txBody>
              <a:bodyPr/>
              <a:lstStyle/>
              <a:p>
                <a:endParaRPr lang="en-CA" sz="2400" dirty="0"/>
              </a:p>
            </p:txBody>
          </p:sp>
          <p:sp>
            <p:nvSpPr>
              <p:cNvPr id="716826" name="Freeform 24"/>
              <p:cNvSpPr>
                <a:spLocks/>
              </p:cNvSpPr>
              <p:nvPr/>
            </p:nvSpPr>
            <p:spPr bwMode="grayWhite">
              <a:xfrm>
                <a:off x="4739" y="3587"/>
                <a:ext cx="19" cy="76"/>
              </a:xfrm>
              <a:custGeom>
                <a:avLst/>
                <a:gdLst>
                  <a:gd name="T0" fmla="*/ 2 w 19"/>
                  <a:gd name="T1" fmla="*/ 26 h 76"/>
                  <a:gd name="T2" fmla="*/ 9 w 19"/>
                  <a:gd name="T3" fmla="*/ 20 h 76"/>
                  <a:gd name="T4" fmla="*/ 14 w 19"/>
                  <a:gd name="T5" fmla="*/ 0 h 76"/>
                  <a:gd name="T6" fmla="*/ 18 w 19"/>
                  <a:gd name="T7" fmla="*/ 30 h 76"/>
                  <a:gd name="T8" fmla="*/ 12 w 19"/>
                  <a:gd name="T9" fmla="*/ 67 h 76"/>
                  <a:gd name="T10" fmla="*/ 0 w 19"/>
                  <a:gd name="T11" fmla="*/ 75 h 76"/>
                  <a:gd name="T12" fmla="*/ 0 w 19"/>
                  <a:gd name="T13" fmla="*/ 57 h 76"/>
                  <a:gd name="T14" fmla="*/ 3 w 19"/>
                  <a:gd name="T15" fmla="*/ 45 h 76"/>
                  <a:gd name="T16" fmla="*/ 2 w 19"/>
                  <a:gd name="T17" fmla="*/ 26 h 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76"/>
                  <a:gd name="T29" fmla="*/ 19 w 19"/>
                  <a:gd name="T30" fmla="*/ 76 h 7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76">
                    <a:moveTo>
                      <a:pt x="2" y="26"/>
                    </a:moveTo>
                    <a:lnTo>
                      <a:pt x="9" y="20"/>
                    </a:lnTo>
                    <a:lnTo>
                      <a:pt x="14" y="0"/>
                    </a:lnTo>
                    <a:lnTo>
                      <a:pt x="18" y="30"/>
                    </a:lnTo>
                    <a:lnTo>
                      <a:pt x="12" y="67"/>
                    </a:lnTo>
                    <a:lnTo>
                      <a:pt x="0" y="75"/>
                    </a:lnTo>
                    <a:lnTo>
                      <a:pt x="0" y="57"/>
                    </a:lnTo>
                    <a:lnTo>
                      <a:pt x="3" y="45"/>
                    </a:lnTo>
                    <a:lnTo>
                      <a:pt x="2" y="26"/>
                    </a:lnTo>
                  </a:path>
                </a:pathLst>
              </a:custGeom>
              <a:solidFill>
                <a:srgbClr val="2929FF"/>
              </a:solidFill>
              <a:ln w="9525" cap="rnd">
                <a:noFill/>
                <a:round/>
                <a:headEnd/>
                <a:tailEnd/>
              </a:ln>
            </p:spPr>
            <p:txBody>
              <a:bodyPr/>
              <a:lstStyle/>
              <a:p>
                <a:endParaRPr lang="en-CA" sz="2400" dirty="0"/>
              </a:p>
            </p:txBody>
          </p:sp>
        </p:grpSp>
      </p:grpSp>
      <p:sp>
        <p:nvSpPr>
          <p:cNvPr id="716805" name="Rectangle 30"/>
          <p:cNvSpPr>
            <a:spLocks noChangeArrowheads="1"/>
          </p:cNvSpPr>
          <p:nvPr/>
        </p:nvSpPr>
        <p:spPr bwMode="hidden">
          <a:xfrm>
            <a:off x="0" y="6489701"/>
            <a:ext cx="12175067" cy="368300"/>
          </a:xfrm>
          <a:prstGeom prst="rect">
            <a:avLst/>
          </a:prstGeom>
          <a:gradFill rotWithShape="0">
            <a:gsLst>
              <a:gs pos="0">
                <a:schemeClr val="bg1"/>
              </a:gs>
              <a:gs pos="100000">
                <a:schemeClr val="hlink"/>
              </a:gs>
            </a:gsLst>
            <a:lin ang="5400000" scaled="1"/>
          </a:gradFill>
          <a:ln w="9525">
            <a:noFill/>
            <a:miter lim="800000"/>
            <a:headEnd/>
            <a:tailEnd/>
          </a:ln>
        </p:spPr>
        <p:txBody>
          <a:bodyPr wrap="none" anchor="ctr"/>
          <a:lstStyle/>
          <a:p>
            <a:pPr eaLnBrk="0" hangingPunct="0"/>
            <a:endParaRPr lang="en-US" sz="2400" dirty="0">
              <a:latin typeface="Tahoma" pitchFamily="34" charset="0"/>
            </a:endParaRPr>
          </a:p>
        </p:txBody>
      </p:sp>
      <p:sp>
        <p:nvSpPr>
          <p:cNvPr id="529435" name="Text Box 27"/>
          <p:cNvSpPr txBox="1">
            <a:spLocks noChangeArrowheads="1"/>
          </p:cNvSpPr>
          <p:nvPr/>
        </p:nvSpPr>
        <p:spPr bwMode="auto">
          <a:xfrm>
            <a:off x="1365459" y="1697469"/>
            <a:ext cx="9121013" cy="3375219"/>
          </a:xfrm>
          <a:prstGeom prst="rect">
            <a:avLst/>
          </a:prstGeom>
          <a:noFill/>
          <a:ln w="9525" algn="ctr">
            <a:noFill/>
            <a:miter lim="800000"/>
            <a:headEnd/>
            <a:tailEnd/>
          </a:ln>
          <a:effectLst/>
        </p:spPr>
        <p:txBody>
          <a:bodyPr wrap="square">
            <a:spAutoFit/>
          </a:bodyPr>
          <a:lstStyle/>
          <a:p>
            <a:pPr algn="ctr" eaLnBrk="0" hangingPunct="0">
              <a:defRPr/>
            </a:pPr>
            <a:r>
              <a:rPr lang="en-US" sz="4800" b="1" i="1" dirty="0">
                <a:solidFill>
                  <a:srgbClr val="FF0000"/>
                </a:solidFill>
                <a:effectLst>
                  <a:outerShdw blurRad="50800" dist="63500" dir="5400000" algn="ctr" rotWithShape="0">
                    <a:srgbClr val="000000"/>
                  </a:outerShdw>
                </a:effectLst>
                <a:latin typeface="Arial Unicode MS" pitchFamily="34" charset="-128"/>
              </a:rPr>
              <a:t>Jesus’ Command</a:t>
            </a:r>
            <a:endParaRPr lang="en-GB" altLang="zh-CN" sz="4800" b="1" i="1" dirty="0">
              <a:solidFill>
                <a:srgbClr val="FF0000"/>
              </a:solidFill>
              <a:effectLst>
                <a:outerShdw blurRad="50800" dist="63500" dir="5400000" algn="ctr" rotWithShape="0">
                  <a:srgbClr val="000000"/>
                </a:outerShdw>
              </a:effectLst>
              <a:latin typeface="Arial Unicode MS" pitchFamily="34" charset="-128"/>
              <a:ea typeface="Arial Unicode MS" pitchFamily="34" charset="-128"/>
              <a:cs typeface="Arial Unicode MS" pitchFamily="34" charset="-128"/>
            </a:endParaRPr>
          </a:p>
          <a:p>
            <a:pPr algn="ctr" eaLnBrk="0" hangingPunct="0">
              <a:defRPr/>
            </a:pPr>
            <a:r>
              <a:rPr lang="en-GB" altLang="zh-CN" sz="3733" b="1" i="1" dirty="0">
                <a:solidFill>
                  <a:schemeClr val="tx2"/>
                </a:solidFill>
                <a:effectLst>
                  <a:outerShdw blurRad="50800" dist="63500" dir="5400000" algn="ctr" rotWithShape="0">
                    <a:srgbClr val="000000"/>
                  </a:outerShdw>
                </a:effectLst>
                <a:latin typeface="Arial Unicode MS" pitchFamily="34" charset="-128"/>
                <a:ea typeface="Arial Unicode MS" pitchFamily="34" charset="-128"/>
                <a:cs typeface="Arial Unicode MS" pitchFamily="34" charset="-128"/>
              </a:rPr>
              <a:t>“</a:t>
            </a:r>
            <a:r>
              <a:rPr lang="en-GB" altLang="zh-CN" sz="3200" dirty="0">
                <a:solidFill>
                  <a:srgbClr val="FFFF00"/>
                </a:solidFill>
                <a:effectLst>
                  <a:outerShdw blurRad="50800" dist="63500" dir="5400000" algn="ctr" rotWithShape="0">
                    <a:srgbClr val="000000"/>
                  </a:outerShdw>
                </a:effectLst>
                <a:latin typeface="Arial Unicode MS" pitchFamily="34" charset="-128"/>
                <a:ea typeface="Arial Unicode MS" pitchFamily="34" charset="-128"/>
                <a:cs typeface="Arial Unicode MS" pitchFamily="34" charset="-128"/>
              </a:rPr>
              <a:t>A new command I give you:</a:t>
            </a:r>
            <a:r>
              <a:rPr lang="en-GB" altLang="zh-CN" sz="3200" b="1" i="1" dirty="0">
                <a:solidFill>
                  <a:srgbClr val="FA2E46"/>
                </a:solidFill>
                <a:effectLst>
                  <a:outerShdw blurRad="50800" dist="63500" dir="5400000" algn="ctr" rotWithShape="0">
                    <a:srgbClr val="000000"/>
                  </a:outerShdw>
                </a:effectLst>
                <a:latin typeface="Arial Unicode MS" pitchFamily="34" charset="-128"/>
                <a:ea typeface="Arial Unicode MS" pitchFamily="34" charset="-128"/>
                <a:cs typeface="Arial Unicode MS" pitchFamily="34" charset="-128"/>
              </a:rPr>
              <a:t> </a:t>
            </a:r>
            <a:r>
              <a:rPr lang="en-GB" altLang="zh-CN" sz="3200" b="1" i="1" dirty="0">
                <a:solidFill>
                  <a:schemeClr val="tx2"/>
                </a:solidFill>
                <a:effectLst>
                  <a:outerShdw blurRad="50800" dist="63500" dir="5400000" algn="ctr" rotWithShape="0">
                    <a:srgbClr val="000000"/>
                  </a:outerShdw>
                </a:effectLst>
                <a:latin typeface="Arial Unicode MS" pitchFamily="34" charset="-128"/>
                <a:ea typeface="Arial Unicode MS" pitchFamily="34" charset="-128"/>
                <a:cs typeface="Arial Unicode MS" pitchFamily="34" charset="-128"/>
              </a:rPr>
              <a:t>Love one another.      As I have loved you, so you must love one another. By this all men will know that you are my disciples, if you love one another.” </a:t>
            </a:r>
          </a:p>
          <a:p>
            <a:pPr algn="ctr" eaLnBrk="0" hangingPunct="0">
              <a:defRPr/>
            </a:pPr>
            <a:r>
              <a:rPr lang="en-GB" altLang="zh-CN" sz="2400" dirty="0">
                <a:effectLst>
                  <a:outerShdw blurRad="50800" dist="63500" dir="5400000" algn="ctr" rotWithShape="0">
                    <a:srgbClr val="000000"/>
                  </a:outerShdw>
                </a:effectLst>
                <a:latin typeface="Tahoma" pitchFamily="34" charset="0"/>
                <a:ea typeface="宋体" pitchFamily="2" charset="-122"/>
              </a:rPr>
              <a:t>John 13:34-35</a:t>
            </a:r>
            <a:endParaRPr lang="en-CA" sz="2400" dirty="0">
              <a:effectLst>
                <a:outerShdw blurRad="50800" dist="63500" dir="5400000" algn="ctr" rotWithShape="0">
                  <a:srgbClr val="000000"/>
                </a:outerShdw>
              </a:effectLst>
              <a:latin typeface="Tahoma" pitchFamily="34" charset="0"/>
            </a:endParaRPr>
          </a:p>
        </p:txBody>
      </p:sp>
    </p:spTree>
    <p:extLst>
      <p:ext uri="{BB962C8B-B14F-4D97-AF65-F5344CB8AC3E}">
        <p14:creationId xmlns:p14="http://schemas.microsoft.com/office/powerpoint/2010/main" val="3095788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1" nodeType="withEffect">
                                  <p:stCondLst>
                                    <p:cond delay="0"/>
                                  </p:stCondLst>
                                  <p:childTnLst>
                                    <p:set>
                                      <p:cBhvr>
                                        <p:cTn id="6" dur="1" fill="hold">
                                          <p:stCondLst>
                                            <p:cond delay="0"/>
                                          </p:stCondLst>
                                        </p:cTn>
                                        <p:tgtEl>
                                          <p:spTgt spid="529435"/>
                                        </p:tgtEl>
                                        <p:attrNameLst>
                                          <p:attrName>style.visibility</p:attrName>
                                        </p:attrNameLst>
                                      </p:cBhvr>
                                      <p:to>
                                        <p:strVal val="visible"/>
                                      </p:to>
                                    </p:set>
                                    <p:anim calcmode="lin" valueType="num">
                                      <p:cBhvr>
                                        <p:cTn id="7" dur="1750" fill="hold"/>
                                        <p:tgtEl>
                                          <p:spTgt spid="529435"/>
                                        </p:tgtEl>
                                        <p:attrNameLst>
                                          <p:attrName>ppt_w</p:attrName>
                                        </p:attrNameLst>
                                      </p:cBhvr>
                                      <p:tavLst>
                                        <p:tav tm="0">
                                          <p:val>
                                            <p:fltVal val="0"/>
                                          </p:val>
                                        </p:tav>
                                        <p:tav tm="100000">
                                          <p:val>
                                            <p:strVal val="#ppt_w"/>
                                          </p:val>
                                        </p:tav>
                                      </p:tavLst>
                                    </p:anim>
                                    <p:anim calcmode="lin" valueType="num">
                                      <p:cBhvr>
                                        <p:cTn id="8" dur="1750" fill="hold"/>
                                        <p:tgtEl>
                                          <p:spTgt spid="529435"/>
                                        </p:tgtEl>
                                        <p:attrNameLst>
                                          <p:attrName>ppt_h</p:attrName>
                                        </p:attrNameLst>
                                      </p:cBhvr>
                                      <p:tavLst>
                                        <p:tav tm="0">
                                          <p:val>
                                            <p:fltVal val="0"/>
                                          </p:val>
                                        </p:tav>
                                        <p:tav tm="100000">
                                          <p:val>
                                            <p:strVal val="#ppt_h"/>
                                          </p:val>
                                        </p:tav>
                                      </p:tavLst>
                                    </p:anim>
                                    <p:animEffect transition="in" filter="fade">
                                      <p:cBhvr>
                                        <p:cTn id="9" dur="1750"/>
                                        <p:tgtEl>
                                          <p:spTgt spid="5294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9435" grpId="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5934A2F-6C5D-4B2C-A25E-C8E8DFB35EBD}"/>
              </a:ext>
            </a:extLst>
          </p:cNvPr>
          <p:cNvSpPr>
            <a:spLocks noGrp="1"/>
          </p:cNvSpPr>
          <p:nvPr>
            <p:ph idx="1"/>
          </p:nvPr>
        </p:nvSpPr>
        <p:spPr>
          <a:xfrm>
            <a:off x="1143000" y="1649737"/>
            <a:ext cx="9905999" cy="2988524"/>
          </a:xfrm>
        </p:spPr>
        <p:txBody>
          <a:bodyPr>
            <a:noAutofit/>
          </a:bodyPr>
          <a:lstStyle/>
          <a:p>
            <a:pPr marL="0" indent="0">
              <a:lnSpc>
                <a:spcPct val="100000"/>
              </a:lnSpc>
              <a:buNone/>
            </a:pPr>
            <a:r>
              <a:rPr lang="en-US" sz="3600" b="1" i="1" dirty="0">
                <a:solidFill>
                  <a:srgbClr val="FFFF00"/>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The world will know we are disciples of Jesus </a:t>
            </a:r>
            <a:r>
              <a:rPr lang="en-US" sz="3600" b="1" i="1" dirty="0">
                <a:solidFill>
                  <a:schemeClr val="tx2">
                    <a:lumMod val="75000"/>
                  </a:schemeClr>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when they </a:t>
            </a:r>
            <a:r>
              <a:rPr lang="en-US" sz="3600" b="1" i="1" dirty="0">
                <a:solidFill>
                  <a:srgbClr val="FFFF00"/>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see how we love each other as family</a:t>
            </a:r>
            <a:r>
              <a:rPr lang="en-US" sz="3600" b="1" i="1" dirty="0">
                <a:solidFill>
                  <a:schemeClr val="tx2">
                    <a:lumMod val="75000"/>
                  </a:schemeClr>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a:t>
            </a:r>
          </a:p>
          <a:p>
            <a:pPr marL="0" indent="0">
              <a:lnSpc>
                <a:spcPct val="100000"/>
              </a:lnSpc>
              <a:buNone/>
            </a:pPr>
            <a:r>
              <a:rPr lang="en-US" sz="3600" b="1" i="1" dirty="0">
                <a:solidFill>
                  <a:schemeClr val="tx2">
                    <a:lumMod val="75000"/>
                  </a:schemeClr>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rPr>
              <a:t>We must learn to love and care for each person in our Spiritual Family using the unique Spiritual Gifts God has given us.</a:t>
            </a:r>
          </a:p>
          <a:p>
            <a:pPr marL="0" indent="0">
              <a:lnSpc>
                <a:spcPct val="100000"/>
              </a:lnSpc>
              <a:buNone/>
            </a:pPr>
            <a:endParaRPr lang="en-US" sz="3600" b="1" i="1" dirty="0">
              <a:solidFill>
                <a:schemeClr val="tx2">
                  <a:lumMod val="75000"/>
                </a:schemeClr>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endParaRPr>
          </a:p>
          <a:p>
            <a:pPr>
              <a:lnSpc>
                <a:spcPct val="100000"/>
              </a:lnSpc>
            </a:pPr>
            <a:endParaRPr lang="en-CA" sz="3600" dirty="0">
              <a:solidFill>
                <a:schemeClr val="tx2">
                  <a:lumMod val="75000"/>
                </a:schemeClr>
              </a:solidFill>
            </a:endParaRPr>
          </a:p>
        </p:txBody>
      </p:sp>
    </p:spTree>
    <p:extLst>
      <p:ext uri="{BB962C8B-B14F-4D97-AF65-F5344CB8AC3E}">
        <p14:creationId xmlns:p14="http://schemas.microsoft.com/office/powerpoint/2010/main" val="1985157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0595" name="Rectangle 3"/>
          <p:cNvSpPr>
            <a:spLocks noGrp="1" noChangeArrowheads="1"/>
          </p:cNvSpPr>
          <p:nvPr>
            <p:ph type="body" idx="4294967295"/>
          </p:nvPr>
        </p:nvSpPr>
        <p:spPr>
          <a:xfrm>
            <a:off x="1679510" y="1604798"/>
            <a:ext cx="8607061" cy="2208245"/>
          </a:xfrm>
          <a:noFill/>
        </p:spPr>
        <p:txBody>
          <a:bodyPr>
            <a:normAutofit/>
          </a:bodyPr>
          <a:lstStyle/>
          <a:p>
            <a:pPr marL="0" indent="0">
              <a:buNone/>
              <a:defRPr/>
            </a:pPr>
            <a:r>
              <a:rPr lang="en-US" sz="3600" i="1" dirty="0">
                <a:solidFill>
                  <a:schemeClr val="tx2"/>
                </a:solidFill>
                <a:effectLst>
                  <a:outerShdw blurRad="38100" dist="63500" dir="2700000" algn="tl">
                    <a:srgbClr val="000000"/>
                  </a:outerShdw>
                </a:effectLst>
                <a:latin typeface="Calibri" panose="020F0502020204030204" pitchFamily="34" charset="0"/>
                <a:cs typeface="Calibri" panose="020F0502020204030204" pitchFamily="34" charset="0"/>
              </a:rPr>
              <a:t>God has built into His creation the </a:t>
            </a:r>
            <a:r>
              <a:rPr lang="en-US" sz="3600" i="1" dirty="0">
                <a:solidFill>
                  <a:srgbClr val="FF0000"/>
                </a:solidFill>
                <a:effectLst>
                  <a:outerShdw blurRad="38100" dist="63500" dir="2700000" algn="tl">
                    <a:srgbClr val="000000"/>
                  </a:outerShdw>
                </a:effectLst>
                <a:latin typeface="Calibri" panose="020F0502020204030204" pitchFamily="34" charset="0"/>
                <a:cs typeface="Calibri" panose="020F0502020204030204" pitchFamily="34" charset="0"/>
              </a:rPr>
              <a:t>inherent capacity </a:t>
            </a:r>
            <a:r>
              <a:rPr lang="en-US" sz="3600" i="1" dirty="0">
                <a:solidFill>
                  <a:schemeClr val="tx2"/>
                </a:solidFill>
                <a:effectLst>
                  <a:outerShdw blurRad="38100" dist="63500" dir="2700000" algn="tl">
                    <a:srgbClr val="000000"/>
                  </a:outerShdw>
                </a:effectLst>
                <a:latin typeface="Calibri" panose="020F0502020204030204" pitchFamily="34" charset="0"/>
                <a:cs typeface="Calibri" panose="020F0502020204030204" pitchFamily="34" charset="0"/>
              </a:rPr>
              <a:t>of healthy living organisms </a:t>
            </a:r>
            <a:r>
              <a:rPr lang="en-US" sz="3600" i="1" dirty="0">
                <a:solidFill>
                  <a:srgbClr val="FF0000"/>
                </a:solidFill>
                <a:effectLst>
                  <a:outerShdw blurRad="38100" dist="63500" dir="2700000" algn="tl">
                    <a:srgbClr val="000000"/>
                  </a:outerShdw>
                </a:effectLst>
                <a:latin typeface="Calibri" panose="020F0502020204030204" pitchFamily="34" charset="0"/>
                <a:cs typeface="Calibri" panose="020F0502020204030204" pitchFamily="34" charset="0"/>
              </a:rPr>
              <a:t>to grow </a:t>
            </a:r>
            <a:r>
              <a:rPr lang="en-US" sz="3600" i="1" dirty="0">
                <a:solidFill>
                  <a:schemeClr val="tx2"/>
                </a:solidFill>
                <a:effectLst>
                  <a:outerShdw blurRad="38100" dist="63500" dir="2700000" algn="tl">
                    <a:srgbClr val="000000"/>
                  </a:outerShdw>
                </a:effectLst>
                <a:latin typeface="Calibri" panose="020F0502020204030204" pitchFamily="34" charset="0"/>
                <a:cs typeface="Calibri" panose="020F0502020204030204" pitchFamily="34" charset="0"/>
              </a:rPr>
              <a:t>and </a:t>
            </a:r>
            <a:r>
              <a:rPr lang="en-US" sz="3600" i="1" dirty="0">
                <a:solidFill>
                  <a:srgbClr val="FF0000"/>
                </a:solidFill>
                <a:effectLst>
                  <a:outerShdw blurRad="38100" dist="63500" dir="2700000" algn="tl">
                    <a:srgbClr val="000000"/>
                  </a:outerShdw>
                </a:effectLst>
                <a:latin typeface="Calibri" panose="020F0502020204030204" pitchFamily="34" charset="0"/>
                <a:cs typeface="Calibri" panose="020F0502020204030204" pitchFamily="34" charset="0"/>
              </a:rPr>
              <a:t>reproduce</a:t>
            </a:r>
            <a:r>
              <a:rPr lang="en-US" sz="3600" i="1" dirty="0">
                <a:solidFill>
                  <a:schemeClr val="tx2"/>
                </a:solidFill>
                <a:effectLst>
                  <a:outerShdw blurRad="38100" dist="63500" dir="2700000" algn="tl">
                    <a:srgbClr val="000000"/>
                  </a:outerShdw>
                </a:effectLst>
                <a:latin typeface="Calibri" panose="020F0502020204030204" pitchFamily="34" charset="0"/>
                <a:cs typeface="Calibri" panose="020F0502020204030204" pitchFamily="34" charset="0"/>
              </a:rPr>
              <a:t>.</a:t>
            </a:r>
          </a:p>
        </p:txBody>
      </p:sp>
      <p:sp>
        <p:nvSpPr>
          <p:cNvPr id="110597" name="Rectangle 5"/>
          <p:cNvSpPr>
            <a:spLocks noChangeArrowheads="1"/>
          </p:cNvSpPr>
          <p:nvPr/>
        </p:nvSpPr>
        <p:spPr bwMode="auto">
          <a:xfrm>
            <a:off x="1679509" y="4197086"/>
            <a:ext cx="8640960" cy="913199"/>
          </a:xfrm>
          <a:prstGeom prst="rect">
            <a:avLst/>
          </a:prstGeom>
          <a:noFill/>
          <a:ln w="57150" cmpd="thickThin">
            <a:solidFill>
              <a:srgbClr val="FF0066"/>
            </a:solidFill>
            <a:miter lim="800000"/>
            <a:headEnd type="none" w="sm" len="sm"/>
            <a:tailEnd type="none" w="sm" len="sm"/>
          </a:ln>
          <a:effectLst/>
        </p:spPr>
        <p:txBody>
          <a:bodyPr wrap="square">
            <a:spAutoFit/>
          </a:bodyPr>
          <a:lstStyle/>
          <a:p>
            <a:pPr algn="ctr" eaLnBrk="0" hangingPunct="0">
              <a:defRPr/>
            </a:pPr>
            <a:r>
              <a:rPr lang="en-US" sz="4267" i="1" dirty="0">
                <a:solidFill>
                  <a:schemeClr val="tx2"/>
                </a:solidFill>
                <a:effectLst>
                  <a:outerShdw blurRad="50800" dist="63500" dir="5400000" algn="ctr" rotWithShape="0">
                    <a:srgbClr val="000000"/>
                  </a:outerShdw>
                </a:effectLst>
              </a:rPr>
              <a:t>The Church is a </a:t>
            </a:r>
            <a:r>
              <a:rPr lang="en-US" sz="4267" b="1" i="1" dirty="0">
                <a:solidFill>
                  <a:srgbClr val="FF0000"/>
                </a:solidFill>
                <a:effectLst>
                  <a:outerShdw blurRad="50800" dist="63500" dir="5400000" algn="ctr" rotWithShape="0">
                    <a:srgbClr val="000000"/>
                  </a:outerShdw>
                </a:effectLst>
              </a:rPr>
              <a:t>living organism</a:t>
            </a:r>
          </a:p>
          <a:p>
            <a:pPr algn="ctr" eaLnBrk="0" hangingPunct="0">
              <a:defRPr/>
            </a:pPr>
            <a:endParaRPr lang="en-US" sz="1067" dirty="0">
              <a:solidFill>
                <a:schemeClr val="tx2"/>
              </a:solidFill>
              <a:effectLst>
                <a:outerShdw blurRad="50800" dist="63500" dir="5400000" algn="ctr" rotWithShape="0">
                  <a:srgbClr val="000000"/>
                </a:outerShdw>
              </a:effectLst>
            </a:endParaRPr>
          </a:p>
        </p:txBody>
      </p:sp>
      <p:sp>
        <p:nvSpPr>
          <p:cNvPr id="5" name="TextBox 4">
            <a:extLst>
              <a:ext uri="{FF2B5EF4-FFF2-40B4-BE49-F238E27FC236}">
                <a16:creationId xmlns:a16="http://schemas.microsoft.com/office/drawing/2014/main" id="{7B2CCB6C-87B3-44DA-A84E-556EE1A9C6E0}"/>
              </a:ext>
            </a:extLst>
          </p:cNvPr>
          <p:cNvSpPr txBox="1"/>
          <p:nvPr/>
        </p:nvSpPr>
        <p:spPr>
          <a:xfrm>
            <a:off x="1679509" y="1058834"/>
            <a:ext cx="6237674" cy="707886"/>
          </a:xfrm>
          <a:prstGeom prst="rect">
            <a:avLst/>
          </a:prstGeom>
          <a:noFill/>
        </p:spPr>
        <p:txBody>
          <a:bodyPr wrap="square" rtlCol="0">
            <a:spAutoFit/>
          </a:bodyPr>
          <a:lstStyle/>
          <a:p>
            <a:r>
              <a:rPr lang="en-CA" sz="4000" b="1" i="1" dirty="0">
                <a:solidFill>
                  <a:srgbClr val="FFFF00"/>
                </a:solidFill>
                <a:effectLst>
                  <a:outerShdw blurRad="50800" dist="50800" dir="5400000" algn="ctr" rotWithShape="0">
                    <a:schemeClr val="bg1"/>
                  </a:outerShdw>
                </a:effectLst>
              </a:rPr>
              <a:t>All Healthy Living Things Grow </a:t>
            </a:r>
          </a:p>
        </p:txBody>
      </p:sp>
    </p:spTree>
    <p:extLst>
      <p:ext uri="{BB962C8B-B14F-4D97-AF65-F5344CB8AC3E}">
        <p14:creationId xmlns:p14="http://schemas.microsoft.com/office/powerpoint/2010/main" val="2943986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10595">
                                            <p:txEl>
                                              <p:pRg st="0" end="0"/>
                                            </p:txEl>
                                          </p:spTgt>
                                        </p:tgtEl>
                                        <p:attrNameLst>
                                          <p:attrName>style.visibility</p:attrName>
                                        </p:attrNameLst>
                                      </p:cBhvr>
                                      <p:to>
                                        <p:strVal val="visible"/>
                                      </p:to>
                                    </p:set>
                                    <p:animEffect transition="in" filter="wipe(up)">
                                      <p:cBhvr>
                                        <p:cTn id="7" dur="1000"/>
                                        <p:tgtEl>
                                          <p:spTgt spid="11059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110597"/>
                                        </p:tgtEl>
                                        <p:attrNameLst>
                                          <p:attrName>style.visibility</p:attrName>
                                        </p:attrNameLst>
                                      </p:cBhvr>
                                      <p:to>
                                        <p:strVal val="visible"/>
                                      </p:to>
                                    </p:set>
                                    <p:animEffect transition="in" filter="barn(outVertical)">
                                      <p:cBhvr>
                                        <p:cTn id="12" dur="1000"/>
                                        <p:tgtEl>
                                          <p:spTgt spid="1105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595" grpId="0" build="p" autoUpdateAnimBg="0"/>
      <p:bldP spid="110597" grpId="0" animBg="1" autoUpdateAnimBg="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1026"/>
          <p:cNvSpPr>
            <a:spLocks noGrp="1" noChangeArrowheads="1"/>
          </p:cNvSpPr>
          <p:nvPr>
            <p:ph type="title" idx="4294967295"/>
          </p:nvPr>
        </p:nvSpPr>
        <p:spPr>
          <a:xfrm>
            <a:off x="1583499" y="740702"/>
            <a:ext cx="10363200" cy="706439"/>
          </a:xfrm>
          <a:noFill/>
        </p:spPr>
        <p:txBody>
          <a:bodyPr>
            <a:normAutofit fontScale="90000"/>
          </a:bodyPr>
          <a:lstStyle/>
          <a:p>
            <a:pPr eaLnBrk="1" hangingPunct="1">
              <a:defRPr/>
            </a:pPr>
            <a:r>
              <a:rPr lang="en-US" sz="4800" dirty="0">
                <a:solidFill>
                  <a:srgbClr val="FFFF00"/>
                </a:solidFill>
                <a:effectLst>
                  <a:outerShdw blurRad="38100" dist="50800" dir="2700000" algn="tl">
                    <a:srgbClr val="000000"/>
                  </a:outerShdw>
                </a:effectLst>
              </a:rPr>
              <a:t>Principles of Growth</a:t>
            </a:r>
          </a:p>
        </p:txBody>
      </p:sp>
      <p:sp>
        <p:nvSpPr>
          <p:cNvPr id="153603" name="Rectangle 1027"/>
          <p:cNvSpPr>
            <a:spLocks noChangeArrowheads="1"/>
          </p:cNvSpPr>
          <p:nvPr/>
        </p:nvSpPr>
        <p:spPr bwMode="auto">
          <a:xfrm>
            <a:off x="1683121" y="4334854"/>
            <a:ext cx="8771605" cy="1692771"/>
          </a:xfrm>
          <a:prstGeom prst="rect">
            <a:avLst/>
          </a:prstGeom>
          <a:noFill/>
          <a:ln w="57150" cmpd="thickThin">
            <a:solidFill>
              <a:srgbClr val="FF0066"/>
            </a:solidFill>
            <a:miter lim="800000"/>
            <a:headEnd type="none" w="sm" len="sm"/>
            <a:tailEnd type="none" w="sm" len="sm"/>
          </a:ln>
          <a:effectLst/>
        </p:spPr>
        <p:txBody>
          <a:bodyPr wrap="square">
            <a:spAutoFit/>
          </a:bodyPr>
          <a:lstStyle/>
          <a:p>
            <a:pPr algn="ctr" eaLnBrk="0" hangingPunct="0">
              <a:defRPr/>
            </a:pPr>
            <a:r>
              <a:rPr lang="en-US" sz="3600" i="1" dirty="0">
                <a:solidFill>
                  <a:srgbClr val="FFFF00"/>
                </a:solidFill>
                <a:effectLst>
                  <a:outerShdw blurRad="38100" dist="63500" dir="2700000" algn="tl">
                    <a:srgbClr val="000000"/>
                  </a:outerShdw>
                </a:effectLst>
              </a:rPr>
              <a:t>The Church should be a network of</a:t>
            </a:r>
          </a:p>
          <a:p>
            <a:pPr algn="ctr" eaLnBrk="0" hangingPunct="0">
              <a:defRPr/>
            </a:pPr>
            <a:r>
              <a:rPr lang="en-US" sz="3600" i="1" dirty="0">
                <a:solidFill>
                  <a:srgbClr val="FFFF00"/>
                </a:solidFill>
                <a:effectLst>
                  <a:outerShdw blurRad="38100" dist="63500" dir="2700000" algn="tl">
                    <a:srgbClr val="000000"/>
                  </a:outerShdw>
                </a:effectLst>
              </a:rPr>
              <a:t>Reproducing Spiritual Families</a:t>
            </a:r>
          </a:p>
          <a:p>
            <a:pPr algn="ctr" eaLnBrk="0" hangingPunct="0">
              <a:defRPr/>
            </a:pPr>
            <a:r>
              <a:rPr lang="en-US" sz="3200" dirty="0">
                <a:effectLst>
                  <a:outerShdw blurRad="38100" dist="63500" dir="2700000" algn="tl">
                    <a:srgbClr val="000000"/>
                  </a:outerShdw>
                </a:effectLst>
              </a:rPr>
              <a:t>Not an Orphanage!</a:t>
            </a:r>
            <a:endParaRPr lang="en-US" sz="3200" dirty="0">
              <a:solidFill>
                <a:schemeClr val="tx2"/>
              </a:solidFill>
              <a:effectLst>
                <a:outerShdw blurRad="38100" dist="63500" dir="2700000" algn="tl">
                  <a:srgbClr val="000000"/>
                </a:outerShdw>
              </a:effectLst>
            </a:endParaRPr>
          </a:p>
        </p:txBody>
      </p:sp>
      <p:grpSp>
        <p:nvGrpSpPr>
          <p:cNvPr id="2" name="Group 1039"/>
          <p:cNvGrpSpPr>
            <a:grpSpLocks/>
          </p:cNvGrpSpPr>
          <p:nvPr/>
        </p:nvGrpSpPr>
        <p:grpSpPr bwMode="auto">
          <a:xfrm>
            <a:off x="1583499" y="917689"/>
            <a:ext cx="9665399" cy="3417165"/>
            <a:chOff x="731" y="573"/>
            <a:chExt cx="4754" cy="1899"/>
          </a:xfrm>
        </p:grpSpPr>
        <p:grpSp>
          <p:nvGrpSpPr>
            <p:cNvPr id="722948" name="Group 1033"/>
            <p:cNvGrpSpPr>
              <a:grpSpLocks/>
            </p:cNvGrpSpPr>
            <p:nvPr/>
          </p:nvGrpSpPr>
          <p:grpSpPr bwMode="auto">
            <a:xfrm>
              <a:off x="731" y="573"/>
              <a:ext cx="4754" cy="1899"/>
              <a:chOff x="731" y="573"/>
              <a:chExt cx="4754" cy="1899"/>
            </a:xfrm>
          </p:grpSpPr>
          <p:sp>
            <p:nvSpPr>
              <p:cNvPr id="153604" name="Text Box 1028"/>
              <p:cNvSpPr txBox="1">
                <a:spLocks noChangeArrowheads="1"/>
              </p:cNvSpPr>
              <p:nvPr/>
            </p:nvSpPr>
            <p:spPr bwMode="auto">
              <a:xfrm>
                <a:off x="731" y="573"/>
                <a:ext cx="4754" cy="1528"/>
              </a:xfrm>
              <a:prstGeom prst="rect">
                <a:avLst/>
              </a:prstGeom>
              <a:noFill/>
              <a:ln w="12700">
                <a:noFill/>
                <a:miter lim="800000"/>
                <a:headEnd type="none" w="sm" len="sm"/>
                <a:tailEnd type="none" w="sm" len="sm"/>
              </a:ln>
              <a:effectLst/>
            </p:spPr>
            <p:txBody>
              <a:bodyPr wrap="square">
                <a:spAutoFit/>
              </a:bodyPr>
              <a:lstStyle/>
              <a:p>
                <a:pPr eaLnBrk="0" hangingPunct="0">
                  <a:spcBef>
                    <a:spcPct val="50000"/>
                  </a:spcBef>
                  <a:defRPr/>
                </a:pPr>
                <a:endParaRPr lang="en-US" sz="2267" i="1" dirty="0">
                  <a:effectLst>
                    <a:outerShdw blurRad="50800" dist="63500" dir="5400000" algn="ctr" rotWithShape="0">
                      <a:srgbClr val="000000"/>
                    </a:outerShdw>
                  </a:effectLst>
                  <a:latin typeface="Calibri" panose="020F0502020204030204" pitchFamily="34" charset="0"/>
                  <a:cs typeface="Calibri" panose="020F0502020204030204" pitchFamily="34" charset="0"/>
                </a:endParaRPr>
              </a:p>
              <a:p>
                <a:pPr eaLnBrk="0" hangingPunct="0">
                  <a:spcBef>
                    <a:spcPct val="50000"/>
                  </a:spcBef>
                  <a:defRPr/>
                </a:pPr>
                <a:r>
                  <a:rPr lang="en-US" sz="2800" b="1" i="1" dirty="0">
                    <a:solidFill>
                      <a:srgbClr val="FFFF00"/>
                    </a:solidFill>
                    <a:effectLst>
                      <a:outerShdw blurRad="50800" dist="63500" dir="5400000" algn="ctr" rotWithShape="0">
                        <a:srgbClr val="000000"/>
                      </a:outerShdw>
                    </a:effectLst>
                    <a:latin typeface="Calibri" panose="020F0502020204030204" pitchFamily="34" charset="0"/>
                    <a:cs typeface="Calibri" panose="020F0502020204030204" pitchFamily="34" charset="0"/>
                  </a:rPr>
                  <a:t>The Spiritual Family</a:t>
                </a:r>
              </a:p>
              <a:p>
                <a:pPr eaLnBrk="0" hangingPunct="0">
                  <a:spcBef>
                    <a:spcPct val="50000"/>
                  </a:spcBef>
                  <a:defRPr/>
                </a:pPr>
                <a:r>
                  <a:rPr lang="en-US" sz="2267" dirty="0">
                    <a:effectLst>
                      <a:outerShdw blurRad="50800" dist="63500" dir="5400000" algn="ctr" rotWithShape="0">
                        <a:srgbClr val="000000"/>
                      </a:outerShdw>
                    </a:effectLst>
                    <a:latin typeface="Calibri" panose="020F0502020204030204" pitchFamily="34" charset="0"/>
                    <a:cs typeface="Calibri" panose="020F0502020204030204" pitchFamily="34" charset="0"/>
                  </a:rPr>
                  <a:t>					         					        				► </a:t>
                </a:r>
                <a:r>
                  <a:rPr lang="en-US" sz="2400" b="1" dirty="0">
                    <a:solidFill>
                      <a:srgbClr val="F4FB6F"/>
                    </a:solidFill>
                    <a:effectLst>
                      <a:outerShdw blurRad="50800" dist="63500" dir="5400000" algn="ctr" rotWithShape="0">
                        <a:srgbClr val="000000"/>
                      </a:outerShdw>
                    </a:effectLst>
                    <a:latin typeface="Calibri" panose="020F0502020204030204" pitchFamily="34" charset="0"/>
                    <a:cs typeface="Calibri" panose="020F0502020204030204" pitchFamily="34" charset="0"/>
                  </a:rPr>
                  <a:t>New Christian    </a:t>
                </a:r>
              </a:p>
              <a:p>
                <a:pPr eaLnBrk="0" hangingPunct="0">
                  <a:spcBef>
                    <a:spcPct val="50000"/>
                  </a:spcBef>
                  <a:defRPr/>
                </a:pPr>
                <a:r>
                  <a:rPr lang="en-US" sz="2400" b="1" dirty="0">
                    <a:solidFill>
                      <a:srgbClr val="F4FB6F"/>
                    </a:solidFill>
                    <a:effectLst>
                      <a:outerShdw blurRad="50800" dist="63500" dir="5400000" algn="ctr" rotWithShape="0">
                        <a:srgbClr val="000000"/>
                      </a:outerShdw>
                    </a:effectLst>
                    <a:latin typeface="Calibri" panose="020F0502020204030204" pitchFamily="34" charset="0"/>
                    <a:cs typeface="Calibri" panose="020F0502020204030204" pitchFamily="34" charset="0"/>
                  </a:rPr>
                  <a:t>New Christian</a:t>
                </a:r>
                <a:r>
                  <a:rPr lang="en-US" sz="2400" b="1" dirty="0">
                    <a:effectLst>
                      <a:outerShdw blurRad="50800" dist="63500" dir="5400000" algn="ctr" rotWithShape="0">
                        <a:srgbClr val="000000"/>
                      </a:outerShdw>
                    </a:effectLst>
                    <a:latin typeface="Calibri" panose="020F0502020204030204" pitchFamily="34" charset="0"/>
                    <a:cs typeface="Calibri" panose="020F0502020204030204" pitchFamily="34" charset="0"/>
                  </a:rPr>
                  <a:t>     </a:t>
                </a:r>
                <a:r>
                  <a:rPr lang="en-US" sz="2267" dirty="0">
                    <a:effectLst>
                      <a:outerShdw blurRad="50800" dist="63500" dir="5400000" algn="ctr" rotWithShape="0">
                        <a:srgbClr val="000000"/>
                      </a:outerShdw>
                    </a:effectLst>
                    <a:latin typeface="Calibri" panose="020F0502020204030204" pitchFamily="34" charset="0"/>
                    <a:cs typeface="Calibri" panose="020F0502020204030204" pitchFamily="34" charset="0"/>
                  </a:rPr>
                  <a:t>►</a:t>
                </a:r>
                <a:r>
                  <a:rPr lang="en-US" sz="2267" dirty="0">
                    <a:solidFill>
                      <a:srgbClr val="FF29C7"/>
                    </a:solidFill>
                    <a:effectLst>
                      <a:outerShdw blurRad="50800" dist="63500" dir="5400000" algn="ctr" rotWithShape="0">
                        <a:srgbClr val="000000"/>
                      </a:outerShdw>
                    </a:effectLst>
                    <a:latin typeface="Calibri" panose="020F0502020204030204" pitchFamily="34" charset="0"/>
                    <a:cs typeface="Calibri" panose="020F0502020204030204" pitchFamily="34" charset="0"/>
                  </a:rPr>
                  <a:t>   </a:t>
                </a:r>
                <a:r>
                  <a:rPr lang="en-US" sz="2400" b="1" dirty="0">
                    <a:solidFill>
                      <a:srgbClr val="00B050"/>
                    </a:solidFill>
                    <a:effectLst>
                      <a:outerShdw blurRad="50800" dist="63500" dir="5400000" algn="ctr" rotWithShape="0">
                        <a:srgbClr val="000000"/>
                      </a:outerShdw>
                    </a:effectLst>
                    <a:latin typeface="Calibri" panose="020F0502020204030204" pitchFamily="34" charset="0"/>
                    <a:cs typeface="Calibri" panose="020F0502020204030204" pitchFamily="34" charset="0"/>
                  </a:rPr>
                  <a:t>Disciple</a:t>
                </a:r>
                <a:r>
                  <a:rPr lang="en-US" sz="2267" dirty="0">
                    <a:solidFill>
                      <a:srgbClr val="00B050"/>
                    </a:solidFill>
                    <a:effectLst>
                      <a:outerShdw blurRad="50800" dist="63500" dir="5400000" algn="ctr" rotWithShape="0">
                        <a:srgbClr val="000000"/>
                      </a:outerShdw>
                    </a:effectLst>
                    <a:latin typeface="Calibri" panose="020F0502020204030204" pitchFamily="34" charset="0"/>
                    <a:cs typeface="Calibri" panose="020F0502020204030204" pitchFamily="34" charset="0"/>
                  </a:rPr>
                  <a:t> </a:t>
                </a:r>
                <a:r>
                  <a:rPr lang="en-US" sz="2267" dirty="0">
                    <a:effectLst>
                      <a:outerShdw blurRad="50800" dist="63500" dir="5400000" algn="ctr" rotWithShape="0">
                        <a:srgbClr val="000000"/>
                      </a:outerShdw>
                    </a:effectLst>
                    <a:latin typeface="Calibri" panose="020F0502020204030204" pitchFamily="34" charset="0"/>
                    <a:cs typeface="Calibri" panose="020F0502020204030204" pitchFamily="34" charset="0"/>
                  </a:rPr>
                  <a:t>   ►</a:t>
                </a:r>
                <a:r>
                  <a:rPr lang="en-US" sz="2267" dirty="0">
                    <a:solidFill>
                      <a:srgbClr val="FF6600"/>
                    </a:solidFill>
                    <a:effectLst>
                      <a:outerShdw blurRad="50800" dist="63500" dir="5400000" algn="ctr" rotWithShape="0">
                        <a:srgbClr val="000000"/>
                      </a:outerShdw>
                    </a:effectLst>
                    <a:latin typeface="Calibri" panose="020F0502020204030204" pitchFamily="34" charset="0"/>
                    <a:cs typeface="Calibri" panose="020F0502020204030204" pitchFamily="34" charset="0"/>
                  </a:rPr>
                  <a:t>  </a:t>
                </a:r>
                <a:r>
                  <a:rPr lang="en-US" sz="2400" b="1" dirty="0" err="1">
                    <a:solidFill>
                      <a:srgbClr val="006699"/>
                    </a:solidFill>
                    <a:effectLst>
                      <a:outerShdw blurRad="50800" dist="63500" dir="5400000" algn="ctr" rotWithShape="0">
                        <a:srgbClr val="000000"/>
                      </a:outerShdw>
                    </a:effectLst>
                    <a:latin typeface="Calibri" panose="020F0502020204030204" pitchFamily="34" charset="0"/>
                    <a:cs typeface="Calibri" panose="020F0502020204030204" pitchFamily="34" charset="0"/>
                  </a:rPr>
                  <a:t>Discipler</a:t>
                </a:r>
                <a:r>
                  <a:rPr lang="en-US" sz="2267" dirty="0">
                    <a:solidFill>
                      <a:srgbClr val="FF6600"/>
                    </a:solidFill>
                    <a:effectLst>
                      <a:outerShdw blurRad="50800" dist="63500" dir="5400000" algn="ctr" rotWithShape="0">
                        <a:srgbClr val="000000"/>
                      </a:outerShdw>
                    </a:effectLst>
                    <a:latin typeface="Calibri" panose="020F0502020204030204" pitchFamily="34" charset="0"/>
                    <a:cs typeface="Calibri" panose="020F0502020204030204" pitchFamily="34" charset="0"/>
                  </a:rPr>
                  <a:t>   </a:t>
                </a:r>
                <a:r>
                  <a:rPr lang="en-US" sz="2267" dirty="0">
                    <a:effectLst>
                      <a:outerShdw blurRad="50800" dist="63500" dir="5400000" algn="ctr" rotWithShape="0">
                        <a:srgbClr val="000000"/>
                      </a:outerShdw>
                    </a:effectLst>
                    <a:latin typeface="Calibri" panose="020F0502020204030204" pitchFamily="34" charset="0"/>
                    <a:cs typeface="Calibri" panose="020F0502020204030204" pitchFamily="34" charset="0"/>
                  </a:rPr>
                  <a:t>►  </a:t>
                </a:r>
                <a:r>
                  <a:rPr lang="en-US" sz="2400" b="1" dirty="0">
                    <a:solidFill>
                      <a:srgbClr val="FF0000"/>
                    </a:solidFill>
                    <a:effectLst>
                      <a:outerShdw blurRad="50800" dist="63500" dir="5400000" algn="ctr" rotWithShape="0">
                        <a:srgbClr val="000000"/>
                      </a:outerShdw>
                    </a:effectLst>
                    <a:latin typeface="Calibri" panose="020F0502020204030204" pitchFamily="34" charset="0"/>
                    <a:cs typeface="Calibri" panose="020F0502020204030204" pitchFamily="34" charset="0"/>
                  </a:rPr>
                  <a:t>Parent</a:t>
                </a:r>
                <a:r>
                  <a:rPr lang="en-US" sz="2267" dirty="0">
                    <a:solidFill>
                      <a:srgbClr val="FF0066"/>
                    </a:solidFill>
                    <a:effectLst>
                      <a:outerShdw blurRad="50800" dist="63500" dir="5400000" algn="ctr" rotWithShape="0">
                        <a:srgbClr val="000000"/>
                      </a:outerShdw>
                    </a:effectLst>
                    <a:latin typeface="Calibri" panose="020F0502020204030204" pitchFamily="34" charset="0"/>
                    <a:cs typeface="Calibri" panose="020F0502020204030204" pitchFamily="34" charset="0"/>
                  </a:rPr>
                  <a:t> </a:t>
                </a:r>
                <a:r>
                  <a:rPr lang="en-US" sz="2267" dirty="0">
                    <a:effectLst>
                      <a:outerShdw blurRad="50800" dist="63500" dir="5400000" algn="ctr" rotWithShape="0">
                        <a:srgbClr val="000000"/>
                      </a:outerShdw>
                    </a:effectLst>
                    <a:latin typeface="Calibri" panose="020F0502020204030204" pitchFamily="34" charset="0"/>
                    <a:cs typeface="Calibri" panose="020F0502020204030204" pitchFamily="34" charset="0"/>
                  </a:rPr>
                  <a:t>   	► </a:t>
                </a:r>
                <a:r>
                  <a:rPr lang="en-US" sz="2400" b="1" dirty="0">
                    <a:solidFill>
                      <a:srgbClr val="00B050"/>
                    </a:solidFill>
                    <a:effectLst>
                      <a:outerShdw blurRad="50800" dist="63500" dir="5400000" algn="ctr" rotWithShape="0">
                        <a:srgbClr val="000000"/>
                      </a:outerShdw>
                    </a:effectLst>
                    <a:latin typeface="Calibri" panose="020F0502020204030204" pitchFamily="34" charset="0"/>
                    <a:cs typeface="Calibri" panose="020F0502020204030204" pitchFamily="34" charset="0"/>
                  </a:rPr>
                  <a:t>Disciple</a:t>
                </a:r>
              </a:p>
              <a:p>
                <a:pPr eaLnBrk="0" hangingPunct="0">
                  <a:spcBef>
                    <a:spcPct val="50000"/>
                  </a:spcBef>
                  <a:defRPr/>
                </a:pPr>
                <a:r>
                  <a:rPr lang="en-US" sz="2267" dirty="0">
                    <a:effectLst>
                      <a:outerShdw blurRad="50800" dist="63500" dir="5400000" algn="ctr" rotWithShape="0">
                        <a:srgbClr val="000000"/>
                      </a:outerShdw>
                    </a:effectLst>
                    <a:latin typeface="Calibri" panose="020F0502020204030204" pitchFamily="34" charset="0"/>
                    <a:cs typeface="Calibri" panose="020F0502020204030204" pitchFamily="34" charset="0"/>
                  </a:rPr>
                  <a:t>					        										► </a:t>
                </a:r>
                <a:r>
                  <a:rPr lang="en-US" sz="2400" b="1" dirty="0">
                    <a:solidFill>
                      <a:srgbClr val="006699"/>
                    </a:solidFill>
                    <a:effectLst>
                      <a:outerShdw blurRad="50800" dist="63500" dir="5400000" algn="ctr" rotWithShape="0">
                        <a:srgbClr val="000000"/>
                      </a:outerShdw>
                    </a:effectLst>
                    <a:latin typeface="Calibri" panose="020F0502020204030204" pitchFamily="34" charset="0"/>
                    <a:cs typeface="Calibri" panose="020F0502020204030204" pitchFamily="34" charset="0"/>
                  </a:rPr>
                  <a:t>Discipler</a:t>
                </a:r>
                <a:r>
                  <a:rPr lang="en-US" sz="2400" dirty="0">
                    <a:effectLst>
                      <a:outerShdw blurRad="50800" dist="63500" dir="5400000" algn="ctr" rotWithShape="0">
                        <a:srgbClr val="000000"/>
                      </a:outerShdw>
                    </a:effectLst>
                    <a:latin typeface="Calibri" panose="020F0502020204030204" pitchFamily="34" charset="0"/>
                    <a:cs typeface="Calibri" panose="020F0502020204030204" pitchFamily="34" charset="0"/>
                  </a:rPr>
                  <a:t>	</a:t>
                </a:r>
              </a:p>
            </p:txBody>
          </p:sp>
          <p:sp>
            <p:nvSpPr>
              <p:cNvPr id="722954" name="Freeform 1030"/>
              <p:cNvSpPr>
                <a:spLocks/>
              </p:cNvSpPr>
              <p:nvPr/>
            </p:nvSpPr>
            <p:spPr bwMode="auto">
              <a:xfrm>
                <a:off x="780" y="682"/>
                <a:ext cx="4352" cy="630"/>
              </a:xfrm>
              <a:custGeom>
                <a:avLst/>
                <a:gdLst>
                  <a:gd name="T0" fmla="*/ 0 w 4400"/>
                  <a:gd name="T1" fmla="*/ 352 h 451"/>
                  <a:gd name="T2" fmla="*/ 3096 w 4400"/>
                  <a:gd name="T3" fmla="*/ 392 h 451"/>
                  <a:gd name="T4" fmla="*/ 4400 w 4400"/>
                  <a:gd name="T5" fmla="*/ 0 h 451"/>
                  <a:gd name="T6" fmla="*/ 0 60000 65536"/>
                  <a:gd name="T7" fmla="*/ 0 60000 65536"/>
                  <a:gd name="T8" fmla="*/ 0 60000 65536"/>
                  <a:gd name="T9" fmla="*/ 0 w 4400"/>
                  <a:gd name="T10" fmla="*/ 0 h 451"/>
                  <a:gd name="T11" fmla="*/ 4400 w 4400"/>
                  <a:gd name="T12" fmla="*/ 451 h 451"/>
                </a:gdLst>
                <a:ahLst/>
                <a:cxnLst>
                  <a:cxn ang="T6">
                    <a:pos x="T0" y="T1"/>
                  </a:cxn>
                  <a:cxn ang="T7">
                    <a:pos x="T2" y="T3"/>
                  </a:cxn>
                  <a:cxn ang="T8">
                    <a:pos x="T4" y="T5"/>
                  </a:cxn>
                </a:cxnLst>
                <a:rect l="T9" t="T10" r="T11" b="T12"/>
                <a:pathLst>
                  <a:path w="4400" h="451">
                    <a:moveTo>
                      <a:pt x="0" y="352"/>
                    </a:moveTo>
                    <a:cubicBezTo>
                      <a:pt x="516" y="359"/>
                      <a:pt x="2363" y="451"/>
                      <a:pt x="3096" y="392"/>
                    </a:cubicBezTo>
                    <a:cubicBezTo>
                      <a:pt x="3829" y="333"/>
                      <a:pt x="4128" y="82"/>
                      <a:pt x="4400" y="0"/>
                    </a:cubicBezTo>
                  </a:path>
                </a:pathLst>
              </a:custGeom>
              <a:noFill/>
              <a:ln w="28575" cap="flat" cmpd="sng">
                <a:solidFill>
                  <a:schemeClr val="tx1"/>
                </a:solidFill>
                <a:prstDash val="solid"/>
                <a:round/>
                <a:headEnd type="none" w="sm" len="sm"/>
                <a:tailEnd type="none" w="sm" len="sm"/>
              </a:ln>
            </p:spPr>
            <p:txBody>
              <a:bodyPr wrap="none" anchor="ctr"/>
              <a:lstStyle/>
              <a:p>
                <a:endParaRPr lang="en-CA" sz="2267" dirty="0">
                  <a:effectLst>
                    <a:outerShdw blurRad="50800" dist="63500" dir="5400000" algn="ctr" rotWithShape="0">
                      <a:srgbClr val="000000"/>
                    </a:outerShdw>
                  </a:effectLst>
                </a:endParaRPr>
              </a:p>
            </p:txBody>
          </p:sp>
          <p:sp>
            <p:nvSpPr>
              <p:cNvPr id="722955" name="Freeform 1031"/>
              <p:cNvSpPr>
                <a:spLocks/>
              </p:cNvSpPr>
              <p:nvPr/>
            </p:nvSpPr>
            <p:spPr bwMode="auto">
              <a:xfrm flipV="1">
                <a:off x="780" y="1970"/>
                <a:ext cx="4352" cy="502"/>
              </a:xfrm>
              <a:custGeom>
                <a:avLst/>
                <a:gdLst>
                  <a:gd name="T0" fmla="*/ 0 w 4400"/>
                  <a:gd name="T1" fmla="*/ 352 h 451"/>
                  <a:gd name="T2" fmla="*/ 3096 w 4400"/>
                  <a:gd name="T3" fmla="*/ 392 h 451"/>
                  <a:gd name="T4" fmla="*/ 4400 w 4400"/>
                  <a:gd name="T5" fmla="*/ 0 h 451"/>
                  <a:gd name="T6" fmla="*/ 0 60000 65536"/>
                  <a:gd name="T7" fmla="*/ 0 60000 65536"/>
                  <a:gd name="T8" fmla="*/ 0 60000 65536"/>
                  <a:gd name="T9" fmla="*/ 0 w 4400"/>
                  <a:gd name="T10" fmla="*/ 0 h 451"/>
                  <a:gd name="T11" fmla="*/ 4400 w 4400"/>
                  <a:gd name="T12" fmla="*/ 451 h 451"/>
                </a:gdLst>
                <a:ahLst/>
                <a:cxnLst>
                  <a:cxn ang="T6">
                    <a:pos x="T0" y="T1"/>
                  </a:cxn>
                  <a:cxn ang="T7">
                    <a:pos x="T2" y="T3"/>
                  </a:cxn>
                  <a:cxn ang="T8">
                    <a:pos x="T4" y="T5"/>
                  </a:cxn>
                </a:cxnLst>
                <a:rect l="T9" t="T10" r="T11" b="T12"/>
                <a:pathLst>
                  <a:path w="4400" h="451">
                    <a:moveTo>
                      <a:pt x="0" y="352"/>
                    </a:moveTo>
                    <a:cubicBezTo>
                      <a:pt x="516" y="359"/>
                      <a:pt x="2363" y="451"/>
                      <a:pt x="3096" y="392"/>
                    </a:cubicBezTo>
                    <a:cubicBezTo>
                      <a:pt x="3829" y="333"/>
                      <a:pt x="4128" y="82"/>
                      <a:pt x="4400" y="0"/>
                    </a:cubicBezTo>
                  </a:path>
                </a:pathLst>
              </a:custGeom>
              <a:noFill/>
              <a:ln w="28575" cap="flat" cmpd="sng">
                <a:solidFill>
                  <a:schemeClr val="tx1"/>
                </a:solidFill>
                <a:prstDash val="solid"/>
                <a:round/>
                <a:headEnd type="none" w="sm" len="sm"/>
                <a:tailEnd type="none" w="sm" len="sm"/>
              </a:ln>
            </p:spPr>
            <p:txBody>
              <a:bodyPr wrap="none" anchor="ctr"/>
              <a:lstStyle/>
              <a:p>
                <a:endParaRPr lang="en-CA" sz="2267" dirty="0">
                  <a:effectLst>
                    <a:outerShdw blurRad="50800" dist="63500" dir="5400000" algn="ctr" rotWithShape="0">
                      <a:srgbClr val="000000"/>
                    </a:outerShdw>
                  </a:effectLst>
                </a:endParaRPr>
              </a:p>
            </p:txBody>
          </p:sp>
        </p:grpSp>
        <p:sp>
          <p:nvSpPr>
            <p:cNvPr id="722949" name="Text Box 1034"/>
            <p:cNvSpPr txBox="1">
              <a:spLocks noChangeArrowheads="1"/>
            </p:cNvSpPr>
            <p:nvPr/>
          </p:nvSpPr>
          <p:spPr bwMode="auto">
            <a:xfrm>
              <a:off x="859" y="1691"/>
              <a:ext cx="644" cy="234"/>
            </a:xfrm>
            <a:prstGeom prst="rect">
              <a:avLst/>
            </a:prstGeom>
            <a:noFill/>
            <a:ln w="12700">
              <a:noFill/>
              <a:miter lim="800000"/>
              <a:headEnd type="none" w="sm" len="sm"/>
              <a:tailEnd type="none" w="sm" len="sm"/>
            </a:ln>
          </p:spPr>
          <p:txBody>
            <a:bodyPr>
              <a:spAutoFit/>
            </a:bodyPr>
            <a:lstStyle/>
            <a:p>
              <a:pPr algn="ctr" eaLnBrk="0" hangingPunct="0"/>
              <a:r>
                <a:rPr lang="en-US" sz="2133" b="1" dirty="0">
                  <a:effectLst>
                    <a:outerShdw blurRad="50800" dist="63500" dir="5400000" algn="ctr" rotWithShape="0">
                      <a:srgbClr val="000000"/>
                    </a:outerShdw>
                  </a:effectLst>
                  <a:latin typeface="Tahoma" pitchFamily="34" charset="0"/>
                </a:rPr>
                <a:t>(Baby)</a:t>
              </a:r>
            </a:p>
          </p:txBody>
        </p:sp>
        <p:sp>
          <p:nvSpPr>
            <p:cNvPr id="722950" name="Text Box 1035"/>
            <p:cNvSpPr txBox="1">
              <a:spLocks noChangeArrowheads="1"/>
            </p:cNvSpPr>
            <p:nvPr/>
          </p:nvSpPr>
          <p:spPr bwMode="auto">
            <a:xfrm>
              <a:off x="1939" y="1695"/>
              <a:ext cx="712" cy="234"/>
            </a:xfrm>
            <a:prstGeom prst="rect">
              <a:avLst/>
            </a:prstGeom>
            <a:noFill/>
            <a:ln w="12700">
              <a:noFill/>
              <a:miter lim="800000"/>
              <a:headEnd type="none" w="sm" len="sm"/>
              <a:tailEnd type="none" w="sm" len="sm"/>
            </a:ln>
          </p:spPr>
          <p:txBody>
            <a:bodyPr wrap="square">
              <a:spAutoFit/>
            </a:bodyPr>
            <a:lstStyle/>
            <a:p>
              <a:pPr algn="ctr" eaLnBrk="0" hangingPunct="0">
                <a:spcBef>
                  <a:spcPct val="50000"/>
                </a:spcBef>
              </a:pPr>
              <a:r>
                <a:rPr lang="en-US" sz="2133" b="1" dirty="0">
                  <a:effectLst>
                    <a:outerShdw blurRad="50800" dist="63500" dir="5400000" algn="ctr" rotWithShape="0">
                      <a:srgbClr val="000000"/>
                    </a:outerShdw>
                  </a:effectLst>
                  <a:latin typeface="Tahoma" pitchFamily="34" charset="0"/>
                </a:rPr>
                <a:t>(Child)</a:t>
              </a:r>
            </a:p>
          </p:txBody>
        </p:sp>
        <p:sp>
          <p:nvSpPr>
            <p:cNvPr id="722951" name="Text Box 1036"/>
            <p:cNvSpPr txBox="1">
              <a:spLocks noChangeArrowheads="1"/>
            </p:cNvSpPr>
            <p:nvPr/>
          </p:nvSpPr>
          <p:spPr bwMode="auto">
            <a:xfrm>
              <a:off x="2752" y="1687"/>
              <a:ext cx="712" cy="234"/>
            </a:xfrm>
            <a:prstGeom prst="rect">
              <a:avLst/>
            </a:prstGeom>
            <a:noFill/>
            <a:ln w="12700">
              <a:noFill/>
              <a:miter lim="800000"/>
              <a:headEnd type="none" w="sm" len="sm"/>
              <a:tailEnd type="none" w="sm" len="sm"/>
            </a:ln>
          </p:spPr>
          <p:txBody>
            <a:bodyPr>
              <a:spAutoFit/>
            </a:bodyPr>
            <a:lstStyle/>
            <a:p>
              <a:pPr algn="ctr" eaLnBrk="0" hangingPunct="0">
                <a:spcBef>
                  <a:spcPct val="50000"/>
                </a:spcBef>
              </a:pPr>
              <a:r>
                <a:rPr lang="en-US" sz="2133" b="1" dirty="0">
                  <a:effectLst>
                    <a:outerShdw blurRad="50800" dist="63500" dir="5400000" algn="ctr" rotWithShape="0">
                      <a:srgbClr val="000000"/>
                    </a:outerShdw>
                  </a:effectLst>
                  <a:latin typeface="Tahoma" pitchFamily="34" charset="0"/>
                </a:rPr>
                <a:t> (Teen)</a:t>
              </a:r>
            </a:p>
          </p:txBody>
        </p:sp>
        <p:sp>
          <p:nvSpPr>
            <p:cNvPr id="722952" name="Text Box 1037"/>
            <p:cNvSpPr txBox="1">
              <a:spLocks noChangeArrowheads="1"/>
            </p:cNvSpPr>
            <p:nvPr/>
          </p:nvSpPr>
          <p:spPr bwMode="auto">
            <a:xfrm>
              <a:off x="3524" y="1683"/>
              <a:ext cx="779" cy="234"/>
            </a:xfrm>
            <a:prstGeom prst="rect">
              <a:avLst/>
            </a:prstGeom>
            <a:noFill/>
            <a:ln w="12700">
              <a:noFill/>
              <a:miter lim="800000"/>
              <a:headEnd type="none" w="sm" len="sm"/>
              <a:tailEnd type="none" w="sm" len="sm"/>
            </a:ln>
          </p:spPr>
          <p:txBody>
            <a:bodyPr wrap="square">
              <a:spAutoFit/>
            </a:bodyPr>
            <a:lstStyle/>
            <a:p>
              <a:pPr algn="ctr" eaLnBrk="0" hangingPunct="0">
                <a:spcBef>
                  <a:spcPct val="50000"/>
                </a:spcBef>
              </a:pPr>
              <a:r>
                <a:rPr lang="en-US" sz="2133" b="1" dirty="0">
                  <a:effectLst>
                    <a:outerShdw blurRad="50800" dist="63500" dir="5400000" algn="ctr" rotWithShape="0">
                      <a:srgbClr val="000000"/>
                    </a:outerShdw>
                  </a:effectLst>
                  <a:latin typeface="Tahoma" pitchFamily="34" charset="0"/>
                </a:rPr>
                <a:t>(Parent)</a:t>
              </a:r>
            </a:p>
          </p:txBody>
        </p:sp>
      </p:grpSp>
    </p:spTree>
    <p:extLst>
      <p:ext uri="{BB962C8B-B14F-4D97-AF65-F5344CB8AC3E}">
        <p14:creationId xmlns:p14="http://schemas.microsoft.com/office/powerpoint/2010/main" val="2165384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ppt_w/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 calcmode="lin" valueType="num">
                                      <p:cBhvr>
                                        <p:cTn id="9" dur="1000" fill="hold"/>
                                        <p:tgtEl>
                                          <p:spTgt spid="2"/>
                                        </p:tgtEl>
                                        <p:attrNameLst>
                                          <p:attrName>ppt_w</p:attrName>
                                        </p:attrNameLst>
                                      </p:cBhvr>
                                      <p:tavLst>
                                        <p:tav tm="0">
                                          <p:val>
                                            <p:fltVal val="0"/>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16" presetClass="entr" presetSubtype="37" fill="hold" grpId="0" nodeType="clickEffect">
                                  <p:stCondLst>
                                    <p:cond delay="0"/>
                                  </p:stCondLst>
                                  <p:childTnLst>
                                    <p:set>
                                      <p:cBhvr>
                                        <p:cTn id="14" dur="1" fill="hold">
                                          <p:stCondLst>
                                            <p:cond delay="0"/>
                                          </p:stCondLst>
                                        </p:cTn>
                                        <p:tgtEl>
                                          <p:spTgt spid="153603"/>
                                        </p:tgtEl>
                                        <p:attrNameLst>
                                          <p:attrName>style.visibility</p:attrName>
                                        </p:attrNameLst>
                                      </p:cBhvr>
                                      <p:to>
                                        <p:strVal val="visible"/>
                                      </p:to>
                                    </p:set>
                                    <p:animEffect transition="in" filter="barn(outVertical)">
                                      <p:cBhvr>
                                        <p:cTn id="15" dur="1000"/>
                                        <p:tgtEl>
                                          <p:spTgt spid="1536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03" grpId="0" animBg="1" autoUpdateAnimBg="0"/>
    </p:bldLst>
  </p:timing>
</p:sld>
</file>

<file path=ppt/slides/slide6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9683" name="Rectangle 3"/>
          <p:cNvSpPr>
            <a:spLocks noGrp="1" noChangeArrowheads="1"/>
          </p:cNvSpPr>
          <p:nvPr>
            <p:ph type="body" idx="4294967295"/>
          </p:nvPr>
        </p:nvSpPr>
        <p:spPr>
          <a:xfrm>
            <a:off x="1311965" y="1633537"/>
            <a:ext cx="9568070" cy="3590925"/>
          </a:xfrm>
          <a:noFill/>
        </p:spPr>
        <p:txBody>
          <a:bodyPr>
            <a:noAutofit/>
          </a:bodyPr>
          <a:lstStyle/>
          <a:p>
            <a:pPr eaLnBrk="1" hangingPunct="1">
              <a:defRPr/>
            </a:pPr>
            <a:r>
              <a:rPr lang="en-US" sz="2800" dirty="0">
                <a:solidFill>
                  <a:srgbClr val="FF0000"/>
                </a:solidFill>
                <a:effectLst>
                  <a:outerShdw blurRad="38100" dist="63500" dir="2700000" algn="tl">
                    <a:srgbClr val="000000"/>
                  </a:outerShdw>
                </a:effectLst>
                <a:latin typeface="Arial" charset="0"/>
              </a:rPr>
              <a:t>Loved and loving one another as Christ loves us?</a:t>
            </a:r>
            <a:endParaRPr lang="en-US" sz="2800" dirty="0">
              <a:solidFill>
                <a:schemeClr val="tx2"/>
              </a:solidFill>
              <a:effectLst>
                <a:outerShdw blurRad="38100" dist="63500" dir="2700000" algn="tl">
                  <a:srgbClr val="000000"/>
                </a:outerShdw>
              </a:effectLst>
              <a:latin typeface="Arial" charset="0"/>
            </a:endParaRPr>
          </a:p>
          <a:p>
            <a:pPr eaLnBrk="1" hangingPunct="1">
              <a:defRPr/>
            </a:pPr>
            <a:r>
              <a:rPr lang="en-US" sz="2800" dirty="0">
                <a:solidFill>
                  <a:schemeClr val="tx2"/>
                </a:solidFill>
                <a:effectLst>
                  <a:outerShdw blurRad="38100" dist="63500" dir="2700000" algn="tl">
                    <a:srgbClr val="000000"/>
                  </a:outerShdw>
                </a:effectLst>
                <a:latin typeface="Arial" charset="0"/>
              </a:rPr>
              <a:t>Excited to </a:t>
            </a:r>
            <a:r>
              <a:rPr lang="en-US" sz="2800" dirty="0">
                <a:solidFill>
                  <a:srgbClr val="FF0000"/>
                </a:solidFill>
                <a:effectLst>
                  <a:outerShdw blurRad="38100" dist="63500" dir="2700000" algn="tl">
                    <a:srgbClr val="000000"/>
                  </a:outerShdw>
                </a:effectLst>
                <a:latin typeface="Arial" charset="0"/>
              </a:rPr>
              <a:t>share the Gospel and introduce your friends to Jesus?</a:t>
            </a:r>
            <a:endParaRPr lang="en-US" sz="2800" dirty="0">
              <a:solidFill>
                <a:schemeClr val="tx2"/>
              </a:solidFill>
              <a:effectLst>
                <a:outerShdw blurRad="38100" dist="63500" dir="2700000" algn="tl">
                  <a:srgbClr val="000000"/>
                </a:outerShdw>
              </a:effectLst>
              <a:latin typeface="Arial" charset="0"/>
            </a:endParaRPr>
          </a:p>
          <a:p>
            <a:pPr>
              <a:defRPr/>
            </a:pPr>
            <a:r>
              <a:rPr lang="en-US" sz="2800" dirty="0">
                <a:solidFill>
                  <a:schemeClr val="tx2"/>
                </a:solidFill>
                <a:effectLst>
                  <a:outerShdw blurRad="38100" dist="63500" dir="2700000" algn="tl">
                    <a:srgbClr val="000000"/>
                  </a:outerShdw>
                </a:effectLst>
                <a:latin typeface="Arial" charset="0"/>
              </a:rPr>
              <a:t>Equipped to </a:t>
            </a:r>
            <a:r>
              <a:rPr lang="en-US" sz="2800" dirty="0">
                <a:solidFill>
                  <a:srgbClr val="FF0000"/>
                </a:solidFill>
                <a:effectLst>
                  <a:outerShdw blurRad="38100" dist="63500" dir="2700000" algn="tl">
                    <a:srgbClr val="000000"/>
                  </a:outerShdw>
                </a:effectLst>
                <a:latin typeface="Arial" charset="0"/>
              </a:rPr>
              <a:t>reproduce</a:t>
            </a:r>
            <a:r>
              <a:rPr lang="en-US" sz="2800" dirty="0">
                <a:solidFill>
                  <a:schemeClr val="tx2"/>
                </a:solidFill>
                <a:effectLst>
                  <a:outerShdw blurRad="38100" dist="63500" dir="2700000" algn="tl">
                    <a:srgbClr val="000000"/>
                  </a:outerShdw>
                </a:effectLst>
                <a:latin typeface="Arial" charset="0"/>
              </a:rPr>
              <a:t> and equipping other Believers? </a:t>
            </a:r>
          </a:p>
          <a:p>
            <a:pPr>
              <a:defRPr/>
            </a:pPr>
            <a:r>
              <a:rPr lang="en-US" sz="2800" dirty="0">
                <a:solidFill>
                  <a:schemeClr val="tx2"/>
                </a:solidFill>
                <a:effectLst>
                  <a:outerShdw blurRad="38100" dist="63500" dir="2700000" algn="tl">
                    <a:srgbClr val="000000"/>
                  </a:outerShdw>
                </a:effectLst>
                <a:latin typeface="Arial" charset="0"/>
              </a:rPr>
              <a:t>Being genuinely </a:t>
            </a:r>
            <a:r>
              <a:rPr lang="en-US" sz="2800" dirty="0">
                <a:solidFill>
                  <a:srgbClr val="FF0000"/>
                </a:solidFill>
                <a:effectLst>
                  <a:outerShdw blurRad="38100" dist="63500" dir="2700000" algn="tl">
                    <a:srgbClr val="000000"/>
                  </a:outerShdw>
                </a:effectLst>
                <a:latin typeface="Arial" charset="0"/>
              </a:rPr>
              <a:t>transformed</a:t>
            </a:r>
            <a:r>
              <a:rPr lang="en-US" sz="2800" dirty="0">
                <a:solidFill>
                  <a:schemeClr val="tx2"/>
                </a:solidFill>
                <a:effectLst>
                  <a:outerShdw blurRad="38100" dist="63500" dir="2700000" algn="tl">
                    <a:srgbClr val="000000"/>
                  </a:outerShdw>
                </a:effectLst>
                <a:latin typeface="Arial" charset="0"/>
              </a:rPr>
              <a:t> into a </a:t>
            </a:r>
            <a:r>
              <a:rPr lang="en-US" sz="2800" dirty="0">
                <a:solidFill>
                  <a:srgbClr val="FF0000"/>
                </a:solidFill>
                <a:effectLst>
                  <a:outerShdw blurRad="38100" dist="63500" dir="2700000" algn="tl">
                    <a:srgbClr val="000000"/>
                  </a:outerShdw>
                </a:effectLst>
                <a:latin typeface="Arial" charset="0"/>
              </a:rPr>
              <a:t>vibrant and fruitful disciple</a:t>
            </a:r>
            <a:r>
              <a:rPr lang="en-US" sz="2800" dirty="0">
                <a:solidFill>
                  <a:schemeClr val="tx2"/>
                </a:solidFill>
                <a:effectLst>
                  <a:outerShdw blurRad="38100" dist="63500" dir="2700000" algn="tl">
                    <a:srgbClr val="000000"/>
                  </a:outerShdw>
                </a:effectLst>
                <a:latin typeface="Arial" charset="0"/>
              </a:rPr>
              <a:t> of Jesus Christ?</a:t>
            </a:r>
          </a:p>
          <a:p>
            <a:pPr eaLnBrk="1" hangingPunct="1">
              <a:defRPr/>
            </a:pPr>
            <a:endParaRPr lang="en-US" sz="2800" dirty="0">
              <a:solidFill>
                <a:schemeClr val="tx2"/>
              </a:solidFill>
              <a:effectLst>
                <a:outerShdw blurRad="38100" dist="63500" dir="2700000" algn="tl">
                  <a:srgbClr val="000000"/>
                </a:outerShdw>
              </a:effectLst>
              <a:latin typeface="Arial" charset="0"/>
            </a:endParaRPr>
          </a:p>
        </p:txBody>
      </p:sp>
      <p:sp>
        <p:nvSpPr>
          <p:cNvPr id="199684" name="Text Box 4"/>
          <p:cNvSpPr txBox="1">
            <a:spLocks noChangeArrowheads="1"/>
          </p:cNvSpPr>
          <p:nvPr/>
        </p:nvSpPr>
        <p:spPr bwMode="auto">
          <a:xfrm>
            <a:off x="1311965" y="5137508"/>
            <a:ext cx="9306339" cy="646331"/>
          </a:xfrm>
          <a:prstGeom prst="rect">
            <a:avLst/>
          </a:prstGeom>
          <a:noFill/>
          <a:ln w="12700">
            <a:solidFill>
              <a:srgbClr val="FF0066"/>
            </a:solidFill>
            <a:miter lim="800000"/>
            <a:headEnd type="none" w="sm" len="sm"/>
            <a:tailEnd type="none" w="sm" len="sm"/>
          </a:ln>
          <a:effectLst/>
        </p:spPr>
        <p:txBody>
          <a:bodyPr wrap="square">
            <a:spAutoFit/>
          </a:bodyPr>
          <a:lstStyle/>
          <a:p>
            <a:pPr algn="ctr" eaLnBrk="0" hangingPunct="0">
              <a:spcBef>
                <a:spcPct val="50000"/>
              </a:spcBef>
              <a:defRPr/>
            </a:pPr>
            <a:r>
              <a:rPr lang="en-US" sz="3600" i="1" dirty="0">
                <a:solidFill>
                  <a:srgbClr val="66FF33"/>
                </a:solidFill>
                <a:effectLst>
                  <a:outerShdw blurRad="50800" dist="63500" dir="5400000" algn="ctr" rotWithShape="0">
                    <a:srgbClr val="000000"/>
                  </a:outerShdw>
                </a:effectLst>
                <a:latin typeface="Calibri" panose="020F0502020204030204" pitchFamily="34" charset="0"/>
                <a:cs typeface="Calibri" panose="020F0502020204030204" pitchFamily="34" charset="0"/>
              </a:rPr>
              <a:t>You can Experience such a Family!</a:t>
            </a:r>
          </a:p>
        </p:txBody>
      </p:sp>
      <p:sp>
        <p:nvSpPr>
          <p:cNvPr id="5" name="TextBox 4">
            <a:extLst>
              <a:ext uri="{FF2B5EF4-FFF2-40B4-BE49-F238E27FC236}">
                <a16:creationId xmlns:a16="http://schemas.microsoft.com/office/drawing/2014/main" id="{650F5200-ADEE-471B-9B14-15DEC1203A12}"/>
              </a:ext>
            </a:extLst>
          </p:cNvPr>
          <p:cNvSpPr txBox="1"/>
          <p:nvPr/>
        </p:nvSpPr>
        <p:spPr>
          <a:xfrm>
            <a:off x="1311965" y="412441"/>
            <a:ext cx="9126710" cy="1323439"/>
          </a:xfrm>
          <a:prstGeom prst="rect">
            <a:avLst/>
          </a:prstGeom>
          <a:noFill/>
        </p:spPr>
        <p:txBody>
          <a:bodyPr wrap="square" rtlCol="0">
            <a:spAutoFit/>
          </a:bodyPr>
          <a:lstStyle/>
          <a:p>
            <a:r>
              <a:rPr lang="en-CA" sz="4000" b="1" i="1" dirty="0">
                <a:solidFill>
                  <a:srgbClr val="FFFF00"/>
                </a:solidFill>
                <a:effectLst>
                  <a:outerShdw blurRad="50800" dist="50800" dir="5400000" algn="ctr" rotWithShape="0">
                    <a:schemeClr val="bg1"/>
                  </a:outerShdw>
                </a:effectLst>
              </a:rPr>
              <a:t>Would You Like to be in a Spiritual Family Where You are: </a:t>
            </a:r>
          </a:p>
        </p:txBody>
      </p:sp>
    </p:spTree>
    <p:extLst>
      <p:ext uri="{BB962C8B-B14F-4D97-AF65-F5344CB8AC3E}">
        <p14:creationId xmlns:p14="http://schemas.microsoft.com/office/powerpoint/2010/main" val="1649504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99683">
                                            <p:txEl>
                                              <p:pRg st="0" end="0"/>
                                            </p:txEl>
                                          </p:spTgt>
                                        </p:tgtEl>
                                        <p:attrNameLst>
                                          <p:attrName>style.visibility</p:attrName>
                                        </p:attrNameLst>
                                      </p:cBhvr>
                                      <p:to>
                                        <p:strVal val="visible"/>
                                      </p:to>
                                    </p:set>
                                    <p:animEffect transition="in" filter="wipe(up)">
                                      <p:cBhvr>
                                        <p:cTn id="7" dur="1000"/>
                                        <p:tgtEl>
                                          <p:spTgt spid="19968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99683">
                                            <p:txEl>
                                              <p:pRg st="1" end="1"/>
                                            </p:txEl>
                                          </p:spTgt>
                                        </p:tgtEl>
                                        <p:attrNameLst>
                                          <p:attrName>style.visibility</p:attrName>
                                        </p:attrNameLst>
                                      </p:cBhvr>
                                      <p:to>
                                        <p:strVal val="visible"/>
                                      </p:to>
                                    </p:set>
                                    <p:animEffect transition="in" filter="wipe(up)">
                                      <p:cBhvr>
                                        <p:cTn id="12" dur="1000"/>
                                        <p:tgtEl>
                                          <p:spTgt spid="19968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199683">
                                            <p:txEl>
                                              <p:pRg st="2" end="2"/>
                                            </p:txEl>
                                          </p:spTgt>
                                        </p:tgtEl>
                                        <p:attrNameLst>
                                          <p:attrName>style.visibility</p:attrName>
                                        </p:attrNameLst>
                                      </p:cBhvr>
                                      <p:to>
                                        <p:strVal val="visible"/>
                                      </p:to>
                                    </p:set>
                                    <p:animEffect transition="in" filter="wipe(up)">
                                      <p:cBhvr>
                                        <p:cTn id="17" dur="1000"/>
                                        <p:tgtEl>
                                          <p:spTgt spid="19968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199683">
                                            <p:txEl>
                                              <p:pRg st="3" end="3"/>
                                            </p:txEl>
                                          </p:spTgt>
                                        </p:tgtEl>
                                        <p:attrNameLst>
                                          <p:attrName>style.visibility</p:attrName>
                                        </p:attrNameLst>
                                      </p:cBhvr>
                                      <p:to>
                                        <p:strVal val="visible"/>
                                      </p:to>
                                    </p:set>
                                    <p:animEffect transition="in" filter="wipe(up)">
                                      <p:cBhvr>
                                        <p:cTn id="22" dur="1000"/>
                                        <p:tgtEl>
                                          <p:spTgt spid="19968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99684"/>
                                        </p:tgtEl>
                                        <p:attrNameLst>
                                          <p:attrName>style.visibility</p:attrName>
                                        </p:attrNameLst>
                                      </p:cBhvr>
                                      <p:to>
                                        <p:strVal val="visible"/>
                                      </p:to>
                                    </p:set>
                                    <p:animEffect transition="in" filter="wipe(left)">
                                      <p:cBhvr>
                                        <p:cTn id="27" dur="1000"/>
                                        <p:tgtEl>
                                          <p:spTgt spid="1996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9683" grpId="0" uiExpand="1" build="p" autoUpdateAnimBg="0"/>
      <p:bldP spid="199684" grpId="0" animBg="1" autoUpdateAnimBg="0"/>
    </p:bldLst>
  </p:timing>
</p:sld>
</file>

<file path=ppt/slides/slide7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9683" name="Rectangle 3"/>
          <p:cNvSpPr>
            <a:spLocks noGrp="1" noChangeArrowheads="1"/>
          </p:cNvSpPr>
          <p:nvPr>
            <p:ph type="body" idx="4294967295"/>
          </p:nvPr>
        </p:nvSpPr>
        <p:spPr>
          <a:xfrm>
            <a:off x="1311965" y="1391478"/>
            <a:ext cx="9568070" cy="4185709"/>
          </a:xfrm>
          <a:noFill/>
        </p:spPr>
        <p:txBody>
          <a:bodyPr>
            <a:normAutofit fontScale="92500" lnSpcReduction="20000"/>
          </a:bodyPr>
          <a:lstStyle/>
          <a:p>
            <a:pPr eaLnBrk="1" hangingPunct="1">
              <a:defRPr/>
            </a:pPr>
            <a:r>
              <a:rPr lang="en-US" sz="3200" dirty="0">
                <a:solidFill>
                  <a:schemeClr val="tx2"/>
                </a:solidFill>
                <a:effectLst>
                  <a:outerShdw blurRad="38100" dist="63500" dir="2760000" algn="tl">
                    <a:srgbClr val="000000"/>
                  </a:outerShdw>
                </a:effectLst>
                <a:latin typeface="Arial" charset="0"/>
              </a:rPr>
              <a:t>He </a:t>
            </a:r>
            <a:r>
              <a:rPr lang="en-US" sz="3200" dirty="0">
                <a:solidFill>
                  <a:srgbClr val="FF0000"/>
                </a:solidFill>
                <a:effectLst>
                  <a:outerShdw blurRad="38100" dist="63500" dir="2760000" algn="tl">
                    <a:srgbClr val="000000"/>
                  </a:outerShdw>
                </a:effectLst>
                <a:latin typeface="Arial" charset="0"/>
              </a:rPr>
              <a:t>loved them and they loved one another as Christ.</a:t>
            </a:r>
            <a:endParaRPr lang="en-US" sz="3200" dirty="0">
              <a:solidFill>
                <a:schemeClr val="tx2"/>
              </a:solidFill>
              <a:effectLst>
                <a:outerShdw blurRad="38100" dist="63500" dir="2760000" algn="tl">
                  <a:srgbClr val="000000"/>
                </a:outerShdw>
              </a:effectLst>
              <a:latin typeface="Arial" charset="0"/>
            </a:endParaRPr>
          </a:p>
          <a:p>
            <a:pPr eaLnBrk="1" hangingPunct="1">
              <a:defRPr/>
            </a:pPr>
            <a:r>
              <a:rPr lang="en-US" sz="3200" dirty="0">
                <a:solidFill>
                  <a:schemeClr val="tx2"/>
                </a:solidFill>
                <a:effectLst>
                  <a:outerShdw blurRad="38100" dist="63500" dir="2760000" algn="tl">
                    <a:srgbClr val="000000"/>
                  </a:outerShdw>
                </a:effectLst>
                <a:latin typeface="Arial" charset="0"/>
              </a:rPr>
              <a:t>They were excited to </a:t>
            </a:r>
            <a:r>
              <a:rPr lang="en-US" sz="3200" dirty="0">
                <a:solidFill>
                  <a:srgbClr val="FF0000"/>
                </a:solidFill>
                <a:effectLst>
                  <a:outerShdw blurRad="38100" dist="63500" dir="2760000" algn="tl">
                    <a:srgbClr val="000000"/>
                  </a:outerShdw>
                </a:effectLst>
                <a:latin typeface="Arial" charset="0"/>
              </a:rPr>
              <a:t>share the Gospel and introduce their friends to Jesus.</a:t>
            </a:r>
            <a:endParaRPr lang="en-US" sz="3200" dirty="0">
              <a:solidFill>
                <a:schemeClr val="tx2"/>
              </a:solidFill>
              <a:effectLst>
                <a:outerShdw blurRad="38100" dist="63500" dir="2760000" algn="tl">
                  <a:srgbClr val="000000"/>
                </a:outerShdw>
              </a:effectLst>
              <a:latin typeface="Arial" charset="0"/>
            </a:endParaRPr>
          </a:p>
          <a:p>
            <a:pPr eaLnBrk="1" hangingPunct="1">
              <a:defRPr/>
            </a:pPr>
            <a:r>
              <a:rPr lang="en-US" sz="3200" dirty="0">
                <a:solidFill>
                  <a:schemeClr val="tx2"/>
                </a:solidFill>
                <a:effectLst>
                  <a:outerShdw blurRad="38100" dist="63500" dir="2760000" algn="tl">
                    <a:srgbClr val="000000"/>
                  </a:outerShdw>
                </a:effectLst>
                <a:latin typeface="Arial" charset="0"/>
              </a:rPr>
              <a:t>Jesus equipped them to </a:t>
            </a:r>
            <a:r>
              <a:rPr lang="en-US" sz="3200" dirty="0">
                <a:solidFill>
                  <a:srgbClr val="FF0000"/>
                </a:solidFill>
                <a:effectLst>
                  <a:outerShdw blurRad="38100" dist="63500" dir="2760000" algn="tl">
                    <a:srgbClr val="000000"/>
                  </a:outerShdw>
                </a:effectLst>
                <a:latin typeface="Arial" charset="0"/>
              </a:rPr>
              <a:t>reproduce,</a:t>
            </a:r>
            <a:r>
              <a:rPr lang="en-US" sz="3200" dirty="0">
                <a:solidFill>
                  <a:schemeClr val="tx2"/>
                </a:solidFill>
                <a:effectLst>
                  <a:outerShdw blurRad="38100" dist="63500" dir="2760000" algn="tl">
                    <a:srgbClr val="000000"/>
                  </a:outerShdw>
                </a:effectLst>
                <a:latin typeface="Arial" charset="0"/>
              </a:rPr>
              <a:t> and they equipped their disciples to make more disciples.</a:t>
            </a:r>
          </a:p>
          <a:p>
            <a:pPr>
              <a:defRPr/>
            </a:pPr>
            <a:r>
              <a:rPr lang="en-US" sz="3200" dirty="0">
                <a:solidFill>
                  <a:schemeClr val="tx2"/>
                </a:solidFill>
                <a:effectLst>
                  <a:outerShdw blurRad="38100" dist="63500" dir="2760000" algn="tl">
                    <a:srgbClr val="000000"/>
                  </a:outerShdw>
                </a:effectLst>
                <a:latin typeface="Arial" charset="0"/>
              </a:rPr>
              <a:t>They were genuinely </a:t>
            </a:r>
            <a:r>
              <a:rPr lang="en-US" sz="3200" dirty="0">
                <a:solidFill>
                  <a:srgbClr val="FF0000"/>
                </a:solidFill>
                <a:effectLst>
                  <a:outerShdw blurRad="38100" dist="63500" dir="2760000" algn="tl">
                    <a:srgbClr val="000000"/>
                  </a:outerShdw>
                </a:effectLst>
                <a:latin typeface="Arial" charset="0"/>
              </a:rPr>
              <a:t>transformed</a:t>
            </a:r>
            <a:r>
              <a:rPr lang="en-US" sz="3200" dirty="0">
                <a:solidFill>
                  <a:schemeClr val="tx2"/>
                </a:solidFill>
                <a:effectLst>
                  <a:outerShdw blurRad="38100" dist="63500" dir="2760000" algn="tl">
                    <a:srgbClr val="000000"/>
                  </a:outerShdw>
                </a:effectLst>
                <a:latin typeface="Arial" charset="0"/>
              </a:rPr>
              <a:t> from fearful fisherman into </a:t>
            </a:r>
            <a:r>
              <a:rPr lang="en-US" sz="3200" dirty="0">
                <a:solidFill>
                  <a:srgbClr val="FF0000"/>
                </a:solidFill>
                <a:effectLst>
                  <a:outerShdw blurRad="38100" dist="63500" dir="2760000" algn="tl">
                    <a:srgbClr val="000000"/>
                  </a:outerShdw>
                </a:effectLst>
                <a:latin typeface="Arial" charset="0"/>
              </a:rPr>
              <a:t>vibrant and fruitful disciples</a:t>
            </a:r>
            <a:r>
              <a:rPr lang="en-US" sz="3200" dirty="0">
                <a:solidFill>
                  <a:schemeClr val="tx2"/>
                </a:solidFill>
                <a:effectLst>
                  <a:outerShdw blurRad="38100" dist="63500" dir="2760000" algn="tl">
                    <a:srgbClr val="000000"/>
                  </a:outerShdw>
                </a:effectLst>
                <a:latin typeface="Arial" charset="0"/>
              </a:rPr>
              <a:t> of Jesus Christ </a:t>
            </a:r>
            <a:r>
              <a:rPr lang="en-US" sz="3200" dirty="0">
                <a:solidFill>
                  <a:srgbClr val="FF0000"/>
                </a:solidFill>
                <a:effectLst>
                  <a:outerShdw blurRad="38100" dist="63500" dir="2760000" algn="tl">
                    <a:srgbClr val="000000"/>
                  </a:outerShdw>
                </a:effectLst>
                <a:latin typeface="Arial" charset="0"/>
              </a:rPr>
              <a:t>who went on to changed the world</a:t>
            </a:r>
            <a:r>
              <a:rPr lang="en-US" sz="3200" dirty="0">
                <a:solidFill>
                  <a:schemeClr val="tx2"/>
                </a:solidFill>
                <a:effectLst>
                  <a:outerShdw blurRad="38100" dist="63500" dir="2760000" algn="tl">
                    <a:srgbClr val="000000"/>
                  </a:outerShdw>
                </a:effectLst>
                <a:latin typeface="Arial" charset="0"/>
              </a:rPr>
              <a:t>?</a:t>
            </a:r>
          </a:p>
          <a:p>
            <a:pPr eaLnBrk="1" hangingPunct="1">
              <a:defRPr/>
            </a:pPr>
            <a:endParaRPr lang="en-US" sz="3200" dirty="0">
              <a:solidFill>
                <a:schemeClr val="tx2"/>
              </a:solidFill>
              <a:effectLst>
                <a:outerShdw blurRad="38100" dist="63500" dir="2760000" algn="tl">
                  <a:srgbClr val="000000"/>
                </a:outerShdw>
              </a:effectLst>
              <a:latin typeface="Arial" charset="0"/>
            </a:endParaRPr>
          </a:p>
        </p:txBody>
      </p:sp>
      <p:sp>
        <p:nvSpPr>
          <p:cNvPr id="199684" name="Text Box 4"/>
          <p:cNvSpPr txBox="1">
            <a:spLocks noChangeArrowheads="1"/>
          </p:cNvSpPr>
          <p:nvPr/>
        </p:nvSpPr>
        <p:spPr bwMode="auto">
          <a:xfrm>
            <a:off x="1491594" y="5577187"/>
            <a:ext cx="8947079" cy="646331"/>
          </a:xfrm>
          <a:prstGeom prst="rect">
            <a:avLst/>
          </a:prstGeom>
          <a:noFill/>
          <a:ln w="12700">
            <a:solidFill>
              <a:srgbClr val="FF0066"/>
            </a:solidFill>
            <a:miter lim="800000"/>
            <a:headEnd type="none" w="sm" len="sm"/>
            <a:tailEnd type="none" w="sm" len="sm"/>
          </a:ln>
          <a:effectLst/>
        </p:spPr>
        <p:txBody>
          <a:bodyPr wrap="square">
            <a:spAutoFit/>
          </a:bodyPr>
          <a:lstStyle/>
          <a:p>
            <a:pPr algn="ctr" eaLnBrk="0" hangingPunct="0">
              <a:spcBef>
                <a:spcPct val="50000"/>
              </a:spcBef>
              <a:defRPr/>
            </a:pPr>
            <a:r>
              <a:rPr lang="en-US" sz="3600" i="1" dirty="0">
                <a:solidFill>
                  <a:srgbClr val="66FF33"/>
                </a:solidFill>
                <a:effectLst>
                  <a:outerShdw blurRad="50800" dist="63500" dir="5400000" algn="ctr" rotWithShape="0">
                    <a:srgbClr val="000000"/>
                  </a:outerShdw>
                </a:effectLst>
                <a:latin typeface="Calibri" panose="020F0502020204030204" pitchFamily="34" charset="0"/>
                <a:cs typeface="Calibri" panose="020F0502020204030204" pitchFamily="34" charset="0"/>
              </a:rPr>
              <a:t>Experience a Spiritual Family like Jesus’.</a:t>
            </a:r>
          </a:p>
        </p:txBody>
      </p:sp>
      <p:sp>
        <p:nvSpPr>
          <p:cNvPr id="6" name="TextBox 5">
            <a:extLst>
              <a:ext uri="{FF2B5EF4-FFF2-40B4-BE49-F238E27FC236}">
                <a16:creationId xmlns:a16="http://schemas.microsoft.com/office/drawing/2014/main" id="{71971CD7-079C-41EE-B4F2-C568A0D5CFAD}"/>
              </a:ext>
            </a:extLst>
          </p:cNvPr>
          <p:cNvSpPr txBox="1"/>
          <p:nvPr/>
        </p:nvSpPr>
        <p:spPr>
          <a:xfrm>
            <a:off x="1491594" y="683592"/>
            <a:ext cx="5865212" cy="707886"/>
          </a:xfrm>
          <a:prstGeom prst="rect">
            <a:avLst/>
          </a:prstGeom>
          <a:noFill/>
        </p:spPr>
        <p:txBody>
          <a:bodyPr wrap="square" rtlCol="0">
            <a:spAutoFit/>
          </a:bodyPr>
          <a:lstStyle/>
          <a:p>
            <a:r>
              <a:rPr lang="en-CA" sz="4000" b="1" i="1" dirty="0">
                <a:solidFill>
                  <a:srgbClr val="FFFF00"/>
                </a:solidFill>
                <a:effectLst>
                  <a:outerShdw blurRad="50800" dist="50800" dir="5400000" algn="ctr" rotWithShape="0">
                    <a:schemeClr val="bg1"/>
                  </a:outerShdw>
                </a:effectLst>
              </a:rPr>
              <a:t>Jesus had a Spiritual family: </a:t>
            </a:r>
          </a:p>
        </p:txBody>
      </p:sp>
    </p:spTree>
    <p:extLst>
      <p:ext uri="{BB962C8B-B14F-4D97-AF65-F5344CB8AC3E}">
        <p14:creationId xmlns:p14="http://schemas.microsoft.com/office/powerpoint/2010/main" val="2796749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99683">
                                            <p:txEl>
                                              <p:pRg st="0" end="0"/>
                                            </p:txEl>
                                          </p:spTgt>
                                        </p:tgtEl>
                                        <p:attrNameLst>
                                          <p:attrName>style.visibility</p:attrName>
                                        </p:attrNameLst>
                                      </p:cBhvr>
                                      <p:to>
                                        <p:strVal val="visible"/>
                                      </p:to>
                                    </p:set>
                                    <p:animEffect transition="in" filter="wipe(up)">
                                      <p:cBhvr>
                                        <p:cTn id="7" dur="1000"/>
                                        <p:tgtEl>
                                          <p:spTgt spid="19968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99683">
                                            <p:txEl>
                                              <p:pRg st="1" end="1"/>
                                            </p:txEl>
                                          </p:spTgt>
                                        </p:tgtEl>
                                        <p:attrNameLst>
                                          <p:attrName>style.visibility</p:attrName>
                                        </p:attrNameLst>
                                      </p:cBhvr>
                                      <p:to>
                                        <p:strVal val="visible"/>
                                      </p:to>
                                    </p:set>
                                    <p:animEffect transition="in" filter="wipe(up)">
                                      <p:cBhvr>
                                        <p:cTn id="12" dur="1000"/>
                                        <p:tgtEl>
                                          <p:spTgt spid="19968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199683">
                                            <p:txEl>
                                              <p:pRg st="2" end="2"/>
                                            </p:txEl>
                                          </p:spTgt>
                                        </p:tgtEl>
                                        <p:attrNameLst>
                                          <p:attrName>style.visibility</p:attrName>
                                        </p:attrNameLst>
                                      </p:cBhvr>
                                      <p:to>
                                        <p:strVal val="visible"/>
                                      </p:to>
                                    </p:set>
                                    <p:animEffect transition="in" filter="wipe(up)">
                                      <p:cBhvr>
                                        <p:cTn id="17" dur="1000"/>
                                        <p:tgtEl>
                                          <p:spTgt spid="19968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199683">
                                            <p:txEl>
                                              <p:pRg st="3" end="3"/>
                                            </p:txEl>
                                          </p:spTgt>
                                        </p:tgtEl>
                                        <p:attrNameLst>
                                          <p:attrName>style.visibility</p:attrName>
                                        </p:attrNameLst>
                                      </p:cBhvr>
                                      <p:to>
                                        <p:strVal val="visible"/>
                                      </p:to>
                                    </p:set>
                                    <p:animEffect transition="in" filter="wipe(up)">
                                      <p:cBhvr>
                                        <p:cTn id="22" dur="1000"/>
                                        <p:tgtEl>
                                          <p:spTgt spid="19968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99684"/>
                                        </p:tgtEl>
                                        <p:attrNameLst>
                                          <p:attrName>style.visibility</p:attrName>
                                        </p:attrNameLst>
                                      </p:cBhvr>
                                      <p:to>
                                        <p:strVal val="visible"/>
                                      </p:to>
                                    </p:set>
                                    <p:animEffect transition="in" filter="wipe(left)">
                                      <p:cBhvr>
                                        <p:cTn id="27" dur="1000"/>
                                        <p:tgtEl>
                                          <p:spTgt spid="1996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9683" grpId="0" uiExpand="1" build="p" autoUpdateAnimBg="0"/>
      <p:bldP spid="199684" grpId="0" animBg="1" autoUpdateAnimBg="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6801" name="Group 26"/>
          <p:cNvGrpSpPr>
            <a:grpSpLocks/>
          </p:cNvGrpSpPr>
          <p:nvPr/>
        </p:nvGrpSpPr>
        <p:grpSpPr bwMode="auto">
          <a:xfrm>
            <a:off x="2844800" y="990601"/>
            <a:ext cx="6502400" cy="4872039"/>
            <a:chOff x="1344" y="624"/>
            <a:chExt cx="3072" cy="3069"/>
          </a:xfrm>
        </p:grpSpPr>
        <p:sp>
          <p:nvSpPr>
            <p:cNvPr id="716807" name="Oval 5"/>
            <p:cNvSpPr>
              <a:spLocks noChangeArrowheads="1"/>
            </p:cNvSpPr>
            <p:nvPr/>
          </p:nvSpPr>
          <p:spPr bwMode="grayWhite">
            <a:xfrm>
              <a:off x="1344" y="624"/>
              <a:ext cx="3072" cy="3069"/>
            </a:xfrm>
            <a:prstGeom prst="ellipse">
              <a:avLst/>
            </a:prstGeom>
            <a:gradFill rotWithShape="0">
              <a:gsLst>
                <a:gs pos="0">
                  <a:schemeClr val="bg1"/>
                </a:gs>
                <a:gs pos="100000">
                  <a:schemeClr val="bg2"/>
                </a:gs>
              </a:gsLst>
              <a:lin ang="0" scaled="1"/>
            </a:gradFill>
            <a:ln w="9525">
              <a:noFill/>
              <a:round/>
              <a:headEnd/>
              <a:tailEnd/>
            </a:ln>
          </p:spPr>
          <p:txBody>
            <a:bodyPr wrap="none" anchor="ctr"/>
            <a:lstStyle/>
            <a:p>
              <a:pPr eaLnBrk="0" hangingPunct="0"/>
              <a:endParaRPr lang="en-US" sz="2400" dirty="0">
                <a:latin typeface="Tahoma" pitchFamily="34" charset="0"/>
              </a:endParaRPr>
            </a:p>
          </p:txBody>
        </p:sp>
        <p:grpSp>
          <p:nvGrpSpPr>
            <p:cNvPr id="716808" name="Group 6"/>
            <p:cNvGrpSpPr>
              <a:grpSpLocks/>
            </p:cNvGrpSpPr>
            <p:nvPr/>
          </p:nvGrpSpPr>
          <p:grpSpPr bwMode="auto">
            <a:xfrm>
              <a:off x="1344" y="944"/>
              <a:ext cx="2857" cy="2280"/>
              <a:chOff x="4458" y="2991"/>
              <a:chExt cx="999" cy="797"/>
            </a:xfrm>
          </p:grpSpPr>
          <p:sp>
            <p:nvSpPr>
              <p:cNvPr id="716809" name="Freeform 7"/>
              <p:cNvSpPr>
                <a:spLocks/>
              </p:cNvSpPr>
              <p:nvPr/>
            </p:nvSpPr>
            <p:spPr bwMode="grayWhite">
              <a:xfrm>
                <a:off x="4599" y="3283"/>
                <a:ext cx="1" cy="17"/>
              </a:xfrm>
              <a:custGeom>
                <a:avLst/>
                <a:gdLst>
                  <a:gd name="T0" fmla="*/ 0 w 1"/>
                  <a:gd name="T1" fmla="*/ 0 h 17"/>
                  <a:gd name="T2" fmla="*/ 0 w 1"/>
                  <a:gd name="T3" fmla="*/ 16 h 17"/>
                  <a:gd name="T4" fmla="*/ 0 w 1"/>
                  <a:gd name="T5" fmla="*/ 16 h 17"/>
                  <a:gd name="T6" fmla="*/ 0 w 1"/>
                  <a:gd name="T7" fmla="*/ 6 h 17"/>
                  <a:gd name="T8" fmla="*/ 0 w 1"/>
                  <a:gd name="T9" fmla="*/ 0 h 17"/>
                  <a:gd name="T10" fmla="*/ 0 60000 65536"/>
                  <a:gd name="T11" fmla="*/ 0 60000 65536"/>
                  <a:gd name="T12" fmla="*/ 0 60000 65536"/>
                  <a:gd name="T13" fmla="*/ 0 60000 65536"/>
                  <a:gd name="T14" fmla="*/ 0 60000 65536"/>
                  <a:gd name="T15" fmla="*/ 0 w 1"/>
                  <a:gd name="T16" fmla="*/ 0 h 17"/>
                  <a:gd name="T17" fmla="*/ 1 w 1"/>
                  <a:gd name="T18" fmla="*/ 17 h 17"/>
                </a:gdLst>
                <a:ahLst/>
                <a:cxnLst>
                  <a:cxn ang="T10">
                    <a:pos x="T0" y="T1"/>
                  </a:cxn>
                  <a:cxn ang="T11">
                    <a:pos x="T2" y="T3"/>
                  </a:cxn>
                  <a:cxn ang="T12">
                    <a:pos x="T4" y="T5"/>
                  </a:cxn>
                  <a:cxn ang="T13">
                    <a:pos x="T6" y="T7"/>
                  </a:cxn>
                  <a:cxn ang="T14">
                    <a:pos x="T8" y="T9"/>
                  </a:cxn>
                </a:cxnLst>
                <a:rect l="T15" t="T16" r="T17" b="T18"/>
                <a:pathLst>
                  <a:path w="1" h="17">
                    <a:moveTo>
                      <a:pt x="0" y="0"/>
                    </a:moveTo>
                    <a:lnTo>
                      <a:pt x="0" y="16"/>
                    </a:lnTo>
                    <a:lnTo>
                      <a:pt x="0" y="6"/>
                    </a:lnTo>
                    <a:lnTo>
                      <a:pt x="0" y="0"/>
                    </a:lnTo>
                  </a:path>
                </a:pathLst>
              </a:custGeom>
              <a:solidFill>
                <a:srgbClr val="2929FF"/>
              </a:solidFill>
              <a:ln w="9525" cap="rnd">
                <a:noFill/>
                <a:round/>
                <a:headEnd/>
                <a:tailEnd/>
              </a:ln>
            </p:spPr>
            <p:txBody>
              <a:bodyPr/>
              <a:lstStyle/>
              <a:p>
                <a:endParaRPr lang="en-CA" sz="2400" dirty="0"/>
              </a:p>
            </p:txBody>
          </p:sp>
          <p:sp>
            <p:nvSpPr>
              <p:cNvPr id="716810" name="Freeform 8"/>
              <p:cNvSpPr>
                <a:spLocks/>
              </p:cNvSpPr>
              <p:nvPr/>
            </p:nvSpPr>
            <p:spPr bwMode="grayWhite">
              <a:xfrm>
                <a:off x="4616" y="3305"/>
                <a:ext cx="17" cy="17"/>
              </a:xfrm>
              <a:custGeom>
                <a:avLst/>
                <a:gdLst>
                  <a:gd name="T0" fmla="*/ 0 w 17"/>
                  <a:gd name="T1" fmla="*/ 0 h 17"/>
                  <a:gd name="T2" fmla="*/ 16 w 17"/>
                  <a:gd name="T3" fmla="*/ 0 h 17"/>
                  <a:gd name="T4" fmla="*/ 16 w 17"/>
                  <a:gd name="T5" fmla="*/ 16 h 17"/>
                  <a:gd name="T6" fmla="*/ 0 w 17"/>
                  <a:gd name="T7" fmla="*/ 0 h 17"/>
                  <a:gd name="T8" fmla="*/ 0 60000 65536"/>
                  <a:gd name="T9" fmla="*/ 0 60000 65536"/>
                  <a:gd name="T10" fmla="*/ 0 60000 65536"/>
                  <a:gd name="T11" fmla="*/ 0 60000 65536"/>
                  <a:gd name="T12" fmla="*/ 0 w 17"/>
                  <a:gd name="T13" fmla="*/ 0 h 17"/>
                  <a:gd name="T14" fmla="*/ 17 w 17"/>
                  <a:gd name="T15" fmla="*/ 17 h 17"/>
                </a:gdLst>
                <a:ahLst/>
                <a:cxnLst>
                  <a:cxn ang="T8">
                    <a:pos x="T0" y="T1"/>
                  </a:cxn>
                  <a:cxn ang="T9">
                    <a:pos x="T2" y="T3"/>
                  </a:cxn>
                  <a:cxn ang="T10">
                    <a:pos x="T4" y="T5"/>
                  </a:cxn>
                  <a:cxn ang="T11">
                    <a:pos x="T6" y="T7"/>
                  </a:cxn>
                </a:cxnLst>
                <a:rect l="T12" t="T13" r="T14" b="T15"/>
                <a:pathLst>
                  <a:path w="17" h="17">
                    <a:moveTo>
                      <a:pt x="0" y="0"/>
                    </a:moveTo>
                    <a:lnTo>
                      <a:pt x="16" y="0"/>
                    </a:lnTo>
                    <a:lnTo>
                      <a:pt x="16" y="16"/>
                    </a:lnTo>
                    <a:lnTo>
                      <a:pt x="0" y="0"/>
                    </a:lnTo>
                  </a:path>
                </a:pathLst>
              </a:custGeom>
              <a:solidFill>
                <a:srgbClr val="2929FF"/>
              </a:solidFill>
              <a:ln w="9525" cap="rnd">
                <a:noFill/>
                <a:round/>
                <a:headEnd/>
                <a:tailEnd/>
              </a:ln>
            </p:spPr>
            <p:txBody>
              <a:bodyPr/>
              <a:lstStyle/>
              <a:p>
                <a:endParaRPr lang="en-CA" sz="2400" dirty="0"/>
              </a:p>
            </p:txBody>
          </p:sp>
          <p:sp>
            <p:nvSpPr>
              <p:cNvPr id="716811" name="Freeform 9"/>
              <p:cNvSpPr>
                <a:spLocks/>
              </p:cNvSpPr>
              <p:nvPr/>
            </p:nvSpPr>
            <p:spPr bwMode="grayWhite">
              <a:xfrm>
                <a:off x="4674" y="3275"/>
                <a:ext cx="37" cy="35"/>
              </a:xfrm>
              <a:custGeom>
                <a:avLst/>
                <a:gdLst>
                  <a:gd name="T0" fmla="*/ 36 w 37"/>
                  <a:gd name="T1" fmla="*/ 0 h 35"/>
                  <a:gd name="T2" fmla="*/ 22 w 37"/>
                  <a:gd name="T3" fmla="*/ 0 h 35"/>
                  <a:gd name="T4" fmla="*/ 14 w 37"/>
                  <a:gd name="T5" fmla="*/ 9 h 35"/>
                  <a:gd name="T6" fmla="*/ 9 w 37"/>
                  <a:gd name="T7" fmla="*/ 9 h 35"/>
                  <a:gd name="T8" fmla="*/ 5 w 37"/>
                  <a:gd name="T9" fmla="*/ 13 h 35"/>
                  <a:gd name="T10" fmla="*/ 0 w 37"/>
                  <a:gd name="T11" fmla="*/ 13 h 35"/>
                  <a:gd name="T12" fmla="*/ 0 w 37"/>
                  <a:gd name="T13" fmla="*/ 25 h 35"/>
                  <a:gd name="T14" fmla="*/ 8 w 37"/>
                  <a:gd name="T15" fmla="*/ 34 h 35"/>
                  <a:gd name="T16" fmla="*/ 29 w 37"/>
                  <a:gd name="T17" fmla="*/ 34 h 35"/>
                  <a:gd name="T18" fmla="*/ 36 w 37"/>
                  <a:gd name="T19" fmla="*/ 25 h 35"/>
                  <a:gd name="T20" fmla="*/ 36 w 37"/>
                  <a:gd name="T21" fmla="*/ 0 h 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35"/>
                  <a:gd name="T35" fmla="*/ 37 w 37"/>
                  <a:gd name="T36" fmla="*/ 35 h 3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35">
                    <a:moveTo>
                      <a:pt x="36" y="0"/>
                    </a:moveTo>
                    <a:lnTo>
                      <a:pt x="22" y="0"/>
                    </a:lnTo>
                    <a:lnTo>
                      <a:pt x="14" y="9"/>
                    </a:lnTo>
                    <a:lnTo>
                      <a:pt x="9" y="9"/>
                    </a:lnTo>
                    <a:lnTo>
                      <a:pt x="5" y="13"/>
                    </a:lnTo>
                    <a:lnTo>
                      <a:pt x="0" y="13"/>
                    </a:lnTo>
                    <a:lnTo>
                      <a:pt x="0" y="25"/>
                    </a:lnTo>
                    <a:lnTo>
                      <a:pt x="8" y="34"/>
                    </a:lnTo>
                    <a:lnTo>
                      <a:pt x="29" y="34"/>
                    </a:lnTo>
                    <a:lnTo>
                      <a:pt x="36" y="25"/>
                    </a:lnTo>
                    <a:lnTo>
                      <a:pt x="36" y="0"/>
                    </a:lnTo>
                  </a:path>
                </a:pathLst>
              </a:custGeom>
              <a:solidFill>
                <a:srgbClr val="2929FF"/>
              </a:solidFill>
              <a:ln w="9525" cap="rnd">
                <a:noFill/>
                <a:round/>
                <a:headEnd/>
                <a:tailEnd/>
              </a:ln>
            </p:spPr>
            <p:txBody>
              <a:bodyPr/>
              <a:lstStyle/>
              <a:p>
                <a:endParaRPr lang="en-CA" sz="2400" dirty="0"/>
              </a:p>
            </p:txBody>
          </p:sp>
          <p:sp>
            <p:nvSpPr>
              <p:cNvPr id="716812" name="Freeform 10"/>
              <p:cNvSpPr>
                <a:spLocks/>
              </p:cNvSpPr>
              <p:nvPr/>
            </p:nvSpPr>
            <p:spPr bwMode="grayWhite">
              <a:xfrm>
                <a:off x="4458" y="3303"/>
                <a:ext cx="324" cy="422"/>
              </a:xfrm>
              <a:custGeom>
                <a:avLst/>
                <a:gdLst>
                  <a:gd name="T0" fmla="*/ 76 w 324"/>
                  <a:gd name="T1" fmla="*/ 0 h 422"/>
                  <a:gd name="T2" fmla="*/ 71 w 324"/>
                  <a:gd name="T3" fmla="*/ 11 h 422"/>
                  <a:gd name="T4" fmla="*/ 45 w 324"/>
                  <a:gd name="T5" fmla="*/ 33 h 422"/>
                  <a:gd name="T6" fmla="*/ 40 w 324"/>
                  <a:gd name="T7" fmla="*/ 53 h 422"/>
                  <a:gd name="T8" fmla="*/ 21 w 324"/>
                  <a:gd name="T9" fmla="*/ 68 h 422"/>
                  <a:gd name="T10" fmla="*/ 8 w 324"/>
                  <a:gd name="T11" fmla="*/ 96 h 422"/>
                  <a:gd name="T12" fmla="*/ 8 w 324"/>
                  <a:gd name="T13" fmla="*/ 114 h 422"/>
                  <a:gd name="T14" fmla="*/ 0 w 324"/>
                  <a:gd name="T15" fmla="*/ 144 h 422"/>
                  <a:gd name="T16" fmla="*/ 11 w 324"/>
                  <a:gd name="T17" fmla="*/ 157 h 422"/>
                  <a:gd name="T18" fmla="*/ 40 w 324"/>
                  <a:gd name="T19" fmla="*/ 195 h 422"/>
                  <a:gd name="T20" fmla="*/ 48 w 324"/>
                  <a:gd name="T21" fmla="*/ 190 h 422"/>
                  <a:gd name="T22" fmla="*/ 99 w 324"/>
                  <a:gd name="T23" fmla="*/ 190 h 422"/>
                  <a:gd name="T24" fmla="*/ 123 w 324"/>
                  <a:gd name="T25" fmla="*/ 199 h 422"/>
                  <a:gd name="T26" fmla="*/ 121 w 324"/>
                  <a:gd name="T27" fmla="*/ 229 h 422"/>
                  <a:gd name="T28" fmla="*/ 138 w 324"/>
                  <a:gd name="T29" fmla="*/ 268 h 422"/>
                  <a:gd name="T30" fmla="*/ 137 w 324"/>
                  <a:gd name="T31" fmla="*/ 279 h 422"/>
                  <a:gd name="T32" fmla="*/ 144 w 324"/>
                  <a:gd name="T33" fmla="*/ 291 h 422"/>
                  <a:gd name="T34" fmla="*/ 133 w 324"/>
                  <a:gd name="T35" fmla="*/ 319 h 422"/>
                  <a:gd name="T36" fmla="*/ 146 w 324"/>
                  <a:gd name="T37" fmla="*/ 354 h 422"/>
                  <a:gd name="T38" fmla="*/ 153 w 324"/>
                  <a:gd name="T39" fmla="*/ 382 h 422"/>
                  <a:gd name="T40" fmla="*/ 162 w 324"/>
                  <a:gd name="T41" fmla="*/ 399 h 422"/>
                  <a:gd name="T42" fmla="*/ 171 w 324"/>
                  <a:gd name="T43" fmla="*/ 421 h 422"/>
                  <a:gd name="T44" fmla="*/ 188 w 324"/>
                  <a:gd name="T45" fmla="*/ 418 h 422"/>
                  <a:gd name="T46" fmla="*/ 216 w 324"/>
                  <a:gd name="T47" fmla="*/ 402 h 422"/>
                  <a:gd name="T48" fmla="*/ 229 w 324"/>
                  <a:gd name="T49" fmla="*/ 382 h 422"/>
                  <a:gd name="T50" fmla="*/ 228 w 324"/>
                  <a:gd name="T51" fmla="*/ 369 h 422"/>
                  <a:gd name="T52" fmla="*/ 245 w 324"/>
                  <a:gd name="T53" fmla="*/ 359 h 422"/>
                  <a:gd name="T54" fmla="*/ 242 w 324"/>
                  <a:gd name="T55" fmla="*/ 340 h 422"/>
                  <a:gd name="T56" fmla="*/ 267 w 324"/>
                  <a:gd name="T57" fmla="*/ 310 h 422"/>
                  <a:gd name="T58" fmla="*/ 271 w 324"/>
                  <a:gd name="T59" fmla="*/ 285 h 422"/>
                  <a:gd name="T60" fmla="*/ 264 w 324"/>
                  <a:gd name="T61" fmla="*/ 277 h 422"/>
                  <a:gd name="T62" fmla="*/ 267 w 324"/>
                  <a:gd name="T63" fmla="*/ 267 h 422"/>
                  <a:gd name="T64" fmla="*/ 261 w 324"/>
                  <a:gd name="T65" fmla="*/ 258 h 422"/>
                  <a:gd name="T66" fmla="*/ 280 w 324"/>
                  <a:gd name="T67" fmla="*/ 234 h 422"/>
                  <a:gd name="T68" fmla="*/ 280 w 324"/>
                  <a:gd name="T69" fmla="*/ 222 h 422"/>
                  <a:gd name="T70" fmla="*/ 306 w 324"/>
                  <a:gd name="T71" fmla="*/ 202 h 422"/>
                  <a:gd name="T72" fmla="*/ 323 w 324"/>
                  <a:gd name="T73" fmla="*/ 148 h 422"/>
                  <a:gd name="T74" fmla="*/ 299 w 324"/>
                  <a:gd name="T75" fmla="*/ 162 h 422"/>
                  <a:gd name="T76" fmla="*/ 278 w 324"/>
                  <a:gd name="T77" fmla="*/ 156 h 422"/>
                  <a:gd name="T78" fmla="*/ 281 w 324"/>
                  <a:gd name="T79" fmla="*/ 143 h 422"/>
                  <a:gd name="T80" fmla="*/ 260 w 324"/>
                  <a:gd name="T81" fmla="*/ 129 h 422"/>
                  <a:gd name="T82" fmla="*/ 250 w 324"/>
                  <a:gd name="T83" fmla="*/ 94 h 422"/>
                  <a:gd name="T84" fmla="*/ 230 w 324"/>
                  <a:gd name="T85" fmla="*/ 66 h 422"/>
                  <a:gd name="T86" fmla="*/ 230 w 324"/>
                  <a:gd name="T87" fmla="*/ 47 h 422"/>
                  <a:gd name="T88" fmla="*/ 219 w 324"/>
                  <a:gd name="T89" fmla="*/ 46 h 422"/>
                  <a:gd name="T90" fmla="*/ 212 w 324"/>
                  <a:gd name="T91" fmla="*/ 49 h 422"/>
                  <a:gd name="T92" fmla="*/ 182 w 324"/>
                  <a:gd name="T93" fmla="*/ 38 h 422"/>
                  <a:gd name="T94" fmla="*/ 174 w 324"/>
                  <a:gd name="T95" fmla="*/ 46 h 422"/>
                  <a:gd name="T96" fmla="*/ 167 w 324"/>
                  <a:gd name="T97" fmla="*/ 56 h 422"/>
                  <a:gd name="T98" fmla="*/ 151 w 324"/>
                  <a:gd name="T99" fmla="*/ 38 h 422"/>
                  <a:gd name="T100" fmla="*/ 135 w 324"/>
                  <a:gd name="T101" fmla="*/ 33 h 422"/>
                  <a:gd name="T102" fmla="*/ 134 w 324"/>
                  <a:gd name="T103" fmla="*/ 10 h 422"/>
                  <a:gd name="T104" fmla="*/ 111 w 324"/>
                  <a:gd name="T105" fmla="*/ 14 h 422"/>
                  <a:gd name="T106" fmla="*/ 96 w 324"/>
                  <a:gd name="T107" fmla="*/ 9 h 422"/>
                  <a:gd name="T108" fmla="*/ 76 w 324"/>
                  <a:gd name="T109" fmla="*/ 0 h 42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324"/>
                  <a:gd name="T166" fmla="*/ 0 h 422"/>
                  <a:gd name="T167" fmla="*/ 324 w 324"/>
                  <a:gd name="T168" fmla="*/ 422 h 42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324" h="422">
                    <a:moveTo>
                      <a:pt x="76" y="0"/>
                    </a:moveTo>
                    <a:lnTo>
                      <a:pt x="71" y="11"/>
                    </a:lnTo>
                    <a:lnTo>
                      <a:pt x="45" y="33"/>
                    </a:lnTo>
                    <a:lnTo>
                      <a:pt x="40" y="53"/>
                    </a:lnTo>
                    <a:lnTo>
                      <a:pt x="21" y="68"/>
                    </a:lnTo>
                    <a:lnTo>
                      <a:pt x="8" y="96"/>
                    </a:lnTo>
                    <a:lnTo>
                      <a:pt x="8" y="114"/>
                    </a:lnTo>
                    <a:lnTo>
                      <a:pt x="0" y="144"/>
                    </a:lnTo>
                    <a:lnTo>
                      <a:pt x="11" y="157"/>
                    </a:lnTo>
                    <a:lnTo>
                      <a:pt x="40" y="195"/>
                    </a:lnTo>
                    <a:lnTo>
                      <a:pt x="48" y="190"/>
                    </a:lnTo>
                    <a:lnTo>
                      <a:pt x="99" y="190"/>
                    </a:lnTo>
                    <a:lnTo>
                      <a:pt x="123" y="199"/>
                    </a:lnTo>
                    <a:lnTo>
                      <a:pt x="121" y="229"/>
                    </a:lnTo>
                    <a:lnTo>
                      <a:pt x="138" y="268"/>
                    </a:lnTo>
                    <a:lnTo>
                      <a:pt x="137" y="279"/>
                    </a:lnTo>
                    <a:lnTo>
                      <a:pt x="144" y="291"/>
                    </a:lnTo>
                    <a:lnTo>
                      <a:pt x="133" y="319"/>
                    </a:lnTo>
                    <a:lnTo>
                      <a:pt x="146" y="354"/>
                    </a:lnTo>
                    <a:lnTo>
                      <a:pt x="153" y="382"/>
                    </a:lnTo>
                    <a:lnTo>
                      <a:pt x="162" y="399"/>
                    </a:lnTo>
                    <a:lnTo>
                      <a:pt x="171" y="421"/>
                    </a:lnTo>
                    <a:lnTo>
                      <a:pt x="188" y="418"/>
                    </a:lnTo>
                    <a:lnTo>
                      <a:pt x="216" y="402"/>
                    </a:lnTo>
                    <a:lnTo>
                      <a:pt x="229" y="382"/>
                    </a:lnTo>
                    <a:lnTo>
                      <a:pt x="228" y="369"/>
                    </a:lnTo>
                    <a:lnTo>
                      <a:pt x="245" y="359"/>
                    </a:lnTo>
                    <a:lnTo>
                      <a:pt x="242" y="340"/>
                    </a:lnTo>
                    <a:lnTo>
                      <a:pt x="267" y="310"/>
                    </a:lnTo>
                    <a:lnTo>
                      <a:pt x="271" y="285"/>
                    </a:lnTo>
                    <a:lnTo>
                      <a:pt x="264" y="277"/>
                    </a:lnTo>
                    <a:lnTo>
                      <a:pt x="267" y="267"/>
                    </a:lnTo>
                    <a:lnTo>
                      <a:pt x="261" y="258"/>
                    </a:lnTo>
                    <a:lnTo>
                      <a:pt x="280" y="234"/>
                    </a:lnTo>
                    <a:lnTo>
                      <a:pt x="280" y="222"/>
                    </a:lnTo>
                    <a:lnTo>
                      <a:pt x="306" y="202"/>
                    </a:lnTo>
                    <a:lnTo>
                      <a:pt x="323" y="148"/>
                    </a:lnTo>
                    <a:lnTo>
                      <a:pt x="299" y="162"/>
                    </a:lnTo>
                    <a:lnTo>
                      <a:pt x="278" y="156"/>
                    </a:lnTo>
                    <a:lnTo>
                      <a:pt x="281" y="143"/>
                    </a:lnTo>
                    <a:lnTo>
                      <a:pt x="260" y="129"/>
                    </a:lnTo>
                    <a:lnTo>
                      <a:pt x="250" y="94"/>
                    </a:lnTo>
                    <a:lnTo>
                      <a:pt x="230" y="66"/>
                    </a:lnTo>
                    <a:lnTo>
                      <a:pt x="230" y="47"/>
                    </a:lnTo>
                    <a:lnTo>
                      <a:pt x="219" y="46"/>
                    </a:lnTo>
                    <a:lnTo>
                      <a:pt x="212" y="49"/>
                    </a:lnTo>
                    <a:lnTo>
                      <a:pt x="182" y="38"/>
                    </a:lnTo>
                    <a:lnTo>
                      <a:pt x="174" y="46"/>
                    </a:lnTo>
                    <a:lnTo>
                      <a:pt x="167" y="56"/>
                    </a:lnTo>
                    <a:lnTo>
                      <a:pt x="151" y="38"/>
                    </a:lnTo>
                    <a:lnTo>
                      <a:pt x="135" y="33"/>
                    </a:lnTo>
                    <a:lnTo>
                      <a:pt x="134" y="10"/>
                    </a:lnTo>
                    <a:lnTo>
                      <a:pt x="111" y="14"/>
                    </a:lnTo>
                    <a:lnTo>
                      <a:pt x="96" y="9"/>
                    </a:lnTo>
                    <a:lnTo>
                      <a:pt x="76" y="0"/>
                    </a:lnTo>
                  </a:path>
                </a:pathLst>
              </a:custGeom>
              <a:solidFill>
                <a:srgbClr val="2929FF"/>
              </a:solidFill>
              <a:ln w="9525" cap="rnd">
                <a:noFill/>
                <a:round/>
                <a:headEnd/>
                <a:tailEnd/>
              </a:ln>
            </p:spPr>
            <p:txBody>
              <a:bodyPr/>
              <a:lstStyle/>
              <a:p>
                <a:endParaRPr lang="en-CA" sz="2400" dirty="0"/>
              </a:p>
            </p:txBody>
          </p:sp>
          <p:sp>
            <p:nvSpPr>
              <p:cNvPr id="716813" name="Freeform 11"/>
              <p:cNvSpPr>
                <a:spLocks/>
              </p:cNvSpPr>
              <p:nvPr/>
            </p:nvSpPr>
            <p:spPr bwMode="grayWhite">
              <a:xfrm>
                <a:off x="5205" y="3408"/>
                <a:ext cx="17" cy="21"/>
              </a:xfrm>
              <a:custGeom>
                <a:avLst/>
                <a:gdLst>
                  <a:gd name="T0" fmla="*/ 7 w 17"/>
                  <a:gd name="T1" fmla="*/ 0 h 21"/>
                  <a:gd name="T2" fmla="*/ 9 w 17"/>
                  <a:gd name="T3" fmla="*/ 5 h 21"/>
                  <a:gd name="T4" fmla="*/ 7 w 17"/>
                  <a:gd name="T5" fmla="*/ 10 h 21"/>
                  <a:gd name="T6" fmla="*/ 7 w 17"/>
                  <a:gd name="T7" fmla="*/ 14 h 21"/>
                  <a:gd name="T8" fmla="*/ 16 w 17"/>
                  <a:gd name="T9" fmla="*/ 17 h 21"/>
                  <a:gd name="T10" fmla="*/ 16 w 17"/>
                  <a:gd name="T11" fmla="*/ 20 h 21"/>
                  <a:gd name="T12" fmla="*/ 9 w 17"/>
                  <a:gd name="T13" fmla="*/ 17 h 21"/>
                  <a:gd name="T14" fmla="*/ 3 w 17"/>
                  <a:gd name="T15" fmla="*/ 20 h 21"/>
                  <a:gd name="T16" fmla="*/ 0 w 17"/>
                  <a:gd name="T17" fmla="*/ 17 h 21"/>
                  <a:gd name="T18" fmla="*/ 3 w 17"/>
                  <a:gd name="T19" fmla="*/ 14 h 21"/>
                  <a:gd name="T20" fmla="*/ 0 w 17"/>
                  <a:gd name="T21" fmla="*/ 10 h 21"/>
                  <a:gd name="T22" fmla="*/ 3 w 17"/>
                  <a:gd name="T23" fmla="*/ 2 h 21"/>
                  <a:gd name="T24" fmla="*/ 7 w 17"/>
                  <a:gd name="T25" fmla="*/ 0 h 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21"/>
                  <a:gd name="T41" fmla="*/ 17 w 17"/>
                  <a:gd name="T42" fmla="*/ 21 h 2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21">
                    <a:moveTo>
                      <a:pt x="7" y="0"/>
                    </a:moveTo>
                    <a:lnTo>
                      <a:pt x="9" y="5"/>
                    </a:lnTo>
                    <a:lnTo>
                      <a:pt x="7" y="10"/>
                    </a:lnTo>
                    <a:lnTo>
                      <a:pt x="7" y="14"/>
                    </a:lnTo>
                    <a:lnTo>
                      <a:pt x="16" y="17"/>
                    </a:lnTo>
                    <a:lnTo>
                      <a:pt x="16" y="20"/>
                    </a:lnTo>
                    <a:lnTo>
                      <a:pt x="9" y="17"/>
                    </a:lnTo>
                    <a:lnTo>
                      <a:pt x="3" y="20"/>
                    </a:lnTo>
                    <a:lnTo>
                      <a:pt x="0" y="17"/>
                    </a:lnTo>
                    <a:lnTo>
                      <a:pt x="3" y="14"/>
                    </a:lnTo>
                    <a:lnTo>
                      <a:pt x="0" y="10"/>
                    </a:lnTo>
                    <a:lnTo>
                      <a:pt x="3" y="2"/>
                    </a:lnTo>
                    <a:lnTo>
                      <a:pt x="7" y="0"/>
                    </a:lnTo>
                  </a:path>
                </a:pathLst>
              </a:custGeom>
              <a:solidFill>
                <a:srgbClr val="2929FF"/>
              </a:solidFill>
              <a:ln w="9525" cap="rnd">
                <a:noFill/>
                <a:round/>
                <a:headEnd/>
                <a:tailEnd/>
              </a:ln>
            </p:spPr>
            <p:txBody>
              <a:bodyPr/>
              <a:lstStyle/>
              <a:p>
                <a:endParaRPr lang="en-CA" sz="2400" dirty="0"/>
              </a:p>
            </p:txBody>
          </p:sp>
          <p:sp>
            <p:nvSpPr>
              <p:cNvPr id="716814" name="Freeform 12"/>
              <p:cNvSpPr>
                <a:spLocks/>
              </p:cNvSpPr>
              <p:nvPr/>
            </p:nvSpPr>
            <p:spPr bwMode="grayWhite">
              <a:xfrm>
                <a:off x="5144" y="3496"/>
                <a:ext cx="49" cy="70"/>
              </a:xfrm>
              <a:custGeom>
                <a:avLst/>
                <a:gdLst>
                  <a:gd name="T0" fmla="*/ 0 w 49"/>
                  <a:gd name="T1" fmla="*/ 34 h 70"/>
                  <a:gd name="T2" fmla="*/ 17 w 49"/>
                  <a:gd name="T3" fmla="*/ 34 h 70"/>
                  <a:gd name="T4" fmla="*/ 37 w 49"/>
                  <a:gd name="T5" fmla="*/ 0 h 70"/>
                  <a:gd name="T6" fmla="*/ 48 w 49"/>
                  <a:gd name="T7" fmla="*/ 20 h 70"/>
                  <a:gd name="T8" fmla="*/ 39 w 49"/>
                  <a:gd name="T9" fmla="*/ 69 h 70"/>
                  <a:gd name="T10" fmla="*/ 3 w 49"/>
                  <a:gd name="T11" fmla="*/ 57 h 70"/>
                  <a:gd name="T12" fmla="*/ 0 w 49"/>
                  <a:gd name="T13" fmla="*/ 34 h 70"/>
                  <a:gd name="T14" fmla="*/ 0 60000 65536"/>
                  <a:gd name="T15" fmla="*/ 0 60000 65536"/>
                  <a:gd name="T16" fmla="*/ 0 60000 65536"/>
                  <a:gd name="T17" fmla="*/ 0 60000 65536"/>
                  <a:gd name="T18" fmla="*/ 0 60000 65536"/>
                  <a:gd name="T19" fmla="*/ 0 60000 65536"/>
                  <a:gd name="T20" fmla="*/ 0 60000 65536"/>
                  <a:gd name="T21" fmla="*/ 0 w 49"/>
                  <a:gd name="T22" fmla="*/ 0 h 70"/>
                  <a:gd name="T23" fmla="*/ 49 w 49"/>
                  <a:gd name="T24" fmla="*/ 70 h 7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9" h="70">
                    <a:moveTo>
                      <a:pt x="0" y="34"/>
                    </a:moveTo>
                    <a:lnTo>
                      <a:pt x="17" y="34"/>
                    </a:lnTo>
                    <a:lnTo>
                      <a:pt x="37" y="0"/>
                    </a:lnTo>
                    <a:lnTo>
                      <a:pt x="48" y="20"/>
                    </a:lnTo>
                    <a:lnTo>
                      <a:pt x="39" y="69"/>
                    </a:lnTo>
                    <a:lnTo>
                      <a:pt x="3" y="57"/>
                    </a:lnTo>
                    <a:lnTo>
                      <a:pt x="0" y="34"/>
                    </a:lnTo>
                  </a:path>
                </a:pathLst>
              </a:custGeom>
              <a:solidFill>
                <a:srgbClr val="2929FF"/>
              </a:solidFill>
              <a:ln w="9525" cap="rnd">
                <a:noFill/>
                <a:round/>
                <a:headEnd/>
                <a:tailEnd/>
              </a:ln>
            </p:spPr>
            <p:txBody>
              <a:bodyPr/>
              <a:lstStyle/>
              <a:p>
                <a:endParaRPr lang="en-CA" sz="2400" dirty="0"/>
              </a:p>
            </p:txBody>
          </p:sp>
          <p:sp>
            <p:nvSpPr>
              <p:cNvPr id="716815" name="Freeform 13"/>
              <p:cNvSpPr>
                <a:spLocks/>
              </p:cNvSpPr>
              <p:nvPr/>
            </p:nvSpPr>
            <p:spPr bwMode="grayWhite">
              <a:xfrm>
                <a:off x="5241" y="3523"/>
                <a:ext cx="84" cy="67"/>
              </a:xfrm>
              <a:custGeom>
                <a:avLst/>
                <a:gdLst>
                  <a:gd name="T0" fmla="*/ 5 w 84"/>
                  <a:gd name="T1" fmla="*/ 15 h 67"/>
                  <a:gd name="T2" fmla="*/ 0 w 84"/>
                  <a:gd name="T3" fmla="*/ 0 h 67"/>
                  <a:gd name="T4" fmla="*/ 27 w 84"/>
                  <a:gd name="T5" fmla="*/ 6 h 67"/>
                  <a:gd name="T6" fmla="*/ 67 w 84"/>
                  <a:gd name="T7" fmla="*/ 22 h 67"/>
                  <a:gd name="T8" fmla="*/ 67 w 84"/>
                  <a:gd name="T9" fmla="*/ 34 h 67"/>
                  <a:gd name="T10" fmla="*/ 83 w 84"/>
                  <a:gd name="T11" fmla="*/ 66 h 67"/>
                  <a:gd name="T12" fmla="*/ 52 w 84"/>
                  <a:gd name="T13" fmla="*/ 36 h 67"/>
                  <a:gd name="T14" fmla="*/ 31 w 84"/>
                  <a:gd name="T15" fmla="*/ 38 h 67"/>
                  <a:gd name="T16" fmla="*/ 5 w 84"/>
                  <a:gd name="T17" fmla="*/ 15 h 6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4"/>
                  <a:gd name="T28" fmla="*/ 0 h 67"/>
                  <a:gd name="T29" fmla="*/ 84 w 84"/>
                  <a:gd name="T30" fmla="*/ 67 h 6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4" h="67">
                    <a:moveTo>
                      <a:pt x="5" y="15"/>
                    </a:moveTo>
                    <a:lnTo>
                      <a:pt x="0" y="0"/>
                    </a:lnTo>
                    <a:lnTo>
                      <a:pt x="27" y="6"/>
                    </a:lnTo>
                    <a:lnTo>
                      <a:pt x="67" y="22"/>
                    </a:lnTo>
                    <a:lnTo>
                      <a:pt x="67" y="34"/>
                    </a:lnTo>
                    <a:lnTo>
                      <a:pt x="83" y="66"/>
                    </a:lnTo>
                    <a:lnTo>
                      <a:pt x="52" y="36"/>
                    </a:lnTo>
                    <a:lnTo>
                      <a:pt x="31" y="38"/>
                    </a:lnTo>
                    <a:lnTo>
                      <a:pt x="5" y="15"/>
                    </a:lnTo>
                  </a:path>
                </a:pathLst>
              </a:custGeom>
              <a:solidFill>
                <a:srgbClr val="2929FF"/>
              </a:solidFill>
              <a:ln w="9525" cap="rnd">
                <a:noFill/>
                <a:round/>
                <a:headEnd/>
                <a:tailEnd/>
              </a:ln>
            </p:spPr>
            <p:txBody>
              <a:bodyPr/>
              <a:lstStyle/>
              <a:p>
                <a:endParaRPr lang="en-CA" sz="2400" dirty="0"/>
              </a:p>
            </p:txBody>
          </p:sp>
          <p:sp>
            <p:nvSpPr>
              <p:cNvPr id="716816" name="Freeform 14"/>
              <p:cNvSpPr>
                <a:spLocks/>
              </p:cNvSpPr>
              <p:nvPr/>
            </p:nvSpPr>
            <p:spPr bwMode="grayWhite">
              <a:xfrm>
                <a:off x="5400" y="3660"/>
                <a:ext cx="57" cy="73"/>
              </a:xfrm>
              <a:custGeom>
                <a:avLst/>
                <a:gdLst>
                  <a:gd name="T0" fmla="*/ 34 w 57"/>
                  <a:gd name="T1" fmla="*/ 0 h 73"/>
                  <a:gd name="T2" fmla="*/ 56 w 57"/>
                  <a:gd name="T3" fmla="*/ 21 h 73"/>
                  <a:gd name="T4" fmla="*/ 11 w 57"/>
                  <a:gd name="T5" fmla="*/ 72 h 73"/>
                  <a:gd name="T6" fmla="*/ 0 w 57"/>
                  <a:gd name="T7" fmla="*/ 60 h 73"/>
                  <a:gd name="T8" fmla="*/ 32 w 57"/>
                  <a:gd name="T9" fmla="*/ 28 h 73"/>
                  <a:gd name="T10" fmla="*/ 34 w 57"/>
                  <a:gd name="T11" fmla="*/ 0 h 73"/>
                  <a:gd name="T12" fmla="*/ 0 60000 65536"/>
                  <a:gd name="T13" fmla="*/ 0 60000 65536"/>
                  <a:gd name="T14" fmla="*/ 0 60000 65536"/>
                  <a:gd name="T15" fmla="*/ 0 60000 65536"/>
                  <a:gd name="T16" fmla="*/ 0 60000 65536"/>
                  <a:gd name="T17" fmla="*/ 0 60000 65536"/>
                  <a:gd name="T18" fmla="*/ 0 w 57"/>
                  <a:gd name="T19" fmla="*/ 0 h 73"/>
                  <a:gd name="T20" fmla="*/ 57 w 57"/>
                  <a:gd name="T21" fmla="*/ 73 h 73"/>
                </a:gdLst>
                <a:ahLst/>
                <a:cxnLst>
                  <a:cxn ang="T12">
                    <a:pos x="T0" y="T1"/>
                  </a:cxn>
                  <a:cxn ang="T13">
                    <a:pos x="T2" y="T3"/>
                  </a:cxn>
                  <a:cxn ang="T14">
                    <a:pos x="T4" y="T5"/>
                  </a:cxn>
                  <a:cxn ang="T15">
                    <a:pos x="T6" y="T7"/>
                  </a:cxn>
                  <a:cxn ang="T16">
                    <a:pos x="T8" y="T9"/>
                  </a:cxn>
                  <a:cxn ang="T17">
                    <a:pos x="T10" y="T11"/>
                  </a:cxn>
                </a:cxnLst>
                <a:rect l="T18" t="T19" r="T20" b="T21"/>
                <a:pathLst>
                  <a:path w="57" h="73">
                    <a:moveTo>
                      <a:pt x="34" y="0"/>
                    </a:moveTo>
                    <a:lnTo>
                      <a:pt x="56" y="21"/>
                    </a:lnTo>
                    <a:lnTo>
                      <a:pt x="11" y="72"/>
                    </a:lnTo>
                    <a:lnTo>
                      <a:pt x="0" y="60"/>
                    </a:lnTo>
                    <a:lnTo>
                      <a:pt x="32" y="28"/>
                    </a:lnTo>
                    <a:lnTo>
                      <a:pt x="34" y="0"/>
                    </a:lnTo>
                  </a:path>
                </a:pathLst>
              </a:custGeom>
              <a:solidFill>
                <a:srgbClr val="2929FF"/>
              </a:solidFill>
              <a:ln w="9525" cap="rnd">
                <a:noFill/>
                <a:round/>
                <a:headEnd/>
                <a:tailEnd/>
              </a:ln>
            </p:spPr>
            <p:txBody>
              <a:bodyPr/>
              <a:lstStyle/>
              <a:p>
                <a:endParaRPr lang="en-CA" sz="2400" dirty="0"/>
              </a:p>
            </p:txBody>
          </p:sp>
          <p:sp>
            <p:nvSpPr>
              <p:cNvPr id="716817" name="Freeform 15"/>
              <p:cNvSpPr>
                <a:spLocks/>
              </p:cNvSpPr>
              <p:nvPr/>
            </p:nvSpPr>
            <p:spPr bwMode="grayWhite">
              <a:xfrm>
                <a:off x="4558" y="3167"/>
                <a:ext cx="29" cy="48"/>
              </a:xfrm>
              <a:custGeom>
                <a:avLst/>
                <a:gdLst>
                  <a:gd name="T0" fmla="*/ 28 w 29"/>
                  <a:gd name="T1" fmla="*/ 36 h 48"/>
                  <a:gd name="T2" fmla="*/ 20 w 29"/>
                  <a:gd name="T3" fmla="*/ 31 h 48"/>
                  <a:gd name="T4" fmla="*/ 20 w 29"/>
                  <a:gd name="T5" fmla="*/ 10 h 48"/>
                  <a:gd name="T6" fmla="*/ 24 w 29"/>
                  <a:gd name="T7" fmla="*/ 5 h 48"/>
                  <a:gd name="T8" fmla="*/ 17 w 29"/>
                  <a:gd name="T9" fmla="*/ 5 h 48"/>
                  <a:gd name="T10" fmla="*/ 21 w 29"/>
                  <a:gd name="T11" fmla="*/ 0 h 48"/>
                  <a:gd name="T12" fmla="*/ 16 w 29"/>
                  <a:gd name="T13" fmla="*/ 0 h 48"/>
                  <a:gd name="T14" fmla="*/ 10 w 29"/>
                  <a:gd name="T15" fmla="*/ 6 h 48"/>
                  <a:gd name="T16" fmla="*/ 10 w 29"/>
                  <a:gd name="T17" fmla="*/ 19 h 48"/>
                  <a:gd name="T18" fmla="*/ 13 w 29"/>
                  <a:gd name="T19" fmla="*/ 22 h 48"/>
                  <a:gd name="T20" fmla="*/ 13 w 29"/>
                  <a:gd name="T21" fmla="*/ 28 h 48"/>
                  <a:gd name="T22" fmla="*/ 11 w 29"/>
                  <a:gd name="T23" fmla="*/ 28 h 48"/>
                  <a:gd name="T24" fmla="*/ 6 w 29"/>
                  <a:gd name="T25" fmla="*/ 33 h 48"/>
                  <a:gd name="T26" fmla="*/ 6 w 29"/>
                  <a:gd name="T27" fmla="*/ 38 h 48"/>
                  <a:gd name="T28" fmla="*/ 0 w 29"/>
                  <a:gd name="T29" fmla="*/ 47 h 48"/>
                  <a:gd name="T30" fmla="*/ 21 w 29"/>
                  <a:gd name="T31" fmla="*/ 47 h 48"/>
                  <a:gd name="T32" fmla="*/ 28 w 29"/>
                  <a:gd name="T33" fmla="*/ 36 h 4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9"/>
                  <a:gd name="T52" fmla="*/ 0 h 48"/>
                  <a:gd name="T53" fmla="*/ 29 w 29"/>
                  <a:gd name="T54" fmla="*/ 48 h 4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9" h="48">
                    <a:moveTo>
                      <a:pt x="28" y="36"/>
                    </a:moveTo>
                    <a:lnTo>
                      <a:pt x="20" y="31"/>
                    </a:lnTo>
                    <a:lnTo>
                      <a:pt x="20" y="10"/>
                    </a:lnTo>
                    <a:lnTo>
                      <a:pt x="24" y="5"/>
                    </a:lnTo>
                    <a:lnTo>
                      <a:pt x="17" y="5"/>
                    </a:lnTo>
                    <a:lnTo>
                      <a:pt x="21" y="0"/>
                    </a:lnTo>
                    <a:lnTo>
                      <a:pt x="16" y="0"/>
                    </a:lnTo>
                    <a:lnTo>
                      <a:pt x="10" y="6"/>
                    </a:lnTo>
                    <a:lnTo>
                      <a:pt x="10" y="19"/>
                    </a:lnTo>
                    <a:lnTo>
                      <a:pt x="13" y="22"/>
                    </a:lnTo>
                    <a:lnTo>
                      <a:pt x="13" y="28"/>
                    </a:lnTo>
                    <a:lnTo>
                      <a:pt x="11" y="28"/>
                    </a:lnTo>
                    <a:lnTo>
                      <a:pt x="6" y="33"/>
                    </a:lnTo>
                    <a:lnTo>
                      <a:pt x="6" y="38"/>
                    </a:lnTo>
                    <a:lnTo>
                      <a:pt x="0" y="47"/>
                    </a:lnTo>
                    <a:lnTo>
                      <a:pt x="21" y="47"/>
                    </a:lnTo>
                    <a:lnTo>
                      <a:pt x="28" y="36"/>
                    </a:lnTo>
                  </a:path>
                </a:pathLst>
              </a:custGeom>
              <a:solidFill>
                <a:srgbClr val="2929FF"/>
              </a:solidFill>
              <a:ln w="9525" cap="rnd">
                <a:noFill/>
                <a:round/>
                <a:headEnd/>
                <a:tailEnd/>
              </a:ln>
            </p:spPr>
            <p:txBody>
              <a:bodyPr/>
              <a:lstStyle/>
              <a:p>
                <a:endParaRPr lang="en-CA" sz="2400" dirty="0"/>
              </a:p>
            </p:txBody>
          </p:sp>
          <p:sp>
            <p:nvSpPr>
              <p:cNvPr id="716818" name="Freeform 16"/>
              <p:cNvSpPr>
                <a:spLocks/>
              </p:cNvSpPr>
              <p:nvPr/>
            </p:nvSpPr>
            <p:spPr bwMode="grayWhite">
              <a:xfrm>
                <a:off x="4549" y="3183"/>
                <a:ext cx="17" cy="17"/>
              </a:xfrm>
              <a:custGeom>
                <a:avLst/>
                <a:gdLst>
                  <a:gd name="T0" fmla="*/ 13 w 17"/>
                  <a:gd name="T1" fmla="*/ 5 h 17"/>
                  <a:gd name="T2" fmla="*/ 16 w 17"/>
                  <a:gd name="T3" fmla="*/ 5 h 17"/>
                  <a:gd name="T4" fmla="*/ 16 w 17"/>
                  <a:gd name="T5" fmla="*/ 0 h 17"/>
                  <a:gd name="T6" fmla="*/ 10 w 17"/>
                  <a:gd name="T7" fmla="*/ 0 h 17"/>
                  <a:gd name="T8" fmla="*/ 0 w 17"/>
                  <a:gd name="T9" fmla="*/ 10 h 17"/>
                  <a:gd name="T10" fmla="*/ 0 w 17"/>
                  <a:gd name="T11" fmla="*/ 16 h 17"/>
                  <a:gd name="T12" fmla="*/ 9 w 17"/>
                  <a:gd name="T13" fmla="*/ 16 h 17"/>
                  <a:gd name="T14" fmla="*/ 13 w 17"/>
                  <a:gd name="T15" fmla="*/ 11 h 17"/>
                  <a:gd name="T16" fmla="*/ 13 w 17"/>
                  <a:gd name="T17" fmla="*/ 5 h 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
                  <a:gd name="T28" fmla="*/ 0 h 17"/>
                  <a:gd name="T29" fmla="*/ 17 w 17"/>
                  <a:gd name="T30" fmla="*/ 17 h 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 h="17">
                    <a:moveTo>
                      <a:pt x="13" y="5"/>
                    </a:moveTo>
                    <a:lnTo>
                      <a:pt x="16" y="5"/>
                    </a:lnTo>
                    <a:lnTo>
                      <a:pt x="16" y="0"/>
                    </a:lnTo>
                    <a:lnTo>
                      <a:pt x="10" y="0"/>
                    </a:lnTo>
                    <a:lnTo>
                      <a:pt x="0" y="10"/>
                    </a:lnTo>
                    <a:lnTo>
                      <a:pt x="0" y="16"/>
                    </a:lnTo>
                    <a:lnTo>
                      <a:pt x="9" y="16"/>
                    </a:lnTo>
                    <a:lnTo>
                      <a:pt x="13" y="11"/>
                    </a:lnTo>
                    <a:lnTo>
                      <a:pt x="13" y="5"/>
                    </a:lnTo>
                  </a:path>
                </a:pathLst>
              </a:custGeom>
              <a:solidFill>
                <a:srgbClr val="2929FF"/>
              </a:solidFill>
              <a:ln w="9525" cap="rnd">
                <a:noFill/>
                <a:round/>
                <a:headEnd/>
                <a:tailEnd/>
              </a:ln>
            </p:spPr>
            <p:txBody>
              <a:bodyPr/>
              <a:lstStyle/>
              <a:p>
                <a:endParaRPr lang="en-CA" sz="2400" dirty="0"/>
              </a:p>
            </p:txBody>
          </p:sp>
          <p:sp>
            <p:nvSpPr>
              <p:cNvPr id="716819" name="Freeform 17"/>
              <p:cNvSpPr>
                <a:spLocks/>
              </p:cNvSpPr>
              <p:nvPr/>
            </p:nvSpPr>
            <p:spPr bwMode="grayWhite">
              <a:xfrm>
                <a:off x="4527" y="3155"/>
                <a:ext cx="184" cy="155"/>
              </a:xfrm>
              <a:custGeom>
                <a:avLst/>
                <a:gdLst>
                  <a:gd name="T0" fmla="*/ 120 w 184"/>
                  <a:gd name="T1" fmla="*/ 10 h 155"/>
                  <a:gd name="T2" fmla="*/ 144 w 184"/>
                  <a:gd name="T3" fmla="*/ 14 h 155"/>
                  <a:gd name="T4" fmla="*/ 129 w 184"/>
                  <a:gd name="T5" fmla="*/ 20 h 155"/>
                  <a:gd name="T6" fmla="*/ 123 w 184"/>
                  <a:gd name="T7" fmla="*/ 29 h 155"/>
                  <a:gd name="T8" fmla="*/ 114 w 184"/>
                  <a:gd name="T9" fmla="*/ 50 h 155"/>
                  <a:gd name="T10" fmla="*/ 100 w 184"/>
                  <a:gd name="T11" fmla="*/ 51 h 155"/>
                  <a:gd name="T12" fmla="*/ 88 w 184"/>
                  <a:gd name="T13" fmla="*/ 49 h 155"/>
                  <a:gd name="T14" fmla="*/ 94 w 184"/>
                  <a:gd name="T15" fmla="*/ 39 h 155"/>
                  <a:gd name="T16" fmla="*/ 88 w 184"/>
                  <a:gd name="T17" fmla="*/ 26 h 155"/>
                  <a:gd name="T18" fmla="*/ 81 w 184"/>
                  <a:gd name="T19" fmla="*/ 49 h 155"/>
                  <a:gd name="T20" fmla="*/ 62 w 184"/>
                  <a:gd name="T21" fmla="*/ 60 h 155"/>
                  <a:gd name="T22" fmla="*/ 52 w 184"/>
                  <a:gd name="T23" fmla="*/ 67 h 155"/>
                  <a:gd name="T24" fmla="*/ 38 w 184"/>
                  <a:gd name="T25" fmla="*/ 77 h 155"/>
                  <a:gd name="T26" fmla="*/ 30 w 184"/>
                  <a:gd name="T27" fmla="*/ 102 h 155"/>
                  <a:gd name="T28" fmla="*/ 5 w 184"/>
                  <a:gd name="T29" fmla="*/ 93 h 155"/>
                  <a:gd name="T30" fmla="*/ 0 w 184"/>
                  <a:gd name="T31" fmla="*/ 111 h 155"/>
                  <a:gd name="T32" fmla="*/ 10 w 184"/>
                  <a:gd name="T33" fmla="*/ 138 h 155"/>
                  <a:gd name="T34" fmla="*/ 50 w 184"/>
                  <a:gd name="T35" fmla="*/ 109 h 155"/>
                  <a:gd name="T36" fmla="*/ 75 w 184"/>
                  <a:gd name="T37" fmla="*/ 103 h 155"/>
                  <a:gd name="T38" fmla="*/ 79 w 184"/>
                  <a:gd name="T39" fmla="*/ 115 h 155"/>
                  <a:gd name="T40" fmla="*/ 99 w 184"/>
                  <a:gd name="T41" fmla="*/ 143 h 155"/>
                  <a:gd name="T42" fmla="*/ 101 w 184"/>
                  <a:gd name="T43" fmla="*/ 135 h 155"/>
                  <a:gd name="T44" fmla="*/ 107 w 184"/>
                  <a:gd name="T45" fmla="*/ 135 h 155"/>
                  <a:gd name="T46" fmla="*/ 88 w 184"/>
                  <a:gd name="T47" fmla="*/ 108 h 155"/>
                  <a:gd name="T48" fmla="*/ 94 w 184"/>
                  <a:gd name="T49" fmla="*/ 99 h 155"/>
                  <a:gd name="T50" fmla="*/ 114 w 184"/>
                  <a:gd name="T51" fmla="*/ 127 h 155"/>
                  <a:gd name="T52" fmla="*/ 123 w 184"/>
                  <a:gd name="T53" fmla="*/ 144 h 155"/>
                  <a:gd name="T54" fmla="*/ 127 w 184"/>
                  <a:gd name="T55" fmla="*/ 154 h 155"/>
                  <a:gd name="T56" fmla="*/ 131 w 184"/>
                  <a:gd name="T57" fmla="*/ 136 h 155"/>
                  <a:gd name="T58" fmla="*/ 144 w 184"/>
                  <a:gd name="T59" fmla="*/ 130 h 155"/>
                  <a:gd name="T60" fmla="*/ 153 w 184"/>
                  <a:gd name="T61" fmla="*/ 126 h 155"/>
                  <a:gd name="T62" fmla="*/ 150 w 184"/>
                  <a:gd name="T63" fmla="*/ 113 h 155"/>
                  <a:gd name="T64" fmla="*/ 157 w 184"/>
                  <a:gd name="T65" fmla="*/ 90 h 155"/>
                  <a:gd name="T66" fmla="*/ 166 w 184"/>
                  <a:gd name="T67" fmla="*/ 93 h 155"/>
                  <a:gd name="T68" fmla="*/ 169 w 184"/>
                  <a:gd name="T69" fmla="*/ 103 h 155"/>
                  <a:gd name="T70" fmla="*/ 177 w 184"/>
                  <a:gd name="T71" fmla="*/ 98 h 155"/>
                  <a:gd name="T72" fmla="*/ 175 w 184"/>
                  <a:gd name="T73" fmla="*/ 95 h 155"/>
                  <a:gd name="T74" fmla="*/ 180 w 184"/>
                  <a:gd name="T75" fmla="*/ 81 h 155"/>
                  <a:gd name="T76" fmla="*/ 183 w 184"/>
                  <a:gd name="T77" fmla="*/ 98 h 155"/>
                  <a:gd name="T78" fmla="*/ 120 w 184"/>
                  <a:gd name="T79" fmla="*/ 0 h 15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84"/>
                  <a:gd name="T121" fmla="*/ 0 h 155"/>
                  <a:gd name="T122" fmla="*/ 184 w 184"/>
                  <a:gd name="T123" fmla="*/ 155 h 155"/>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84" h="155">
                    <a:moveTo>
                      <a:pt x="120" y="0"/>
                    </a:moveTo>
                    <a:lnTo>
                      <a:pt x="120" y="10"/>
                    </a:lnTo>
                    <a:lnTo>
                      <a:pt x="124" y="14"/>
                    </a:lnTo>
                    <a:lnTo>
                      <a:pt x="144" y="14"/>
                    </a:lnTo>
                    <a:lnTo>
                      <a:pt x="144" y="20"/>
                    </a:lnTo>
                    <a:lnTo>
                      <a:pt x="129" y="20"/>
                    </a:lnTo>
                    <a:lnTo>
                      <a:pt x="129" y="37"/>
                    </a:lnTo>
                    <a:lnTo>
                      <a:pt x="123" y="29"/>
                    </a:lnTo>
                    <a:lnTo>
                      <a:pt x="123" y="40"/>
                    </a:lnTo>
                    <a:lnTo>
                      <a:pt x="114" y="50"/>
                    </a:lnTo>
                    <a:lnTo>
                      <a:pt x="109" y="44"/>
                    </a:lnTo>
                    <a:lnTo>
                      <a:pt x="100" y="51"/>
                    </a:lnTo>
                    <a:lnTo>
                      <a:pt x="99" y="49"/>
                    </a:lnTo>
                    <a:lnTo>
                      <a:pt x="88" y="49"/>
                    </a:lnTo>
                    <a:lnTo>
                      <a:pt x="94" y="42"/>
                    </a:lnTo>
                    <a:lnTo>
                      <a:pt x="94" y="39"/>
                    </a:lnTo>
                    <a:lnTo>
                      <a:pt x="88" y="34"/>
                    </a:lnTo>
                    <a:lnTo>
                      <a:pt x="88" y="26"/>
                    </a:lnTo>
                    <a:lnTo>
                      <a:pt x="81" y="34"/>
                    </a:lnTo>
                    <a:lnTo>
                      <a:pt x="81" y="49"/>
                    </a:lnTo>
                    <a:lnTo>
                      <a:pt x="73" y="49"/>
                    </a:lnTo>
                    <a:lnTo>
                      <a:pt x="62" y="60"/>
                    </a:lnTo>
                    <a:lnTo>
                      <a:pt x="58" y="60"/>
                    </a:lnTo>
                    <a:lnTo>
                      <a:pt x="52" y="67"/>
                    </a:lnTo>
                    <a:lnTo>
                      <a:pt x="30" y="67"/>
                    </a:lnTo>
                    <a:lnTo>
                      <a:pt x="38" y="77"/>
                    </a:lnTo>
                    <a:lnTo>
                      <a:pt x="38" y="93"/>
                    </a:lnTo>
                    <a:lnTo>
                      <a:pt x="30" y="102"/>
                    </a:lnTo>
                    <a:lnTo>
                      <a:pt x="22" y="93"/>
                    </a:lnTo>
                    <a:lnTo>
                      <a:pt x="5" y="93"/>
                    </a:lnTo>
                    <a:lnTo>
                      <a:pt x="5" y="104"/>
                    </a:lnTo>
                    <a:lnTo>
                      <a:pt x="0" y="111"/>
                    </a:lnTo>
                    <a:lnTo>
                      <a:pt x="0" y="126"/>
                    </a:lnTo>
                    <a:lnTo>
                      <a:pt x="10" y="138"/>
                    </a:lnTo>
                    <a:lnTo>
                      <a:pt x="26" y="138"/>
                    </a:lnTo>
                    <a:lnTo>
                      <a:pt x="50" y="109"/>
                    </a:lnTo>
                    <a:lnTo>
                      <a:pt x="72" y="109"/>
                    </a:lnTo>
                    <a:lnTo>
                      <a:pt x="75" y="103"/>
                    </a:lnTo>
                    <a:lnTo>
                      <a:pt x="80" y="109"/>
                    </a:lnTo>
                    <a:lnTo>
                      <a:pt x="79" y="115"/>
                    </a:lnTo>
                    <a:lnTo>
                      <a:pt x="99" y="135"/>
                    </a:lnTo>
                    <a:lnTo>
                      <a:pt x="99" y="143"/>
                    </a:lnTo>
                    <a:lnTo>
                      <a:pt x="104" y="140"/>
                    </a:lnTo>
                    <a:lnTo>
                      <a:pt x="101" y="135"/>
                    </a:lnTo>
                    <a:lnTo>
                      <a:pt x="104" y="132"/>
                    </a:lnTo>
                    <a:lnTo>
                      <a:pt x="107" y="135"/>
                    </a:lnTo>
                    <a:lnTo>
                      <a:pt x="109" y="134"/>
                    </a:lnTo>
                    <a:lnTo>
                      <a:pt x="88" y="108"/>
                    </a:lnTo>
                    <a:lnTo>
                      <a:pt x="88" y="99"/>
                    </a:lnTo>
                    <a:lnTo>
                      <a:pt x="94" y="99"/>
                    </a:lnTo>
                    <a:lnTo>
                      <a:pt x="94" y="104"/>
                    </a:lnTo>
                    <a:lnTo>
                      <a:pt x="114" y="127"/>
                    </a:lnTo>
                    <a:lnTo>
                      <a:pt x="114" y="134"/>
                    </a:lnTo>
                    <a:lnTo>
                      <a:pt x="123" y="144"/>
                    </a:lnTo>
                    <a:lnTo>
                      <a:pt x="121" y="146"/>
                    </a:lnTo>
                    <a:lnTo>
                      <a:pt x="127" y="154"/>
                    </a:lnTo>
                    <a:lnTo>
                      <a:pt x="137" y="143"/>
                    </a:lnTo>
                    <a:lnTo>
                      <a:pt x="131" y="136"/>
                    </a:lnTo>
                    <a:lnTo>
                      <a:pt x="137" y="130"/>
                    </a:lnTo>
                    <a:lnTo>
                      <a:pt x="144" y="130"/>
                    </a:lnTo>
                    <a:lnTo>
                      <a:pt x="148" y="126"/>
                    </a:lnTo>
                    <a:lnTo>
                      <a:pt x="153" y="126"/>
                    </a:lnTo>
                    <a:lnTo>
                      <a:pt x="147" y="117"/>
                    </a:lnTo>
                    <a:lnTo>
                      <a:pt x="150" y="113"/>
                    </a:lnTo>
                    <a:lnTo>
                      <a:pt x="150" y="98"/>
                    </a:lnTo>
                    <a:lnTo>
                      <a:pt x="157" y="90"/>
                    </a:lnTo>
                    <a:lnTo>
                      <a:pt x="160" y="93"/>
                    </a:lnTo>
                    <a:lnTo>
                      <a:pt x="166" y="93"/>
                    </a:lnTo>
                    <a:lnTo>
                      <a:pt x="163" y="97"/>
                    </a:lnTo>
                    <a:lnTo>
                      <a:pt x="169" y="103"/>
                    </a:lnTo>
                    <a:lnTo>
                      <a:pt x="172" y="98"/>
                    </a:lnTo>
                    <a:lnTo>
                      <a:pt x="177" y="98"/>
                    </a:lnTo>
                    <a:lnTo>
                      <a:pt x="177" y="95"/>
                    </a:lnTo>
                    <a:lnTo>
                      <a:pt x="175" y="95"/>
                    </a:lnTo>
                    <a:lnTo>
                      <a:pt x="171" y="93"/>
                    </a:lnTo>
                    <a:lnTo>
                      <a:pt x="180" y="81"/>
                    </a:lnTo>
                    <a:lnTo>
                      <a:pt x="180" y="98"/>
                    </a:lnTo>
                    <a:lnTo>
                      <a:pt x="183" y="98"/>
                    </a:lnTo>
                    <a:lnTo>
                      <a:pt x="183" y="0"/>
                    </a:lnTo>
                    <a:lnTo>
                      <a:pt x="120" y="0"/>
                    </a:lnTo>
                  </a:path>
                </a:pathLst>
              </a:custGeom>
              <a:solidFill>
                <a:srgbClr val="2929FF"/>
              </a:solidFill>
              <a:ln w="9525" cap="rnd">
                <a:noFill/>
                <a:round/>
                <a:headEnd/>
                <a:tailEnd/>
              </a:ln>
            </p:spPr>
            <p:txBody>
              <a:bodyPr/>
              <a:lstStyle/>
              <a:p>
                <a:endParaRPr lang="en-CA" sz="2400" dirty="0"/>
              </a:p>
            </p:txBody>
          </p:sp>
          <p:sp>
            <p:nvSpPr>
              <p:cNvPr id="716820" name="Freeform 18"/>
              <p:cNvSpPr>
                <a:spLocks/>
              </p:cNvSpPr>
              <p:nvPr/>
            </p:nvSpPr>
            <p:spPr bwMode="grayWhite">
              <a:xfrm>
                <a:off x="4605" y="2991"/>
                <a:ext cx="782" cy="553"/>
              </a:xfrm>
              <a:custGeom>
                <a:avLst/>
                <a:gdLst>
                  <a:gd name="T0" fmla="*/ 22 w 782"/>
                  <a:gd name="T1" fmla="*/ 145 h 553"/>
                  <a:gd name="T2" fmla="*/ 71 w 782"/>
                  <a:gd name="T3" fmla="*/ 96 h 553"/>
                  <a:gd name="T4" fmla="*/ 101 w 782"/>
                  <a:gd name="T5" fmla="*/ 130 h 553"/>
                  <a:gd name="T6" fmla="*/ 84 w 782"/>
                  <a:gd name="T7" fmla="*/ 128 h 553"/>
                  <a:gd name="T8" fmla="*/ 155 w 782"/>
                  <a:gd name="T9" fmla="*/ 123 h 553"/>
                  <a:gd name="T10" fmla="*/ 172 w 782"/>
                  <a:gd name="T11" fmla="*/ 79 h 553"/>
                  <a:gd name="T12" fmla="*/ 172 w 782"/>
                  <a:gd name="T13" fmla="*/ 89 h 553"/>
                  <a:gd name="T14" fmla="*/ 160 w 782"/>
                  <a:gd name="T15" fmla="*/ 123 h 553"/>
                  <a:gd name="T16" fmla="*/ 216 w 782"/>
                  <a:gd name="T17" fmla="*/ 95 h 553"/>
                  <a:gd name="T18" fmla="*/ 330 w 782"/>
                  <a:gd name="T19" fmla="*/ 16 h 553"/>
                  <a:gd name="T20" fmla="*/ 412 w 782"/>
                  <a:gd name="T21" fmla="*/ 20 h 553"/>
                  <a:gd name="T22" fmla="*/ 503 w 782"/>
                  <a:gd name="T23" fmla="*/ 10 h 553"/>
                  <a:gd name="T24" fmla="*/ 602 w 782"/>
                  <a:gd name="T25" fmla="*/ 51 h 553"/>
                  <a:gd name="T26" fmla="*/ 718 w 782"/>
                  <a:gd name="T27" fmla="*/ 65 h 553"/>
                  <a:gd name="T28" fmla="*/ 775 w 782"/>
                  <a:gd name="T29" fmla="*/ 112 h 553"/>
                  <a:gd name="T30" fmla="*/ 731 w 782"/>
                  <a:gd name="T31" fmla="*/ 148 h 553"/>
                  <a:gd name="T32" fmla="*/ 707 w 782"/>
                  <a:gd name="T33" fmla="*/ 194 h 553"/>
                  <a:gd name="T34" fmla="*/ 678 w 782"/>
                  <a:gd name="T35" fmla="*/ 196 h 553"/>
                  <a:gd name="T36" fmla="*/ 687 w 782"/>
                  <a:gd name="T37" fmla="*/ 132 h 553"/>
                  <a:gd name="T38" fmla="*/ 650 w 782"/>
                  <a:gd name="T39" fmla="*/ 166 h 553"/>
                  <a:gd name="T40" fmla="*/ 623 w 782"/>
                  <a:gd name="T41" fmla="*/ 196 h 553"/>
                  <a:gd name="T42" fmla="*/ 632 w 782"/>
                  <a:gd name="T43" fmla="*/ 228 h 553"/>
                  <a:gd name="T44" fmla="*/ 600 w 782"/>
                  <a:gd name="T45" fmla="*/ 276 h 553"/>
                  <a:gd name="T46" fmla="*/ 605 w 782"/>
                  <a:gd name="T47" fmla="*/ 315 h 553"/>
                  <a:gd name="T48" fmla="*/ 602 w 782"/>
                  <a:gd name="T49" fmla="*/ 296 h 553"/>
                  <a:gd name="T50" fmla="*/ 572 w 782"/>
                  <a:gd name="T51" fmla="*/ 299 h 553"/>
                  <a:gd name="T52" fmla="*/ 594 w 782"/>
                  <a:gd name="T53" fmla="*/ 356 h 553"/>
                  <a:gd name="T54" fmla="*/ 539 w 782"/>
                  <a:gd name="T55" fmla="*/ 423 h 553"/>
                  <a:gd name="T56" fmla="*/ 524 w 782"/>
                  <a:gd name="T57" fmla="*/ 442 h 553"/>
                  <a:gd name="T58" fmla="*/ 504 w 782"/>
                  <a:gd name="T59" fmla="*/ 507 h 553"/>
                  <a:gd name="T60" fmla="*/ 477 w 782"/>
                  <a:gd name="T61" fmla="*/ 508 h 553"/>
                  <a:gd name="T62" fmla="*/ 510 w 782"/>
                  <a:gd name="T63" fmla="*/ 552 h 553"/>
                  <a:gd name="T64" fmla="*/ 455 w 782"/>
                  <a:gd name="T65" fmla="*/ 449 h 553"/>
                  <a:gd name="T66" fmla="*/ 391 w 782"/>
                  <a:gd name="T67" fmla="*/ 428 h 553"/>
                  <a:gd name="T68" fmla="*/ 361 w 782"/>
                  <a:gd name="T69" fmla="*/ 495 h 553"/>
                  <a:gd name="T70" fmla="*/ 338 w 782"/>
                  <a:gd name="T71" fmla="*/ 530 h 553"/>
                  <a:gd name="T72" fmla="*/ 298 w 782"/>
                  <a:gd name="T73" fmla="*/ 425 h 553"/>
                  <a:gd name="T74" fmla="*/ 267 w 782"/>
                  <a:gd name="T75" fmla="*/ 436 h 553"/>
                  <a:gd name="T76" fmla="*/ 241 w 782"/>
                  <a:gd name="T77" fmla="*/ 391 h 553"/>
                  <a:gd name="T78" fmla="*/ 160 w 782"/>
                  <a:gd name="T79" fmla="*/ 366 h 553"/>
                  <a:gd name="T80" fmla="*/ 188 w 782"/>
                  <a:gd name="T81" fmla="*/ 414 h 553"/>
                  <a:gd name="T82" fmla="*/ 167 w 782"/>
                  <a:gd name="T83" fmla="*/ 445 h 553"/>
                  <a:gd name="T84" fmla="*/ 136 w 782"/>
                  <a:gd name="T85" fmla="*/ 434 h 553"/>
                  <a:gd name="T86" fmla="*/ 85 w 782"/>
                  <a:gd name="T87" fmla="*/ 355 h 553"/>
                  <a:gd name="T88" fmla="*/ 106 w 782"/>
                  <a:gd name="T89" fmla="*/ 310 h 553"/>
                  <a:gd name="T90" fmla="*/ 119 w 782"/>
                  <a:gd name="T91" fmla="*/ 276 h 553"/>
                  <a:gd name="T92" fmla="*/ 106 w 782"/>
                  <a:gd name="T93" fmla="*/ 162 h 553"/>
                  <a:gd name="T94" fmla="*/ 61 w 782"/>
                  <a:gd name="T95" fmla="*/ 138 h 553"/>
                  <a:gd name="T96" fmla="*/ 39 w 782"/>
                  <a:gd name="T97" fmla="*/ 150 h 553"/>
                  <a:gd name="T98" fmla="*/ 0 w 782"/>
                  <a:gd name="T99" fmla="*/ 162 h 553"/>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782"/>
                  <a:gd name="T151" fmla="*/ 0 h 553"/>
                  <a:gd name="T152" fmla="*/ 782 w 782"/>
                  <a:gd name="T153" fmla="*/ 553 h 553"/>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782" h="553">
                    <a:moveTo>
                      <a:pt x="0" y="162"/>
                    </a:moveTo>
                    <a:lnTo>
                      <a:pt x="22" y="145"/>
                    </a:lnTo>
                    <a:lnTo>
                      <a:pt x="44" y="112"/>
                    </a:lnTo>
                    <a:lnTo>
                      <a:pt x="71" y="96"/>
                    </a:lnTo>
                    <a:lnTo>
                      <a:pt x="98" y="115"/>
                    </a:lnTo>
                    <a:lnTo>
                      <a:pt x="101" y="130"/>
                    </a:lnTo>
                    <a:lnTo>
                      <a:pt x="95" y="130"/>
                    </a:lnTo>
                    <a:lnTo>
                      <a:pt x="84" y="128"/>
                    </a:lnTo>
                    <a:lnTo>
                      <a:pt x="98" y="145"/>
                    </a:lnTo>
                    <a:lnTo>
                      <a:pt x="155" y="123"/>
                    </a:lnTo>
                    <a:lnTo>
                      <a:pt x="147" y="107"/>
                    </a:lnTo>
                    <a:lnTo>
                      <a:pt x="172" y="79"/>
                    </a:lnTo>
                    <a:lnTo>
                      <a:pt x="188" y="79"/>
                    </a:lnTo>
                    <a:lnTo>
                      <a:pt x="172" y="89"/>
                    </a:lnTo>
                    <a:lnTo>
                      <a:pt x="160" y="109"/>
                    </a:lnTo>
                    <a:lnTo>
                      <a:pt x="160" y="123"/>
                    </a:lnTo>
                    <a:lnTo>
                      <a:pt x="183" y="138"/>
                    </a:lnTo>
                    <a:lnTo>
                      <a:pt x="216" y="95"/>
                    </a:lnTo>
                    <a:lnTo>
                      <a:pt x="330" y="45"/>
                    </a:lnTo>
                    <a:lnTo>
                      <a:pt x="330" y="16"/>
                    </a:lnTo>
                    <a:lnTo>
                      <a:pt x="382" y="5"/>
                    </a:lnTo>
                    <a:lnTo>
                      <a:pt x="412" y="20"/>
                    </a:lnTo>
                    <a:lnTo>
                      <a:pt x="481" y="0"/>
                    </a:lnTo>
                    <a:lnTo>
                      <a:pt x="503" y="10"/>
                    </a:lnTo>
                    <a:lnTo>
                      <a:pt x="549" y="61"/>
                    </a:lnTo>
                    <a:lnTo>
                      <a:pt x="602" y="51"/>
                    </a:lnTo>
                    <a:lnTo>
                      <a:pt x="635" y="69"/>
                    </a:lnTo>
                    <a:lnTo>
                      <a:pt x="718" y="65"/>
                    </a:lnTo>
                    <a:lnTo>
                      <a:pt x="781" y="84"/>
                    </a:lnTo>
                    <a:lnTo>
                      <a:pt x="775" y="112"/>
                    </a:lnTo>
                    <a:lnTo>
                      <a:pt x="722" y="130"/>
                    </a:lnTo>
                    <a:lnTo>
                      <a:pt x="731" y="148"/>
                    </a:lnTo>
                    <a:lnTo>
                      <a:pt x="708" y="158"/>
                    </a:lnTo>
                    <a:lnTo>
                      <a:pt x="707" y="194"/>
                    </a:lnTo>
                    <a:lnTo>
                      <a:pt x="686" y="218"/>
                    </a:lnTo>
                    <a:lnTo>
                      <a:pt x="678" y="196"/>
                    </a:lnTo>
                    <a:lnTo>
                      <a:pt x="689" y="175"/>
                    </a:lnTo>
                    <a:lnTo>
                      <a:pt x="687" y="132"/>
                    </a:lnTo>
                    <a:lnTo>
                      <a:pt x="666" y="154"/>
                    </a:lnTo>
                    <a:lnTo>
                      <a:pt x="650" y="166"/>
                    </a:lnTo>
                    <a:lnTo>
                      <a:pt x="634" y="147"/>
                    </a:lnTo>
                    <a:lnTo>
                      <a:pt x="623" y="196"/>
                    </a:lnTo>
                    <a:lnTo>
                      <a:pt x="635" y="196"/>
                    </a:lnTo>
                    <a:lnTo>
                      <a:pt x="632" y="228"/>
                    </a:lnTo>
                    <a:lnTo>
                      <a:pt x="618" y="263"/>
                    </a:lnTo>
                    <a:lnTo>
                      <a:pt x="600" y="276"/>
                    </a:lnTo>
                    <a:lnTo>
                      <a:pt x="615" y="299"/>
                    </a:lnTo>
                    <a:lnTo>
                      <a:pt x="605" y="315"/>
                    </a:lnTo>
                    <a:lnTo>
                      <a:pt x="602" y="301"/>
                    </a:lnTo>
                    <a:lnTo>
                      <a:pt x="602" y="296"/>
                    </a:lnTo>
                    <a:lnTo>
                      <a:pt x="590" y="288"/>
                    </a:lnTo>
                    <a:lnTo>
                      <a:pt x="572" y="299"/>
                    </a:lnTo>
                    <a:lnTo>
                      <a:pt x="588" y="337"/>
                    </a:lnTo>
                    <a:lnTo>
                      <a:pt x="594" y="356"/>
                    </a:lnTo>
                    <a:lnTo>
                      <a:pt x="574" y="408"/>
                    </a:lnTo>
                    <a:lnTo>
                      <a:pt x="539" y="423"/>
                    </a:lnTo>
                    <a:lnTo>
                      <a:pt x="509" y="420"/>
                    </a:lnTo>
                    <a:lnTo>
                      <a:pt x="524" y="442"/>
                    </a:lnTo>
                    <a:lnTo>
                      <a:pt x="525" y="472"/>
                    </a:lnTo>
                    <a:lnTo>
                      <a:pt x="504" y="507"/>
                    </a:lnTo>
                    <a:lnTo>
                      <a:pt x="480" y="488"/>
                    </a:lnTo>
                    <a:lnTo>
                      <a:pt x="477" y="508"/>
                    </a:lnTo>
                    <a:lnTo>
                      <a:pt x="495" y="526"/>
                    </a:lnTo>
                    <a:lnTo>
                      <a:pt x="510" y="552"/>
                    </a:lnTo>
                    <a:lnTo>
                      <a:pt x="485" y="536"/>
                    </a:lnTo>
                    <a:lnTo>
                      <a:pt x="455" y="449"/>
                    </a:lnTo>
                    <a:lnTo>
                      <a:pt x="418" y="426"/>
                    </a:lnTo>
                    <a:lnTo>
                      <a:pt x="391" y="428"/>
                    </a:lnTo>
                    <a:lnTo>
                      <a:pt x="356" y="477"/>
                    </a:lnTo>
                    <a:lnTo>
                      <a:pt x="361" y="495"/>
                    </a:lnTo>
                    <a:lnTo>
                      <a:pt x="349" y="530"/>
                    </a:lnTo>
                    <a:lnTo>
                      <a:pt x="338" y="530"/>
                    </a:lnTo>
                    <a:lnTo>
                      <a:pt x="298" y="457"/>
                    </a:lnTo>
                    <a:lnTo>
                      <a:pt x="298" y="425"/>
                    </a:lnTo>
                    <a:lnTo>
                      <a:pt x="290" y="437"/>
                    </a:lnTo>
                    <a:lnTo>
                      <a:pt x="267" y="436"/>
                    </a:lnTo>
                    <a:lnTo>
                      <a:pt x="276" y="416"/>
                    </a:lnTo>
                    <a:lnTo>
                      <a:pt x="241" y="391"/>
                    </a:lnTo>
                    <a:lnTo>
                      <a:pt x="197" y="391"/>
                    </a:lnTo>
                    <a:lnTo>
                      <a:pt x="160" y="366"/>
                    </a:lnTo>
                    <a:lnTo>
                      <a:pt x="157" y="391"/>
                    </a:lnTo>
                    <a:lnTo>
                      <a:pt x="188" y="414"/>
                    </a:lnTo>
                    <a:lnTo>
                      <a:pt x="199" y="414"/>
                    </a:lnTo>
                    <a:lnTo>
                      <a:pt x="167" y="445"/>
                    </a:lnTo>
                    <a:lnTo>
                      <a:pt x="136" y="452"/>
                    </a:lnTo>
                    <a:lnTo>
                      <a:pt x="136" y="434"/>
                    </a:lnTo>
                    <a:lnTo>
                      <a:pt x="91" y="372"/>
                    </a:lnTo>
                    <a:lnTo>
                      <a:pt x="85" y="355"/>
                    </a:lnTo>
                    <a:lnTo>
                      <a:pt x="109" y="335"/>
                    </a:lnTo>
                    <a:lnTo>
                      <a:pt x="106" y="310"/>
                    </a:lnTo>
                    <a:lnTo>
                      <a:pt x="106" y="282"/>
                    </a:lnTo>
                    <a:lnTo>
                      <a:pt x="119" y="276"/>
                    </a:lnTo>
                    <a:lnTo>
                      <a:pt x="106" y="263"/>
                    </a:lnTo>
                    <a:lnTo>
                      <a:pt x="106" y="162"/>
                    </a:lnTo>
                    <a:lnTo>
                      <a:pt x="43" y="162"/>
                    </a:lnTo>
                    <a:lnTo>
                      <a:pt x="61" y="138"/>
                    </a:lnTo>
                    <a:lnTo>
                      <a:pt x="60" y="130"/>
                    </a:lnTo>
                    <a:lnTo>
                      <a:pt x="39" y="150"/>
                    </a:lnTo>
                    <a:lnTo>
                      <a:pt x="32" y="162"/>
                    </a:lnTo>
                    <a:lnTo>
                      <a:pt x="0" y="162"/>
                    </a:lnTo>
                  </a:path>
                </a:pathLst>
              </a:custGeom>
              <a:solidFill>
                <a:srgbClr val="2929FF"/>
              </a:solidFill>
              <a:ln w="9525" cap="rnd">
                <a:noFill/>
                <a:round/>
                <a:headEnd/>
                <a:tailEnd/>
              </a:ln>
            </p:spPr>
            <p:txBody>
              <a:bodyPr/>
              <a:lstStyle/>
              <a:p>
                <a:endParaRPr lang="en-CA" sz="2400" dirty="0"/>
              </a:p>
            </p:txBody>
          </p:sp>
          <p:sp>
            <p:nvSpPr>
              <p:cNvPr id="716821" name="Freeform 19"/>
              <p:cNvSpPr>
                <a:spLocks/>
              </p:cNvSpPr>
              <p:nvPr/>
            </p:nvSpPr>
            <p:spPr bwMode="grayWhite">
              <a:xfrm>
                <a:off x="5221" y="3217"/>
                <a:ext cx="68" cy="113"/>
              </a:xfrm>
              <a:custGeom>
                <a:avLst/>
                <a:gdLst>
                  <a:gd name="T0" fmla="*/ 45 w 68"/>
                  <a:gd name="T1" fmla="*/ 0 h 113"/>
                  <a:gd name="T2" fmla="*/ 45 w 68"/>
                  <a:gd name="T3" fmla="*/ 14 h 113"/>
                  <a:gd name="T4" fmla="*/ 39 w 68"/>
                  <a:gd name="T5" fmla="*/ 23 h 113"/>
                  <a:gd name="T6" fmla="*/ 41 w 68"/>
                  <a:gd name="T7" fmla="*/ 38 h 113"/>
                  <a:gd name="T8" fmla="*/ 33 w 68"/>
                  <a:gd name="T9" fmla="*/ 58 h 113"/>
                  <a:gd name="T10" fmla="*/ 22 w 68"/>
                  <a:gd name="T11" fmla="*/ 77 h 113"/>
                  <a:gd name="T12" fmla="*/ 5 w 68"/>
                  <a:gd name="T13" fmla="*/ 89 h 113"/>
                  <a:gd name="T14" fmla="*/ 0 w 68"/>
                  <a:gd name="T15" fmla="*/ 110 h 113"/>
                  <a:gd name="T16" fmla="*/ 7 w 68"/>
                  <a:gd name="T17" fmla="*/ 112 h 113"/>
                  <a:gd name="T18" fmla="*/ 7 w 68"/>
                  <a:gd name="T19" fmla="*/ 92 h 113"/>
                  <a:gd name="T20" fmla="*/ 31 w 68"/>
                  <a:gd name="T21" fmla="*/ 91 h 113"/>
                  <a:gd name="T22" fmla="*/ 49 w 68"/>
                  <a:gd name="T23" fmla="*/ 78 h 113"/>
                  <a:gd name="T24" fmla="*/ 49 w 68"/>
                  <a:gd name="T25" fmla="*/ 51 h 113"/>
                  <a:gd name="T26" fmla="*/ 55 w 68"/>
                  <a:gd name="T27" fmla="*/ 41 h 113"/>
                  <a:gd name="T28" fmla="*/ 46 w 68"/>
                  <a:gd name="T29" fmla="*/ 24 h 113"/>
                  <a:gd name="T30" fmla="*/ 59 w 68"/>
                  <a:gd name="T31" fmla="*/ 19 h 113"/>
                  <a:gd name="T32" fmla="*/ 67 w 68"/>
                  <a:gd name="T33" fmla="*/ 5 h 113"/>
                  <a:gd name="T34" fmla="*/ 49 w 68"/>
                  <a:gd name="T35" fmla="*/ 7 h 113"/>
                  <a:gd name="T36" fmla="*/ 45 w 68"/>
                  <a:gd name="T37" fmla="*/ 0 h 11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8"/>
                  <a:gd name="T58" fmla="*/ 0 h 113"/>
                  <a:gd name="T59" fmla="*/ 68 w 68"/>
                  <a:gd name="T60" fmla="*/ 113 h 11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8" h="113">
                    <a:moveTo>
                      <a:pt x="45" y="0"/>
                    </a:moveTo>
                    <a:lnTo>
                      <a:pt x="45" y="14"/>
                    </a:lnTo>
                    <a:lnTo>
                      <a:pt x="39" y="23"/>
                    </a:lnTo>
                    <a:lnTo>
                      <a:pt x="41" y="38"/>
                    </a:lnTo>
                    <a:lnTo>
                      <a:pt x="33" y="58"/>
                    </a:lnTo>
                    <a:lnTo>
                      <a:pt x="22" y="77"/>
                    </a:lnTo>
                    <a:lnTo>
                      <a:pt x="5" y="89"/>
                    </a:lnTo>
                    <a:lnTo>
                      <a:pt x="0" y="110"/>
                    </a:lnTo>
                    <a:lnTo>
                      <a:pt x="7" y="112"/>
                    </a:lnTo>
                    <a:lnTo>
                      <a:pt x="7" y="92"/>
                    </a:lnTo>
                    <a:lnTo>
                      <a:pt x="31" y="91"/>
                    </a:lnTo>
                    <a:lnTo>
                      <a:pt x="49" y="78"/>
                    </a:lnTo>
                    <a:lnTo>
                      <a:pt x="49" y="51"/>
                    </a:lnTo>
                    <a:lnTo>
                      <a:pt x="55" y="41"/>
                    </a:lnTo>
                    <a:lnTo>
                      <a:pt x="46" y="24"/>
                    </a:lnTo>
                    <a:lnTo>
                      <a:pt x="59" y="19"/>
                    </a:lnTo>
                    <a:lnTo>
                      <a:pt x="67" y="5"/>
                    </a:lnTo>
                    <a:lnTo>
                      <a:pt x="49" y="7"/>
                    </a:lnTo>
                    <a:lnTo>
                      <a:pt x="45" y="0"/>
                    </a:lnTo>
                  </a:path>
                </a:pathLst>
              </a:custGeom>
              <a:solidFill>
                <a:srgbClr val="2929FF"/>
              </a:solidFill>
              <a:ln w="9525" cap="rnd">
                <a:noFill/>
                <a:round/>
                <a:headEnd/>
                <a:tailEnd/>
              </a:ln>
            </p:spPr>
            <p:txBody>
              <a:bodyPr/>
              <a:lstStyle/>
              <a:p>
                <a:endParaRPr lang="en-CA" sz="2400" dirty="0"/>
              </a:p>
            </p:txBody>
          </p:sp>
          <p:sp>
            <p:nvSpPr>
              <p:cNvPr id="716822" name="Freeform 20"/>
              <p:cNvSpPr>
                <a:spLocks/>
              </p:cNvSpPr>
              <p:nvPr/>
            </p:nvSpPr>
            <p:spPr bwMode="grayWhite">
              <a:xfrm>
                <a:off x="4967" y="3518"/>
                <a:ext cx="17" cy="26"/>
              </a:xfrm>
              <a:custGeom>
                <a:avLst/>
                <a:gdLst>
                  <a:gd name="T0" fmla="*/ 8 w 17"/>
                  <a:gd name="T1" fmla="*/ 0 h 26"/>
                  <a:gd name="T2" fmla="*/ 0 w 17"/>
                  <a:gd name="T3" fmla="*/ 11 h 26"/>
                  <a:gd name="T4" fmla="*/ 5 w 17"/>
                  <a:gd name="T5" fmla="*/ 25 h 26"/>
                  <a:gd name="T6" fmla="*/ 16 w 17"/>
                  <a:gd name="T7" fmla="*/ 15 h 26"/>
                  <a:gd name="T8" fmla="*/ 8 w 17"/>
                  <a:gd name="T9" fmla="*/ 0 h 26"/>
                  <a:gd name="T10" fmla="*/ 0 60000 65536"/>
                  <a:gd name="T11" fmla="*/ 0 60000 65536"/>
                  <a:gd name="T12" fmla="*/ 0 60000 65536"/>
                  <a:gd name="T13" fmla="*/ 0 60000 65536"/>
                  <a:gd name="T14" fmla="*/ 0 60000 65536"/>
                  <a:gd name="T15" fmla="*/ 0 w 17"/>
                  <a:gd name="T16" fmla="*/ 0 h 26"/>
                  <a:gd name="T17" fmla="*/ 17 w 17"/>
                  <a:gd name="T18" fmla="*/ 26 h 26"/>
                </a:gdLst>
                <a:ahLst/>
                <a:cxnLst>
                  <a:cxn ang="T10">
                    <a:pos x="T0" y="T1"/>
                  </a:cxn>
                  <a:cxn ang="T11">
                    <a:pos x="T2" y="T3"/>
                  </a:cxn>
                  <a:cxn ang="T12">
                    <a:pos x="T4" y="T5"/>
                  </a:cxn>
                  <a:cxn ang="T13">
                    <a:pos x="T6" y="T7"/>
                  </a:cxn>
                  <a:cxn ang="T14">
                    <a:pos x="T8" y="T9"/>
                  </a:cxn>
                </a:cxnLst>
                <a:rect l="T15" t="T16" r="T17" b="T18"/>
                <a:pathLst>
                  <a:path w="17" h="26">
                    <a:moveTo>
                      <a:pt x="8" y="0"/>
                    </a:moveTo>
                    <a:lnTo>
                      <a:pt x="0" y="11"/>
                    </a:lnTo>
                    <a:lnTo>
                      <a:pt x="5" y="25"/>
                    </a:lnTo>
                    <a:lnTo>
                      <a:pt x="16" y="15"/>
                    </a:lnTo>
                    <a:lnTo>
                      <a:pt x="8" y="0"/>
                    </a:lnTo>
                  </a:path>
                </a:pathLst>
              </a:custGeom>
              <a:solidFill>
                <a:srgbClr val="2929FF"/>
              </a:solidFill>
              <a:ln w="9525" cap="rnd">
                <a:noFill/>
                <a:round/>
                <a:headEnd/>
                <a:tailEnd/>
              </a:ln>
            </p:spPr>
            <p:txBody>
              <a:bodyPr/>
              <a:lstStyle/>
              <a:p>
                <a:endParaRPr lang="en-CA" sz="2400" dirty="0"/>
              </a:p>
            </p:txBody>
          </p:sp>
          <p:sp>
            <p:nvSpPr>
              <p:cNvPr id="716823" name="Freeform 21"/>
              <p:cNvSpPr>
                <a:spLocks/>
              </p:cNvSpPr>
              <p:nvPr/>
            </p:nvSpPr>
            <p:spPr bwMode="grayWhite">
              <a:xfrm>
                <a:off x="5069" y="3545"/>
                <a:ext cx="158" cy="68"/>
              </a:xfrm>
              <a:custGeom>
                <a:avLst/>
                <a:gdLst>
                  <a:gd name="T0" fmla="*/ 0 w 158"/>
                  <a:gd name="T1" fmla="*/ 0 h 68"/>
                  <a:gd name="T2" fmla="*/ 23 w 158"/>
                  <a:gd name="T3" fmla="*/ 5 h 68"/>
                  <a:gd name="T4" fmla="*/ 58 w 158"/>
                  <a:gd name="T5" fmla="*/ 29 h 68"/>
                  <a:gd name="T6" fmla="*/ 53 w 158"/>
                  <a:gd name="T7" fmla="*/ 43 h 68"/>
                  <a:gd name="T8" fmla="*/ 82 w 158"/>
                  <a:gd name="T9" fmla="*/ 55 h 68"/>
                  <a:gd name="T10" fmla="*/ 157 w 158"/>
                  <a:gd name="T11" fmla="*/ 55 h 68"/>
                  <a:gd name="T12" fmla="*/ 75 w 158"/>
                  <a:gd name="T13" fmla="*/ 67 h 68"/>
                  <a:gd name="T14" fmla="*/ 53 w 158"/>
                  <a:gd name="T15" fmla="*/ 43 h 68"/>
                  <a:gd name="T16" fmla="*/ 32 w 158"/>
                  <a:gd name="T17" fmla="*/ 38 h 68"/>
                  <a:gd name="T18" fmla="*/ 0 w 158"/>
                  <a:gd name="T19" fmla="*/ 0 h 6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8"/>
                  <a:gd name="T31" fmla="*/ 0 h 68"/>
                  <a:gd name="T32" fmla="*/ 158 w 158"/>
                  <a:gd name="T33" fmla="*/ 68 h 6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8" h="68">
                    <a:moveTo>
                      <a:pt x="0" y="0"/>
                    </a:moveTo>
                    <a:lnTo>
                      <a:pt x="23" y="5"/>
                    </a:lnTo>
                    <a:lnTo>
                      <a:pt x="58" y="29"/>
                    </a:lnTo>
                    <a:lnTo>
                      <a:pt x="53" y="43"/>
                    </a:lnTo>
                    <a:lnTo>
                      <a:pt x="82" y="55"/>
                    </a:lnTo>
                    <a:lnTo>
                      <a:pt x="157" y="55"/>
                    </a:lnTo>
                    <a:lnTo>
                      <a:pt x="75" y="67"/>
                    </a:lnTo>
                    <a:lnTo>
                      <a:pt x="53" y="43"/>
                    </a:lnTo>
                    <a:lnTo>
                      <a:pt x="32" y="38"/>
                    </a:lnTo>
                    <a:lnTo>
                      <a:pt x="0" y="0"/>
                    </a:lnTo>
                  </a:path>
                </a:pathLst>
              </a:custGeom>
              <a:solidFill>
                <a:srgbClr val="2929FF"/>
              </a:solidFill>
              <a:ln w="9525" cap="rnd">
                <a:noFill/>
                <a:round/>
                <a:headEnd/>
                <a:tailEnd/>
              </a:ln>
            </p:spPr>
            <p:txBody>
              <a:bodyPr/>
              <a:lstStyle/>
              <a:p>
                <a:endParaRPr lang="en-CA" sz="2400" dirty="0"/>
              </a:p>
            </p:txBody>
          </p:sp>
          <p:sp>
            <p:nvSpPr>
              <p:cNvPr id="716824" name="Freeform 22"/>
              <p:cNvSpPr>
                <a:spLocks/>
              </p:cNvSpPr>
              <p:nvPr/>
            </p:nvSpPr>
            <p:spPr bwMode="grayWhite">
              <a:xfrm>
                <a:off x="5195" y="3601"/>
                <a:ext cx="169" cy="159"/>
              </a:xfrm>
              <a:custGeom>
                <a:avLst/>
                <a:gdLst>
                  <a:gd name="T0" fmla="*/ 135 w 169"/>
                  <a:gd name="T1" fmla="*/ 155 h 159"/>
                  <a:gd name="T2" fmla="*/ 127 w 169"/>
                  <a:gd name="T3" fmla="*/ 152 h 159"/>
                  <a:gd name="T4" fmla="*/ 110 w 169"/>
                  <a:gd name="T5" fmla="*/ 134 h 159"/>
                  <a:gd name="T6" fmla="*/ 92 w 169"/>
                  <a:gd name="T7" fmla="*/ 130 h 159"/>
                  <a:gd name="T8" fmla="*/ 88 w 169"/>
                  <a:gd name="T9" fmla="*/ 119 h 159"/>
                  <a:gd name="T10" fmla="*/ 78 w 169"/>
                  <a:gd name="T11" fmla="*/ 111 h 159"/>
                  <a:gd name="T12" fmla="*/ 62 w 169"/>
                  <a:gd name="T13" fmla="*/ 111 h 159"/>
                  <a:gd name="T14" fmla="*/ 44 w 169"/>
                  <a:gd name="T15" fmla="*/ 118 h 159"/>
                  <a:gd name="T16" fmla="*/ 28 w 169"/>
                  <a:gd name="T17" fmla="*/ 121 h 159"/>
                  <a:gd name="T18" fmla="*/ 10 w 169"/>
                  <a:gd name="T19" fmla="*/ 121 h 159"/>
                  <a:gd name="T20" fmla="*/ 10 w 169"/>
                  <a:gd name="T21" fmla="*/ 109 h 159"/>
                  <a:gd name="T22" fmla="*/ 3 w 169"/>
                  <a:gd name="T23" fmla="*/ 91 h 159"/>
                  <a:gd name="T24" fmla="*/ 2 w 169"/>
                  <a:gd name="T25" fmla="*/ 81 h 159"/>
                  <a:gd name="T26" fmla="*/ 2 w 169"/>
                  <a:gd name="T27" fmla="*/ 56 h 159"/>
                  <a:gd name="T28" fmla="*/ 31 w 169"/>
                  <a:gd name="T29" fmla="*/ 43 h 159"/>
                  <a:gd name="T30" fmla="*/ 34 w 169"/>
                  <a:gd name="T31" fmla="*/ 29 h 159"/>
                  <a:gd name="T32" fmla="*/ 40 w 169"/>
                  <a:gd name="T33" fmla="*/ 30 h 159"/>
                  <a:gd name="T34" fmla="*/ 55 w 169"/>
                  <a:gd name="T35" fmla="*/ 15 h 159"/>
                  <a:gd name="T36" fmla="*/ 70 w 169"/>
                  <a:gd name="T37" fmla="*/ 17 h 159"/>
                  <a:gd name="T38" fmla="*/ 80 w 169"/>
                  <a:gd name="T39" fmla="*/ 7 h 159"/>
                  <a:gd name="T40" fmla="*/ 89 w 169"/>
                  <a:gd name="T41" fmla="*/ 5 h 159"/>
                  <a:gd name="T42" fmla="*/ 103 w 169"/>
                  <a:gd name="T43" fmla="*/ 24 h 159"/>
                  <a:gd name="T44" fmla="*/ 116 w 169"/>
                  <a:gd name="T45" fmla="*/ 30 h 159"/>
                  <a:gd name="T46" fmla="*/ 117 w 169"/>
                  <a:gd name="T47" fmla="*/ 11 h 159"/>
                  <a:gd name="T48" fmla="*/ 122 w 169"/>
                  <a:gd name="T49" fmla="*/ 0 h 159"/>
                  <a:gd name="T50" fmla="*/ 132 w 169"/>
                  <a:gd name="T51" fmla="*/ 15 h 159"/>
                  <a:gd name="T52" fmla="*/ 140 w 169"/>
                  <a:gd name="T53" fmla="*/ 43 h 159"/>
                  <a:gd name="T54" fmla="*/ 156 w 169"/>
                  <a:gd name="T55" fmla="*/ 59 h 159"/>
                  <a:gd name="T56" fmla="*/ 165 w 169"/>
                  <a:gd name="T57" fmla="*/ 72 h 159"/>
                  <a:gd name="T58" fmla="*/ 168 w 169"/>
                  <a:gd name="T59" fmla="*/ 95 h 159"/>
                  <a:gd name="T60" fmla="*/ 157 w 169"/>
                  <a:gd name="T61" fmla="*/ 121 h 159"/>
                  <a:gd name="T62" fmla="*/ 155 w 169"/>
                  <a:gd name="T63" fmla="*/ 145 h 159"/>
                  <a:gd name="T64" fmla="*/ 140 w 169"/>
                  <a:gd name="T65" fmla="*/ 154 h 15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69"/>
                  <a:gd name="T100" fmla="*/ 0 h 159"/>
                  <a:gd name="T101" fmla="*/ 169 w 169"/>
                  <a:gd name="T102" fmla="*/ 159 h 15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69" h="159">
                    <a:moveTo>
                      <a:pt x="140" y="154"/>
                    </a:moveTo>
                    <a:lnTo>
                      <a:pt x="135" y="155"/>
                    </a:lnTo>
                    <a:lnTo>
                      <a:pt x="132" y="158"/>
                    </a:lnTo>
                    <a:lnTo>
                      <a:pt x="127" y="152"/>
                    </a:lnTo>
                    <a:lnTo>
                      <a:pt x="112" y="145"/>
                    </a:lnTo>
                    <a:lnTo>
                      <a:pt x="110" y="134"/>
                    </a:lnTo>
                    <a:lnTo>
                      <a:pt x="105" y="130"/>
                    </a:lnTo>
                    <a:lnTo>
                      <a:pt x="92" y="130"/>
                    </a:lnTo>
                    <a:lnTo>
                      <a:pt x="92" y="122"/>
                    </a:lnTo>
                    <a:lnTo>
                      <a:pt x="88" y="119"/>
                    </a:lnTo>
                    <a:lnTo>
                      <a:pt x="87" y="112"/>
                    </a:lnTo>
                    <a:lnTo>
                      <a:pt x="78" y="111"/>
                    </a:lnTo>
                    <a:lnTo>
                      <a:pt x="70" y="109"/>
                    </a:lnTo>
                    <a:lnTo>
                      <a:pt x="62" y="111"/>
                    </a:lnTo>
                    <a:lnTo>
                      <a:pt x="62" y="112"/>
                    </a:lnTo>
                    <a:lnTo>
                      <a:pt x="44" y="118"/>
                    </a:lnTo>
                    <a:lnTo>
                      <a:pt x="44" y="121"/>
                    </a:lnTo>
                    <a:lnTo>
                      <a:pt x="28" y="121"/>
                    </a:lnTo>
                    <a:lnTo>
                      <a:pt x="20" y="126"/>
                    </a:lnTo>
                    <a:lnTo>
                      <a:pt x="10" y="121"/>
                    </a:lnTo>
                    <a:lnTo>
                      <a:pt x="10" y="119"/>
                    </a:lnTo>
                    <a:lnTo>
                      <a:pt x="10" y="109"/>
                    </a:lnTo>
                    <a:lnTo>
                      <a:pt x="7" y="99"/>
                    </a:lnTo>
                    <a:lnTo>
                      <a:pt x="3" y="91"/>
                    </a:lnTo>
                    <a:lnTo>
                      <a:pt x="5" y="84"/>
                    </a:lnTo>
                    <a:lnTo>
                      <a:pt x="2" y="81"/>
                    </a:lnTo>
                    <a:lnTo>
                      <a:pt x="0" y="66"/>
                    </a:lnTo>
                    <a:lnTo>
                      <a:pt x="2" y="56"/>
                    </a:lnTo>
                    <a:lnTo>
                      <a:pt x="11" y="48"/>
                    </a:lnTo>
                    <a:lnTo>
                      <a:pt x="31" y="43"/>
                    </a:lnTo>
                    <a:lnTo>
                      <a:pt x="36" y="36"/>
                    </a:lnTo>
                    <a:lnTo>
                      <a:pt x="34" y="29"/>
                    </a:lnTo>
                    <a:lnTo>
                      <a:pt x="39" y="27"/>
                    </a:lnTo>
                    <a:lnTo>
                      <a:pt x="40" y="30"/>
                    </a:lnTo>
                    <a:lnTo>
                      <a:pt x="42" y="25"/>
                    </a:lnTo>
                    <a:lnTo>
                      <a:pt x="55" y="15"/>
                    </a:lnTo>
                    <a:lnTo>
                      <a:pt x="62" y="20"/>
                    </a:lnTo>
                    <a:lnTo>
                      <a:pt x="70" y="17"/>
                    </a:lnTo>
                    <a:lnTo>
                      <a:pt x="72" y="9"/>
                    </a:lnTo>
                    <a:lnTo>
                      <a:pt x="80" y="7"/>
                    </a:lnTo>
                    <a:lnTo>
                      <a:pt x="78" y="1"/>
                    </a:lnTo>
                    <a:lnTo>
                      <a:pt x="89" y="5"/>
                    </a:lnTo>
                    <a:lnTo>
                      <a:pt x="98" y="3"/>
                    </a:lnTo>
                    <a:lnTo>
                      <a:pt x="103" y="24"/>
                    </a:lnTo>
                    <a:lnTo>
                      <a:pt x="110" y="30"/>
                    </a:lnTo>
                    <a:lnTo>
                      <a:pt x="116" y="30"/>
                    </a:lnTo>
                    <a:lnTo>
                      <a:pt x="119" y="17"/>
                    </a:lnTo>
                    <a:lnTo>
                      <a:pt x="117" y="11"/>
                    </a:lnTo>
                    <a:lnTo>
                      <a:pt x="119" y="1"/>
                    </a:lnTo>
                    <a:lnTo>
                      <a:pt x="122" y="0"/>
                    </a:lnTo>
                    <a:lnTo>
                      <a:pt x="127" y="12"/>
                    </a:lnTo>
                    <a:lnTo>
                      <a:pt x="132" y="15"/>
                    </a:lnTo>
                    <a:lnTo>
                      <a:pt x="135" y="27"/>
                    </a:lnTo>
                    <a:lnTo>
                      <a:pt x="140" y="43"/>
                    </a:lnTo>
                    <a:lnTo>
                      <a:pt x="147" y="47"/>
                    </a:lnTo>
                    <a:lnTo>
                      <a:pt x="156" y="59"/>
                    </a:lnTo>
                    <a:lnTo>
                      <a:pt x="157" y="65"/>
                    </a:lnTo>
                    <a:lnTo>
                      <a:pt x="165" y="72"/>
                    </a:lnTo>
                    <a:lnTo>
                      <a:pt x="168" y="85"/>
                    </a:lnTo>
                    <a:lnTo>
                      <a:pt x="168" y="95"/>
                    </a:lnTo>
                    <a:lnTo>
                      <a:pt x="165" y="111"/>
                    </a:lnTo>
                    <a:lnTo>
                      <a:pt x="157" y="121"/>
                    </a:lnTo>
                    <a:lnTo>
                      <a:pt x="155" y="134"/>
                    </a:lnTo>
                    <a:lnTo>
                      <a:pt x="155" y="145"/>
                    </a:lnTo>
                    <a:lnTo>
                      <a:pt x="147" y="147"/>
                    </a:lnTo>
                    <a:lnTo>
                      <a:pt x="140" y="154"/>
                    </a:lnTo>
                  </a:path>
                </a:pathLst>
              </a:custGeom>
              <a:solidFill>
                <a:srgbClr val="2929FF"/>
              </a:solidFill>
              <a:ln w="9525" cap="rnd">
                <a:noFill/>
                <a:round/>
                <a:headEnd/>
                <a:tailEnd/>
              </a:ln>
            </p:spPr>
            <p:txBody>
              <a:bodyPr/>
              <a:lstStyle/>
              <a:p>
                <a:endParaRPr lang="en-CA" sz="2400" dirty="0"/>
              </a:p>
            </p:txBody>
          </p:sp>
          <p:sp>
            <p:nvSpPr>
              <p:cNvPr id="716825" name="Freeform 23"/>
              <p:cNvSpPr>
                <a:spLocks/>
              </p:cNvSpPr>
              <p:nvPr/>
            </p:nvSpPr>
            <p:spPr bwMode="grayWhite">
              <a:xfrm>
                <a:off x="5330" y="3768"/>
                <a:ext cx="17" cy="20"/>
              </a:xfrm>
              <a:custGeom>
                <a:avLst/>
                <a:gdLst>
                  <a:gd name="T0" fmla="*/ 8 w 17"/>
                  <a:gd name="T1" fmla="*/ 16 h 20"/>
                  <a:gd name="T2" fmla="*/ 2 w 17"/>
                  <a:gd name="T3" fmla="*/ 13 h 20"/>
                  <a:gd name="T4" fmla="*/ 2 w 17"/>
                  <a:gd name="T5" fmla="*/ 10 h 20"/>
                  <a:gd name="T6" fmla="*/ 2 w 17"/>
                  <a:gd name="T7" fmla="*/ 8 h 20"/>
                  <a:gd name="T8" fmla="*/ 1 w 17"/>
                  <a:gd name="T9" fmla="*/ 5 h 20"/>
                  <a:gd name="T10" fmla="*/ 0 w 17"/>
                  <a:gd name="T11" fmla="*/ 0 h 20"/>
                  <a:gd name="T12" fmla="*/ 2 w 17"/>
                  <a:gd name="T13" fmla="*/ 0 h 20"/>
                  <a:gd name="T14" fmla="*/ 8 w 17"/>
                  <a:gd name="T15" fmla="*/ 2 h 20"/>
                  <a:gd name="T16" fmla="*/ 11 w 17"/>
                  <a:gd name="T17" fmla="*/ 2 h 20"/>
                  <a:gd name="T18" fmla="*/ 12 w 17"/>
                  <a:gd name="T19" fmla="*/ 2 h 20"/>
                  <a:gd name="T20" fmla="*/ 16 w 17"/>
                  <a:gd name="T21" fmla="*/ 0 h 20"/>
                  <a:gd name="T22" fmla="*/ 16 w 17"/>
                  <a:gd name="T23" fmla="*/ 8 h 20"/>
                  <a:gd name="T24" fmla="*/ 14 w 17"/>
                  <a:gd name="T25" fmla="*/ 10 h 20"/>
                  <a:gd name="T26" fmla="*/ 12 w 17"/>
                  <a:gd name="T27" fmla="*/ 13 h 20"/>
                  <a:gd name="T28" fmla="*/ 12 w 17"/>
                  <a:gd name="T29" fmla="*/ 16 h 20"/>
                  <a:gd name="T30" fmla="*/ 11 w 17"/>
                  <a:gd name="T31" fmla="*/ 16 h 20"/>
                  <a:gd name="T32" fmla="*/ 11 w 17"/>
                  <a:gd name="T33" fmla="*/ 19 h 20"/>
                  <a:gd name="T34" fmla="*/ 8 w 17"/>
                  <a:gd name="T35" fmla="*/ 16 h 2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7"/>
                  <a:gd name="T55" fmla="*/ 0 h 20"/>
                  <a:gd name="T56" fmla="*/ 17 w 17"/>
                  <a:gd name="T57" fmla="*/ 20 h 2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7" h="20">
                    <a:moveTo>
                      <a:pt x="8" y="16"/>
                    </a:moveTo>
                    <a:lnTo>
                      <a:pt x="2" y="13"/>
                    </a:lnTo>
                    <a:lnTo>
                      <a:pt x="2" y="10"/>
                    </a:lnTo>
                    <a:lnTo>
                      <a:pt x="2" y="8"/>
                    </a:lnTo>
                    <a:lnTo>
                      <a:pt x="1" y="5"/>
                    </a:lnTo>
                    <a:lnTo>
                      <a:pt x="0" y="0"/>
                    </a:lnTo>
                    <a:lnTo>
                      <a:pt x="2" y="0"/>
                    </a:lnTo>
                    <a:lnTo>
                      <a:pt x="8" y="2"/>
                    </a:lnTo>
                    <a:lnTo>
                      <a:pt x="11" y="2"/>
                    </a:lnTo>
                    <a:lnTo>
                      <a:pt x="12" y="2"/>
                    </a:lnTo>
                    <a:lnTo>
                      <a:pt x="16" y="0"/>
                    </a:lnTo>
                    <a:lnTo>
                      <a:pt x="16" y="8"/>
                    </a:lnTo>
                    <a:lnTo>
                      <a:pt x="14" y="10"/>
                    </a:lnTo>
                    <a:lnTo>
                      <a:pt x="12" y="13"/>
                    </a:lnTo>
                    <a:lnTo>
                      <a:pt x="12" y="16"/>
                    </a:lnTo>
                    <a:lnTo>
                      <a:pt x="11" y="16"/>
                    </a:lnTo>
                    <a:lnTo>
                      <a:pt x="11" y="19"/>
                    </a:lnTo>
                    <a:lnTo>
                      <a:pt x="8" y="16"/>
                    </a:lnTo>
                  </a:path>
                </a:pathLst>
              </a:custGeom>
              <a:solidFill>
                <a:srgbClr val="2929FF"/>
              </a:solidFill>
              <a:ln w="9525" cap="rnd">
                <a:noFill/>
                <a:round/>
                <a:headEnd/>
                <a:tailEnd/>
              </a:ln>
            </p:spPr>
            <p:txBody>
              <a:bodyPr/>
              <a:lstStyle/>
              <a:p>
                <a:endParaRPr lang="en-CA" sz="2400" dirty="0"/>
              </a:p>
            </p:txBody>
          </p:sp>
          <p:sp>
            <p:nvSpPr>
              <p:cNvPr id="716826" name="Freeform 24"/>
              <p:cNvSpPr>
                <a:spLocks/>
              </p:cNvSpPr>
              <p:nvPr/>
            </p:nvSpPr>
            <p:spPr bwMode="grayWhite">
              <a:xfrm>
                <a:off x="4739" y="3587"/>
                <a:ext cx="19" cy="76"/>
              </a:xfrm>
              <a:custGeom>
                <a:avLst/>
                <a:gdLst>
                  <a:gd name="T0" fmla="*/ 2 w 19"/>
                  <a:gd name="T1" fmla="*/ 26 h 76"/>
                  <a:gd name="T2" fmla="*/ 9 w 19"/>
                  <a:gd name="T3" fmla="*/ 20 h 76"/>
                  <a:gd name="T4" fmla="*/ 14 w 19"/>
                  <a:gd name="T5" fmla="*/ 0 h 76"/>
                  <a:gd name="T6" fmla="*/ 18 w 19"/>
                  <a:gd name="T7" fmla="*/ 30 h 76"/>
                  <a:gd name="T8" fmla="*/ 12 w 19"/>
                  <a:gd name="T9" fmla="*/ 67 h 76"/>
                  <a:gd name="T10" fmla="*/ 0 w 19"/>
                  <a:gd name="T11" fmla="*/ 75 h 76"/>
                  <a:gd name="T12" fmla="*/ 0 w 19"/>
                  <a:gd name="T13" fmla="*/ 57 h 76"/>
                  <a:gd name="T14" fmla="*/ 3 w 19"/>
                  <a:gd name="T15" fmla="*/ 45 h 76"/>
                  <a:gd name="T16" fmla="*/ 2 w 19"/>
                  <a:gd name="T17" fmla="*/ 26 h 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76"/>
                  <a:gd name="T29" fmla="*/ 19 w 19"/>
                  <a:gd name="T30" fmla="*/ 76 h 7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76">
                    <a:moveTo>
                      <a:pt x="2" y="26"/>
                    </a:moveTo>
                    <a:lnTo>
                      <a:pt x="9" y="20"/>
                    </a:lnTo>
                    <a:lnTo>
                      <a:pt x="14" y="0"/>
                    </a:lnTo>
                    <a:lnTo>
                      <a:pt x="18" y="30"/>
                    </a:lnTo>
                    <a:lnTo>
                      <a:pt x="12" y="67"/>
                    </a:lnTo>
                    <a:lnTo>
                      <a:pt x="0" y="75"/>
                    </a:lnTo>
                    <a:lnTo>
                      <a:pt x="0" y="57"/>
                    </a:lnTo>
                    <a:lnTo>
                      <a:pt x="3" y="45"/>
                    </a:lnTo>
                    <a:lnTo>
                      <a:pt x="2" y="26"/>
                    </a:lnTo>
                  </a:path>
                </a:pathLst>
              </a:custGeom>
              <a:solidFill>
                <a:srgbClr val="2929FF"/>
              </a:solidFill>
              <a:ln w="9525" cap="rnd">
                <a:noFill/>
                <a:round/>
                <a:headEnd/>
                <a:tailEnd/>
              </a:ln>
            </p:spPr>
            <p:txBody>
              <a:bodyPr/>
              <a:lstStyle/>
              <a:p>
                <a:endParaRPr lang="en-CA" sz="2400" dirty="0"/>
              </a:p>
            </p:txBody>
          </p:sp>
        </p:grpSp>
      </p:grpSp>
      <p:sp>
        <p:nvSpPr>
          <p:cNvPr id="29698" name="Text Box 2"/>
          <p:cNvSpPr txBox="1">
            <a:spLocks noChangeArrowheads="1"/>
          </p:cNvSpPr>
          <p:nvPr/>
        </p:nvSpPr>
        <p:spPr bwMode="auto">
          <a:xfrm>
            <a:off x="1631504" y="1480819"/>
            <a:ext cx="8928992" cy="3823098"/>
          </a:xfrm>
          <a:prstGeom prst="rect">
            <a:avLst/>
          </a:prstGeom>
          <a:noFill/>
          <a:ln w="9525">
            <a:noFill/>
            <a:miter lim="800000"/>
            <a:headEnd/>
            <a:tailEnd/>
          </a:ln>
          <a:effectLst/>
        </p:spPr>
        <p:txBody>
          <a:bodyPr wrap="square">
            <a:spAutoFit/>
          </a:bodyPr>
          <a:lstStyle/>
          <a:p>
            <a:pPr algn="ctr" eaLnBrk="0" hangingPunct="0">
              <a:lnSpc>
                <a:spcPct val="105000"/>
              </a:lnSpc>
              <a:defRPr/>
            </a:pPr>
            <a:r>
              <a:rPr lang="en-US" sz="4800" b="1" dirty="0">
                <a:solidFill>
                  <a:srgbClr val="FF0000"/>
                </a:solidFill>
                <a:effectLst>
                  <a:outerShdw blurRad="50800" dist="50800" dir="5400000" algn="ctr" rotWithShape="0">
                    <a:srgbClr val="000000"/>
                  </a:outerShdw>
                </a:effectLst>
              </a:rPr>
              <a:t>The Great Commission</a:t>
            </a:r>
          </a:p>
          <a:p>
            <a:pPr algn="ctr" eaLnBrk="0" hangingPunct="0">
              <a:lnSpc>
                <a:spcPct val="105000"/>
              </a:lnSpc>
              <a:defRPr/>
            </a:pPr>
            <a:r>
              <a:rPr lang="en-US" sz="3200" b="1" dirty="0">
                <a:effectLst>
                  <a:outerShdw blurRad="50800" dist="50800" dir="5400000" algn="ctr" rotWithShape="0">
                    <a:srgbClr val="000000"/>
                  </a:outerShdw>
                </a:effectLst>
              </a:rPr>
              <a:t>is God’s Strategy</a:t>
            </a:r>
            <a:endParaRPr lang="en-US" sz="3200" b="1" dirty="0">
              <a:solidFill>
                <a:srgbClr val="FF29C7"/>
              </a:solidFill>
              <a:effectLst>
                <a:outerShdw blurRad="50800" dist="50800" dir="5400000" algn="ctr" rotWithShape="0">
                  <a:srgbClr val="000000"/>
                </a:outerShdw>
              </a:effectLst>
            </a:endParaRPr>
          </a:p>
          <a:p>
            <a:pPr algn="ctr" eaLnBrk="0" hangingPunct="0">
              <a:lnSpc>
                <a:spcPct val="105000"/>
              </a:lnSpc>
              <a:defRPr/>
            </a:pPr>
            <a:r>
              <a:rPr lang="en-US" sz="3200" dirty="0">
                <a:solidFill>
                  <a:srgbClr val="FFFF00"/>
                </a:solidFill>
                <a:effectLst>
                  <a:outerShdw blurRad="50800" dist="50800" dir="5400000" algn="ctr" rotWithShape="0">
                    <a:srgbClr val="000000"/>
                  </a:outerShdw>
                </a:effectLst>
              </a:rPr>
              <a:t>“Therefore,</a:t>
            </a:r>
            <a:r>
              <a:rPr lang="en-US" sz="3200" dirty="0">
                <a:solidFill>
                  <a:srgbClr val="DFEA02"/>
                </a:solidFill>
                <a:effectLst>
                  <a:outerShdw blurRad="50800" dist="50800" dir="5400000" algn="ctr" rotWithShape="0">
                    <a:srgbClr val="000000"/>
                  </a:outerShdw>
                </a:effectLst>
              </a:rPr>
              <a:t> </a:t>
            </a:r>
            <a:r>
              <a:rPr lang="en-US" sz="3200" b="1" i="1" dirty="0">
                <a:solidFill>
                  <a:srgbClr val="FF0000"/>
                </a:solidFill>
                <a:effectLst>
                  <a:outerShdw blurRad="50800" dist="50800" dir="5400000" algn="ctr" rotWithShape="0">
                    <a:srgbClr val="000000"/>
                  </a:outerShdw>
                </a:effectLst>
              </a:rPr>
              <a:t>go</a:t>
            </a:r>
            <a:r>
              <a:rPr lang="en-US" sz="3200" dirty="0">
                <a:solidFill>
                  <a:srgbClr val="DFEA02"/>
                </a:solidFill>
                <a:effectLst>
                  <a:outerShdw blurRad="50800" dist="50800" dir="5400000" algn="ctr" rotWithShape="0">
                    <a:srgbClr val="000000"/>
                  </a:outerShdw>
                </a:effectLst>
              </a:rPr>
              <a:t> </a:t>
            </a:r>
            <a:r>
              <a:rPr lang="en-US" sz="3200" dirty="0">
                <a:solidFill>
                  <a:srgbClr val="FFFF00"/>
                </a:solidFill>
                <a:effectLst>
                  <a:outerShdw blurRad="50800" dist="50800" dir="5400000" algn="ctr" rotWithShape="0">
                    <a:srgbClr val="000000"/>
                  </a:outerShdw>
                </a:effectLst>
              </a:rPr>
              <a:t>and</a:t>
            </a:r>
            <a:r>
              <a:rPr lang="en-US" sz="3200" dirty="0">
                <a:solidFill>
                  <a:srgbClr val="DFEA02"/>
                </a:solidFill>
                <a:effectLst>
                  <a:outerShdw blurRad="50800" dist="50800" dir="5400000" algn="ctr" rotWithShape="0">
                    <a:srgbClr val="000000"/>
                  </a:outerShdw>
                </a:effectLst>
              </a:rPr>
              <a:t> </a:t>
            </a:r>
            <a:r>
              <a:rPr lang="en-US" sz="3200" b="1" i="1" dirty="0">
                <a:solidFill>
                  <a:srgbClr val="FF0000"/>
                </a:solidFill>
                <a:effectLst>
                  <a:outerShdw blurRad="50800" dist="50800" dir="5400000" algn="ctr" rotWithShape="0">
                    <a:srgbClr val="000000"/>
                  </a:outerShdw>
                </a:effectLst>
              </a:rPr>
              <a:t>make disciples</a:t>
            </a:r>
            <a:r>
              <a:rPr lang="en-US" sz="3200" dirty="0">
                <a:solidFill>
                  <a:srgbClr val="FF0000"/>
                </a:solidFill>
                <a:effectLst>
                  <a:outerShdw blurRad="50800" dist="50800" dir="5400000" algn="ctr" rotWithShape="0">
                    <a:srgbClr val="000000"/>
                  </a:outerShdw>
                </a:effectLst>
              </a:rPr>
              <a:t> </a:t>
            </a:r>
            <a:r>
              <a:rPr lang="en-US" sz="3200" b="1" i="1" dirty="0">
                <a:solidFill>
                  <a:srgbClr val="FF0000"/>
                </a:solidFill>
                <a:effectLst>
                  <a:outerShdw blurRad="50800" dist="50800" dir="5400000" algn="ctr" rotWithShape="0">
                    <a:srgbClr val="000000"/>
                  </a:outerShdw>
                </a:effectLst>
              </a:rPr>
              <a:t>of all nations</a:t>
            </a:r>
            <a:r>
              <a:rPr lang="en-US" sz="3200" dirty="0">
                <a:solidFill>
                  <a:srgbClr val="FF0000"/>
                </a:solidFill>
                <a:effectLst>
                  <a:outerShdw blurRad="50800" dist="50800" dir="5400000" algn="ctr" rotWithShape="0">
                    <a:srgbClr val="000000"/>
                  </a:outerShdw>
                </a:effectLst>
              </a:rPr>
              <a:t>, </a:t>
            </a:r>
            <a:r>
              <a:rPr lang="en-US" sz="3200" b="1" i="1" dirty="0">
                <a:solidFill>
                  <a:srgbClr val="FF0000"/>
                </a:solidFill>
                <a:effectLst>
                  <a:outerShdw blurRad="50800" dist="50800" dir="5400000" algn="ctr" rotWithShape="0">
                    <a:srgbClr val="000000"/>
                  </a:outerShdw>
                </a:effectLst>
              </a:rPr>
              <a:t>baptizing</a:t>
            </a:r>
            <a:r>
              <a:rPr lang="en-US" sz="3200" dirty="0">
                <a:solidFill>
                  <a:srgbClr val="DFEA02"/>
                </a:solidFill>
                <a:effectLst>
                  <a:outerShdw blurRad="50800" dist="50800" dir="5400000" algn="ctr" rotWithShape="0">
                    <a:srgbClr val="000000"/>
                  </a:outerShdw>
                </a:effectLst>
              </a:rPr>
              <a:t> </a:t>
            </a:r>
            <a:r>
              <a:rPr lang="en-US" sz="3200" dirty="0">
                <a:solidFill>
                  <a:srgbClr val="FFFF00"/>
                </a:solidFill>
                <a:effectLst>
                  <a:outerShdw blurRad="50800" dist="50800" dir="5400000" algn="ctr" rotWithShape="0">
                    <a:srgbClr val="000000"/>
                  </a:outerShdw>
                </a:effectLst>
              </a:rPr>
              <a:t>them in the name of the Father and the Son and the Holy Spirit, and</a:t>
            </a:r>
            <a:r>
              <a:rPr lang="en-US" sz="3200" dirty="0">
                <a:solidFill>
                  <a:srgbClr val="DFEA02"/>
                </a:solidFill>
                <a:effectLst>
                  <a:outerShdw blurRad="50800" dist="50800" dir="5400000" algn="ctr" rotWithShape="0">
                    <a:srgbClr val="000000"/>
                  </a:outerShdw>
                </a:effectLst>
              </a:rPr>
              <a:t> </a:t>
            </a:r>
            <a:r>
              <a:rPr lang="en-US" sz="3200" b="1" i="1" dirty="0">
                <a:solidFill>
                  <a:srgbClr val="FF0000"/>
                </a:solidFill>
                <a:effectLst>
                  <a:outerShdw blurRad="50800" dist="50800" dir="5400000" algn="ctr" rotWithShape="0">
                    <a:srgbClr val="000000"/>
                  </a:outerShdw>
                </a:effectLst>
              </a:rPr>
              <a:t>teaching them to obey</a:t>
            </a:r>
            <a:r>
              <a:rPr lang="en-US" sz="3200" dirty="0">
                <a:solidFill>
                  <a:srgbClr val="FCFFC5"/>
                </a:solidFill>
                <a:effectLst>
                  <a:outerShdw blurRad="50800" dist="50800" dir="5400000" algn="ctr" rotWithShape="0">
                    <a:srgbClr val="000000"/>
                  </a:outerShdw>
                </a:effectLst>
              </a:rPr>
              <a:t> </a:t>
            </a:r>
            <a:r>
              <a:rPr lang="en-US" sz="3200" dirty="0">
                <a:solidFill>
                  <a:srgbClr val="FFFF00"/>
                </a:solidFill>
                <a:effectLst>
                  <a:outerShdw blurRad="50800" dist="50800" dir="5400000" algn="ctr" rotWithShape="0">
                    <a:srgbClr val="000000"/>
                  </a:outerShdw>
                </a:effectLst>
              </a:rPr>
              <a:t>everything I have commanded you.”                  </a:t>
            </a:r>
            <a:r>
              <a:rPr lang="en-US" sz="2400" dirty="0">
                <a:effectLst>
                  <a:outerShdw blurRad="50800" dist="50800" dir="5400000" algn="ctr" rotWithShape="0">
                    <a:srgbClr val="000000"/>
                  </a:outerShdw>
                </a:effectLst>
              </a:rPr>
              <a:t>Matthew 28:18-20</a:t>
            </a:r>
          </a:p>
        </p:txBody>
      </p:sp>
      <p:sp>
        <p:nvSpPr>
          <p:cNvPr id="716805" name="Rectangle 30"/>
          <p:cNvSpPr>
            <a:spLocks noChangeArrowheads="1"/>
          </p:cNvSpPr>
          <p:nvPr/>
        </p:nvSpPr>
        <p:spPr bwMode="hidden">
          <a:xfrm>
            <a:off x="0" y="6489701"/>
            <a:ext cx="12175067" cy="368300"/>
          </a:xfrm>
          <a:prstGeom prst="rect">
            <a:avLst/>
          </a:prstGeom>
          <a:gradFill rotWithShape="0">
            <a:gsLst>
              <a:gs pos="0">
                <a:schemeClr val="bg1"/>
              </a:gs>
              <a:gs pos="100000">
                <a:schemeClr val="hlink"/>
              </a:gs>
            </a:gsLst>
            <a:lin ang="5400000" scaled="1"/>
          </a:gradFill>
          <a:ln w="9525">
            <a:noFill/>
            <a:miter lim="800000"/>
            <a:headEnd/>
            <a:tailEnd/>
          </a:ln>
        </p:spPr>
        <p:txBody>
          <a:bodyPr wrap="none" anchor="ctr"/>
          <a:lstStyle/>
          <a:p>
            <a:pPr eaLnBrk="0" hangingPunct="0"/>
            <a:endParaRPr lang="en-US" sz="2400" dirty="0">
              <a:latin typeface="Tahoma" pitchFamily="34" charset="0"/>
            </a:endParaRPr>
          </a:p>
        </p:txBody>
      </p:sp>
    </p:spTree>
    <p:extLst>
      <p:ext uri="{BB962C8B-B14F-4D97-AF65-F5344CB8AC3E}">
        <p14:creationId xmlns:p14="http://schemas.microsoft.com/office/powerpoint/2010/main" val="643138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29698"/>
                                        </p:tgtEl>
                                        <p:attrNameLst>
                                          <p:attrName>style.visibility</p:attrName>
                                        </p:attrNameLst>
                                      </p:cBhvr>
                                      <p:to>
                                        <p:strVal val="visible"/>
                                      </p:to>
                                    </p:set>
                                    <p:anim calcmode="lin" valueType="num">
                                      <p:cBhvr>
                                        <p:cTn id="7" dur="1000" fill="hold"/>
                                        <p:tgtEl>
                                          <p:spTgt spid="29698"/>
                                        </p:tgtEl>
                                        <p:attrNameLst>
                                          <p:attrName>ppt_w</p:attrName>
                                        </p:attrNameLst>
                                      </p:cBhvr>
                                      <p:tavLst>
                                        <p:tav tm="0">
                                          <p:val>
                                            <p:fltVal val="0"/>
                                          </p:val>
                                        </p:tav>
                                        <p:tav tm="100000">
                                          <p:val>
                                            <p:strVal val="#ppt_w"/>
                                          </p:val>
                                        </p:tav>
                                      </p:tavLst>
                                    </p:anim>
                                    <p:anim calcmode="lin" valueType="num">
                                      <p:cBhvr>
                                        <p:cTn id="8" dur="1000" fill="hold"/>
                                        <p:tgtEl>
                                          <p:spTgt spid="29698"/>
                                        </p:tgtEl>
                                        <p:attrNameLst>
                                          <p:attrName>ppt_h</p:attrName>
                                        </p:attrNameLst>
                                      </p:cBhvr>
                                      <p:tavLst>
                                        <p:tav tm="0">
                                          <p:val>
                                            <p:fltVal val="0"/>
                                          </p:val>
                                        </p:tav>
                                        <p:tav tm="100000">
                                          <p:val>
                                            <p:strVal val="#ppt_h"/>
                                          </p:val>
                                        </p:tav>
                                      </p:tavLst>
                                    </p:anim>
                                    <p:animEffect transition="in" filter="fade">
                                      <p:cBhvr>
                                        <p:cTn id="9" dur="1000"/>
                                        <p:tgtEl>
                                          <p:spTgt spid="296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p:cNvSpPr>
            <a:spLocks noChangeArrowheads="1"/>
          </p:cNvSpPr>
          <p:nvPr/>
        </p:nvSpPr>
        <p:spPr bwMode="auto">
          <a:xfrm>
            <a:off x="911424" y="685800"/>
            <a:ext cx="9697077" cy="5815541"/>
          </a:xfrm>
          <a:prstGeom prst="rect">
            <a:avLst/>
          </a:prstGeom>
          <a:noFill/>
          <a:ln w="57150" cmpd="thickThin">
            <a:noFill/>
            <a:miter lim="800000"/>
            <a:headEnd type="none" w="sm" len="sm"/>
            <a:tailEnd type="none" w="sm" len="sm"/>
          </a:ln>
          <a:effectLst/>
        </p:spPr>
        <p:txBody>
          <a:bodyPr/>
          <a:lstStyle/>
          <a:p>
            <a:pPr marL="457189" indent="-457189" algn="ctr">
              <a:spcBef>
                <a:spcPct val="20000"/>
              </a:spcBef>
              <a:buClr>
                <a:schemeClr val="hlink"/>
              </a:buClr>
              <a:buSzPct val="65000"/>
              <a:defRPr/>
            </a:pPr>
            <a:r>
              <a:rPr lang="en-US" sz="4800" b="1" i="1" dirty="0">
                <a:solidFill>
                  <a:srgbClr val="FFFF00"/>
                </a:solidFill>
                <a:effectLst>
                  <a:outerShdw blurRad="38100" dist="63500" dir="2700000" algn="tl">
                    <a:srgbClr val="000000"/>
                  </a:outerShdw>
                </a:effectLst>
                <a:latin typeface="Calibri" panose="020F0502020204030204" pitchFamily="34" charset="0"/>
                <a:cs typeface="Calibri" panose="020F0502020204030204" pitchFamily="34" charset="0"/>
              </a:rPr>
              <a:t>Releasing the Saints</a:t>
            </a:r>
          </a:p>
          <a:p>
            <a:pPr marL="457189" indent="-457189" algn="ctr">
              <a:spcBef>
                <a:spcPct val="20000"/>
              </a:spcBef>
              <a:buClr>
                <a:schemeClr val="hlink"/>
              </a:buClr>
              <a:buSzPct val="65000"/>
              <a:defRPr/>
            </a:pPr>
            <a:r>
              <a:rPr lang="en-US" sz="4267" dirty="0">
                <a:solidFill>
                  <a:schemeClr val="tx2"/>
                </a:solidFill>
                <a:effectLst>
                  <a:outerShdw blurRad="38100" dist="63500" dir="2700000" algn="tl">
                    <a:srgbClr val="000000"/>
                  </a:outerShdw>
                </a:effectLst>
              </a:rPr>
              <a:t>   </a:t>
            </a:r>
            <a:r>
              <a:rPr lang="en-US" sz="4267" i="1" dirty="0">
                <a:solidFill>
                  <a:schemeClr val="tx2"/>
                </a:solidFill>
                <a:effectLst>
                  <a:outerShdw blurRad="38100" dist="63500" dir="2700000" algn="tl">
                    <a:srgbClr val="000000"/>
                  </a:outerShdw>
                </a:effectLst>
                <a:latin typeface="Calibri" panose="020F0502020204030204" pitchFamily="34" charset="0"/>
                <a:cs typeface="Calibri" panose="020F0502020204030204" pitchFamily="34" charset="0"/>
              </a:rPr>
              <a:t>A Disciple-making Church seeks to fulfill the Great Commission by </a:t>
            </a:r>
            <a:r>
              <a:rPr lang="en-US" sz="4267" b="1" i="1" dirty="0">
                <a:solidFill>
                  <a:srgbClr val="FF0000"/>
                </a:solidFill>
                <a:effectLst>
                  <a:outerShdw blurRad="38100" dist="63500" dir="2700000" algn="tl">
                    <a:srgbClr val="000000"/>
                  </a:outerShdw>
                </a:effectLst>
                <a:latin typeface="Calibri" panose="020F0502020204030204" pitchFamily="34" charset="0"/>
                <a:cs typeface="Calibri" panose="020F0502020204030204" pitchFamily="34" charset="0"/>
              </a:rPr>
              <a:t>Loving One another as Christ Loved us</a:t>
            </a:r>
            <a:r>
              <a:rPr lang="en-US" sz="4267" i="1" dirty="0">
                <a:solidFill>
                  <a:schemeClr val="tx2"/>
                </a:solidFill>
                <a:effectLst>
                  <a:outerShdw blurRad="38100" dist="63500" dir="2700000" algn="tl">
                    <a:srgbClr val="000000"/>
                  </a:outerShdw>
                </a:effectLst>
                <a:latin typeface="Calibri" panose="020F0502020204030204" pitchFamily="34" charset="0"/>
                <a:cs typeface="Calibri" panose="020F0502020204030204" pitchFamily="34" charset="0"/>
              </a:rPr>
              <a:t> and making enough </a:t>
            </a:r>
            <a:r>
              <a:rPr lang="en-US" sz="4267" b="1" i="1" dirty="0">
                <a:solidFill>
                  <a:srgbClr val="FF0000"/>
                </a:solidFill>
                <a:effectLst>
                  <a:outerShdw blurRad="38100" dist="63500" dir="2700000" algn="tl">
                    <a:srgbClr val="000000"/>
                  </a:outerShdw>
                </a:effectLst>
                <a:latin typeface="Calibri" panose="020F0502020204030204" pitchFamily="34" charset="0"/>
                <a:cs typeface="Calibri" panose="020F0502020204030204" pitchFamily="34" charset="0"/>
              </a:rPr>
              <a:t>Witnessing Disciples</a:t>
            </a:r>
            <a:r>
              <a:rPr lang="en-US" sz="4267" i="1" dirty="0">
                <a:solidFill>
                  <a:schemeClr val="tx2"/>
                </a:solidFill>
                <a:effectLst>
                  <a:outerShdw blurRad="38100" dist="63500" dir="2700000" algn="tl">
                    <a:srgbClr val="000000"/>
                  </a:outerShdw>
                </a:effectLst>
                <a:latin typeface="Calibri" panose="020F0502020204030204" pitchFamily="34" charset="0"/>
                <a:cs typeface="Calibri" panose="020F0502020204030204" pitchFamily="34" charset="0"/>
              </a:rPr>
              <a:t> to share the gospel of Jesus Christ with everyone in their community and world!</a:t>
            </a:r>
            <a:endParaRPr lang="en-US" sz="4267" i="1" dirty="0">
              <a:effectLst>
                <a:outerShdw blurRad="38100" dist="63500" dir="2700000" algn="tl">
                  <a:srgbClr val="000000"/>
                </a:outerShdw>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67213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192514"/>
                                        </p:tgtEl>
                                        <p:attrNameLst>
                                          <p:attrName>style.visibility</p:attrName>
                                        </p:attrNameLst>
                                      </p:cBhvr>
                                      <p:to>
                                        <p:strVal val="visible"/>
                                      </p:to>
                                    </p:set>
                                    <p:anim calcmode="lin" valueType="num">
                                      <p:cBhvr>
                                        <p:cTn id="7" dur="1000" fill="hold"/>
                                        <p:tgtEl>
                                          <p:spTgt spid="192514"/>
                                        </p:tgtEl>
                                        <p:attrNameLst>
                                          <p:attrName>ppt_w</p:attrName>
                                        </p:attrNameLst>
                                      </p:cBhvr>
                                      <p:tavLst>
                                        <p:tav tm="0">
                                          <p:val>
                                            <p:fltVal val="0"/>
                                          </p:val>
                                        </p:tav>
                                        <p:tav tm="100000">
                                          <p:val>
                                            <p:strVal val="#ppt_w"/>
                                          </p:val>
                                        </p:tav>
                                      </p:tavLst>
                                    </p:anim>
                                    <p:anim calcmode="lin" valueType="num">
                                      <p:cBhvr>
                                        <p:cTn id="8" dur="1000" fill="hold"/>
                                        <p:tgtEl>
                                          <p:spTgt spid="192514"/>
                                        </p:tgtEl>
                                        <p:attrNameLst>
                                          <p:attrName>ppt_h</p:attrName>
                                        </p:attrNameLst>
                                      </p:cBhvr>
                                      <p:tavLst>
                                        <p:tav tm="0">
                                          <p:val>
                                            <p:fltVal val="0"/>
                                          </p:val>
                                        </p:tav>
                                        <p:tav tm="100000">
                                          <p:val>
                                            <p:strVal val="#ppt_h"/>
                                          </p:val>
                                        </p:tav>
                                      </p:tavLst>
                                    </p:anim>
                                    <p:animEffect transition="in" filter="fade">
                                      <p:cBhvr>
                                        <p:cTn id="9" dur="1000"/>
                                        <p:tgtEl>
                                          <p:spTgt spid="1925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2514"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038B771-0B62-44C1-811C-D5A33EEB08FF}"/>
              </a:ext>
            </a:extLst>
          </p:cNvPr>
          <p:cNvSpPr txBox="1"/>
          <p:nvPr/>
        </p:nvSpPr>
        <p:spPr>
          <a:xfrm>
            <a:off x="1092679" y="782121"/>
            <a:ext cx="10006641" cy="4924425"/>
          </a:xfrm>
          <a:prstGeom prst="rect">
            <a:avLst/>
          </a:prstGeom>
          <a:noFill/>
        </p:spPr>
        <p:txBody>
          <a:bodyPr wrap="square">
            <a:spAutoFit/>
          </a:bodyPr>
          <a:lstStyle/>
          <a:p>
            <a:r>
              <a:rPr lang="en-US" sz="2600" b="1" i="1" dirty="0">
                <a:effectLst>
                  <a:outerShdw blurRad="88900" dist="50800" dir="4800000" algn="tl" rotWithShape="0">
                    <a:schemeClr val="bg1">
                      <a:alpha val="90000"/>
                    </a:schemeClr>
                  </a:outerShdw>
                </a:effectLst>
                <a:latin typeface="Calibri" panose="020F0502020204030204" pitchFamily="34" charset="0"/>
                <a:cs typeface="Calibri" panose="020F0502020204030204" pitchFamily="34" charset="0"/>
              </a:rPr>
              <a:t>1 Thessalonians 1:2-8 (A great example)</a:t>
            </a:r>
          </a:p>
          <a:p>
            <a:r>
              <a:rPr lang="en-US" sz="3200" b="1" i="1" dirty="0">
                <a:solidFill>
                  <a:schemeClr val="tx2">
                    <a:lumMod val="75000"/>
                  </a:schemeClr>
                </a:solidFill>
                <a:effectLst>
                  <a:outerShdw blurRad="88900" dist="50800" dir="4800000" algn="tl" rotWithShape="0">
                    <a:schemeClr val="bg1">
                      <a:alpha val="90000"/>
                    </a:schemeClr>
                  </a:outerShdw>
                </a:effectLst>
                <a:latin typeface="Calibri" panose="020F0502020204030204" pitchFamily="34" charset="0"/>
                <a:cs typeface="Calibri" panose="020F0502020204030204" pitchFamily="34" charset="0"/>
              </a:rPr>
              <a:t>“We always thank God for all of you and continually mention you in our prayers. We remember before our God and Father your work produced by faith, your </a:t>
            </a:r>
            <a:r>
              <a:rPr lang="en-US" sz="3200" b="1" i="1" dirty="0" err="1">
                <a:solidFill>
                  <a:schemeClr val="tx2">
                    <a:lumMod val="75000"/>
                  </a:schemeClr>
                </a:solidFill>
                <a:effectLst>
                  <a:outerShdw blurRad="88900" dist="50800" dir="4800000" algn="tl" rotWithShape="0">
                    <a:schemeClr val="bg1">
                      <a:alpha val="90000"/>
                    </a:schemeClr>
                  </a:outerShdw>
                </a:effectLst>
                <a:latin typeface="Calibri" panose="020F0502020204030204" pitchFamily="34" charset="0"/>
                <a:cs typeface="Calibri" panose="020F0502020204030204" pitchFamily="34" charset="0"/>
              </a:rPr>
              <a:t>labour</a:t>
            </a:r>
            <a:r>
              <a:rPr lang="en-US" sz="3200" b="1" i="1" dirty="0">
                <a:solidFill>
                  <a:schemeClr val="tx2">
                    <a:lumMod val="75000"/>
                  </a:schemeClr>
                </a:solidFill>
                <a:effectLst>
                  <a:outerShdw blurRad="88900" dist="50800" dir="4800000" algn="tl" rotWithShape="0">
                    <a:schemeClr val="bg1">
                      <a:alpha val="90000"/>
                    </a:schemeClr>
                  </a:outerShdw>
                </a:effectLst>
                <a:latin typeface="Calibri" panose="020F0502020204030204" pitchFamily="34" charset="0"/>
                <a:cs typeface="Calibri" panose="020F0502020204030204" pitchFamily="34" charset="0"/>
              </a:rPr>
              <a:t> prompted by love, and your endurance inspired by hope in our Lord Jesus Christ.</a:t>
            </a:r>
          </a:p>
          <a:p>
            <a:r>
              <a:rPr lang="en-US" sz="3200" b="1" i="1" dirty="0">
                <a:solidFill>
                  <a:schemeClr val="tx2">
                    <a:lumMod val="75000"/>
                  </a:schemeClr>
                </a:solidFill>
                <a:effectLst>
                  <a:outerShdw blurRad="88900" dist="50800" dir="4800000" algn="tl" rotWithShape="0">
                    <a:schemeClr val="bg1">
                      <a:alpha val="90000"/>
                    </a:schemeClr>
                  </a:outerShdw>
                </a:effectLst>
                <a:latin typeface="Calibri" panose="020F0502020204030204" pitchFamily="34" charset="0"/>
                <a:cs typeface="Calibri" panose="020F0502020204030204" pitchFamily="34" charset="0"/>
              </a:rPr>
              <a:t>For we know, brothers and sisters loved by God, that he has chosen you, because our gospel came to you not simply with words but also with power, with the Holy Spirit and deep conviction. </a:t>
            </a:r>
          </a:p>
        </p:txBody>
      </p:sp>
    </p:spTree>
    <p:extLst>
      <p:ext uri="{BB962C8B-B14F-4D97-AF65-F5344CB8AC3E}">
        <p14:creationId xmlns:p14="http://schemas.microsoft.com/office/powerpoint/2010/main" val="1584340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fade">
                                      <p:cBhvr>
                                        <p:cTn id="10" dur="500"/>
                                        <p:tgtEl>
                                          <p:spTgt spid="4">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fade">
                                      <p:cBhvr>
                                        <p:cTn id="15"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038B771-0B62-44C1-811C-D5A33EEB08FF}"/>
              </a:ext>
            </a:extLst>
          </p:cNvPr>
          <p:cNvSpPr txBox="1"/>
          <p:nvPr/>
        </p:nvSpPr>
        <p:spPr>
          <a:xfrm>
            <a:off x="1092679" y="782121"/>
            <a:ext cx="10006641" cy="4924425"/>
          </a:xfrm>
          <a:prstGeom prst="rect">
            <a:avLst/>
          </a:prstGeom>
          <a:noFill/>
        </p:spPr>
        <p:txBody>
          <a:bodyPr wrap="square">
            <a:spAutoFit/>
          </a:bodyPr>
          <a:lstStyle/>
          <a:p>
            <a:r>
              <a:rPr lang="en-US" sz="2600" b="1" i="1" dirty="0">
                <a:effectLst>
                  <a:outerShdw blurRad="38100" dist="76200" dir="2700000" algn="tl" rotWithShape="0">
                    <a:srgbClr val="000000"/>
                  </a:outerShdw>
                </a:effectLst>
                <a:latin typeface="Calibri" panose="020F0502020204030204" pitchFamily="34" charset="0"/>
                <a:cs typeface="Calibri" panose="020F0502020204030204" pitchFamily="34" charset="0"/>
              </a:rPr>
              <a:t>1 Thessalonians 1:2-8 ( Continued)</a:t>
            </a:r>
          </a:p>
          <a:p>
            <a:r>
              <a:rPr lang="en-US" sz="3600" b="1" i="1" dirty="0">
                <a:solidFill>
                  <a:schemeClr val="tx2">
                    <a:lumMod val="75000"/>
                  </a:schemeClr>
                </a:solidFill>
                <a:effectLst>
                  <a:outerShdw blurRad="38100" dist="76200" dir="2700000" algn="tl" rotWithShape="0">
                    <a:srgbClr val="000000"/>
                  </a:outerShdw>
                </a:effectLst>
                <a:latin typeface="Calibri" panose="020F0502020204030204" pitchFamily="34" charset="0"/>
                <a:cs typeface="Calibri" panose="020F0502020204030204" pitchFamily="34" charset="0"/>
              </a:rPr>
              <a:t>You know how we lived among you for your sake. You became imitators of us and of the Lord, for you welcomed the message in the midst of severe suffering with the joy given by the Holy Spirit. </a:t>
            </a:r>
          </a:p>
          <a:p>
            <a:r>
              <a:rPr lang="en-US" sz="3600" b="1" i="1" dirty="0">
                <a:solidFill>
                  <a:schemeClr val="tx2">
                    <a:lumMod val="75000"/>
                  </a:schemeClr>
                </a:solidFill>
                <a:effectLst>
                  <a:outerShdw blurRad="38100" dist="76200" dir="2700000" algn="tl" rotWithShape="0">
                    <a:srgbClr val="000000"/>
                  </a:outerShdw>
                </a:effectLst>
                <a:latin typeface="Calibri" panose="020F0502020204030204" pitchFamily="34" charset="0"/>
                <a:cs typeface="Calibri" panose="020F0502020204030204" pitchFamily="34" charset="0"/>
              </a:rPr>
              <a:t>And so you became a model to all the believers in Macedonia and Achaia. The Lord’s message rang out from you not only in Macedonia and Achaia – your faith in God has become known everywhere...”</a:t>
            </a:r>
          </a:p>
        </p:txBody>
      </p:sp>
    </p:spTree>
    <p:extLst>
      <p:ext uri="{BB962C8B-B14F-4D97-AF65-F5344CB8AC3E}">
        <p14:creationId xmlns:p14="http://schemas.microsoft.com/office/powerpoint/2010/main" val="3119515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75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175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75203" name="Group 3"/>
          <p:cNvGrpSpPr>
            <a:grpSpLocks/>
          </p:cNvGrpSpPr>
          <p:nvPr/>
        </p:nvGrpSpPr>
        <p:grpSpPr bwMode="auto">
          <a:xfrm>
            <a:off x="3066373" y="1489997"/>
            <a:ext cx="5856651" cy="4897439"/>
            <a:chOff x="1066" y="890"/>
            <a:chExt cx="3311" cy="3085"/>
          </a:xfrm>
        </p:grpSpPr>
        <p:grpSp>
          <p:nvGrpSpPr>
            <p:cNvPr id="510994" name="Group 4"/>
            <p:cNvGrpSpPr>
              <a:grpSpLocks/>
            </p:cNvGrpSpPr>
            <p:nvPr/>
          </p:nvGrpSpPr>
          <p:grpSpPr bwMode="auto">
            <a:xfrm>
              <a:off x="1066" y="890"/>
              <a:ext cx="3311" cy="3085"/>
              <a:chOff x="1066" y="890"/>
              <a:chExt cx="3311" cy="3085"/>
            </a:xfrm>
          </p:grpSpPr>
          <p:sp>
            <p:nvSpPr>
              <p:cNvPr id="511001" name="Line 5"/>
              <p:cNvSpPr>
                <a:spLocks noChangeShapeType="1"/>
              </p:cNvSpPr>
              <p:nvPr/>
            </p:nvSpPr>
            <p:spPr bwMode="auto">
              <a:xfrm>
                <a:off x="1474" y="1434"/>
                <a:ext cx="2449" cy="2041"/>
              </a:xfrm>
              <a:prstGeom prst="line">
                <a:avLst/>
              </a:prstGeom>
              <a:noFill/>
              <a:ln w="28575">
                <a:solidFill>
                  <a:schemeClr val="tx1"/>
                </a:solidFill>
                <a:round/>
                <a:headEnd/>
                <a:tailEnd/>
              </a:ln>
            </p:spPr>
            <p:txBody>
              <a:bodyPr/>
              <a:lstStyle/>
              <a:p>
                <a:endParaRPr lang="en-CA" sz="2400" dirty="0"/>
              </a:p>
            </p:txBody>
          </p:sp>
          <p:sp>
            <p:nvSpPr>
              <p:cNvPr id="511002" name="Line 6"/>
              <p:cNvSpPr>
                <a:spLocks noChangeShapeType="1"/>
              </p:cNvSpPr>
              <p:nvPr/>
            </p:nvSpPr>
            <p:spPr bwMode="auto">
              <a:xfrm flipH="1">
                <a:off x="2245" y="935"/>
                <a:ext cx="907" cy="2949"/>
              </a:xfrm>
              <a:prstGeom prst="line">
                <a:avLst/>
              </a:prstGeom>
              <a:noFill/>
              <a:ln w="28575">
                <a:solidFill>
                  <a:schemeClr val="tx1"/>
                </a:solidFill>
                <a:round/>
                <a:headEnd/>
                <a:tailEnd/>
              </a:ln>
            </p:spPr>
            <p:txBody>
              <a:bodyPr/>
              <a:lstStyle/>
              <a:p>
                <a:endParaRPr lang="en-CA" sz="2400" dirty="0"/>
              </a:p>
            </p:txBody>
          </p:sp>
          <p:sp>
            <p:nvSpPr>
              <p:cNvPr id="511003" name="Line 7"/>
              <p:cNvSpPr>
                <a:spLocks noChangeShapeType="1"/>
              </p:cNvSpPr>
              <p:nvPr/>
            </p:nvSpPr>
            <p:spPr bwMode="auto">
              <a:xfrm flipV="1">
                <a:off x="1156" y="1979"/>
                <a:ext cx="3130" cy="997"/>
              </a:xfrm>
              <a:prstGeom prst="line">
                <a:avLst/>
              </a:prstGeom>
              <a:noFill/>
              <a:ln w="28575">
                <a:solidFill>
                  <a:schemeClr val="tx1"/>
                </a:solidFill>
                <a:round/>
                <a:headEnd/>
                <a:tailEnd/>
              </a:ln>
            </p:spPr>
            <p:txBody>
              <a:bodyPr/>
              <a:lstStyle/>
              <a:p>
                <a:endParaRPr lang="en-CA" sz="2400" dirty="0"/>
              </a:p>
            </p:txBody>
          </p:sp>
          <p:grpSp>
            <p:nvGrpSpPr>
              <p:cNvPr id="511004" name="Group 8"/>
              <p:cNvGrpSpPr>
                <a:grpSpLocks/>
              </p:cNvGrpSpPr>
              <p:nvPr/>
            </p:nvGrpSpPr>
            <p:grpSpPr bwMode="auto">
              <a:xfrm>
                <a:off x="1066" y="890"/>
                <a:ext cx="3311" cy="3085"/>
                <a:chOff x="1066" y="890"/>
                <a:chExt cx="3311" cy="3085"/>
              </a:xfrm>
            </p:grpSpPr>
            <p:sp>
              <p:nvSpPr>
                <p:cNvPr id="511005" name="Oval 9"/>
                <p:cNvSpPr>
                  <a:spLocks noChangeArrowheads="1"/>
                </p:cNvSpPr>
                <p:nvPr/>
              </p:nvSpPr>
              <p:spPr bwMode="auto">
                <a:xfrm>
                  <a:off x="2245" y="2024"/>
                  <a:ext cx="907" cy="862"/>
                </a:xfrm>
                <a:prstGeom prst="ellipse">
                  <a:avLst/>
                </a:prstGeom>
                <a:solidFill>
                  <a:schemeClr val="accent1"/>
                </a:solidFill>
                <a:ln w="28575">
                  <a:solidFill>
                    <a:schemeClr val="tx1"/>
                  </a:solidFill>
                  <a:round/>
                  <a:headEnd/>
                  <a:tailEnd/>
                </a:ln>
              </p:spPr>
              <p:txBody>
                <a:bodyPr wrap="none" anchor="ctr"/>
                <a:lstStyle/>
                <a:p>
                  <a:endParaRPr lang="en-US" sz="2400" dirty="0"/>
                </a:p>
              </p:txBody>
            </p:sp>
            <p:sp>
              <p:nvSpPr>
                <p:cNvPr id="511006" name="Oval 10"/>
                <p:cNvSpPr>
                  <a:spLocks noChangeArrowheads="1"/>
                </p:cNvSpPr>
                <p:nvPr/>
              </p:nvSpPr>
              <p:spPr bwMode="auto">
                <a:xfrm>
                  <a:off x="1066" y="890"/>
                  <a:ext cx="3311" cy="3085"/>
                </a:xfrm>
                <a:prstGeom prst="ellipse">
                  <a:avLst/>
                </a:prstGeom>
                <a:noFill/>
                <a:ln w="28575">
                  <a:solidFill>
                    <a:schemeClr val="tx1"/>
                  </a:solidFill>
                  <a:round/>
                  <a:headEnd/>
                  <a:tailEnd/>
                </a:ln>
              </p:spPr>
              <p:txBody>
                <a:bodyPr wrap="none" anchor="ctr"/>
                <a:lstStyle/>
                <a:p>
                  <a:endParaRPr lang="en-US" sz="2400" dirty="0"/>
                </a:p>
              </p:txBody>
            </p:sp>
            <p:sp>
              <p:nvSpPr>
                <p:cNvPr id="511007" name="Text Box 11"/>
                <p:cNvSpPr txBox="1">
                  <a:spLocks noChangeArrowheads="1"/>
                </p:cNvSpPr>
                <p:nvPr/>
              </p:nvSpPr>
              <p:spPr bwMode="auto">
                <a:xfrm>
                  <a:off x="2283" y="2266"/>
                  <a:ext cx="817" cy="330"/>
                </a:xfrm>
                <a:prstGeom prst="rect">
                  <a:avLst/>
                </a:prstGeom>
                <a:noFill/>
                <a:ln w="28575">
                  <a:noFill/>
                  <a:miter lim="800000"/>
                  <a:headEnd/>
                  <a:tailEnd/>
                </a:ln>
              </p:spPr>
              <p:txBody>
                <a:bodyPr>
                  <a:spAutoFit/>
                </a:bodyPr>
                <a:lstStyle/>
                <a:p>
                  <a:pPr algn="ctr">
                    <a:spcBef>
                      <a:spcPct val="50000"/>
                    </a:spcBef>
                  </a:pPr>
                  <a:r>
                    <a:rPr lang="en-CA" sz="2800" b="1" dirty="0">
                      <a:solidFill>
                        <a:srgbClr val="000000"/>
                      </a:solidFill>
                      <a:latin typeface="Arial" panose="020B0604020202020204" pitchFamily="34" charset="0"/>
                      <a:cs typeface="Arial" panose="020B0604020202020204" pitchFamily="34" charset="0"/>
                    </a:rPr>
                    <a:t>JESUS</a:t>
                  </a:r>
                </a:p>
              </p:txBody>
            </p:sp>
          </p:grpSp>
        </p:grpSp>
        <p:sp>
          <p:nvSpPr>
            <p:cNvPr id="510995" name="Text Box 12"/>
            <p:cNvSpPr txBox="1">
              <a:spLocks noChangeArrowheads="1"/>
            </p:cNvSpPr>
            <p:nvPr/>
          </p:nvSpPr>
          <p:spPr bwMode="auto">
            <a:xfrm>
              <a:off x="1292" y="2160"/>
              <a:ext cx="772" cy="317"/>
            </a:xfrm>
            <a:prstGeom prst="rect">
              <a:avLst/>
            </a:prstGeom>
            <a:noFill/>
            <a:ln w="9525">
              <a:noFill/>
              <a:miter lim="800000"/>
              <a:headEnd/>
              <a:tailEnd/>
            </a:ln>
          </p:spPr>
          <p:txBody>
            <a:bodyPr>
              <a:spAutoFit/>
            </a:bodyPr>
            <a:lstStyle/>
            <a:p>
              <a:pPr algn="ctr">
                <a:spcBef>
                  <a:spcPct val="50000"/>
                </a:spcBef>
              </a:pPr>
              <a:r>
                <a:rPr lang="en-CA" sz="2667" b="1" dirty="0">
                  <a:solidFill>
                    <a:srgbClr val="000000"/>
                  </a:solidFill>
                </a:rPr>
                <a:t>Family</a:t>
              </a:r>
            </a:p>
          </p:txBody>
        </p:sp>
        <p:sp>
          <p:nvSpPr>
            <p:cNvPr id="510996" name="Text Box 13"/>
            <p:cNvSpPr txBox="1">
              <a:spLocks noChangeArrowheads="1"/>
            </p:cNvSpPr>
            <p:nvPr/>
          </p:nvSpPr>
          <p:spPr bwMode="auto">
            <a:xfrm>
              <a:off x="1882" y="1540"/>
              <a:ext cx="998" cy="317"/>
            </a:xfrm>
            <a:prstGeom prst="rect">
              <a:avLst/>
            </a:prstGeom>
            <a:noFill/>
            <a:ln w="9525">
              <a:noFill/>
              <a:miter lim="800000"/>
              <a:headEnd/>
              <a:tailEnd/>
            </a:ln>
          </p:spPr>
          <p:txBody>
            <a:bodyPr>
              <a:spAutoFit/>
            </a:bodyPr>
            <a:lstStyle/>
            <a:p>
              <a:pPr algn="ctr">
                <a:spcBef>
                  <a:spcPct val="50000"/>
                </a:spcBef>
              </a:pPr>
              <a:r>
                <a:rPr lang="en-CA" sz="2667" b="1" dirty="0">
                  <a:solidFill>
                    <a:srgbClr val="000000"/>
                  </a:solidFill>
                </a:rPr>
                <a:t>Vocation</a:t>
              </a:r>
            </a:p>
          </p:txBody>
        </p:sp>
        <p:sp>
          <p:nvSpPr>
            <p:cNvPr id="510997" name="Text Box 14"/>
            <p:cNvSpPr txBox="1">
              <a:spLocks noChangeArrowheads="1"/>
            </p:cNvSpPr>
            <p:nvPr/>
          </p:nvSpPr>
          <p:spPr bwMode="auto">
            <a:xfrm>
              <a:off x="3016" y="1661"/>
              <a:ext cx="953" cy="317"/>
            </a:xfrm>
            <a:prstGeom prst="rect">
              <a:avLst/>
            </a:prstGeom>
            <a:noFill/>
            <a:ln w="9525">
              <a:noFill/>
              <a:miter lim="800000"/>
              <a:headEnd/>
              <a:tailEnd/>
            </a:ln>
          </p:spPr>
          <p:txBody>
            <a:bodyPr>
              <a:spAutoFit/>
            </a:bodyPr>
            <a:lstStyle/>
            <a:p>
              <a:pPr algn="ctr">
                <a:spcBef>
                  <a:spcPct val="50000"/>
                </a:spcBef>
              </a:pPr>
              <a:r>
                <a:rPr lang="en-CA" sz="2667" b="1" dirty="0">
                  <a:solidFill>
                    <a:srgbClr val="000000"/>
                  </a:solidFill>
                </a:rPr>
                <a:t>Church</a:t>
              </a:r>
            </a:p>
          </p:txBody>
        </p:sp>
        <p:sp>
          <p:nvSpPr>
            <p:cNvPr id="510998" name="Text Box 15"/>
            <p:cNvSpPr txBox="1">
              <a:spLocks noChangeArrowheads="1"/>
            </p:cNvSpPr>
            <p:nvPr/>
          </p:nvSpPr>
          <p:spPr bwMode="auto">
            <a:xfrm>
              <a:off x="3183" y="2432"/>
              <a:ext cx="1103" cy="317"/>
            </a:xfrm>
            <a:prstGeom prst="rect">
              <a:avLst/>
            </a:prstGeom>
            <a:noFill/>
            <a:ln w="9525">
              <a:noFill/>
              <a:miter lim="800000"/>
              <a:headEnd/>
              <a:tailEnd/>
            </a:ln>
          </p:spPr>
          <p:txBody>
            <a:bodyPr wrap="square">
              <a:spAutoFit/>
            </a:bodyPr>
            <a:lstStyle/>
            <a:p>
              <a:pPr algn="ctr">
                <a:spcBef>
                  <a:spcPct val="50000"/>
                </a:spcBef>
              </a:pPr>
              <a:r>
                <a:rPr lang="en-CA" sz="2667" b="1" dirty="0">
                  <a:solidFill>
                    <a:srgbClr val="000000"/>
                  </a:solidFill>
                </a:rPr>
                <a:t>Education</a:t>
              </a:r>
            </a:p>
          </p:txBody>
        </p:sp>
        <p:sp>
          <p:nvSpPr>
            <p:cNvPr id="510999" name="Text Box 16"/>
            <p:cNvSpPr txBox="1">
              <a:spLocks noChangeArrowheads="1"/>
            </p:cNvSpPr>
            <p:nvPr/>
          </p:nvSpPr>
          <p:spPr bwMode="auto">
            <a:xfrm>
              <a:off x="2472" y="3294"/>
              <a:ext cx="1270" cy="317"/>
            </a:xfrm>
            <a:prstGeom prst="rect">
              <a:avLst/>
            </a:prstGeom>
            <a:noFill/>
            <a:ln w="9525">
              <a:noFill/>
              <a:miter lim="800000"/>
              <a:headEnd/>
              <a:tailEnd/>
            </a:ln>
          </p:spPr>
          <p:txBody>
            <a:bodyPr>
              <a:spAutoFit/>
            </a:bodyPr>
            <a:lstStyle/>
            <a:p>
              <a:pPr algn="ctr">
                <a:spcBef>
                  <a:spcPct val="50000"/>
                </a:spcBef>
              </a:pPr>
              <a:r>
                <a:rPr lang="en-CA" sz="2667" b="1" dirty="0">
                  <a:solidFill>
                    <a:srgbClr val="000000"/>
                  </a:solidFill>
                </a:rPr>
                <a:t>Neighbours</a:t>
              </a:r>
            </a:p>
          </p:txBody>
        </p:sp>
        <p:sp>
          <p:nvSpPr>
            <p:cNvPr id="511000" name="Text Box 17"/>
            <p:cNvSpPr txBox="1">
              <a:spLocks noChangeArrowheads="1"/>
            </p:cNvSpPr>
            <p:nvPr/>
          </p:nvSpPr>
          <p:spPr bwMode="auto">
            <a:xfrm>
              <a:off x="1292" y="2976"/>
              <a:ext cx="1180" cy="317"/>
            </a:xfrm>
            <a:prstGeom prst="rect">
              <a:avLst/>
            </a:prstGeom>
            <a:noFill/>
            <a:ln w="9525">
              <a:noFill/>
              <a:miter lim="800000"/>
              <a:headEnd/>
              <a:tailEnd/>
            </a:ln>
          </p:spPr>
          <p:txBody>
            <a:bodyPr>
              <a:spAutoFit/>
            </a:bodyPr>
            <a:lstStyle/>
            <a:p>
              <a:pPr algn="ctr">
                <a:spcBef>
                  <a:spcPct val="50000"/>
                </a:spcBef>
              </a:pPr>
              <a:r>
                <a:rPr lang="en-CA" sz="2667" b="1" dirty="0">
                  <a:solidFill>
                    <a:srgbClr val="000000"/>
                  </a:solidFill>
                </a:rPr>
                <a:t>Recreation</a:t>
              </a:r>
            </a:p>
          </p:txBody>
        </p:sp>
      </p:grpSp>
      <p:grpSp>
        <p:nvGrpSpPr>
          <p:cNvPr id="1075231" name="Group 31"/>
          <p:cNvGrpSpPr>
            <a:grpSpLocks/>
          </p:cNvGrpSpPr>
          <p:nvPr/>
        </p:nvGrpSpPr>
        <p:grpSpPr bwMode="auto">
          <a:xfrm>
            <a:off x="2773281" y="1316664"/>
            <a:ext cx="6336704" cy="5376597"/>
            <a:chOff x="861" y="754"/>
            <a:chExt cx="3674" cy="3402"/>
          </a:xfrm>
        </p:grpSpPr>
        <p:sp>
          <p:nvSpPr>
            <p:cNvPr id="510988" name="AutoShape 18"/>
            <p:cNvSpPr>
              <a:spLocks noChangeArrowheads="1"/>
            </p:cNvSpPr>
            <p:nvPr/>
          </p:nvSpPr>
          <p:spPr bwMode="auto">
            <a:xfrm rot="8063904">
              <a:off x="1405" y="3454"/>
              <a:ext cx="363" cy="226"/>
            </a:xfrm>
            <a:prstGeom prst="rightArrow">
              <a:avLst>
                <a:gd name="adj1" fmla="val 50000"/>
                <a:gd name="adj2" fmla="val 40155"/>
              </a:avLst>
            </a:prstGeom>
            <a:solidFill>
              <a:srgbClr val="FFFF00"/>
            </a:solidFill>
            <a:ln w="9525">
              <a:solidFill>
                <a:schemeClr val="tx1"/>
              </a:solidFill>
              <a:miter lim="800000"/>
              <a:headEnd/>
              <a:tailEnd/>
            </a:ln>
          </p:spPr>
          <p:txBody>
            <a:bodyPr wrap="none" anchor="ctr"/>
            <a:lstStyle/>
            <a:p>
              <a:endParaRPr lang="en-US" sz="2400" dirty="0"/>
            </a:p>
          </p:txBody>
        </p:sp>
        <p:sp>
          <p:nvSpPr>
            <p:cNvPr id="510989" name="AutoShape 19"/>
            <p:cNvSpPr>
              <a:spLocks noChangeArrowheads="1"/>
            </p:cNvSpPr>
            <p:nvPr/>
          </p:nvSpPr>
          <p:spPr bwMode="auto">
            <a:xfrm rot="-6602652">
              <a:off x="2062" y="823"/>
              <a:ext cx="363" cy="226"/>
            </a:xfrm>
            <a:prstGeom prst="rightArrow">
              <a:avLst>
                <a:gd name="adj1" fmla="val 50000"/>
                <a:gd name="adj2" fmla="val 40155"/>
              </a:avLst>
            </a:prstGeom>
            <a:solidFill>
              <a:srgbClr val="FFFF00"/>
            </a:solidFill>
            <a:ln w="9525">
              <a:solidFill>
                <a:schemeClr val="tx1"/>
              </a:solidFill>
              <a:miter lim="800000"/>
              <a:headEnd/>
              <a:tailEnd/>
            </a:ln>
          </p:spPr>
          <p:txBody>
            <a:bodyPr wrap="none" anchor="ctr"/>
            <a:lstStyle/>
            <a:p>
              <a:endParaRPr lang="en-US" sz="2400" dirty="0"/>
            </a:p>
          </p:txBody>
        </p:sp>
        <p:sp>
          <p:nvSpPr>
            <p:cNvPr id="510990" name="AutoShape 20"/>
            <p:cNvSpPr>
              <a:spLocks noChangeArrowheads="1"/>
            </p:cNvSpPr>
            <p:nvPr/>
          </p:nvSpPr>
          <p:spPr bwMode="auto">
            <a:xfrm rot="-2768062">
              <a:off x="3695" y="1186"/>
              <a:ext cx="363" cy="226"/>
            </a:xfrm>
            <a:prstGeom prst="rightArrow">
              <a:avLst>
                <a:gd name="adj1" fmla="val 50000"/>
                <a:gd name="adj2" fmla="val 40155"/>
              </a:avLst>
            </a:prstGeom>
            <a:solidFill>
              <a:srgbClr val="FFFF00"/>
            </a:solidFill>
            <a:ln w="9525">
              <a:solidFill>
                <a:schemeClr val="tx1"/>
              </a:solidFill>
              <a:miter lim="800000"/>
              <a:headEnd/>
              <a:tailEnd/>
            </a:ln>
          </p:spPr>
          <p:txBody>
            <a:bodyPr wrap="none" anchor="ctr"/>
            <a:lstStyle/>
            <a:p>
              <a:endParaRPr lang="en-US" sz="2400" dirty="0"/>
            </a:p>
          </p:txBody>
        </p:sp>
        <p:sp>
          <p:nvSpPr>
            <p:cNvPr id="510991" name="AutoShape 21"/>
            <p:cNvSpPr>
              <a:spLocks noChangeArrowheads="1"/>
            </p:cNvSpPr>
            <p:nvPr/>
          </p:nvSpPr>
          <p:spPr bwMode="auto">
            <a:xfrm rot="-10203978">
              <a:off x="861" y="2069"/>
              <a:ext cx="363" cy="226"/>
            </a:xfrm>
            <a:prstGeom prst="rightArrow">
              <a:avLst>
                <a:gd name="adj1" fmla="val 50000"/>
                <a:gd name="adj2" fmla="val 40155"/>
              </a:avLst>
            </a:prstGeom>
            <a:solidFill>
              <a:srgbClr val="FFFF00"/>
            </a:solidFill>
            <a:ln w="9525">
              <a:solidFill>
                <a:schemeClr val="tx1"/>
              </a:solidFill>
              <a:miter lim="800000"/>
              <a:headEnd/>
              <a:tailEnd/>
            </a:ln>
          </p:spPr>
          <p:txBody>
            <a:bodyPr wrap="none" anchor="ctr"/>
            <a:lstStyle/>
            <a:p>
              <a:endParaRPr lang="en-US" sz="2400" dirty="0"/>
            </a:p>
          </p:txBody>
        </p:sp>
        <p:sp>
          <p:nvSpPr>
            <p:cNvPr id="510992" name="AutoShape 22"/>
            <p:cNvSpPr>
              <a:spLocks noChangeArrowheads="1"/>
            </p:cNvSpPr>
            <p:nvPr/>
          </p:nvSpPr>
          <p:spPr bwMode="auto">
            <a:xfrm rot="4641638">
              <a:off x="2924" y="3862"/>
              <a:ext cx="363" cy="226"/>
            </a:xfrm>
            <a:prstGeom prst="rightArrow">
              <a:avLst>
                <a:gd name="adj1" fmla="val 50000"/>
                <a:gd name="adj2" fmla="val 40155"/>
              </a:avLst>
            </a:prstGeom>
            <a:solidFill>
              <a:srgbClr val="FFFF00"/>
            </a:solidFill>
            <a:ln w="9525">
              <a:solidFill>
                <a:schemeClr val="tx1"/>
              </a:solidFill>
              <a:miter lim="800000"/>
              <a:headEnd/>
              <a:tailEnd/>
            </a:ln>
          </p:spPr>
          <p:txBody>
            <a:bodyPr wrap="none" anchor="ctr"/>
            <a:lstStyle/>
            <a:p>
              <a:endParaRPr lang="en-US" sz="2400" dirty="0"/>
            </a:p>
          </p:txBody>
        </p:sp>
        <p:sp>
          <p:nvSpPr>
            <p:cNvPr id="510993" name="AutoShape 23"/>
            <p:cNvSpPr>
              <a:spLocks noChangeArrowheads="1"/>
            </p:cNvSpPr>
            <p:nvPr/>
          </p:nvSpPr>
          <p:spPr bwMode="auto">
            <a:xfrm rot="1008499">
              <a:off x="4172" y="2704"/>
              <a:ext cx="363" cy="226"/>
            </a:xfrm>
            <a:prstGeom prst="rightArrow">
              <a:avLst>
                <a:gd name="adj1" fmla="val 50000"/>
                <a:gd name="adj2" fmla="val 40155"/>
              </a:avLst>
            </a:prstGeom>
            <a:solidFill>
              <a:srgbClr val="FFFF00"/>
            </a:solidFill>
            <a:ln w="9525">
              <a:solidFill>
                <a:schemeClr val="tx1"/>
              </a:solidFill>
              <a:miter lim="800000"/>
              <a:headEnd/>
              <a:tailEnd/>
            </a:ln>
          </p:spPr>
          <p:txBody>
            <a:bodyPr wrap="none" anchor="ctr"/>
            <a:lstStyle/>
            <a:p>
              <a:endParaRPr lang="en-US" sz="2400" dirty="0"/>
            </a:p>
          </p:txBody>
        </p:sp>
      </p:grpSp>
      <p:grpSp>
        <p:nvGrpSpPr>
          <p:cNvPr id="1075230" name="Group 30"/>
          <p:cNvGrpSpPr>
            <a:grpSpLocks/>
          </p:cNvGrpSpPr>
          <p:nvPr/>
        </p:nvGrpSpPr>
        <p:grpSpPr bwMode="auto">
          <a:xfrm>
            <a:off x="4870324" y="3020258"/>
            <a:ext cx="2142618" cy="1920213"/>
            <a:chOff x="2101" y="1842"/>
            <a:chExt cx="1208" cy="1225"/>
          </a:xfrm>
        </p:grpSpPr>
        <p:sp>
          <p:nvSpPr>
            <p:cNvPr id="510982" name="AutoShape 24"/>
            <p:cNvSpPr>
              <a:spLocks noChangeArrowheads="1"/>
            </p:cNvSpPr>
            <p:nvPr/>
          </p:nvSpPr>
          <p:spPr bwMode="auto">
            <a:xfrm rot="-2768062">
              <a:off x="3002" y="1948"/>
              <a:ext cx="163" cy="226"/>
            </a:xfrm>
            <a:prstGeom prst="rightArrow">
              <a:avLst>
                <a:gd name="adj1" fmla="val 50000"/>
                <a:gd name="adj2" fmla="val 25000"/>
              </a:avLst>
            </a:prstGeom>
            <a:solidFill>
              <a:srgbClr val="FF0000"/>
            </a:solidFill>
            <a:ln w="9525">
              <a:solidFill>
                <a:schemeClr val="tx1"/>
              </a:solidFill>
              <a:miter lim="800000"/>
              <a:headEnd/>
              <a:tailEnd/>
            </a:ln>
          </p:spPr>
          <p:txBody>
            <a:bodyPr vert="eaVert" wrap="none" anchor="ctr"/>
            <a:lstStyle/>
            <a:p>
              <a:pPr algn="ctr"/>
              <a:endParaRPr lang="en-US" sz="2400" dirty="0"/>
            </a:p>
          </p:txBody>
        </p:sp>
        <p:sp>
          <p:nvSpPr>
            <p:cNvPr id="510983" name="AutoShape 25"/>
            <p:cNvSpPr>
              <a:spLocks noChangeArrowheads="1"/>
            </p:cNvSpPr>
            <p:nvPr/>
          </p:nvSpPr>
          <p:spPr bwMode="auto">
            <a:xfrm rot="4405637">
              <a:off x="2721" y="2864"/>
              <a:ext cx="181" cy="226"/>
            </a:xfrm>
            <a:prstGeom prst="rightArrow">
              <a:avLst>
                <a:gd name="adj1" fmla="val 50000"/>
                <a:gd name="adj2" fmla="val 25000"/>
              </a:avLst>
            </a:prstGeom>
            <a:solidFill>
              <a:srgbClr val="FF0000"/>
            </a:solidFill>
            <a:ln w="9525">
              <a:solidFill>
                <a:schemeClr val="tx1"/>
              </a:solidFill>
              <a:miter lim="800000"/>
              <a:headEnd/>
              <a:tailEnd/>
            </a:ln>
          </p:spPr>
          <p:txBody>
            <a:bodyPr wrap="none" anchor="ctr"/>
            <a:lstStyle/>
            <a:p>
              <a:endParaRPr lang="en-US" sz="2400" dirty="0"/>
            </a:p>
          </p:txBody>
        </p:sp>
        <p:sp>
          <p:nvSpPr>
            <p:cNvPr id="510984" name="AutoShape 26"/>
            <p:cNvSpPr>
              <a:spLocks noChangeArrowheads="1"/>
            </p:cNvSpPr>
            <p:nvPr/>
          </p:nvSpPr>
          <p:spPr bwMode="auto">
            <a:xfrm rot="7879995">
              <a:off x="2277" y="2719"/>
              <a:ext cx="164" cy="226"/>
            </a:xfrm>
            <a:prstGeom prst="rightArrow">
              <a:avLst>
                <a:gd name="adj1" fmla="val 50000"/>
                <a:gd name="adj2" fmla="val 25000"/>
              </a:avLst>
            </a:prstGeom>
            <a:solidFill>
              <a:srgbClr val="FF0000"/>
            </a:solidFill>
            <a:ln w="9525">
              <a:solidFill>
                <a:schemeClr val="tx1"/>
              </a:solidFill>
              <a:miter lim="800000"/>
              <a:headEnd/>
              <a:tailEnd/>
            </a:ln>
          </p:spPr>
          <p:txBody>
            <a:bodyPr wrap="none" anchor="ctr"/>
            <a:lstStyle/>
            <a:p>
              <a:endParaRPr lang="en-US" sz="2400" dirty="0"/>
            </a:p>
          </p:txBody>
        </p:sp>
        <p:sp>
          <p:nvSpPr>
            <p:cNvPr id="510985" name="AutoShape 27"/>
            <p:cNvSpPr>
              <a:spLocks noChangeArrowheads="1"/>
            </p:cNvSpPr>
            <p:nvPr/>
          </p:nvSpPr>
          <p:spPr bwMode="auto">
            <a:xfrm rot="11895526">
              <a:off x="2101" y="2209"/>
              <a:ext cx="176" cy="226"/>
            </a:xfrm>
            <a:prstGeom prst="rightArrow">
              <a:avLst>
                <a:gd name="adj1" fmla="val 50000"/>
                <a:gd name="adj2" fmla="val 25000"/>
              </a:avLst>
            </a:prstGeom>
            <a:solidFill>
              <a:srgbClr val="FF0000"/>
            </a:solidFill>
            <a:ln w="9525">
              <a:solidFill>
                <a:schemeClr val="tx1"/>
              </a:solidFill>
              <a:miter lim="800000"/>
              <a:headEnd/>
              <a:tailEnd/>
            </a:ln>
          </p:spPr>
          <p:txBody>
            <a:bodyPr wrap="none" anchor="ctr"/>
            <a:lstStyle/>
            <a:p>
              <a:endParaRPr lang="en-US" sz="2400" dirty="0"/>
            </a:p>
          </p:txBody>
        </p:sp>
        <p:sp>
          <p:nvSpPr>
            <p:cNvPr id="510986" name="AutoShape 28"/>
            <p:cNvSpPr>
              <a:spLocks noChangeArrowheads="1"/>
            </p:cNvSpPr>
            <p:nvPr/>
          </p:nvSpPr>
          <p:spPr bwMode="auto">
            <a:xfrm rot="15232057">
              <a:off x="2478" y="1820"/>
              <a:ext cx="182" cy="226"/>
            </a:xfrm>
            <a:prstGeom prst="rightArrow">
              <a:avLst>
                <a:gd name="adj1" fmla="val 50000"/>
                <a:gd name="adj2" fmla="val 25000"/>
              </a:avLst>
            </a:prstGeom>
            <a:solidFill>
              <a:srgbClr val="FF0000"/>
            </a:solidFill>
            <a:ln w="9525">
              <a:solidFill>
                <a:schemeClr val="tx1"/>
              </a:solidFill>
              <a:miter lim="800000"/>
              <a:headEnd/>
              <a:tailEnd/>
            </a:ln>
          </p:spPr>
          <p:txBody>
            <a:bodyPr wrap="none" anchor="ctr"/>
            <a:lstStyle/>
            <a:p>
              <a:endParaRPr lang="en-US" sz="2400" dirty="0"/>
            </a:p>
          </p:txBody>
        </p:sp>
        <p:sp>
          <p:nvSpPr>
            <p:cNvPr id="510987" name="AutoShape 29"/>
            <p:cNvSpPr>
              <a:spLocks noChangeArrowheads="1"/>
            </p:cNvSpPr>
            <p:nvPr/>
          </p:nvSpPr>
          <p:spPr bwMode="auto">
            <a:xfrm rot="999712">
              <a:off x="3152" y="2432"/>
              <a:ext cx="157" cy="226"/>
            </a:xfrm>
            <a:prstGeom prst="rightArrow">
              <a:avLst>
                <a:gd name="adj1" fmla="val 50000"/>
                <a:gd name="adj2" fmla="val 25000"/>
              </a:avLst>
            </a:prstGeom>
            <a:solidFill>
              <a:srgbClr val="FF0000"/>
            </a:solidFill>
            <a:ln w="9525">
              <a:solidFill>
                <a:schemeClr val="tx1"/>
              </a:solidFill>
              <a:miter lim="800000"/>
              <a:headEnd/>
              <a:tailEnd/>
            </a:ln>
          </p:spPr>
          <p:txBody>
            <a:bodyPr wrap="none" anchor="ctr"/>
            <a:lstStyle/>
            <a:p>
              <a:endParaRPr lang="en-US" sz="2400" dirty="0"/>
            </a:p>
          </p:txBody>
        </p:sp>
      </p:grpSp>
      <p:sp>
        <p:nvSpPr>
          <p:cNvPr id="1075232" name="Text Box 32"/>
          <p:cNvSpPr txBox="1">
            <a:spLocks noChangeArrowheads="1"/>
          </p:cNvSpPr>
          <p:nvPr/>
        </p:nvSpPr>
        <p:spPr bwMode="auto">
          <a:xfrm>
            <a:off x="1299838" y="1172686"/>
            <a:ext cx="9196255" cy="1569660"/>
          </a:xfrm>
          <a:prstGeom prst="rect">
            <a:avLst/>
          </a:prstGeom>
          <a:noFill/>
          <a:ln w="9525">
            <a:noFill/>
            <a:miter lim="800000"/>
            <a:headEnd/>
            <a:tailEnd/>
          </a:ln>
          <a:effectLst/>
        </p:spPr>
        <p:txBody>
          <a:bodyPr wrap="square">
            <a:spAutoFit/>
          </a:bodyPr>
          <a:lstStyle/>
          <a:p>
            <a:pPr algn="ctr">
              <a:spcBef>
                <a:spcPct val="50000"/>
              </a:spcBef>
              <a:defRPr/>
            </a:pPr>
            <a:r>
              <a:rPr lang="en-CA" sz="3200" b="1" dirty="0">
                <a:solidFill>
                  <a:srgbClr val="FF0000"/>
                </a:solidFill>
                <a:effectLst>
                  <a:outerShdw blurRad="50800" dist="63500" dir="5400000" algn="ctr" rotWithShape="0">
                    <a:srgbClr val="000000"/>
                  </a:outerShdw>
                </a:effectLst>
              </a:rPr>
              <a:t>With Jesus at the center of our lives and the Holy Spirit empowering all we do, Jesus will shine through us to the world and be glorified through us!</a:t>
            </a:r>
          </a:p>
        </p:txBody>
      </p:sp>
      <p:sp>
        <p:nvSpPr>
          <p:cNvPr id="33" name="TextBox 32">
            <a:extLst>
              <a:ext uri="{FF2B5EF4-FFF2-40B4-BE49-F238E27FC236}">
                <a16:creationId xmlns:a16="http://schemas.microsoft.com/office/drawing/2014/main" id="{540067FB-79DF-4142-85D1-6C0636A1AB5F}"/>
              </a:ext>
            </a:extLst>
          </p:cNvPr>
          <p:cNvSpPr txBox="1"/>
          <p:nvPr/>
        </p:nvSpPr>
        <p:spPr>
          <a:xfrm>
            <a:off x="1411996" y="518005"/>
            <a:ext cx="6707971" cy="707886"/>
          </a:xfrm>
          <a:prstGeom prst="rect">
            <a:avLst/>
          </a:prstGeom>
          <a:noFill/>
        </p:spPr>
        <p:txBody>
          <a:bodyPr wrap="square" rtlCol="0">
            <a:spAutoFit/>
          </a:bodyPr>
          <a:lstStyle/>
          <a:p>
            <a:r>
              <a:rPr lang="en-CA" sz="4000" b="1" i="1" dirty="0">
                <a:solidFill>
                  <a:srgbClr val="FFFF00"/>
                </a:solidFill>
                <a:effectLst>
                  <a:outerShdw blurRad="50800" dist="50800" dir="5400000" algn="ctr" rotWithShape="0">
                    <a:schemeClr val="bg1"/>
                  </a:outerShdw>
                </a:effectLst>
              </a:rPr>
              <a:t>Jesus – The Center of Our Lives!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1075203"/>
                                        </p:tgtEl>
                                        <p:attrNameLst>
                                          <p:attrName>style.visibility</p:attrName>
                                        </p:attrNameLst>
                                      </p:cBhvr>
                                      <p:to>
                                        <p:strVal val="visible"/>
                                      </p:to>
                                    </p:set>
                                    <p:anim calcmode="lin" valueType="num">
                                      <p:cBhvr>
                                        <p:cTn id="7" dur="1000" fill="hold"/>
                                        <p:tgtEl>
                                          <p:spTgt spid="1075203"/>
                                        </p:tgtEl>
                                        <p:attrNameLst>
                                          <p:attrName>ppt_w</p:attrName>
                                        </p:attrNameLst>
                                      </p:cBhvr>
                                      <p:tavLst>
                                        <p:tav tm="0">
                                          <p:val>
                                            <p:fltVal val="0"/>
                                          </p:val>
                                        </p:tav>
                                        <p:tav tm="100000">
                                          <p:val>
                                            <p:strVal val="#ppt_w"/>
                                          </p:val>
                                        </p:tav>
                                      </p:tavLst>
                                    </p:anim>
                                    <p:anim calcmode="lin" valueType="num">
                                      <p:cBhvr>
                                        <p:cTn id="8" dur="1000" fill="hold"/>
                                        <p:tgtEl>
                                          <p:spTgt spid="1075203"/>
                                        </p:tgtEl>
                                        <p:attrNameLst>
                                          <p:attrName>ppt_h</p:attrName>
                                        </p:attrNameLst>
                                      </p:cBhvr>
                                      <p:tavLst>
                                        <p:tav tm="0">
                                          <p:val>
                                            <p:fltVal val="0"/>
                                          </p:val>
                                        </p:tav>
                                        <p:tav tm="100000">
                                          <p:val>
                                            <p:strVal val="#ppt_h"/>
                                          </p:val>
                                        </p:tav>
                                      </p:tavLst>
                                    </p:anim>
                                    <p:animEffect transition="in" filter="fade">
                                      <p:cBhvr>
                                        <p:cTn id="9" dur="1000"/>
                                        <p:tgtEl>
                                          <p:spTgt spid="1075203"/>
                                        </p:tgtEl>
                                      </p:cBhvr>
                                    </p:animEffec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1075232"/>
                                        </p:tgtEl>
                                        <p:attrNameLst>
                                          <p:attrName>style.visibility</p:attrName>
                                        </p:attrNameLst>
                                      </p:cBhvr>
                                      <p:to>
                                        <p:strVal val="visible"/>
                                      </p:to>
                                    </p:set>
                                    <p:anim calcmode="discrete" valueType="clr">
                                      <p:cBhvr override="childStyle">
                                        <p:cTn id="14" dur="80"/>
                                        <p:tgtEl>
                                          <p:spTgt spid="1075232"/>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1075232"/>
                                        </p:tgtEl>
                                        <p:attrNameLst>
                                          <p:attrName>fillcolor</p:attrName>
                                        </p:attrNameLst>
                                      </p:cBhvr>
                                      <p:tavLst>
                                        <p:tav tm="0">
                                          <p:val>
                                            <p:clrVal>
                                              <a:schemeClr val="accent2"/>
                                            </p:clrVal>
                                          </p:val>
                                        </p:tav>
                                        <p:tav tm="50000">
                                          <p:val>
                                            <p:clrVal>
                                              <a:schemeClr val="hlink"/>
                                            </p:clrVal>
                                          </p:val>
                                        </p:tav>
                                      </p:tavLst>
                                    </p:anim>
                                    <p:set>
                                      <p:cBhvr>
                                        <p:cTn id="16" dur="80"/>
                                        <p:tgtEl>
                                          <p:spTgt spid="1075232"/>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1075230"/>
                                        </p:tgtEl>
                                        <p:attrNameLst>
                                          <p:attrName>style.visibility</p:attrName>
                                        </p:attrNameLst>
                                      </p:cBhvr>
                                      <p:to>
                                        <p:strVal val="visible"/>
                                      </p:to>
                                    </p:set>
                                    <p:anim calcmode="lin" valueType="num">
                                      <p:cBhvr>
                                        <p:cTn id="21" dur="1750" fill="hold"/>
                                        <p:tgtEl>
                                          <p:spTgt spid="1075230"/>
                                        </p:tgtEl>
                                        <p:attrNameLst>
                                          <p:attrName>ppt_w</p:attrName>
                                        </p:attrNameLst>
                                      </p:cBhvr>
                                      <p:tavLst>
                                        <p:tav tm="0">
                                          <p:val>
                                            <p:fltVal val="0"/>
                                          </p:val>
                                        </p:tav>
                                        <p:tav tm="100000">
                                          <p:val>
                                            <p:strVal val="#ppt_w"/>
                                          </p:val>
                                        </p:tav>
                                      </p:tavLst>
                                    </p:anim>
                                    <p:anim calcmode="lin" valueType="num">
                                      <p:cBhvr>
                                        <p:cTn id="22" dur="1750" fill="hold"/>
                                        <p:tgtEl>
                                          <p:spTgt spid="1075230"/>
                                        </p:tgtEl>
                                        <p:attrNameLst>
                                          <p:attrName>ppt_h</p:attrName>
                                        </p:attrNameLst>
                                      </p:cBhvr>
                                      <p:tavLst>
                                        <p:tav tm="0">
                                          <p:val>
                                            <p:fltVal val="0"/>
                                          </p:val>
                                        </p:tav>
                                        <p:tav tm="100000">
                                          <p:val>
                                            <p:strVal val="#ppt_h"/>
                                          </p:val>
                                        </p:tav>
                                      </p:tavLst>
                                    </p:anim>
                                    <p:animEffect transition="in" filter="fade">
                                      <p:cBhvr>
                                        <p:cTn id="23" dur="1750"/>
                                        <p:tgtEl>
                                          <p:spTgt spid="1075230"/>
                                        </p:tgtEl>
                                      </p:cBhvr>
                                    </p:animEffect>
                                  </p:childTnLst>
                                </p:cTn>
                              </p:par>
                            </p:childTnLst>
                          </p:cTn>
                        </p:par>
                        <p:par>
                          <p:cTn id="24" fill="hold">
                            <p:stCondLst>
                              <p:cond delay="1750"/>
                            </p:stCondLst>
                            <p:childTnLst>
                              <p:par>
                                <p:cTn id="25" presetID="53" presetClass="entr" presetSubtype="0" fill="hold" nodeType="afterEffect">
                                  <p:stCondLst>
                                    <p:cond delay="0"/>
                                  </p:stCondLst>
                                  <p:childTnLst>
                                    <p:set>
                                      <p:cBhvr>
                                        <p:cTn id="26" dur="1" fill="hold">
                                          <p:stCondLst>
                                            <p:cond delay="0"/>
                                          </p:stCondLst>
                                        </p:cTn>
                                        <p:tgtEl>
                                          <p:spTgt spid="1075231"/>
                                        </p:tgtEl>
                                        <p:attrNameLst>
                                          <p:attrName>style.visibility</p:attrName>
                                        </p:attrNameLst>
                                      </p:cBhvr>
                                      <p:to>
                                        <p:strVal val="visible"/>
                                      </p:to>
                                    </p:set>
                                    <p:anim calcmode="lin" valueType="num">
                                      <p:cBhvr>
                                        <p:cTn id="27" dur="3000" fill="hold"/>
                                        <p:tgtEl>
                                          <p:spTgt spid="1075231"/>
                                        </p:tgtEl>
                                        <p:attrNameLst>
                                          <p:attrName>ppt_w</p:attrName>
                                        </p:attrNameLst>
                                      </p:cBhvr>
                                      <p:tavLst>
                                        <p:tav tm="0">
                                          <p:val>
                                            <p:fltVal val="0"/>
                                          </p:val>
                                        </p:tav>
                                        <p:tav tm="100000">
                                          <p:val>
                                            <p:strVal val="#ppt_w"/>
                                          </p:val>
                                        </p:tav>
                                      </p:tavLst>
                                    </p:anim>
                                    <p:anim calcmode="lin" valueType="num">
                                      <p:cBhvr>
                                        <p:cTn id="28" dur="3000" fill="hold"/>
                                        <p:tgtEl>
                                          <p:spTgt spid="1075231"/>
                                        </p:tgtEl>
                                        <p:attrNameLst>
                                          <p:attrName>ppt_h</p:attrName>
                                        </p:attrNameLst>
                                      </p:cBhvr>
                                      <p:tavLst>
                                        <p:tav tm="0">
                                          <p:val>
                                            <p:fltVal val="0"/>
                                          </p:val>
                                        </p:tav>
                                        <p:tav tm="100000">
                                          <p:val>
                                            <p:strVal val="#ppt_h"/>
                                          </p:val>
                                        </p:tav>
                                      </p:tavLst>
                                    </p:anim>
                                    <p:animEffect transition="in" filter="fade">
                                      <p:cBhvr>
                                        <p:cTn id="29" dur="3000"/>
                                        <p:tgtEl>
                                          <p:spTgt spid="10752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232"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71107" name="Group 3"/>
          <p:cNvGrpSpPr>
            <a:grpSpLocks/>
          </p:cNvGrpSpPr>
          <p:nvPr/>
        </p:nvGrpSpPr>
        <p:grpSpPr bwMode="auto">
          <a:xfrm>
            <a:off x="2735626" y="836714"/>
            <a:ext cx="5856652" cy="5280586"/>
            <a:chOff x="1066" y="890"/>
            <a:chExt cx="3311" cy="3085"/>
          </a:xfrm>
        </p:grpSpPr>
        <p:grpSp>
          <p:nvGrpSpPr>
            <p:cNvPr id="513042" name="Group 4"/>
            <p:cNvGrpSpPr>
              <a:grpSpLocks/>
            </p:cNvGrpSpPr>
            <p:nvPr/>
          </p:nvGrpSpPr>
          <p:grpSpPr bwMode="auto">
            <a:xfrm>
              <a:off x="1066" y="890"/>
              <a:ext cx="3311" cy="3085"/>
              <a:chOff x="1066" y="890"/>
              <a:chExt cx="3311" cy="3085"/>
            </a:xfrm>
          </p:grpSpPr>
          <p:sp>
            <p:nvSpPr>
              <p:cNvPr id="513049" name="Line 5"/>
              <p:cNvSpPr>
                <a:spLocks noChangeShapeType="1"/>
              </p:cNvSpPr>
              <p:nvPr/>
            </p:nvSpPr>
            <p:spPr bwMode="auto">
              <a:xfrm>
                <a:off x="1474" y="1434"/>
                <a:ext cx="2449" cy="2041"/>
              </a:xfrm>
              <a:prstGeom prst="line">
                <a:avLst/>
              </a:prstGeom>
              <a:noFill/>
              <a:ln w="28575">
                <a:solidFill>
                  <a:schemeClr val="tx1"/>
                </a:solidFill>
                <a:round/>
                <a:headEnd/>
                <a:tailEnd/>
              </a:ln>
            </p:spPr>
            <p:txBody>
              <a:bodyPr/>
              <a:lstStyle/>
              <a:p>
                <a:endParaRPr lang="en-CA" sz="2400" dirty="0"/>
              </a:p>
            </p:txBody>
          </p:sp>
          <p:sp>
            <p:nvSpPr>
              <p:cNvPr id="513050" name="Line 6"/>
              <p:cNvSpPr>
                <a:spLocks noChangeShapeType="1"/>
              </p:cNvSpPr>
              <p:nvPr/>
            </p:nvSpPr>
            <p:spPr bwMode="auto">
              <a:xfrm flipH="1">
                <a:off x="2245" y="935"/>
                <a:ext cx="907" cy="2949"/>
              </a:xfrm>
              <a:prstGeom prst="line">
                <a:avLst/>
              </a:prstGeom>
              <a:noFill/>
              <a:ln w="28575">
                <a:solidFill>
                  <a:schemeClr val="tx1"/>
                </a:solidFill>
                <a:round/>
                <a:headEnd/>
                <a:tailEnd/>
              </a:ln>
            </p:spPr>
            <p:txBody>
              <a:bodyPr/>
              <a:lstStyle/>
              <a:p>
                <a:endParaRPr lang="en-CA" sz="2400" dirty="0"/>
              </a:p>
            </p:txBody>
          </p:sp>
          <p:sp>
            <p:nvSpPr>
              <p:cNvPr id="513051" name="Line 7"/>
              <p:cNvSpPr>
                <a:spLocks noChangeShapeType="1"/>
              </p:cNvSpPr>
              <p:nvPr/>
            </p:nvSpPr>
            <p:spPr bwMode="auto">
              <a:xfrm flipV="1">
                <a:off x="1156" y="1979"/>
                <a:ext cx="3130" cy="997"/>
              </a:xfrm>
              <a:prstGeom prst="line">
                <a:avLst/>
              </a:prstGeom>
              <a:noFill/>
              <a:ln w="28575">
                <a:solidFill>
                  <a:schemeClr val="tx1"/>
                </a:solidFill>
                <a:round/>
                <a:headEnd/>
                <a:tailEnd/>
              </a:ln>
            </p:spPr>
            <p:txBody>
              <a:bodyPr/>
              <a:lstStyle/>
              <a:p>
                <a:endParaRPr lang="en-CA" sz="2400" dirty="0"/>
              </a:p>
            </p:txBody>
          </p:sp>
          <p:grpSp>
            <p:nvGrpSpPr>
              <p:cNvPr id="513052" name="Group 8"/>
              <p:cNvGrpSpPr>
                <a:grpSpLocks/>
              </p:cNvGrpSpPr>
              <p:nvPr/>
            </p:nvGrpSpPr>
            <p:grpSpPr bwMode="auto">
              <a:xfrm>
                <a:off x="1066" y="890"/>
                <a:ext cx="3311" cy="3085"/>
                <a:chOff x="1066" y="890"/>
                <a:chExt cx="3311" cy="3085"/>
              </a:xfrm>
            </p:grpSpPr>
            <p:sp>
              <p:nvSpPr>
                <p:cNvPr id="513053" name="Oval 9"/>
                <p:cNvSpPr>
                  <a:spLocks noChangeArrowheads="1"/>
                </p:cNvSpPr>
                <p:nvPr/>
              </p:nvSpPr>
              <p:spPr bwMode="auto">
                <a:xfrm>
                  <a:off x="2245" y="2024"/>
                  <a:ext cx="907" cy="862"/>
                </a:xfrm>
                <a:prstGeom prst="ellipse">
                  <a:avLst/>
                </a:prstGeom>
                <a:solidFill>
                  <a:schemeClr val="accent1"/>
                </a:solidFill>
                <a:ln w="28575">
                  <a:solidFill>
                    <a:schemeClr val="tx1"/>
                  </a:solidFill>
                  <a:round/>
                  <a:headEnd/>
                  <a:tailEnd/>
                </a:ln>
              </p:spPr>
              <p:txBody>
                <a:bodyPr wrap="none" anchor="ctr"/>
                <a:lstStyle/>
                <a:p>
                  <a:endParaRPr lang="en-US" sz="2400" dirty="0"/>
                </a:p>
              </p:txBody>
            </p:sp>
            <p:sp>
              <p:nvSpPr>
                <p:cNvPr id="513054" name="Oval 10"/>
                <p:cNvSpPr>
                  <a:spLocks noChangeArrowheads="1"/>
                </p:cNvSpPr>
                <p:nvPr/>
              </p:nvSpPr>
              <p:spPr bwMode="auto">
                <a:xfrm>
                  <a:off x="1066" y="890"/>
                  <a:ext cx="3311" cy="3085"/>
                </a:xfrm>
                <a:prstGeom prst="ellipse">
                  <a:avLst/>
                </a:prstGeom>
                <a:noFill/>
                <a:ln w="28575">
                  <a:solidFill>
                    <a:schemeClr val="tx1"/>
                  </a:solidFill>
                  <a:round/>
                  <a:headEnd/>
                  <a:tailEnd/>
                </a:ln>
              </p:spPr>
              <p:txBody>
                <a:bodyPr wrap="none" anchor="ctr"/>
                <a:lstStyle/>
                <a:p>
                  <a:endParaRPr lang="en-US" sz="2400" dirty="0"/>
                </a:p>
              </p:txBody>
            </p:sp>
            <p:sp>
              <p:nvSpPr>
                <p:cNvPr id="513055" name="Text Box 11"/>
                <p:cNvSpPr txBox="1">
                  <a:spLocks noChangeArrowheads="1"/>
                </p:cNvSpPr>
                <p:nvPr/>
              </p:nvSpPr>
              <p:spPr bwMode="auto">
                <a:xfrm>
                  <a:off x="2268" y="2305"/>
                  <a:ext cx="817" cy="306"/>
                </a:xfrm>
                <a:prstGeom prst="rect">
                  <a:avLst/>
                </a:prstGeom>
                <a:noFill/>
                <a:ln w="28575">
                  <a:noFill/>
                  <a:miter lim="800000"/>
                  <a:headEnd/>
                  <a:tailEnd/>
                </a:ln>
              </p:spPr>
              <p:txBody>
                <a:bodyPr>
                  <a:spAutoFit/>
                </a:bodyPr>
                <a:lstStyle/>
                <a:p>
                  <a:pPr algn="ctr">
                    <a:spcBef>
                      <a:spcPct val="50000"/>
                    </a:spcBef>
                  </a:pPr>
                  <a:r>
                    <a:rPr lang="en-CA" sz="2800" b="1" dirty="0">
                      <a:solidFill>
                        <a:srgbClr val="000000"/>
                      </a:solidFill>
                      <a:latin typeface="Arial" panose="020B0604020202020204" pitchFamily="34" charset="0"/>
                      <a:cs typeface="Arial" panose="020B0604020202020204" pitchFamily="34" charset="0"/>
                    </a:rPr>
                    <a:t>JESUS</a:t>
                  </a:r>
                </a:p>
              </p:txBody>
            </p:sp>
          </p:grpSp>
        </p:grpSp>
        <p:sp>
          <p:nvSpPr>
            <p:cNvPr id="513043" name="Text Box 12"/>
            <p:cNvSpPr txBox="1">
              <a:spLocks noChangeArrowheads="1"/>
            </p:cNvSpPr>
            <p:nvPr/>
          </p:nvSpPr>
          <p:spPr bwMode="auto">
            <a:xfrm>
              <a:off x="1292" y="2160"/>
              <a:ext cx="772" cy="294"/>
            </a:xfrm>
            <a:prstGeom prst="rect">
              <a:avLst/>
            </a:prstGeom>
            <a:noFill/>
            <a:ln w="9525">
              <a:noFill/>
              <a:miter lim="800000"/>
              <a:headEnd/>
              <a:tailEnd/>
            </a:ln>
          </p:spPr>
          <p:txBody>
            <a:bodyPr>
              <a:spAutoFit/>
            </a:bodyPr>
            <a:lstStyle/>
            <a:p>
              <a:pPr algn="ctr">
                <a:spcBef>
                  <a:spcPct val="50000"/>
                </a:spcBef>
              </a:pPr>
              <a:r>
                <a:rPr lang="en-CA" sz="2667" b="1" dirty="0">
                  <a:solidFill>
                    <a:srgbClr val="000000"/>
                  </a:solidFill>
                </a:rPr>
                <a:t>Family</a:t>
              </a:r>
            </a:p>
          </p:txBody>
        </p:sp>
        <p:sp>
          <p:nvSpPr>
            <p:cNvPr id="513044" name="Text Box 13"/>
            <p:cNvSpPr txBox="1">
              <a:spLocks noChangeArrowheads="1"/>
            </p:cNvSpPr>
            <p:nvPr/>
          </p:nvSpPr>
          <p:spPr bwMode="auto">
            <a:xfrm>
              <a:off x="1772" y="1389"/>
              <a:ext cx="1063" cy="294"/>
            </a:xfrm>
            <a:prstGeom prst="rect">
              <a:avLst/>
            </a:prstGeom>
            <a:noFill/>
            <a:ln w="9525">
              <a:noFill/>
              <a:miter lim="800000"/>
              <a:headEnd/>
              <a:tailEnd/>
            </a:ln>
          </p:spPr>
          <p:txBody>
            <a:bodyPr wrap="square">
              <a:spAutoFit/>
            </a:bodyPr>
            <a:lstStyle/>
            <a:p>
              <a:pPr algn="ctr">
                <a:spcBef>
                  <a:spcPct val="50000"/>
                </a:spcBef>
              </a:pPr>
              <a:r>
                <a:rPr lang="en-CA" sz="2667" b="1" dirty="0">
                  <a:solidFill>
                    <a:srgbClr val="000000"/>
                  </a:solidFill>
                </a:rPr>
                <a:t>Vocation</a:t>
              </a:r>
            </a:p>
          </p:txBody>
        </p:sp>
        <p:sp>
          <p:nvSpPr>
            <p:cNvPr id="513045" name="Text Box 14"/>
            <p:cNvSpPr txBox="1">
              <a:spLocks noChangeArrowheads="1"/>
            </p:cNvSpPr>
            <p:nvPr/>
          </p:nvSpPr>
          <p:spPr bwMode="auto">
            <a:xfrm>
              <a:off x="3016" y="1661"/>
              <a:ext cx="953" cy="294"/>
            </a:xfrm>
            <a:prstGeom prst="rect">
              <a:avLst/>
            </a:prstGeom>
            <a:noFill/>
            <a:ln w="9525">
              <a:noFill/>
              <a:miter lim="800000"/>
              <a:headEnd/>
              <a:tailEnd/>
            </a:ln>
          </p:spPr>
          <p:txBody>
            <a:bodyPr>
              <a:spAutoFit/>
            </a:bodyPr>
            <a:lstStyle/>
            <a:p>
              <a:pPr algn="ctr">
                <a:spcBef>
                  <a:spcPct val="50000"/>
                </a:spcBef>
              </a:pPr>
              <a:r>
                <a:rPr lang="en-CA" sz="2667" b="1" dirty="0">
                  <a:solidFill>
                    <a:srgbClr val="000000"/>
                  </a:solidFill>
                </a:rPr>
                <a:t>Church</a:t>
              </a:r>
            </a:p>
          </p:txBody>
        </p:sp>
        <p:sp>
          <p:nvSpPr>
            <p:cNvPr id="513046" name="Text Box 15"/>
            <p:cNvSpPr txBox="1">
              <a:spLocks noChangeArrowheads="1"/>
            </p:cNvSpPr>
            <p:nvPr/>
          </p:nvSpPr>
          <p:spPr bwMode="auto">
            <a:xfrm>
              <a:off x="3243" y="2432"/>
              <a:ext cx="1134" cy="294"/>
            </a:xfrm>
            <a:prstGeom prst="rect">
              <a:avLst/>
            </a:prstGeom>
            <a:noFill/>
            <a:ln w="9525">
              <a:noFill/>
              <a:miter lim="800000"/>
              <a:headEnd/>
              <a:tailEnd/>
            </a:ln>
          </p:spPr>
          <p:txBody>
            <a:bodyPr wrap="square">
              <a:spAutoFit/>
            </a:bodyPr>
            <a:lstStyle/>
            <a:p>
              <a:pPr algn="ctr">
                <a:spcBef>
                  <a:spcPct val="50000"/>
                </a:spcBef>
              </a:pPr>
              <a:r>
                <a:rPr lang="en-CA" sz="2667" b="1" dirty="0">
                  <a:solidFill>
                    <a:srgbClr val="000000"/>
                  </a:solidFill>
                </a:rPr>
                <a:t>Education</a:t>
              </a:r>
            </a:p>
          </p:txBody>
        </p:sp>
        <p:sp>
          <p:nvSpPr>
            <p:cNvPr id="513047" name="Text Box 16"/>
            <p:cNvSpPr txBox="1">
              <a:spLocks noChangeArrowheads="1"/>
            </p:cNvSpPr>
            <p:nvPr/>
          </p:nvSpPr>
          <p:spPr bwMode="auto">
            <a:xfrm>
              <a:off x="2472" y="3294"/>
              <a:ext cx="1270" cy="294"/>
            </a:xfrm>
            <a:prstGeom prst="rect">
              <a:avLst/>
            </a:prstGeom>
            <a:noFill/>
            <a:ln w="9525">
              <a:noFill/>
              <a:miter lim="800000"/>
              <a:headEnd/>
              <a:tailEnd/>
            </a:ln>
          </p:spPr>
          <p:txBody>
            <a:bodyPr>
              <a:spAutoFit/>
            </a:bodyPr>
            <a:lstStyle/>
            <a:p>
              <a:pPr algn="ctr">
                <a:spcBef>
                  <a:spcPct val="50000"/>
                </a:spcBef>
              </a:pPr>
              <a:r>
                <a:rPr lang="en-CA" sz="2667" b="1" dirty="0">
                  <a:solidFill>
                    <a:srgbClr val="000000"/>
                  </a:solidFill>
                </a:rPr>
                <a:t>Neighbours</a:t>
              </a:r>
            </a:p>
          </p:txBody>
        </p:sp>
        <p:sp>
          <p:nvSpPr>
            <p:cNvPr id="513048" name="Text Box 17"/>
            <p:cNvSpPr txBox="1">
              <a:spLocks noChangeArrowheads="1"/>
            </p:cNvSpPr>
            <p:nvPr/>
          </p:nvSpPr>
          <p:spPr bwMode="auto">
            <a:xfrm>
              <a:off x="1292" y="2976"/>
              <a:ext cx="1180" cy="294"/>
            </a:xfrm>
            <a:prstGeom prst="rect">
              <a:avLst/>
            </a:prstGeom>
            <a:noFill/>
            <a:ln w="9525">
              <a:noFill/>
              <a:miter lim="800000"/>
              <a:headEnd/>
              <a:tailEnd/>
            </a:ln>
          </p:spPr>
          <p:txBody>
            <a:bodyPr>
              <a:spAutoFit/>
            </a:bodyPr>
            <a:lstStyle/>
            <a:p>
              <a:pPr algn="ctr">
                <a:spcBef>
                  <a:spcPct val="50000"/>
                </a:spcBef>
              </a:pPr>
              <a:r>
                <a:rPr lang="en-CA" sz="2667" b="1" dirty="0">
                  <a:solidFill>
                    <a:srgbClr val="000000"/>
                  </a:solidFill>
                </a:rPr>
                <a:t>Recreation</a:t>
              </a:r>
            </a:p>
          </p:txBody>
        </p:sp>
      </p:grpSp>
      <p:grpSp>
        <p:nvGrpSpPr>
          <p:cNvPr id="1071143" name="Group 39"/>
          <p:cNvGrpSpPr>
            <a:grpSpLocks/>
          </p:cNvGrpSpPr>
          <p:nvPr/>
        </p:nvGrpSpPr>
        <p:grpSpPr bwMode="auto">
          <a:xfrm>
            <a:off x="4559829" y="2564905"/>
            <a:ext cx="2070886" cy="1909427"/>
            <a:chOff x="2064" y="1842"/>
            <a:chExt cx="1202" cy="1180"/>
          </a:xfrm>
        </p:grpSpPr>
        <p:sp>
          <p:nvSpPr>
            <p:cNvPr id="513030" name="AutoShape 30"/>
            <p:cNvSpPr>
              <a:spLocks noChangeArrowheads="1"/>
            </p:cNvSpPr>
            <p:nvPr/>
          </p:nvSpPr>
          <p:spPr bwMode="auto">
            <a:xfrm rot="8031938">
              <a:off x="2983" y="1969"/>
              <a:ext cx="163" cy="226"/>
            </a:xfrm>
            <a:prstGeom prst="rightArrow">
              <a:avLst>
                <a:gd name="adj1" fmla="val 50000"/>
                <a:gd name="adj2" fmla="val 25000"/>
              </a:avLst>
            </a:prstGeom>
            <a:solidFill>
              <a:srgbClr val="FF0000"/>
            </a:solidFill>
            <a:ln w="9525">
              <a:solidFill>
                <a:schemeClr val="tx1"/>
              </a:solidFill>
              <a:miter lim="800000"/>
              <a:headEnd/>
              <a:tailEnd/>
            </a:ln>
          </p:spPr>
          <p:txBody>
            <a:bodyPr rot="10800000" vert="eaVert" wrap="none" anchor="ctr"/>
            <a:lstStyle/>
            <a:p>
              <a:pPr algn="ctr"/>
              <a:endParaRPr lang="en-US" sz="2400" dirty="0"/>
            </a:p>
          </p:txBody>
        </p:sp>
        <p:sp>
          <p:nvSpPr>
            <p:cNvPr id="513031" name="AutoShape 32"/>
            <p:cNvSpPr>
              <a:spLocks noChangeArrowheads="1"/>
            </p:cNvSpPr>
            <p:nvPr/>
          </p:nvSpPr>
          <p:spPr bwMode="auto">
            <a:xfrm rot="15205637">
              <a:off x="2729" y="2819"/>
              <a:ext cx="181" cy="226"/>
            </a:xfrm>
            <a:prstGeom prst="rightArrow">
              <a:avLst>
                <a:gd name="adj1" fmla="val 50000"/>
                <a:gd name="adj2" fmla="val 25000"/>
              </a:avLst>
            </a:prstGeom>
            <a:solidFill>
              <a:srgbClr val="FF0000"/>
            </a:solidFill>
            <a:ln w="9525">
              <a:solidFill>
                <a:schemeClr val="tx1"/>
              </a:solidFill>
              <a:miter lim="800000"/>
              <a:headEnd/>
              <a:tailEnd/>
            </a:ln>
          </p:spPr>
          <p:txBody>
            <a:bodyPr wrap="none" anchor="ctr"/>
            <a:lstStyle/>
            <a:p>
              <a:endParaRPr lang="en-US" sz="2400" dirty="0"/>
            </a:p>
          </p:txBody>
        </p:sp>
        <p:sp>
          <p:nvSpPr>
            <p:cNvPr id="513032" name="AutoShape 33"/>
            <p:cNvSpPr>
              <a:spLocks noChangeArrowheads="1"/>
            </p:cNvSpPr>
            <p:nvPr/>
          </p:nvSpPr>
          <p:spPr bwMode="auto">
            <a:xfrm rot="-2920005">
              <a:off x="2231" y="2719"/>
              <a:ext cx="164" cy="226"/>
            </a:xfrm>
            <a:prstGeom prst="rightArrow">
              <a:avLst>
                <a:gd name="adj1" fmla="val 50000"/>
                <a:gd name="adj2" fmla="val 25000"/>
              </a:avLst>
            </a:prstGeom>
            <a:solidFill>
              <a:srgbClr val="FF0000"/>
            </a:solidFill>
            <a:ln w="9525">
              <a:solidFill>
                <a:schemeClr val="tx1"/>
              </a:solidFill>
              <a:miter lim="800000"/>
              <a:headEnd/>
              <a:tailEnd/>
            </a:ln>
          </p:spPr>
          <p:txBody>
            <a:bodyPr wrap="none" anchor="ctr"/>
            <a:lstStyle/>
            <a:p>
              <a:endParaRPr lang="en-US" sz="2400" dirty="0"/>
            </a:p>
          </p:txBody>
        </p:sp>
        <p:sp>
          <p:nvSpPr>
            <p:cNvPr id="513033" name="AutoShape 34"/>
            <p:cNvSpPr>
              <a:spLocks noChangeArrowheads="1"/>
            </p:cNvSpPr>
            <p:nvPr/>
          </p:nvSpPr>
          <p:spPr bwMode="auto">
            <a:xfrm rot="1095526">
              <a:off x="2064" y="2251"/>
              <a:ext cx="176" cy="226"/>
            </a:xfrm>
            <a:prstGeom prst="rightArrow">
              <a:avLst>
                <a:gd name="adj1" fmla="val 50000"/>
                <a:gd name="adj2" fmla="val 25000"/>
              </a:avLst>
            </a:prstGeom>
            <a:solidFill>
              <a:srgbClr val="FF0000"/>
            </a:solidFill>
            <a:ln w="9525">
              <a:solidFill>
                <a:schemeClr val="tx1"/>
              </a:solidFill>
              <a:miter lim="800000"/>
              <a:headEnd/>
              <a:tailEnd/>
            </a:ln>
          </p:spPr>
          <p:txBody>
            <a:bodyPr wrap="none" anchor="ctr"/>
            <a:lstStyle/>
            <a:p>
              <a:endParaRPr lang="en-US" sz="2400" dirty="0"/>
            </a:p>
          </p:txBody>
        </p:sp>
        <p:sp>
          <p:nvSpPr>
            <p:cNvPr id="513034" name="AutoShape 35"/>
            <p:cNvSpPr>
              <a:spLocks noChangeArrowheads="1"/>
            </p:cNvSpPr>
            <p:nvPr/>
          </p:nvSpPr>
          <p:spPr bwMode="auto">
            <a:xfrm rot="4432057">
              <a:off x="2448" y="1820"/>
              <a:ext cx="182" cy="226"/>
            </a:xfrm>
            <a:prstGeom prst="rightArrow">
              <a:avLst>
                <a:gd name="adj1" fmla="val 50000"/>
                <a:gd name="adj2" fmla="val 25000"/>
              </a:avLst>
            </a:prstGeom>
            <a:solidFill>
              <a:srgbClr val="FF0000"/>
            </a:solidFill>
            <a:ln w="9525">
              <a:solidFill>
                <a:schemeClr val="tx1"/>
              </a:solidFill>
              <a:miter lim="800000"/>
              <a:headEnd/>
              <a:tailEnd/>
            </a:ln>
          </p:spPr>
          <p:txBody>
            <a:bodyPr wrap="none" anchor="ctr"/>
            <a:lstStyle/>
            <a:p>
              <a:endParaRPr lang="en-US" sz="2400" dirty="0"/>
            </a:p>
          </p:txBody>
        </p:sp>
        <p:sp>
          <p:nvSpPr>
            <p:cNvPr id="513035" name="AutoShape 36"/>
            <p:cNvSpPr>
              <a:spLocks noChangeArrowheads="1"/>
            </p:cNvSpPr>
            <p:nvPr/>
          </p:nvSpPr>
          <p:spPr bwMode="auto">
            <a:xfrm rot="11799711">
              <a:off x="3109" y="2428"/>
              <a:ext cx="157" cy="226"/>
            </a:xfrm>
            <a:prstGeom prst="rightArrow">
              <a:avLst>
                <a:gd name="adj1" fmla="val 50000"/>
                <a:gd name="adj2" fmla="val 25000"/>
              </a:avLst>
            </a:prstGeom>
            <a:solidFill>
              <a:srgbClr val="FF0000"/>
            </a:solidFill>
            <a:ln w="9525">
              <a:solidFill>
                <a:schemeClr val="tx1"/>
              </a:solidFill>
              <a:miter lim="800000"/>
              <a:headEnd/>
              <a:tailEnd/>
            </a:ln>
          </p:spPr>
          <p:txBody>
            <a:bodyPr wrap="none" anchor="ctr"/>
            <a:lstStyle/>
            <a:p>
              <a:endParaRPr lang="en-US" sz="2400" dirty="0"/>
            </a:p>
          </p:txBody>
        </p:sp>
      </p:grpSp>
      <p:grpSp>
        <p:nvGrpSpPr>
          <p:cNvPr id="3" name="Group 2">
            <a:extLst>
              <a:ext uri="{FF2B5EF4-FFF2-40B4-BE49-F238E27FC236}">
                <a16:creationId xmlns:a16="http://schemas.microsoft.com/office/drawing/2014/main" id="{48223071-3554-4F04-8EFB-2129D2CD77E2}"/>
              </a:ext>
            </a:extLst>
          </p:cNvPr>
          <p:cNvGrpSpPr/>
          <p:nvPr/>
        </p:nvGrpSpPr>
        <p:grpSpPr>
          <a:xfrm>
            <a:off x="2543608" y="1191650"/>
            <a:ext cx="6144684" cy="5117678"/>
            <a:chOff x="2543608" y="1191650"/>
            <a:chExt cx="6144684" cy="5117678"/>
          </a:xfrm>
        </p:grpSpPr>
        <p:grpSp>
          <p:nvGrpSpPr>
            <p:cNvPr id="1071141" name="Group 37"/>
            <p:cNvGrpSpPr>
              <a:grpSpLocks/>
            </p:cNvGrpSpPr>
            <p:nvPr/>
          </p:nvGrpSpPr>
          <p:grpSpPr bwMode="auto">
            <a:xfrm>
              <a:off x="2543608" y="1273634"/>
              <a:ext cx="6144684" cy="5035694"/>
              <a:chOff x="567" y="890"/>
              <a:chExt cx="4218" cy="3430"/>
            </a:xfrm>
          </p:grpSpPr>
          <p:sp>
            <p:nvSpPr>
              <p:cNvPr id="513036" name="AutoShape 19"/>
              <p:cNvSpPr>
                <a:spLocks noChangeArrowheads="1"/>
              </p:cNvSpPr>
              <p:nvPr/>
            </p:nvSpPr>
            <p:spPr bwMode="auto">
              <a:xfrm rot="19139463">
                <a:off x="1202" y="3612"/>
                <a:ext cx="363" cy="226"/>
              </a:xfrm>
              <a:prstGeom prst="rightArrow">
                <a:avLst>
                  <a:gd name="adj1" fmla="val 50000"/>
                  <a:gd name="adj2" fmla="val 40155"/>
                </a:avLst>
              </a:prstGeom>
              <a:solidFill>
                <a:srgbClr val="FFFF00"/>
              </a:solidFill>
              <a:ln w="9525">
                <a:solidFill>
                  <a:schemeClr val="tx1"/>
                </a:solidFill>
                <a:miter lim="800000"/>
                <a:headEnd/>
                <a:tailEnd/>
              </a:ln>
            </p:spPr>
            <p:txBody>
              <a:bodyPr wrap="none" anchor="ctr"/>
              <a:lstStyle/>
              <a:p>
                <a:endParaRPr lang="en-US" sz="2400" dirty="0"/>
              </a:p>
            </p:txBody>
          </p:sp>
          <p:sp>
            <p:nvSpPr>
              <p:cNvPr id="513038" name="AutoShape 21"/>
              <p:cNvSpPr>
                <a:spLocks noChangeArrowheads="1"/>
              </p:cNvSpPr>
              <p:nvPr/>
            </p:nvSpPr>
            <p:spPr bwMode="auto">
              <a:xfrm rot="8031938">
                <a:off x="3945" y="959"/>
                <a:ext cx="363" cy="226"/>
              </a:xfrm>
              <a:prstGeom prst="rightArrow">
                <a:avLst>
                  <a:gd name="adj1" fmla="val 50000"/>
                  <a:gd name="adj2" fmla="val 40155"/>
                </a:avLst>
              </a:prstGeom>
              <a:solidFill>
                <a:srgbClr val="FFFF00"/>
              </a:solidFill>
              <a:ln w="9525">
                <a:solidFill>
                  <a:schemeClr val="tx1"/>
                </a:solidFill>
                <a:miter lim="800000"/>
                <a:headEnd/>
                <a:tailEnd/>
              </a:ln>
            </p:spPr>
            <p:txBody>
              <a:bodyPr wrap="none" anchor="ctr"/>
              <a:lstStyle/>
              <a:p>
                <a:endParaRPr lang="en-US" sz="2400" dirty="0"/>
              </a:p>
            </p:txBody>
          </p:sp>
          <p:sp>
            <p:nvSpPr>
              <p:cNvPr id="513039" name="AutoShape 22"/>
              <p:cNvSpPr>
                <a:spLocks noChangeArrowheads="1"/>
              </p:cNvSpPr>
              <p:nvPr/>
            </p:nvSpPr>
            <p:spPr bwMode="auto">
              <a:xfrm rot="596022">
                <a:off x="567" y="2069"/>
                <a:ext cx="363" cy="226"/>
              </a:xfrm>
              <a:prstGeom prst="rightArrow">
                <a:avLst>
                  <a:gd name="adj1" fmla="val 50000"/>
                  <a:gd name="adj2" fmla="val 40155"/>
                </a:avLst>
              </a:prstGeom>
              <a:solidFill>
                <a:srgbClr val="FFFF00"/>
              </a:solidFill>
              <a:ln w="9525">
                <a:solidFill>
                  <a:schemeClr val="tx1"/>
                </a:solidFill>
                <a:miter lim="800000"/>
                <a:headEnd/>
                <a:tailEnd/>
              </a:ln>
            </p:spPr>
            <p:txBody>
              <a:bodyPr wrap="none" anchor="ctr"/>
              <a:lstStyle/>
              <a:p>
                <a:endParaRPr lang="en-US" sz="2400" dirty="0"/>
              </a:p>
            </p:txBody>
          </p:sp>
          <p:sp>
            <p:nvSpPr>
              <p:cNvPr id="513040" name="AutoShape 23"/>
              <p:cNvSpPr>
                <a:spLocks noChangeArrowheads="1"/>
              </p:cNvSpPr>
              <p:nvPr/>
            </p:nvSpPr>
            <p:spPr bwMode="auto">
              <a:xfrm rot="15441638">
                <a:off x="2947" y="4026"/>
                <a:ext cx="363" cy="226"/>
              </a:xfrm>
              <a:prstGeom prst="rightArrow">
                <a:avLst>
                  <a:gd name="adj1" fmla="val 50000"/>
                  <a:gd name="adj2" fmla="val 40155"/>
                </a:avLst>
              </a:prstGeom>
              <a:solidFill>
                <a:srgbClr val="FFFF00"/>
              </a:solidFill>
              <a:ln w="9525">
                <a:solidFill>
                  <a:schemeClr val="tx1"/>
                </a:solidFill>
                <a:miter lim="800000"/>
                <a:headEnd/>
                <a:tailEnd/>
              </a:ln>
            </p:spPr>
            <p:txBody>
              <a:bodyPr wrap="none" anchor="ctr"/>
              <a:lstStyle/>
              <a:p>
                <a:endParaRPr lang="en-US" sz="2400" dirty="0"/>
              </a:p>
            </p:txBody>
          </p:sp>
          <p:sp>
            <p:nvSpPr>
              <p:cNvPr id="513041" name="AutoShape 24"/>
              <p:cNvSpPr>
                <a:spLocks noChangeArrowheads="1"/>
              </p:cNvSpPr>
              <p:nvPr/>
            </p:nvSpPr>
            <p:spPr bwMode="auto">
              <a:xfrm rot="12171572">
                <a:off x="4422" y="2795"/>
                <a:ext cx="363" cy="226"/>
              </a:xfrm>
              <a:prstGeom prst="rightArrow">
                <a:avLst>
                  <a:gd name="adj1" fmla="val 50000"/>
                  <a:gd name="adj2" fmla="val 40155"/>
                </a:avLst>
              </a:prstGeom>
              <a:solidFill>
                <a:srgbClr val="FFFF00"/>
              </a:solidFill>
              <a:ln w="9525">
                <a:solidFill>
                  <a:schemeClr val="tx1"/>
                </a:solidFill>
                <a:miter lim="800000"/>
                <a:headEnd/>
                <a:tailEnd/>
              </a:ln>
            </p:spPr>
            <p:txBody>
              <a:bodyPr wrap="none" anchor="ctr"/>
              <a:lstStyle/>
              <a:p>
                <a:endParaRPr lang="en-US" sz="2400" dirty="0"/>
              </a:p>
            </p:txBody>
          </p:sp>
        </p:grpSp>
        <p:sp>
          <p:nvSpPr>
            <p:cNvPr id="33" name="AutoShape 22">
              <a:extLst>
                <a:ext uri="{FF2B5EF4-FFF2-40B4-BE49-F238E27FC236}">
                  <a16:creationId xmlns:a16="http://schemas.microsoft.com/office/drawing/2014/main" id="{905B3AEB-82A1-4FA5-BF0B-D143FE57756B}"/>
                </a:ext>
              </a:extLst>
            </p:cNvPr>
            <p:cNvSpPr>
              <a:spLocks noChangeArrowheads="1"/>
            </p:cNvSpPr>
            <p:nvPr/>
          </p:nvSpPr>
          <p:spPr bwMode="auto">
            <a:xfrm rot="4172633">
              <a:off x="4648306" y="1290156"/>
              <a:ext cx="528810" cy="331798"/>
            </a:xfrm>
            <a:prstGeom prst="rightArrow">
              <a:avLst>
                <a:gd name="adj1" fmla="val 50000"/>
                <a:gd name="adj2" fmla="val 40155"/>
              </a:avLst>
            </a:prstGeom>
            <a:solidFill>
              <a:srgbClr val="FFFF00"/>
            </a:solidFill>
            <a:ln w="9525">
              <a:solidFill>
                <a:schemeClr val="tx1"/>
              </a:solidFill>
              <a:miter lim="800000"/>
              <a:headEnd/>
              <a:tailEnd/>
            </a:ln>
          </p:spPr>
          <p:txBody>
            <a:bodyPr wrap="none" anchor="ctr"/>
            <a:lstStyle/>
            <a:p>
              <a:endParaRPr lang="en-US" sz="2400" dirty="0"/>
            </a:p>
          </p:txBody>
        </p:sp>
      </p:grpSp>
      <p:sp>
        <p:nvSpPr>
          <p:cNvPr id="1071144" name="Text Box 40"/>
          <p:cNvSpPr txBox="1">
            <a:spLocks noChangeArrowheads="1"/>
          </p:cNvSpPr>
          <p:nvPr/>
        </p:nvSpPr>
        <p:spPr bwMode="auto">
          <a:xfrm>
            <a:off x="940031" y="5194052"/>
            <a:ext cx="9842847" cy="1077218"/>
          </a:xfrm>
          <a:prstGeom prst="rect">
            <a:avLst/>
          </a:prstGeom>
          <a:noFill/>
          <a:ln w="9525">
            <a:noFill/>
            <a:miter lim="800000"/>
            <a:headEnd/>
            <a:tailEnd/>
          </a:ln>
          <a:effectLst/>
        </p:spPr>
        <p:txBody>
          <a:bodyPr wrap="square">
            <a:spAutoFit/>
          </a:bodyPr>
          <a:lstStyle/>
          <a:p>
            <a:pPr algn="ctr">
              <a:defRPr/>
            </a:pPr>
            <a:r>
              <a:rPr lang="en-CA" sz="3200" b="1" dirty="0">
                <a:solidFill>
                  <a:srgbClr val="FF0000"/>
                </a:solidFill>
                <a:effectLst>
                  <a:outerShdw blurRad="50800" dist="63500" dir="5400000" algn="ctr" rotWithShape="0">
                    <a:srgbClr val="000000"/>
                  </a:outerShdw>
                </a:effectLst>
              </a:rPr>
              <a:t>Our friends will see us, and it will look like us, but it will be Jesus living in us and they will be drawn to Him!</a:t>
            </a:r>
          </a:p>
        </p:txBody>
      </p:sp>
      <p:sp>
        <p:nvSpPr>
          <p:cNvPr id="2" name="TextBox 1">
            <a:extLst>
              <a:ext uri="{FF2B5EF4-FFF2-40B4-BE49-F238E27FC236}">
                <a16:creationId xmlns:a16="http://schemas.microsoft.com/office/drawing/2014/main" id="{CB48E8F4-EDAC-4EBA-A9DC-7A86ACC66EDF}"/>
              </a:ext>
            </a:extLst>
          </p:cNvPr>
          <p:cNvSpPr txBox="1"/>
          <p:nvPr/>
        </p:nvSpPr>
        <p:spPr>
          <a:xfrm>
            <a:off x="1369547" y="485150"/>
            <a:ext cx="5485409" cy="707886"/>
          </a:xfrm>
          <a:prstGeom prst="rect">
            <a:avLst/>
          </a:prstGeom>
          <a:noFill/>
        </p:spPr>
        <p:txBody>
          <a:bodyPr wrap="square" rtlCol="0">
            <a:spAutoFit/>
          </a:bodyPr>
          <a:lstStyle/>
          <a:p>
            <a:r>
              <a:rPr lang="en-CA" sz="4000" b="1" i="1" dirty="0">
                <a:solidFill>
                  <a:srgbClr val="FFFF00"/>
                </a:solidFill>
                <a:effectLst>
                  <a:outerShdw blurRad="50800" dist="50800" dir="5400000" algn="ctr" rotWithShape="0">
                    <a:schemeClr val="bg1"/>
                  </a:outerShdw>
                </a:effectLst>
              </a:rPr>
              <a:t>Our Friends Will See Jesus!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1071107"/>
                                        </p:tgtEl>
                                        <p:attrNameLst>
                                          <p:attrName>style.visibility</p:attrName>
                                        </p:attrNameLst>
                                      </p:cBhvr>
                                      <p:to>
                                        <p:strVal val="visible"/>
                                      </p:to>
                                    </p:set>
                                    <p:anim calcmode="lin" valueType="num">
                                      <p:cBhvr>
                                        <p:cTn id="7" dur="1750" fill="hold"/>
                                        <p:tgtEl>
                                          <p:spTgt spid="1071107"/>
                                        </p:tgtEl>
                                        <p:attrNameLst>
                                          <p:attrName>ppt_w</p:attrName>
                                        </p:attrNameLst>
                                      </p:cBhvr>
                                      <p:tavLst>
                                        <p:tav tm="0">
                                          <p:val>
                                            <p:fltVal val="0"/>
                                          </p:val>
                                        </p:tav>
                                        <p:tav tm="100000">
                                          <p:val>
                                            <p:strVal val="#ppt_w"/>
                                          </p:val>
                                        </p:tav>
                                      </p:tavLst>
                                    </p:anim>
                                    <p:anim calcmode="lin" valueType="num">
                                      <p:cBhvr>
                                        <p:cTn id="8" dur="1750" fill="hold"/>
                                        <p:tgtEl>
                                          <p:spTgt spid="1071107"/>
                                        </p:tgtEl>
                                        <p:attrNameLst>
                                          <p:attrName>ppt_h</p:attrName>
                                        </p:attrNameLst>
                                      </p:cBhvr>
                                      <p:tavLst>
                                        <p:tav tm="0">
                                          <p:val>
                                            <p:fltVal val="0"/>
                                          </p:val>
                                        </p:tav>
                                        <p:tav tm="100000">
                                          <p:val>
                                            <p:strVal val="#ppt_h"/>
                                          </p:val>
                                        </p:tav>
                                      </p:tavLst>
                                    </p:anim>
                                    <p:animEffect transition="in" filter="fade">
                                      <p:cBhvr>
                                        <p:cTn id="9" dur="1750"/>
                                        <p:tgtEl>
                                          <p:spTgt spid="1071107"/>
                                        </p:tgtEl>
                                      </p:cBhvr>
                                    </p:animEffec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1071144"/>
                                        </p:tgtEl>
                                        <p:attrNameLst>
                                          <p:attrName>style.visibility</p:attrName>
                                        </p:attrNameLst>
                                      </p:cBhvr>
                                      <p:to>
                                        <p:strVal val="visible"/>
                                      </p:to>
                                    </p:set>
                                    <p:anim calcmode="discrete" valueType="clr">
                                      <p:cBhvr override="childStyle">
                                        <p:cTn id="14" dur="80"/>
                                        <p:tgtEl>
                                          <p:spTgt spid="1071144"/>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1071144"/>
                                        </p:tgtEl>
                                        <p:attrNameLst>
                                          <p:attrName>fillcolor</p:attrName>
                                        </p:attrNameLst>
                                      </p:cBhvr>
                                      <p:tavLst>
                                        <p:tav tm="0">
                                          <p:val>
                                            <p:clrVal>
                                              <a:schemeClr val="accent2"/>
                                            </p:clrVal>
                                          </p:val>
                                        </p:tav>
                                        <p:tav tm="50000">
                                          <p:val>
                                            <p:clrVal>
                                              <a:schemeClr val="hlink"/>
                                            </p:clrVal>
                                          </p:val>
                                        </p:tav>
                                      </p:tavLst>
                                    </p:anim>
                                    <p:set>
                                      <p:cBhvr>
                                        <p:cTn id="16" dur="80"/>
                                        <p:tgtEl>
                                          <p:spTgt spid="1071144"/>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1750" fill="hold"/>
                                        <p:tgtEl>
                                          <p:spTgt spid="3"/>
                                        </p:tgtEl>
                                        <p:attrNameLst>
                                          <p:attrName>ppt_w</p:attrName>
                                        </p:attrNameLst>
                                      </p:cBhvr>
                                      <p:tavLst>
                                        <p:tav tm="0">
                                          <p:val>
                                            <p:fltVal val="0"/>
                                          </p:val>
                                        </p:tav>
                                        <p:tav tm="100000">
                                          <p:val>
                                            <p:strVal val="#ppt_w"/>
                                          </p:val>
                                        </p:tav>
                                      </p:tavLst>
                                    </p:anim>
                                    <p:anim calcmode="lin" valueType="num">
                                      <p:cBhvr>
                                        <p:cTn id="22" dur="1750" fill="hold"/>
                                        <p:tgtEl>
                                          <p:spTgt spid="3"/>
                                        </p:tgtEl>
                                        <p:attrNameLst>
                                          <p:attrName>ppt_h</p:attrName>
                                        </p:attrNameLst>
                                      </p:cBhvr>
                                      <p:tavLst>
                                        <p:tav tm="0">
                                          <p:val>
                                            <p:fltVal val="0"/>
                                          </p:val>
                                        </p:tav>
                                        <p:tav tm="100000">
                                          <p:val>
                                            <p:strVal val="#ppt_h"/>
                                          </p:val>
                                        </p:tav>
                                      </p:tavLst>
                                    </p:anim>
                                    <p:animEffect transition="in" filter="fade">
                                      <p:cBhvr>
                                        <p:cTn id="23" dur="1750"/>
                                        <p:tgtEl>
                                          <p:spTgt spid="3"/>
                                        </p:tgtEl>
                                      </p:cBhvr>
                                    </p:animEffect>
                                  </p:childTnLst>
                                </p:cTn>
                              </p:par>
                            </p:childTnLst>
                          </p:cTn>
                        </p:par>
                        <p:par>
                          <p:cTn id="24" fill="hold">
                            <p:stCondLst>
                              <p:cond delay="1750"/>
                            </p:stCondLst>
                            <p:childTnLst>
                              <p:par>
                                <p:cTn id="25" presetID="50" presetClass="entr" presetSubtype="0" decel="100000" fill="hold" nodeType="afterEffect">
                                  <p:stCondLst>
                                    <p:cond delay="0"/>
                                  </p:stCondLst>
                                  <p:childTnLst>
                                    <p:set>
                                      <p:cBhvr>
                                        <p:cTn id="26" dur="1" fill="hold">
                                          <p:stCondLst>
                                            <p:cond delay="0"/>
                                          </p:stCondLst>
                                        </p:cTn>
                                        <p:tgtEl>
                                          <p:spTgt spid="1071143"/>
                                        </p:tgtEl>
                                        <p:attrNameLst>
                                          <p:attrName>style.visibility</p:attrName>
                                        </p:attrNameLst>
                                      </p:cBhvr>
                                      <p:to>
                                        <p:strVal val="visible"/>
                                      </p:to>
                                    </p:set>
                                    <p:anim calcmode="lin" valueType="num">
                                      <p:cBhvr>
                                        <p:cTn id="27" dur="1750" fill="hold"/>
                                        <p:tgtEl>
                                          <p:spTgt spid="1071143"/>
                                        </p:tgtEl>
                                        <p:attrNameLst>
                                          <p:attrName>ppt_w</p:attrName>
                                        </p:attrNameLst>
                                      </p:cBhvr>
                                      <p:tavLst>
                                        <p:tav tm="0">
                                          <p:val>
                                            <p:strVal val="#ppt_w+.3"/>
                                          </p:val>
                                        </p:tav>
                                        <p:tav tm="100000">
                                          <p:val>
                                            <p:strVal val="#ppt_w"/>
                                          </p:val>
                                        </p:tav>
                                      </p:tavLst>
                                    </p:anim>
                                    <p:anim calcmode="lin" valueType="num">
                                      <p:cBhvr>
                                        <p:cTn id="28" dur="1750" fill="hold"/>
                                        <p:tgtEl>
                                          <p:spTgt spid="1071143"/>
                                        </p:tgtEl>
                                        <p:attrNameLst>
                                          <p:attrName>ppt_h</p:attrName>
                                        </p:attrNameLst>
                                      </p:cBhvr>
                                      <p:tavLst>
                                        <p:tav tm="0">
                                          <p:val>
                                            <p:strVal val="#ppt_h"/>
                                          </p:val>
                                        </p:tav>
                                        <p:tav tm="100000">
                                          <p:val>
                                            <p:strVal val="#ppt_h"/>
                                          </p:val>
                                        </p:tav>
                                      </p:tavLst>
                                    </p:anim>
                                    <p:animEffect transition="in" filter="fade">
                                      <p:cBhvr>
                                        <p:cTn id="29" dur="1750"/>
                                        <p:tgtEl>
                                          <p:spTgt spid="10711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1144"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F036645-A967-492B-A2B9-DAD91CA375FA}"/>
              </a:ext>
            </a:extLst>
          </p:cNvPr>
          <p:cNvSpPr>
            <a:spLocks noGrp="1"/>
          </p:cNvSpPr>
          <p:nvPr>
            <p:ph idx="1"/>
          </p:nvPr>
        </p:nvSpPr>
        <p:spPr>
          <a:xfrm>
            <a:off x="913952" y="1241451"/>
            <a:ext cx="6014150" cy="3571337"/>
          </a:xfrm>
        </p:spPr>
        <p:txBody>
          <a:bodyPr>
            <a:noAutofit/>
          </a:bodyPr>
          <a:lstStyle/>
          <a:p>
            <a:pPr marL="0" indent="0">
              <a:lnSpc>
                <a:spcPct val="100000"/>
              </a:lnSpc>
              <a:buNone/>
            </a:pPr>
            <a:r>
              <a:rPr lang="en-US" sz="3200" b="1" i="1" dirty="0">
                <a:solidFill>
                  <a:srgbClr val="FFFF00"/>
                </a:solidFill>
                <a:effectLst>
                  <a:outerShdw blurRad="38100" dist="63500" dir="2700000" algn="tl">
                    <a:srgbClr val="000000"/>
                  </a:outerShdw>
                </a:effectLst>
                <a:latin typeface="Calibri" panose="020F0502020204030204" pitchFamily="34" charset="0"/>
                <a:ea typeface="Times New Roman" panose="02020603050405020304" pitchFamily="18" charset="0"/>
              </a:rPr>
              <a:t>Jesus invites you on an Exciting adventure with Him as you Discover Spiritual Family with His children and learn to develop in your relationship with God (Up), each other (In) and with our community (Out). </a:t>
            </a:r>
          </a:p>
        </p:txBody>
      </p:sp>
      <p:sp>
        <p:nvSpPr>
          <p:cNvPr id="2" name="Isosceles Triangle 1">
            <a:extLst>
              <a:ext uri="{FF2B5EF4-FFF2-40B4-BE49-F238E27FC236}">
                <a16:creationId xmlns:a16="http://schemas.microsoft.com/office/drawing/2014/main" id="{A077F832-1DA4-488A-B05D-ACEEEE233116}"/>
              </a:ext>
            </a:extLst>
          </p:cNvPr>
          <p:cNvSpPr/>
          <p:nvPr/>
        </p:nvSpPr>
        <p:spPr>
          <a:xfrm>
            <a:off x="5832549" y="1388759"/>
            <a:ext cx="4710023" cy="3571337"/>
          </a:xfrm>
          <a:prstGeom prst="triangl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TextBox 3">
            <a:extLst>
              <a:ext uri="{FF2B5EF4-FFF2-40B4-BE49-F238E27FC236}">
                <a16:creationId xmlns:a16="http://schemas.microsoft.com/office/drawing/2014/main" id="{0085C5E5-2CB8-4360-80E1-FEC8B49EECBD}"/>
              </a:ext>
            </a:extLst>
          </p:cNvPr>
          <p:cNvSpPr txBox="1"/>
          <p:nvPr/>
        </p:nvSpPr>
        <p:spPr>
          <a:xfrm>
            <a:off x="7671958" y="707272"/>
            <a:ext cx="1031203" cy="769441"/>
          </a:xfrm>
          <a:prstGeom prst="rect">
            <a:avLst/>
          </a:prstGeom>
          <a:noFill/>
        </p:spPr>
        <p:txBody>
          <a:bodyPr wrap="square" rtlCol="0">
            <a:spAutoFit/>
          </a:bodyPr>
          <a:lstStyle/>
          <a:p>
            <a:pPr algn="ctr"/>
            <a:r>
              <a:rPr lang="en-CA" sz="4400" b="1" i="1" dirty="0">
                <a:effectLst>
                  <a:innerShdw blurRad="63500" dist="88900" dir="3900000">
                    <a:schemeClr val="bg1">
                      <a:alpha val="83000"/>
                    </a:schemeClr>
                  </a:innerShdw>
                </a:effectLst>
                <a:latin typeface="Calibri" panose="020F0502020204030204" pitchFamily="34" charset="0"/>
                <a:cs typeface="Calibri" panose="020F0502020204030204" pitchFamily="34" charset="0"/>
              </a:rPr>
              <a:t>Up</a:t>
            </a:r>
            <a:r>
              <a:rPr lang="en-CA" sz="4400" dirty="0">
                <a:effectLst>
                  <a:innerShdw blurRad="63500" dist="88900" dir="3900000">
                    <a:schemeClr val="bg1">
                      <a:alpha val="83000"/>
                    </a:schemeClr>
                  </a:innerShdw>
                </a:effectLst>
                <a:latin typeface="Calibri" panose="020F0502020204030204" pitchFamily="34" charset="0"/>
                <a:cs typeface="Calibri" panose="020F0502020204030204" pitchFamily="34" charset="0"/>
              </a:rPr>
              <a:t> </a:t>
            </a:r>
          </a:p>
        </p:txBody>
      </p:sp>
      <p:sp>
        <p:nvSpPr>
          <p:cNvPr id="5" name="TextBox 4">
            <a:extLst>
              <a:ext uri="{FF2B5EF4-FFF2-40B4-BE49-F238E27FC236}">
                <a16:creationId xmlns:a16="http://schemas.microsoft.com/office/drawing/2014/main" id="{FD686B5B-14EF-4C2B-A323-3838D8B39F39}"/>
              </a:ext>
            </a:extLst>
          </p:cNvPr>
          <p:cNvSpPr txBox="1"/>
          <p:nvPr/>
        </p:nvSpPr>
        <p:spPr>
          <a:xfrm>
            <a:off x="5055280" y="4812788"/>
            <a:ext cx="1224750" cy="769441"/>
          </a:xfrm>
          <a:prstGeom prst="rect">
            <a:avLst/>
          </a:prstGeom>
          <a:noFill/>
        </p:spPr>
        <p:txBody>
          <a:bodyPr wrap="square" rtlCol="0">
            <a:spAutoFit/>
          </a:bodyPr>
          <a:lstStyle/>
          <a:p>
            <a:pPr algn="ctr"/>
            <a:r>
              <a:rPr lang="en-CA" sz="4400" b="1" i="1" dirty="0">
                <a:effectLst>
                  <a:innerShdw blurRad="63500" dist="88900" dir="3900000">
                    <a:schemeClr val="bg1">
                      <a:alpha val="83000"/>
                    </a:schemeClr>
                  </a:innerShdw>
                </a:effectLst>
                <a:latin typeface="Calibri" panose="020F0502020204030204" pitchFamily="34" charset="0"/>
                <a:cs typeface="Calibri" panose="020F0502020204030204" pitchFamily="34" charset="0"/>
              </a:rPr>
              <a:t>Out</a:t>
            </a:r>
            <a:r>
              <a:rPr lang="en-CA" sz="4400" dirty="0">
                <a:effectLst>
                  <a:innerShdw blurRad="63500" dist="88900" dir="3900000">
                    <a:schemeClr val="bg1">
                      <a:alpha val="83000"/>
                    </a:schemeClr>
                  </a:innerShdw>
                </a:effectLst>
                <a:latin typeface="Calibri" panose="020F0502020204030204" pitchFamily="34" charset="0"/>
                <a:cs typeface="Calibri" panose="020F0502020204030204" pitchFamily="34" charset="0"/>
              </a:rPr>
              <a:t> </a:t>
            </a:r>
          </a:p>
        </p:txBody>
      </p:sp>
      <p:sp>
        <p:nvSpPr>
          <p:cNvPr id="6" name="TextBox 5">
            <a:extLst>
              <a:ext uri="{FF2B5EF4-FFF2-40B4-BE49-F238E27FC236}">
                <a16:creationId xmlns:a16="http://schemas.microsoft.com/office/drawing/2014/main" id="{A1A911E3-617D-43D2-9184-8E5F7B1E4662}"/>
              </a:ext>
            </a:extLst>
          </p:cNvPr>
          <p:cNvSpPr txBox="1"/>
          <p:nvPr/>
        </p:nvSpPr>
        <p:spPr>
          <a:xfrm>
            <a:off x="10255225" y="4847387"/>
            <a:ext cx="1031203" cy="769441"/>
          </a:xfrm>
          <a:prstGeom prst="rect">
            <a:avLst/>
          </a:prstGeom>
          <a:noFill/>
        </p:spPr>
        <p:txBody>
          <a:bodyPr wrap="square" rtlCol="0">
            <a:spAutoFit/>
          </a:bodyPr>
          <a:lstStyle/>
          <a:p>
            <a:pPr algn="ctr"/>
            <a:r>
              <a:rPr lang="en-CA" sz="4400" b="1" i="1" dirty="0">
                <a:effectLst>
                  <a:innerShdw blurRad="63500" dist="88900" dir="3900000">
                    <a:schemeClr val="bg1">
                      <a:alpha val="83000"/>
                    </a:schemeClr>
                  </a:innerShdw>
                </a:effectLst>
                <a:latin typeface="Calibri" panose="020F0502020204030204" pitchFamily="34" charset="0"/>
                <a:cs typeface="Calibri" panose="020F0502020204030204" pitchFamily="34" charset="0"/>
              </a:rPr>
              <a:t>In</a:t>
            </a:r>
          </a:p>
        </p:txBody>
      </p:sp>
    </p:spTree>
    <p:extLst>
      <p:ext uri="{BB962C8B-B14F-4D97-AF65-F5344CB8AC3E}">
        <p14:creationId xmlns:p14="http://schemas.microsoft.com/office/powerpoint/2010/main" val="1106733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75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75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75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P spid="5" grpId="0"/>
      <p:bldP spid="6"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F036645-A967-492B-A2B9-DAD91CA375FA}"/>
              </a:ext>
            </a:extLst>
          </p:cNvPr>
          <p:cNvSpPr>
            <a:spLocks noGrp="1"/>
          </p:cNvSpPr>
          <p:nvPr>
            <p:ph idx="1"/>
          </p:nvPr>
        </p:nvSpPr>
        <p:spPr>
          <a:xfrm>
            <a:off x="1143000" y="1036983"/>
            <a:ext cx="9905999" cy="4784034"/>
          </a:xfrm>
        </p:spPr>
        <p:txBody>
          <a:bodyPr>
            <a:noAutofit/>
          </a:bodyPr>
          <a:lstStyle/>
          <a:p>
            <a:pPr marL="0" indent="0">
              <a:lnSpc>
                <a:spcPct val="100000"/>
              </a:lnSpc>
              <a:buNone/>
            </a:pPr>
            <a:r>
              <a:rPr lang="en-US" sz="3600" b="1" i="1" dirty="0">
                <a:solidFill>
                  <a:srgbClr val="FFFF00"/>
                </a:solidFill>
                <a:effectLst>
                  <a:outerShdw blurRad="38100" dist="63500" dir="2700000" algn="tl">
                    <a:srgbClr val="000000"/>
                  </a:outerShdw>
                </a:effectLst>
                <a:latin typeface="Calibri" panose="020F0502020204030204" pitchFamily="34" charset="0"/>
                <a:ea typeface="Times New Roman" panose="02020603050405020304" pitchFamily="18" charset="0"/>
              </a:rPr>
              <a:t>You will Discovery Together to:</a:t>
            </a:r>
          </a:p>
          <a:p>
            <a:pPr lvl="1">
              <a:lnSpc>
                <a:spcPct val="100000"/>
              </a:lnSpc>
            </a:pPr>
            <a:r>
              <a:rPr lang="en-US" sz="3600" b="1" i="1" dirty="0">
                <a:solidFill>
                  <a:schemeClr val="tx2"/>
                </a:solidFill>
                <a:effectLst>
                  <a:outerShdw blurRad="38100" dist="63500" dir="2700000" algn="tl">
                    <a:srgbClr val="000000"/>
                  </a:outerShdw>
                </a:effectLst>
                <a:latin typeface="Calibri" panose="020F0502020204030204" pitchFamily="34" charset="0"/>
                <a:ea typeface="Times New Roman" panose="02020603050405020304" pitchFamily="18" charset="0"/>
              </a:rPr>
              <a:t>Know your new normal is to think and do what Jesus would think and do.</a:t>
            </a:r>
          </a:p>
          <a:p>
            <a:pPr lvl="1">
              <a:lnSpc>
                <a:spcPct val="100000"/>
              </a:lnSpc>
            </a:pPr>
            <a:r>
              <a:rPr lang="en-US" sz="3600" b="1" i="1" dirty="0">
                <a:solidFill>
                  <a:srgbClr val="FFFF00"/>
                </a:solidFill>
                <a:effectLst>
                  <a:outerShdw blurRad="38100" dist="63500" dir="2700000" algn="tl">
                    <a:srgbClr val="000000"/>
                  </a:outerShdw>
                </a:effectLst>
                <a:latin typeface="Calibri" panose="020F0502020204030204" pitchFamily="34" charset="0"/>
                <a:ea typeface="Times New Roman" panose="02020603050405020304" pitchFamily="18" charset="0"/>
              </a:rPr>
              <a:t>Know your life is now His and surrender it to the loving care and guidance He gives.</a:t>
            </a:r>
          </a:p>
          <a:p>
            <a:pPr lvl="1">
              <a:lnSpc>
                <a:spcPct val="100000"/>
              </a:lnSpc>
            </a:pPr>
            <a:r>
              <a:rPr lang="en-US" sz="3600" b="1" i="1" dirty="0">
                <a:solidFill>
                  <a:schemeClr val="tx2"/>
                </a:solidFill>
                <a:effectLst>
                  <a:outerShdw blurRad="38100" dist="63500" dir="2700000" algn="tl">
                    <a:srgbClr val="000000"/>
                  </a:outerShdw>
                </a:effectLst>
                <a:latin typeface="Calibri" panose="020F0502020204030204" pitchFamily="34" charset="0"/>
                <a:ea typeface="Times New Roman" panose="02020603050405020304" pitchFamily="18" charset="0"/>
              </a:rPr>
              <a:t>Obey Him in all things as He obeyed the Father with the attitude; </a:t>
            </a:r>
          </a:p>
          <a:p>
            <a:pPr marL="457200" lvl="1" indent="0">
              <a:lnSpc>
                <a:spcPct val="100000"/>
              </a:lnSpc>
              <a:buNone/>
            </a:pPr>
            <a:r>
              <a:rPr lang="en-US" sz="3600" b="1" i="1" dirty="0">
                <a:solidFill>
                  <a:srgbClr val="FFFF00"/>
                </a:solidFill>
                <a:effectLst>
                  <a:outerShdw blurRad="38100" dist="63500" dir="2700000" algn="tl">
                    <a:srgbClr val="000000"/>
                  </a:outerShdw>
                </a:effectLst>
                <a:latin typeface="Calibri" panose="020F0502020204030204" pitchFamily="34" charset="0"/>
                <a:ea typeface="Times New Roman" panose="02020603050405020304" pitchFamily="18" charset="0"/>
              </a:rPr>
              <a:t>  “Not My will but Your will be done”.</a:t>
            </a:r>
          </a:p>
        </p:txBody>
      </p:sp>
    </p:spTree>
    <p:extLst>
      <p:ext uri="{BB962C8B-B14F-4D97-AF65-F5344CB8AC3E}">
        <p14:creationId xmlns:p14="http://schemas.microsoft.com/office/powerpoint/2010/main" val="4258939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F036645-A967-492B-A2B9-DAD91CA375FA}"/>
              </a:ext>
            </a:extLst>
          </p:cNvPr>
          <p:cNvSpPr>
            <a:spLocks noGrp="1"/>
          </p:cNvSpPr>
          <p:nvPr>
            <p:ph idx="1"/>
          </p:nvPr>
        </p:nvSpPr>
        <p:spPr>
          <a:xfrm>
            <a:off x="988944" y="1352034"/>
            <a:ext cx="10214112" cy="4153931"/>
          </a:xfrm>
        </p:spPr>
        <p:txBody>
          <a:bodyPr>
            <a:noAutofit/>
          </a:bodyPr>
          <a:lstStyle/>
          <a:p>
            <a:pPr marL="457200" lvl="1" indent="0">
              <a:buNone/>
            </a:pPr>
            <a:r>
              <a:rPr lang="en-US" sz="3600" b="1" i="1" dirty="0">
                <a:solidFill>
                  <a:srgbClr val="FFFF00"/>
                </a:solidFill>
                <a:effectLst>
                  <a:outerShdw blurRad="38100" dist="63500" dir="2700000" algn="tl">
                    <a:srgbClr val="000000"/>
                  </a:outerShdw>
                </a:effectLst>
                <a:latin typeface="Calibri" panose="020F0502020204030204" pitchFamily="34" charset="0"/>
                <a:ea typeface="Times New Roman" panose="02020603050405020304" pitchFamily="18" charset="0"/>
              </a:rPr>
              <a:t>Jesus wants you to:</a:t>
            </a:r>
          </a:p>
          <a:p>
            <a:pPr lvl="1"/>
            <a:r>
              <a:rPr lang="en-US" sz="3600" b="1" i="1" dirty="0">
                <a:solidFill>
                  <a:schemeClr val="tx2"/>
                </a:solidFill>
                <a:effectLst>
                  <a:outerShdw blurRad="38100" dist="63500" dir="2700000" algn="tl">
                    <a:srgbClr val="000000"/>
                  </a:outerShdw>
                </a:effectLst>
                <a:latin typeface="Calibri" panose="020F0502020204030204" pitchFamily="34" charset="0"/>
                <a:ea typeface="Times New Roman" panose="02020603050405020304" pitchFamily="18" charset="0"/>
              </a:rPr>
              <a:t>Learn to </a:t>
            </a:r>
            <a:r>
              <a:rPr lang="en-US" sz="3600" b="1" i="1" dirty="0">
                <a:solidFill>
                  <a:srgbClr val="FFFF00"/>
                </a:solidFill>
                <a:effectLst>
                  <a:outerShdw blurRad="38100" dist="63500" dir="2700000" algn="tl">
                    <a:srgbClr val="000000"/>
                  </a:outerShdw>
                </a:effectLst>
                <a:latin typeface="Calibri" panose="020F0502020204030204" pitchFamily="34" charset="0"/>
                <a:ea typeface="Times New Roman" panose="02020603050405020304" pitchFamily="18" charset="0"/>
              </a:rPr>
              <a:t>hear the voice of the Holy Spirit</a:t>
            </a:r>
            <a:r>
              <a:rPr lang="en-US" sz="3600" b="1" i="1" dirty="0">
                <a:solidFill>
                  <a:schemeClr val="tx2"/>
                </a:solidFill>
                <a:effectLst>
                  <a:outerShdw blurRad="38100" dist="63500" dir="2700000" algn="tl">
                    <a:srgbClr val="000000"/>
                  </a:outerShdw>
                </a:effectLst>
                <a:latin typeface="Calibri" panose="020F0502020204030204" pitchFamily="34" charset="0"/>
                <a:ea typeface="Times New Roman" panose="02020603050405020304" pitchFamily="18" charset="0"/>
              </a:rPr>
              <a:t>.</a:t>
            </a:r>
          </a:p>
          <a:p>
            <a:pPr lvl="1"/>
            <a:r>
              <a:rPr lang="en-US" sz="3600" b="1" i="1" dirty="0">
                <a:solidFill>
                  <a:schemeClr val="tx2"/>
                </a:solidFill>
                <a:effectLst>
                  <a:outerShdw blurRad="38100" dist="63500" dir="2700000" algn="tl">
                    <a:srgbClr val="000000"/>
                  </a:outerShdw>
                </a:effectLst>
                <a:latin typeface="Calibri" panose="020F0502020204030204" pitchFamily="34" charset="0"/>
                <a:ea typeface="Times New Roman" panose="02020603050405020304" pitchFamily="18" charset="0"/>
              </a:rPr>
              <a:t>Learn to </a:t>
            </a:r>
            <a:r>
              <a:rPr lang="en-US" sz="3600" b="1" i="1" dirty="0">
                <a:solidFill>
                  <a:srgbClr val="FFFF00"/>
                </a:solidFill>
                <a:effectLst>
                  <a:outerShdw blurRad="38100" dist="63500" dir="2700000" algn="tl">
                    <a:srgbClr val="000000"/>
                  </a:outerShdw>
                </a:effectLst>
                <a:latin typeface="Calibri" panose="020F0502020204030204" pitchFamily="34" charset="0"/>
                <a:ea typeface="Times New Roman" panose="02020603050405020304" pitchFamily="18" charset="0"/>
              </a:rPr>
              <a:t>face </a:t>
            </a:r>
            <a:r>
              <a:rPr lang="en-US" sz="3600" b="1" i="1" u="sng" dirty="0">
                <a:solidFill>
                  <a:srgbClr val="FFFF00"/>
                </a:solidFill>
                <a:effectLst>
                  <a:outerShdw blurRad="38100" dist="63500" dir="2700000" algn="tl">
                    <a:srgbClr val="000000"/>
                  </a:outerShdw>
                </a:effectLst>
                <a:latin typeface="Calibri" panose="020F0502020204030204" pitchFamily="34" charset="0"/>
                <a:ea typeface="Times New Roman" panose="02020603050405020304" pitchFamily="18" charset="0"/>
              </a:rPr>
              <a:t>any</a:t>
            </a:r>
            <a:r>
              <a:rPr lang="en-US" sz="3600" b="1" i="1" dirty="0">
                <a:solidFill>
                  <a:srgbClr val="FFFF00"/>
                </a:solidFill>
                <a:effectLst>
                  <a:outerShdw blurRad="38100" dist="63500" dir="2700000" algn="tl">
                    <a:srgbClr val="000000"/>
                  </a:outerShdw>
                </a:effectLst>
                <a:latin typeface="Calibri" panose="020F0502020204030204" pitchFamily="34" charset="0"/>
                <a:ea typeface="Times New Roman" panose="02020603050405020304" pitchFamily="18" charset="0"/>
              </a:rPr>
              <a:t> situation </a:t>
            </a:r>
            <a:r>
              <a:rPr lang="en-US" sz="3600" b="1" i="1" dirty="0">
                <a:solidFill>
                  <a:schemeClr val="tx2"/>
                </a:solidFill>
                <a:effectLst>
                  <a:outerShdw blurRad="38100" dist="63500" dir="2700000" algn="tl">
                    <a:srgbClr val="000000"/>
                  </a:outerShdw>
                </a:effectLst>
                <a:latin typeface="Calibri" panose="020F0502020204030204" pitchFamily="34" charset="0"/>
                <a:ea typeface="Times New Roman" panose="02020603050405020304" pitchFamily="18" charset="0"/>
              </a:rPr>
              <a:t>that seems to be  impossible, by stepping out in faith </a:t>
            </a:r>
            <a:r>
              <a:rPr lang="en-US" sz="3600" b="1" i="1" dirty="0">
                <a:solidFill>
                  <a:srgbClr val="FFFF00"/>
                </a:solidFill>
                <a:effectLst>
                  <a:outerShdw blurRad="38100" dist="63500" dir="2700000" algn="tl">
                    <a:srgbClr val="000000"/>
                  </a:outerShdw>
                </a:effectLst>
                <a:latin typeface="Calibri" panose="020F0502020204030204" pitchFamily="34" charset="0"/>
                <a:ea typeface="Times New Roman" panose="02020603050405020304" pitchFamily="18" charset="0"/>
              </a:rPr>
              <a:t>expecting the Holy Spirit to empower you to do through you that witch you cannot do.</a:t>
            </a:r>
          </a:p>
        </p:txBody>
      </p:sp>
    </p:spTree>
    <p:extLst>
      <p:ext uri="{BB962C8B-B14F-4D97-AF65-F5344CB8AC3E}">
        <p14:creationId xmlns:p14="http://schemas.microsoft.com/office/powerpoint/2010/main" val="2887682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75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75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F036645-A967-492B-A2B9-DAD91CA375FA}"/>
              </a:ext>
            </a:extLst>
          </p:cNvPr>
          <p:cNvSpPr>
            <a:spLocks noGrp="1"/>
          </p:cNvSpPr>
          <p:nvPr>
            <p:ph idx="1"/>
          </p:nvPr>
        </p:nvSpPr>
        <p:spPr>
          <a:xfrm>
            <a:off x="815008" y="866360"/>
            <a:ext cx="10561983" cy="5125279"/>
          </a:xfrm>
        </p:spPr>
        <p:txBody>
          <a:bodyPr>
            <a:noAutofit/>
          </a:bodyPr>
          <a:lstStyle/>
          <a:p>
            <a:pPr marL="0" indent="0">
              <a:buNone/>
            </a:pPr>
            <a:r>
              <a:rPr lang="en-US" sz="3600" b="1" i="1" dirty="0">
                <a:solidFill>
                  <a:srgbClr val="FFFF00"/>
                </a:solidFill>
                <a:effectLst>
                  <a:outerShdw blurRad="38100" dist="63500" dir="2700000" algn="tl">
                    <a:srgbClr val="000000"/>
                  </a:outerShdw>
                </a:effectLst>
                <a:latin typeface="Calibri" panose="020F0502020204030204" pitchFamily="34" charset="0"/>
                <a:ea typeface="Times New Roman" panose="02020603050405020304" pitchFamily="18" charset="0"/>
              </a:rPr>
              <a:t>Are you available to Discover Spiritual Family?</a:t>
            </a:r>
          </a:p>
          <a:p>
            <a:pPr marL="0" indent="0">
              <a:buNone/>
            </a:pPr>
            <a:r>
              <a:rPr lang="en-US" sz="3600" b="1" i="1" dirty="0">
                <a:solidFill>
                  <a:schemeClr val="tx2"/>
                </a:solidFill>
                <a:effectLst>
                  <a:outerShdw blurRad="38100" dist="63500" dir="2700000" algn="tl">
                    <a:srgbClr val="000000"/>
                  </a:outerShdw>
                </a:effectLst>
                <a:latin typeface="Calibri" panose="020F0502020204030204" pitchFamily="34" charset="0"/>
                <a:ea typeface="Times New Roman" panose="02020603050405020304" pitchFamily="18" charset="0"/>
              </a:rPr>
              <a:t>You will experience a close friendship with a family of like-minded believers.</a:t>
            </a:r>
          </a:p>
          <a:p>
            <a:pPr marL="0" indent="0">
              <a:buNone/>
            </a:pPr>
            <a:r>
              <a:rPr lang="en-US" sz="3600" b="1" i="1" dirty="0">
                <a:solidFill>
                  <a:schemeClr val="tx2"/>
                </a:solidFill>
                <a:effectLst>
                  <a:outerShdw blurRad="38100" dist="63500" dir="2700000" algn="tl">
                    <a:srgbClr val="000000"/>
                  </a:outerShdw>
                </a:effectLst>
                <a:latin typeface="Calibri" panose="020F0502020204030204" pitchFamily="34" charset="0"/>
                <a:ea typeface="Times New Roman" panose="02020603050405020304" pitchFamily="18" charset="0"/>
              </a:rPr>
              <a:t>You will be equipped to be a disciple of Jesus.</a:t>
            </a:r>
          </a:p>
          <a:p>
            <a:pPr marL="0" indent="0">
              <a:buNone/>
            </a:pPr>
            <a:r>
              <a:rPr lang="en-US" sz="3600" b="1" i="1" dirty="0">
                <a:solidFill>
                  <a:schemeClr val="tx2"/>
                </a:solidFill>
                <a:effectLst>
                  <a:outerShdw blurRad="38100" dist="63500" dir="2700000" algn="tl">
                    <a:srgbClr val="000000"/>
                  </a:outerShdw>
                </a:effectLst>
                <a:latin typeface="Calibri" panose="020F0502020204030204" pitchFamily="34" charset="0"/>
                <a:ea typeface="Times New Roman" panose="02020603050405020304" pitchFamily="18" charset="0"/>
              </a:rPr>
              <a:t>You will discover the unique Spiritual Gifts God has given you to serve each other and you will learn how to share Good News with your friends.</a:t>
            </a:r>
          </a:p>
          <a:p>
            <a:pPr marL="0" indent="0">
              <a:buNone/>
            </a:pPr>
            <a:endParaRPr lang="en-US" sz="3600" b="1" i="1" dirty="0">
              <a:solidFill>
                <a:schemeClr val="tx2"/>
              </a:solidFill>
              <a:effectLst>
                <a:outerShdw blurRad="38100" dist="63500" dir="2700000" algn="tl">
                  <a:srgbClr val="000000"/>
                </a:outerShdw>
              </a:effectLst>
              <a:latin typeface="Calibri" panose="020F0502020204030204" pitchFamily="34" charset="0"/>
              <a:ea typeface="Times New Roman" panose="02020603050405020304" pitchFamily="18" charset="0"/>
            </a:endParaRPr>
          </a:p>
          <a:p>
            <a:pPr marL="0" indent="0" algn="ctr">
              <a:buNone/>
            </a:pPr>
            <a:r>
              <a:rPr lang="en-US" sz="3600" b="1" i="1" dirty="0">
                <a:solidFill>
                  <a:srgbClr val="FFFF00"/>
                </a:solidFill>
                <a:effectLst>
                  <a:outerShdw blurRad="38100" dist="63500" dir="2700000" algn="tl">
                    <a:srgbClr val="000000"/>
                  </a:outerShdw>
                </a:effectLst>
                <a:latin typeface="Calibri" panose="020F0502020204030204" pitchFamily="34" charset="0"/>
                <a:ea typeface="Times New Roman" panose="02020603050405020304" pitchFamily="18" charset="0"/>
              </a:rPr>
              <a:t> </a:t>
            </a:r>
          </a:p>
          <a:p>
            <a:pPr marL="457200" lvl="1" indent="0" algn="ctr">
              <a:buNone/>
            </a:pPr>
            <a:endParaRPr lang="en-US" sz="3600" b="1" i="1" dirty="0">
              <a:solidFill>
                <a:srgbClr val="0070C0"/>
              </a:solidFill>
              <a:effectLst>
                <a:outerShdw blurRad="38100" dist="63500" dir="2700000" algn="tl">
                  <a:srgbClr val="000000"/>
                </a:outerShdw>
              </a:effectLst>
              <a:latin typeface="Calibri" panose="020F0502020204030204" pitchFamily="34" charset="0"/>
              <a:ea typeface="Times New Roman" panose="02020603050405020304" pitchFamily="18" charset="0"/>
            </a:endParaRPr>
          </a:p>
        </p:txBody>
      </p:sp>
    </p:spTree>
    <p:extLst>
      <p:ext uri="{BB962C8B-B14F-4D97-AF65-F5344CB8AC3E}">
        <p14:creationId xmlns:p14="http://schemas.microsoft.com/office/powerpoint/2010/main" val="2213863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fade">
                                      <p:cBhvr>
                                        <p:cTn id="25"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F036645-A967-492B-A2B9-DAD91CA375FA}"/>
              </a:ext>
            </a:extLst>
          </p:cNvPr>
          <p:cNvSpPr>
            <a:spLocks noGrp="1"/>
          </p:cNvSpPr>
          <p:nvPr>
            <p:ph idx="1"/>
          </p:nvPr>
        </p:nvSpPr>
        <p:spPr>
          <a:xfrm>
            <a:off x="927652" y="962501"/>
            <a:ext cx="10336695" cy="4104862"/>
          </a:xfrm>
        </p:spPr>
        <p:txBody>
          <a:bodyPr>
            <a:noAutofit/>
          </a:bodyPr>
          <a:lstStyle/>
          <a:p>
            <a:pPr marL="0" indent="0">
              <a:buNone/>
            </a:pPr>
            <a:r>
              <a:rPr lang="en-US" sz="3600" b="1" i="1" dirty="0">
                <a:solidFill>
                  <a:srgbClr val="FFFF00"/>
                </a:solidFill>
                <a:effectLst>
                  <a:outerShdw blurRad="38100" dist="63500" dir="2700000" algn="tl">
                    <a:srgbClr val="000000"/>
                  </a:outerShdw>
                </a:effectLst>
                <a:latin typeface="Calibri" panose="020F0502020204030204" pitchFamily="34" charset="0"/>
                <a:ea typeface="Times New Roman" panose="02020603050405020304" pitchFamily="18" charset="0"/>
              </a:rPr>
              <a:t>If so, pray this prayer, </a:t>
            </a:r>
          </a:p>
          <a:p>
            <a:pPr marL="0" indent="0">
              <a:buNone/>
            </a:pPr>
            <a:r>
              <a:rPr lang="en-US" sz="3600" b="1" i="1" dirty="0">
                <a:solidFill>
                  <a:srgbClr val="FF0000"/>
                </a:solidFill>
                <a:effectLst>
                  <a:outerShdw blurRad="38100" dist="63500" dir="2700000" algn="tl">
                    <a:srgbClr val="000000"/>
                  </a:outerShdw>
                </a:effectLst>
                <a:latin typeface="Calibri" panose="020F0502020204030204" pitchFamily="34" charset="0"/>
                <a:ea typeface="Times New Roman" panose="02020603050405020304" pitchFamily="18" charset="0"/>
              </a:rPr>
              <a:t>“Lord I want to be Your Disciple. I am willing to step out in obedience to You and learn to let You live Your Eternal life through me. I will join a Spiritual Family to learn and grow with my Family and follow the path You have planned for me.”</a:t>
            </a:r>
            <a:endParaRPr lang="en-US" sz="3600" b="1" i="1" dirty="0">
              <a:solidFill>
                <a:srgbClr val="FF0000"/>
              </a:solidFill>
              <a:effectLst>
                <a:outerShdw blurRad="38100" dist="63500" dir="2700000" algn="tl">
                  <a:srgbClr val="000000"/>
                </a:outerShdw>
              </a:effectLst>
              <a:latin typeface="Calibri" panose="020F0502020204030204" pitchFamily="34" charset="0"/>
              <a:ea typeface="Times New Roman" panose="02020603050405020304" pitchFamily="18" charset="0"/>
              <a:cs typeface="Calibri" panose="020F0502020204030204" pitchFamily="34" charset="0"/>
            </a:endParaRPr>
          </a:p>
          <a:p>
            <a:pPr marL="457200" lvl="1" indent="0">
              <a:buNone/>
            </a:pPr>
            <a:r>
              <a:rPr lang="en-US" sz="3600" b="1" i="1" dirty="0">
                <a:solidFill>
                  <a:schemeClr val="tx2">
                    <a:lumMod val="75000"/>
                  </a:schemeClr>
                </a:solidFill>
                <a:effectLst>
                  <a:outerShdw blurRad="38100" dist="63500" dir="2700000" algn="tl">
                    <a:srgbClr val="000000"/>
                  </a:outerShdw>
                </a:effectLst>
                <a:latin typeface="Calibri" panose="020F0502020204030204" pitchFamily="34" charset="0"/>
                <a:ea typeface="Times New Roman" panose="02020603050405020304" pitchFamily="18" charset="0"/>
              </a:rPr>
              <a:t>Now Trust the Holy Spirit to Empower you. </a:t>
            </a:r>
          </a:p>
          <a:p>
            <a:pPr marL="457200" lvl="1" indent="0">
              <a:buNone/>
            </a:pPr>
            <a:endParaRPr lang="en-US" sz="3600" b="1" i="1" dirty="0">
              <a:solidFill>
                <a:srgbClr val="0070C0"/>
              </a:solidFill>
              <a:effectLst>
                <a:outerShdw blurRad="38100" dist="63500" dir="2700000" algn="tl">
                  <a:srgbClr val="000000"/>
                </a:outerShdw>
              </a:effectLst>
              <a:latin typeface="Calibri" panose="020F0502020204030204" pitchFamily="34" charset="0"/>
              <a:ea typeface="Times New Roman" panose="02020603050405020304" pitchFamily="18" charset="0"/>
            </a:endParaRPr>
          </a:p>
        </p:txBody>
      </p:sp>
    </p:spTree>
    <p:extLst>
      <p:ext uri="{BB962C8B-B14F-4D97-AF65-F5344CB8AC3E}">
        <p14:creationId xmlns:p14="http://schemas.microsoft.com/office/powerpoint/2010/main" val="3145434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F036645-A967-492B-A2B9-DAD91CA375FA}"/>
              </a:ext>
            </a:extLst>
          </p:cNvPr>
          <p:cNvSpPr>
            <a:spLocks noGrp="1"/>
          </p:cNvSpPr>
          <p:nvPr>
            <p:ph idx="1"/>
          </p:nvPr>
        </p:nvSpPr>
        <p:spPr>
          <a:xfrm>
            <a:off x="988944" y="1756327"/>
            <a:ext cx="10142882" cy="3345346"/>
          </a:xfrm>
        </p:spPr>
        <p:txBody>
          <a:bodyPr>
            <a:noAutofit/>
          </a:bodyPr>
          <a:lstStyle/>
          <a:p>
            <a:pPr lvl="1"/>
            <a:r>
              <a:rPr lang="en-US" sz="4000" b="1" i="1" dirty="0">
                <a:solidFill>
                  <a:srgbClr val="FFFF00"/>
                </a:solidFill>
                <a:effectLst>
                  <a:outerShdw blurRad="38100" dist="63500" dir="2700000" algn="tl">
                    <a:srgbClr val="000000"/>
                  </a:outerShdw>
                </a:effectLst>
                <a:latin typeface="Calibri" panose="020F0502020204030204" pitchFamily="34" charset="0"/>
                <a:ea typeface="Times New Roman" panose="02020603050405020304" pitchFamily="18" charset="0"/>
              </a:rPr>
              <a:t>Do you have any questions? </a:t>
            </a:r>
          </a:p>
          <a:p>
            <a:pPr lvl="1"/>
            <a:r>
              <a:rPr lang="en-US" sz="4000" b="1" i="1" dirty="0">
                <a:solidFill>
                  <a:schemeClr val="tx2"/>
                </a:solidFill>
                <a:effectLst>
                  <a:outerShdw blurRad="38100" dist="63500" dir="2700000" algn="tl">
                    <a:srgbClr val="000000"/>
                  </a:outerShdw>
                </a:effectLst>
                <a:latin typeface="Calibri" panose="020F0502020204030204" pitchFamily="34" charset="0"/>
              </a:rPr>
              <a:t>Leader share the Date, Time and Location of the Discover Spiritual Family gathering.</a:t>
            </a:r>
          </a:p>
          <a:p>
            <a:pPr lvl="1"/>
            <a:r>
              <a:rPr lang="en-US" sz="4000" b="1" i="1" dirty="0">
                <a:solidFill>
                  <a:srgbClr val="FFFF00"/>
                </a:solidFill>
                <a:effectLst>
                  <a:outerShdw blurRad="38100" dist="63500" dir="2700000" algn="tl">
                    <a:srgbClr val="000000"/>
                  </a:outerShdw>
                </a:effectLst>
                <a:latin typeface="Calibri" panose="020F0502020204030204" pitchFamily="34" charset="0"/>
              </a:rPr>
              <a:t>Get the names of all who are interested.</a:t>
            </a:r>
            <a:endParaRPr lang="en-CA" sz="4000" dirty="0">
              <a:solidFill>
                <a:srgbClr val="FFFF00"/>
              </a:solidFill>
            </a:endParaRPr>
          </a:p>
        </p:txBody>
      </p:sp>
    </p:spTree>
    <p:extLst>
      <p:ext uri="{BB962C8B-B14F-4D97-AF65-F5344CB8AC3E}">
        <p14:creationId xmlns:p14="http://schemas.microsoft.com/office/powerpoint/2010/main" val="2363976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25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25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25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F5BC2B0-CECA-42AE-92FE-84A25C34DB9F}"/>
              </a:ext>
            </a:extLst>
          </p:cNvPr>
          <p:cNvSpPr txBox="1"/>
          <p:nvPr/>
        </p:nvSpPr>
        <p:spPr>
          <a:xfrm>
            <a:off x="1252331" y="1843950"/>
            <a:ext cx="9448800" cy="3170099"/>
          </a:xfrm>
          <a:prstGeom prst="rect">
            <a:avLst/>
          </a:prstGeom>
          <a:noFill/>
        </p:spPr>
        <p:txBody>
          <a:bodyPr wrap="square">
            <a:spAutoFit/>
          </a:bodyPr>
          <a:lstStyle/>
          <a:p>
            <a:pPr marL="457200" lvl="1" indent="0" algn="ctr">
              <a:buNone/>
            </a:pPr>
            <a:r>
              <a:rPr lang="en-US" sz="4000" b="1" i="1" dirty="0">
                <a:solidFill>
                  <a:schemeClr val="tx2"/>
                </a:solidFill>
                <a:effectLst>
                  <a:outerShdw blurRad="38100" dist="63500" dir="2700000" algn="tl">
                    <a:srgbClr val="000000"/>
                  </a:outerShdw>
                </a:effectLst>
                <a:latin typeface="Calibri" panose="020F0502020204030204" pitchFamily="34" charset="0"/>
                <a:ea typeface="Times New Roman" panose="02020603050405020304" pitchFamily="18" charset="0"/>
              </a:rPr>
              <a:t>God will bless you as you live by faith each day, asking and expecting Jesus to live in and through you in all things! </a:t>
            </a:r>
          </a:p>
          <a:p>
            <a:pPr marL="457200" lvl="1" indent="0" algn="ctr">
              <a:buNone/>
            </a:pPr>
            <a:r>
              <a:rPr lang="en-US" sz="4000" b="1" i="1" dirty="0">
                <a:solidFill>
                  <a:srgbClr val="FFFF00"/>
                </a:solidFill>
                <a:effectLst>
                  <a:outerShdw blurRad="38100" dist="63500" dir="2700000" algn="tl">
                    <a:srgbClr val="000000"/>
                  </a:outerShdw>
                </a:effectLst>
                <a:latin typeface="Calibri" panose="020F0502020204030204" pitchFamily="34" charset="0"/>
                <a:ea typeface="Times New Roman" panose="02020603050405020304" pitchFamily="18" charset="0"/>
              </a:rPr>
              <a:t>See what Jesus does! </a:t>
            </a:r>
          </a:p>
          <a:p>
            <a:pPr marL="457200" lvl="1" indent="0" algn="ctr">
              <a:buNone/>
            </a:pPr>
            <a:r>
              <a:rPr lang="en-US" sz="4000" b="1" i="1" dirty="0">
                <a:solidFill>
                  <a:srgbClr val="FFFF00"/>
                </a:solidFill>
                <a:effectLst>
                  <a:outerShdw blurRad="38100" dist="63500" dir="2700000" algn="tl">
                    <a:srgbClr val="000000"/>
                  </a:outerShdw>
                </a:effectLst>
                <a:latin typeface="Calibri" panose="020F0502020204030204" pitchFamily="34" charset="0"/>
                <a:ea typeface="Times New Roman" panose="02020603050405020304" pitchFamily="18" charset="0"/>
              </a:rPr>
              <a:t>Don’t forget to Praise Him!</a:t>
            </a:r>
          </a:p>
        </p:txBody>
      </p:sp>
    </p:spTree>
    <p:extLst>
      <p:ext uri="{BB962C8B-B14F-4D97-AF65-F5344CB8AC3E}">
        <p14:creationId xmlns:p14="http://schemas.microsoft.com/office/powerpoint/2010/main" val="2583894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75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75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2597854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TM04033919[[fn=Circuit]]</Template>
  <TotalTime>18307</TotalTime>
  <Words>4831</Words>
  <Application>Microsoft Office PowerPoint</Application>
  <PresentationFormat>Widescreen</PresentationFormat>
  <Paragraphs>483</Paragraphs>
  <Slides>84</Slides>
  <Notes>41</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0</vt:i4>
      </vt:variant>
      <vt:variant>
        <vt:lpstr>Slide Titles</vt:lpstr>
      </vt:variant>
      <vt:variant>
        <vt:i4>84</vt:i4>
      </vt:variant>
    </vt:vector>
  </HeadingPairs>
  <TitlesOfParts>
    <vt:vector size="91" baseType="lpstr">
      <vt:lpstr>Arial</vt:lpstr>
      <vt:lpstr>Arial Unicode MS</vt:lpstr>
      <vt:lpstr>Calibri</vt:lpstr>
      <vt:lpstr>Rockwell Extra Bold</vt:lpstr>
      <vt:lpstr>Tahoma</vt:lpstr>
      <vt:lpstr>Tw Cen MT</vt:lpstr>
      <vt:lpstr>Circuit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Principles of Growth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Mary Middleton</dc:creator>
  <cp:lastModifiedBy>Mary Middleton</cp:lastModifiedBy>
  <cp:revision>115</cp:revision>
  <cp:lastPrinted>2021-11-30T01:42:59Z</cp:lastPrinted>
  <dcterms:created xsi:type="dcterms:W3CDTF">2021-09-15T16:02:49Z</dcterms:created>
  <dcterms:modified xsi:type="dcterms:W3CDTF">2021-12-03T00:42:27Z</dcterms:modified>
</cp:coreProperties>
</file>