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38"/>
  </p:notesMasterIdLst>
  <p:handoutMasterIdLst>
    <p:handoutMasterId r:id="rId39"/>
  </p:handoutMasterIdLst>
  <p:sldIdLst>
    <p:sldId id="387" r:id="rId2"/>
    <p:sldId id="396" r:id="rId3"/>
    <p:sldId id="397" r:id="rId4"/>
    <p:sldId id="398" r:id="rId5"/>
    <p:sldId id="399" r:id="rId6"/>
    <p:sldId id="400" r:id="rId7"/>
    <p:sldId id="401" r:id="rId8"/>
    <p:sldId id="402" r:id="rId9"/>
    <p:sldId id="403" r:id="rId10"/>
    <p:sldId id="404" r:id="rId11"/>
    <p:sldId id="405" r:id="rId12"/>
    <p:sldId id="406" r:id="rId13"/>
    <p:sldId id="407" r:id="rId14"/>
    <p:sldId id="414" r:id="rId15"/>
    <p:sldId id="408" r:id="rId16"/>
    <p:sldId id="409" r:id="rId17"/>
    <p:sldId id="410" r:id="rId18"/>
    <p:sldId id="417" r:id="rId19"/>
    <p:sldId id="411" r:id="rId20"/>
    <p:sldId id="412" r:id="rId21"/>
    <p:sldId id="413" r:id="rId22"/>
    <p:sldId id="420" r:id="rId23"/>
    <p:sldId id="418" r:id="rId24"/>
    <p:sldId id="419" r:id="rId25"/>
    <p:sldId id="422" r:id="rId26"/>
    <p:sldId id="421" r:id="rId27"/>
    <p:sldId id="423" r:id="rId28"/>
    <p:sldId id="424" r:id="rId29"/>
    <p:sldId id="425" r:id="rId30"/>
    <p:sldId id="426" r:id="rId31"/>
    <p:sldId id="427" r:id="rId32"/>
    <p:sldId id="428" r:id="rId33"/>
    <p:sldId id="429" r:id="rId34"/>
    <p:sldId id="430" r:id="rId35"/>
    <p:sldId id="432" r:id="rId36"/>
    <p:sldId id="433" r:id="rId37"/>
  </p:sldIdLst>
  <p:sldSz cx="9144000" cy="6858000" type="screen4x3"/>
  <p:notesSz cx="7102475" cy="8991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9191FF"/>
    <a:srgbClr val="6B6BFF"/>
    <a:srgbClr val="0027A4"/>
    <a:srgbClr val="B2B2B2"/>
    <a:srgbClr val="FF29C7"/>
    <a:srgbClr val="66CCFF"/>
    <a:srgbClr val="FF9933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0" autoAdjust="0"/>
    <p:restoredTop sz="94581" autoAdjust="0"/>
  </p:normalViewPr>
  <p:slideViewPr>
    <p:cSldViewPr snapToGrid="0">
      <p:cViewPr>
        <p:scale>
          <a:sx n="75" d="100"/>
          <a:sy n="75" d="100"/>
        </p:scale>
        <p:origin x="-34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1176" y="-72"/>
      </p:cViewPr>
      <p:guideLst>
        <p:guide orient="horz" pos="2832"/>
        <p:guide pos="223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344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85344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27255EAA-4D2A-4297-B85D-BE02DD6C0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Rockwell Extra Bol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86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Rockwell Extra Bol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347788" y="685800"/>
            <a:ext cx="4470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67200"/>
            <a:ext cx="5257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34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Rockwell Extra Bol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8600" y="8534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Rockwell Extra Bold" pitchFamily="18" charset="0"/>
              </a:defRPr>
            </a:lvl1pPr>
          </a:lstStyle>
          <a:p>
            <a:pPr>
              <a:defRPr/>
            </a:pPr>
            <a:fld id="{578DA784-9ADB-4E51-8C06-931F061318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</p:grpSp>
      <p:sp>
        <p:nvSpPr>
          <p:cNvPr id="16899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900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E830B0-3339-449D-85C5-4FD33C62D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212DF-8D2B-4FD2-B059-FC9BA01BE8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D7EB9-9CF4-4DCF-8C7D-CECC7BA94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DA013-1072-43E6-9A6F-5B990851D6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5DFE8-9122-4B3E-9128-9BB6A6A64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96270-D9ED-4343-AD0E-8B2BF33B6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50DF6-943B-43DF-927A-16866C154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F6833-E109-4208-8D98-5F6C09EE7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266D5-26B3-4F3E-AA7C-B1F3E8134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9DA27-8F52-4385-BEC1-B2C287B3D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4DEC5-7764-4664-B45E-E6E8128CE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6793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4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5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6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7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7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16797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</p:grpSp>
      <p:sp>
        <p:nvSpPr>
          <p:cNvPr id="16797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797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797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7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7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3A41C17B-E7DF-402A-92F5-2D16FF2EA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78" r:id="rId3"/>
    <p:sldLayoutId id="2147483677" r:id="rId4"/>
    <p:sldLayoutId id="2147483676" r:id="rId5"/>
    <p:sldLayoutId id="2147483675" r:id="rId6"/>
    <p:sldLayoutId id="2147483674" r:id="rId7"/>
    <p:sldLayoutId id="2147483673" r:id="rId8"/>
    <p:sldLayoutId id="2147483672" r:id="rId9"/>
    <p:sldLayoutId id="2147483671" r:id="rId10"/>
    <p:sldLayoutId id="2147483670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ynamicchurches.org/" TargetMode="External"/><Relationship Id="rId2" Type="http://schemas.openxmlformats.org/officeDocument/2006/relationships/hyperlink" Target="mailto:amiddleton@dynamicchurches.org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ext Box 2"/>
          <p:cNvSpPr txBox="1">
            <a:spLocks noChangeArrowheads="1"/>
          </p:cNvSpPr>
          <p:nvPr/>
        </p:nvSpPr>
        <p:spPr bwMode="auto">
          <a:xfrm>
            <a:off x="1371600" y="1524000"/>
            <a:ext cx="6629400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Seminário de grupos vivos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Importando-se com novos discípulos!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9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9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ChangeArrowheads="1"/>
          </p:cNvSpPr>
          <p:nvPr/>
        </p:nvSpPr>
        <p:spPr bwMode="auto">
          <a:xfrm>
            <a:off x="914400" y="3810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 que há em um nome?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76300" y="1676400"/>
            <a:ext cx="7642225" cy="4572000"/>
            <a:chOff x="624" y="768"/>
            <a:chExt cx="4814" cy="2880"/>
          </a:xfrm>
        </p:grpSpPr>
        <p:sp>
          <p:nvSpPr>
            <p:cNvPr id="220164" name="Oval 4"/>
            <p:cNvSpPr>
              <a:spLocks noChangeArrowheads="1"/>
            </p:cNvSpPr>
            <p:nvPr/>
          </p:nvSpPr>
          <p:spPr bwMode="auto">
            <a:xfrm>
              <a:off x="624" y="768"/>
              <a:ext cx="4752" cy="288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117088" dir="4648272" algn="ctr" rotWithShape="0">
                <a:srgbClr val="7D7DFF"/>
              </a:outerShdw>
            </a:effectLst>
            <a:scene3d>
              <a:camera prst="legacyObliqueBottomLeft"/>
              <a:lightRig rig="legacyFlat3" dir="t"/>
            </a:scene3d>
            <a:sp3d extrusionH="430200" prstMaterial="legacyPlastic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kumimoji="1" lang="en-CA" sz="2000">
                <a:solidFill>
                  <a:schemeClr val="bg2"/>
                </a:solidFill>
                <a:latin typeface="Arial Black" pitchFamily="34" charset="0"/>
              </a:endParaRPr>
            </a:p>
          </p:txBody>
        </p:sp>
        <p:grpSp>
          <p:nvGrpSpPr>
            <p:cNvPr id="4101" name="Group 5"/>
            <p:cNvGrpSpPr>
              <a:grpSpLocks/>
            </p:cNvGrpSpPr>
            <p:nvPr/>
          </p:nvGrpSpPr>
          <p:grpSpPr bwMode="auto">
            <a:xfrm>
              <a:off x="1692" y="2178"/>
              <a:ext cx="2490" cy="1416"/>
              <a:chOff x="1440" y="1584"/>
              <a:chExt cx="2992" cy="1839"/>
            </a:xfrm>
          </p:grpSpPr>
          <p:grpSp>
            <p:nvGrpSpPr>
              <p:cNvPr id="4150" name="Group 6"/>
              <p:cNvGrpSpPr>
                <a:grpSpLocks/>
              </p:cNvGrpSpPr>
              <p:nvPr/>
            </p:nvGrpSpPr>
            <p:grpSpPr bwMode="auto">
              <a:xfrm>
                <a:off x="1689" y="2961"/>
                <a:ext cx="2482" cy="462"/>
                <a:chOff x="1770" y="3460"/>
                <a:chExt cx="2482" cy="462"/>
              </a:xfrm>
            </p:grpSpPr>
            <p:sp>
              <p:nvSpPr>
                <p:cNvPr id="4216" name="Freeform 7"/>
                <p:cNvSpPr>
                  <a:spLocks/>
                </p:cNvSpPr>
                <p:nvPr/>
              </p:nvSpPr>
              <p:spPr bwMode="auto">
                <a:xfrm>
                  <a:off x="1770" y="3460"/>
                  <a:ext cx="202" cy="178"/>
                </a:xfrm>
                <a:custGeom>
                  <a:avLst/>
                  <a:gdLst>
                    <a:gd name="T0" fmla="*/ 0 w 202"/>
                    <a:gd name="T1" fmla="*/ 0 h 178"/>
                    <a:gd name="T2" fmla="*/ 95 w 202"/>
                    <a:gd name="T3" fmla="*/ 71 h 178"/>
                    <a:gd name="T4" fmla="*/ 202 w 202"/>
                    <a:gd name="T5" fmla="*/ 178 h 178"/>
                    <a:gd name="T6" fmla="*/ 119 w 202"/>
                    <a:gd name="T7" fmla="*/ 106 h 178"/>
                    <a:gd name="T8" fmla="*/ 0 w 202"/>
                    <a:gd name="T9" fmla="*/ 0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78"/>
                    <a:gd name="T17" fmla="*/ 202 w 202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78">
                      <a:moveTo>
                        <a:pt x="0" y="0"/>
                      </a:moveTo>
                      <a:lnTo>
                        <a:pt x="95" y="71"/>
                      </a:lnTo>
                      <a:lnTo>
                        <a:pt x="202" y="178"/>
                      </a:lnTo>
                      <a:lnTo>
                        <a:pt x="119" y="1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7" name="Freeform 8"/>
                <p:cNvSpPr>
                  <a:spLocks/>
                </p:cNvSpPr>
                <p:nvPr/>
              </p:nvSpPr>
              <p:spPr bwMode="auto">
                <a:xfrm>
                  <a:off x="1865" y="3531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95 w 190"/>
                    <a:gd name="T3" fmla="*/ 59 h 154"/>
                    <a:gd name="T4" fmla="*/ 190 w 190"/>
                    <a:gd name="T5" fmla="*/ 154 h 154"/>
                    <a:gd name="T6" fmla="*/ 107 w 190"/>
                    <a:gd name="T7" fmla="*/ 107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95" y="59"/>
                      </a:lnTo>
                      <a:lnTo>
                        <a:pt x="190" y="154"/>
                      </a:lnTo>
                      <a:lnTo>
                        <a:pt x="107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8" name="Freeform 9"/>
                <p:cNvSpPr>
                  <a:spLocks/>
                </p:cNvSpPr>
                <p:nvPr/>
              </p:nvSpPr>
              <p:spPr bwMode="auto">
                <a:xfrm>
                  <a:off x="1960" y="3590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107 w 190"/>
                    <a:gd name="T3" fmla="*/ 59 h 154"/>
                    <a:gd name="T4" fmla="*/ 190 w 190"/>
                    <a:gd name="T5" fmla="*/ 154 h 154"/>
                    <a:gd name="T6" fmla="*/ 95 w 190"/>
                    <a:gd name="T7" fmla="*/ 95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107" y="59"/>
                      </a:lnTo>
                      <a:lnTo>
                        <a:pt x="190" y="154"/>
                      </a:lnTo>
                      <a:lnTo>
                        <a:pt x="95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9" name="Freeform 10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90" cy="143"/>
                </a:xfrm>
                <a:custGeom>
                  <a:avLst/>
                  <a:gdLst>
                    <a:gd name="T0" fmla="*/ 0 w 190"/>
                    <a:gd name="T1" fmla="*/ 0 h 143"/>
                    <a:gd name="T2" fmla="*/ 107 w 190"/>
                    <a:gd name="T3" fmla="*/ 60 h 143"/>
                    <a:gd name="T4" fmla="*/ 190 w 190"/>
                    <a:gd name="T5" fmla="*/ 143 h 143"/>
                    <a:gd name="T6" fmla="*/ 83 w 190"/>
                    <a:gd name="T7" fmla="*/ 95 h 143"/>
                    <a:gd name="T8" fmla="*/ 0 w 190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0" y="0"/>
                      </a:moveTo>
                      <a:lnTo>
                        <a:pt x="107" y="60"/>
                      </a:lnTo>
                      <a:lnTo>
                        <a:pt x="190" y="143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0" name="Freeform 11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43" cy="119"/>
                </a:xfrm>
                <a:custGeom>
                  <a:avLst/>
                  <a:gdLst>
                    <a:gd name="T0" fmla="*/ 0 w 143"/>
                    <a:gd name="T1" fmla="*/ 0 h 119"/>
                    <a:gd name="T2" fmla="*/ 59 w 143"/>
                    <a:gd name="T3" fmla="*/ 24 h 119"/>
                    <a:gd name="T4" fmla="*/ 143 w 143"/>
                    <a:gd name="T5" fmla="*/ 119 h 119"/>
                    <a:gd name="T6" fmla="*/ 83 w 143"/>
                    <a:gd name="T7" fmla="*/ 95 h 119"/>
                    <a:gd name="T8" fmla="*/ 0 w 143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19"/>
                    <a:gd name="T17" fmla="*/ 143 w 143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19">
                      <a:moveTo>
                        <a:pt x="0" y="0"/>
                      </a:moveTo>
                      <a:lnTo>
                        <a:pt x="59" y="24"/>
                      </a:lnTo>
                      <a:lnTo>
                        <a:pt x="143" y="119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1" name="Freeform 12"/>
                <p:cNvSpPr>
                  <a:spLocks/>
                </p:cNvSpPr>
                <p:nvPr/>
              </p:nvSpPr>
              <p:spPr bwMode="auto">
                <a:xfrm>
                  <a:off x="2126" y="3673"/>
                  <a:ext cx="131" cy="119"/>
                </a:xfrm>
                <a:custGeom>
                  <a:avLst/>
                  <a:gdLst>
                    <a:gd name="T0" fmla="*/ 0 w 131"/>
                    <a:gd name="T1" fmla="*/ 0 h 119"/>
                    <a:gd name="T2" fmla="*/ 48 w 131"/>
                    <a:gd name="T3" fmla="*/ 36 h 119"/>
                    <a:gd name="T4" fmla="*/ 131 w 131"/>
                    <a:gd name="T5" fmla="*/ 119 h 119"/>
                    <a:gd name="T6" fmla="*/ 84 w 131"/>
                    <a:gd name="T7" fmla="*/ 95 h 119"/>
                    <a:gd name="T8" fmla="*/ 0 w 131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1"/>
                    <a:gd name="T16" fmla="*/ 0 h 119"/>
                    <a:gd name="T17" fmla="*/ 131 w 131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1" h="119">
                      <a:moveTo>
                        <a:pt x="0" y="0"/>
                      </a:moveTo>
                      <a:lnTo>
                        <a:pt x="48" y="36"/>
                      </a:lnTo>
                      <a:lnTo>
                        <a:pt x="131" y="119"/>
                      </a:lnTo>
                      <a:lnTo>
                        <a:pt x="84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2" name="Freeform 13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90" cy="118"/>
                </a:xfrm>
                <a:custGeom>
                  <a:avLst/>
                  <a:gdLst>
                    <a:gd name="T0" fmla="*/ 0 w 190"/>
                    <a:gd name="T1" fmla="*/ 0 h 118"/>
                    <a:gd name="T2" fmla="*/ 131 w 190"/>
                    <a:gd name="T3" fmla="*/ 35 h 118"/>
                    <a:gd name="T4" fmla="*/ 190 w 190"/>
                    <a:gd name="T5" fmla="*/ 118 h 118"/>
                    <a:gd name="T6" fmla="*/ 83 w 190"/>
                    <a:gd name="T7" fmla="*/ 83 h 118"/>
                    <a:gd name="T8" fmla="*/ 0 w 190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0" y="0"/>
                      </a:moveTo>
                      <a:lnTo>
                        <a:pt x="131" y="35"/>
                      </a:lnTo>
                      <a:lnTo>
                        <a:pt x="190" y="118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3" name="Freeform 14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19" cy="95"/>
                </a:xfrm>
                <a:custGeom>
                  <a:avLst/>
                  <a:gdLst>
                    <a:gd name="T0" fmla="*/ 0 w 119"/>
                    <a:gd name="T1" fmla="*/ 0 h 95"/>
                    <a:gd name="T2" fmla="*/ 47 w 119"/>
                    <a:gd name="T3" fmla="*/ 12 h 95"/>
                    <a:gd name="T4" fmla="*/ 119 w 119"/>
                    <a:gd name="T5" fmla="*/ 95 h 95"/>
                    <a:gd name="T6" fmla="*/ 83 w 119"/>
                    <a:gd name="T7" fmla="*/ 83 h 95"/>
                    <a:gd name="T8" fmla="*/ 0 w 119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95"/>
                    <a:gd name="T17" fmla="*/ 119 w 119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95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119" y="95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4" name="Freeform 15"/>
                <p:cNvSpPr>
                  <a:spLocks/>
                </p:cNvSpPr>
                <p:nvPr/>
              </p:nvSpPr>
              <p:spPr bwMode="auto">
                <a:xfrm>
                  <a:off x="2221" y="3721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36 w 107"/>
                    <a:gd name="T3" fmla="*/ 11 h 95"/>
                    <a:gd name="T4" fmla="*/ 107 w 107"/>
                    <a:gd name="T5" fmla="*/ 95 h 95"/>
                    <a:gd name="T6" fmla="*/ 72 w 107"/>
                    <a:gd name="T7" fmla="*/ 83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36" y="11"/>
                      </a:lnTo>
                      <a:lnTo>
                        <a:pt x="107" y="95"/>
                      </a:lnTo>
                      <a:lnTo>
                        <a:pt x="72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5" name="Freeform 16"/>
                <p:cNvSpPr>
                  <a:spLocks/>
                </p:cNvSpPr>
                <p:nvPr/>
              </p:nvSpPr>
              <p:spPr bwMode="auto">
                <a:xfrm>
                  <a:off x="2257" y="3732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48 w 107"/>
                    <a:gd name="T3" fmla="*/ 12 h 95"/>
                    <a:gd name="T4" fmla="*/ 107 w 107"/>
                    <a:gd name="T5" fmla="*/ 95 h 95"/>
                    <a:gd name="T6" fmla="*/ 71 w 107"/>
                    <a:gd name="T7" fmla="*/ 84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48" y="12"/>
                      </a:lnTo>
                      <a:lnTo>
                        <a:pt x="107" y="95"/>
                      </a:lnTo>
                      <a:lnTo>
                        <a:pt x="71" y="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6" name="Freeform 17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178" cy="119"/>
                </a:xfrm>
                <a:custGeom>
                  <a:avLst/>
                  <a:gdLst>
                    <a:gd name="T0" fmla="*/ 0 w 178"/>
                    <a:gd name="T1" fmla="*/ 0 h 119"/>
                    <a:gd name="T2" fmla="*/ 130 w 178"/>
                    <a:gd name="T3" fmla="*/ 36 h 119"/>
                    <a:gd name="T4" fmla="*/ 178 w 178"/>
                    <a:gd name="T5" fmla="*/ 119 h 119"/>
                    <a:gd name="T6" fmla="*/ 59 w 178"/>
                    <a:gd name="T7" fmla="*/ 83 h 119"/>
                    <a:gd name="T8" fmla="*/ 0 w 178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19"/>
                    <a:gd name="T17" fmla="*/ 178 w 178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19">
                      <a:moveTo>
                        <a:pt x="0" y="0"/>
                      </a:moveTo>
                      <a:lnTo>
                        <a:pt x="130" y="36"/>
                      </a:lnTo>
                      <a:lnTo>
                        <a:pt x="178" y="119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7" name="Freeform 18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95" cy="95"/>
                </a:xfrm>
                <a:custGeom>
                  <a:avLst/>
                  <a:gdLst>
                    <a:gd name="T0" fmla="*/ 0 w 95"/>
                    <a:gd name="T1" fmla="*/ 0 h 95"/>
                    <a:gd name="T2" fmla="*/ 35 w 95"/>
                    <a:gd name="T3" fmla="*/ 12 h 95"/>
                    <a:gd name="T4" fmla="*/ 95 w 95"/>
                    <a:gd name="T5" fmla="*/ 95 h 95"/>
                    <a:gd name="T6" fmla="*/ 59 w 95"/>
                    <a:gd name="T7" fmla="*/ 83 h 95"/>
                    <a:gd name="T8" fmla="*/ 0 w 95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95" y="95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8" name="Freeform 19"/>
                <p:cNvSpPr>
                  <a:spLocks/>
                </p:cNvSpPr>
                <p:nvPr/>
              </p:nvSpPr>
              <p:spPr bwMode="auto">
                <a:xfrm>
                  <a:off x="2340" y="3756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24 w 83"/>
                    <a:gd name="T3" fmla="*/ 12 h 95"/>
                    <a:gd name="T4" fmla="*/ 83 w 83"/>
                    <a:gd name="T5" fmla="*/ 95 h 95"/>
                    <a:gd name="T6" fmla="*/ 60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24" y="12"/>
                      </a:lnTo>
                      <a:lnTo>
                        <a:pt x="83" y="95"/>
                      </a:lnTo>
                      <a:lnTo>
                        <a:pt x="6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9" name="Freeform 20"/>
                <p:cNvSpPr>
                  <a:spLocks/>
                </p:cNvSpPr>
                <p:nvPr/>
              </p:nvSpPr>
              <p:spPr bwMode="auto">
                <a:xfrm>
                  <a:off x="2364" y="3768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36 w 95"/>
                    <a:gd name="T3" fmla="*/ 12 h 83"/>
                    <a:gd name="T4" fmla="*/ 95 w 95"/>
                    <a:gd name="T5" fmla="*/ 83 h 83"/>
                    <a:gd name="T6" fmla="*/ 59 w 95"/>
                    <a:gd name="T7" fmla="*/ 83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95" y="83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0" name="Freeform 21"/>
                <p:cNvSpPr>
                  <a:spLocks/>
                </p:cNvSpPr>
                <p:nvPr/>
              </p:nvSpPr>
              <p:spPr bwMode="auto">
                <a:xfrm>
                  <a:off x="2400" y="3780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0 h 83"/>
                    <a:gd name="T4" fmla="*/ 83 w 83"/>
                    <a:gd name="T5" fmla="*/ 83 h 83"/>
                    <a:gd name="T6" fmla="*/ 59 w 83"/>
                    <a:gd name="T7" fmla="*/ 71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83" y="83"/>
                      </a:lnTo>
                      <a:lnTo>
                        <a:pt x="59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1" name="Freeform 22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178" cy="107"/>
                </a:xfrm>
                <a:custGeom>
                  <a:avLst/>
                  <a:gdLst>
                    <a:gd name="T0" fmla="*/ 0 w 178"/>
                    <a:gd name="T1" fmla="*/ 0 h 107"/>
                    <a:gd name="T2" fmla="*/ 131 w 178"/>
                    <a:gd name="T3" fmla="*/ 36 h 107"/>
                    <a:gd name="T4" fmla="*/ 178 w 178"/>
                    <a:gd name="T5" fmla="*/ 107 h 107"/>
                    <a:gd name="T6" fmla="*/ 48 w 178"/>
                    <a:gd name="T7" fmla="*/ 83 h 107"/>
                    <a:gd name="T8" fmla="*/ 0 w 178"/>
                    <a:gd name="T9" fmla="*/ 0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0" y="0"/>
                      </a:moveTo>
                      <a:lnTo>
                        <a:pt x="131" y="36"/>
                      </a:lnTo>
                      <a:lnTo>
                        <a:pt x="178" y="107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2" name="Freeform 23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36 w 83"/>
                    <a:gd name="T3" fmla="*/ 12 h 95"/>
                    <a:gd name="T4" fmla="*/ 83 w 83"/>
                    <a:gd name="T5" fmla="*/ 95 h 95"/>
                    <a:gd name="T6" fmla="*/ 48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95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3" name="Freeform 24"/>
                <p:cNvSpPr>
                  <a:spLocks/>
                </p:cNvSpPr>
                <p:nvPr/>
              </p:nvSpPr>
              <p:spPr bwMode="auto">
                <a:xfrm>
                  <a:off x="2471" y="3792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12 h 83"/>
                    <a:gd name="T4" fmla="*/ 83 w 83"/>
                    <a:gd name="T5" fmla="*/ 83 h 83"/>
                    <a:gd name="T6" fmla="*/ 47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83" y="83"/>
                      </a:lnTo>
                      <a:lnTo>
                        <a:pt x="47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4" name="Freeform 25"/>
                <p:cNvSpPr>
                  <a:spLocks/>
                </p:cNvSpPr>
                <p:nvPr/>
              </p:nvSpPr>
              <p:spPr bwMode="auto">
                <a:xfrm>
                  <a:off x="2506" y="3804"/>
                  <a:ext cx="72" cy="83"/>
                </a:xfrm>
                <a:custGeom>
                  <a:avLst/>
                  <a:gdLst>
                    <a:gd name="T0" fmla="*/ 0 w 72"/>
                    <a:gd name="T1" fmla="*/ 0 h 83"/>
                    <a:gd name="T2" fmla="*/ 24 w 72"/>
                    <a:gd name="T3" fmla="*/ 0 h 83"/>
                    <a:gd name="T4" fmla="*/ 72 w 72"/>
                    <a:gd name="T5" fmla="*/ 83 h 83"/>
                    <a:gd name="T6" fmla="*/ 48 w 72"/>
                    <a:gd name="T7" fmla="*/ 71 h 83"/>
                    <a:gd name="T8" fmla="*/ 0 w 72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83"/>
                    <a:gd name="T17" fmla="*/ 72 w 72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83">
                      <a:moveTo>
                        <a:pt x="0" y="0"/>
                      </a:moveTo>
                      <a:lnTo>
                        <a:pt x="24" y="0"/>
                      </a:lnTo>
                      <a:lnTo>
                        <a:pt x="72" y="83"/>
                      </a:lnTo>
                      <a:lnTo>
                        <a:pt x="48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5" name="Freeform 26"/>
                <p:cNvSpPr>
                  <a:spLocks/>
                </p:cNvSpPr>
                <p:nvPr/>
              </p:nvSpPr>
              <p:spPr bwMode="auto">
                <a:xfrm>
                  <a:off x="2530" y="3804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6 w 83"/>
                    <a:gd name="T3" fmla="*/ 12 h 83"/>
                    <a:gd name="T4" fmla="*/ 83 w 83"/>
                    <a:gd name="T5" fmla="*/ 83 h 83"/>
                    <a:gd name="T6" fmla="*/ 48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83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6" name="Freeform 27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178" cy="94"/>
                </a:xfrm>
                <a:custGeom>
                  <a:avLst/>
                  <a:gdLst>
                    <a:gd name="T0" fmla="*/ 0 w 178"/>
                    <a:gd name="T1" fmla="*/ 0 h 94"/>
                    <a:gd name="T2" fmla="*/ 142 w 178"/>
                    <a:gd name="T3" fmla="*/ 23 h 94"/>
                    <a:gd name="T4" fmla="*/ 178 w 178"/>
                    <a:gd name="T5" fmla="*/ 94 h 94"/>
                    <a:gd name="T6" fmla="*/ 47 w 178"/>
                    <a:gd name="T7" fmla="*/ 71 h 94"/>
                    <a:gd name="T8" fmla="*/ 0 w 178"/>
                    <a:gd name="T9" fmla="*/ 0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94"/>
                    <a:gd name="T17" fmla="*/ 178 w 178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94">
                      <a:moveTo>
                        <a:pt x="0" y="0"/>
                      </a:moveTo>
                      <a:lnTo>
                        <a:pt x="142" y="23"/>
                      </a:lnTo>
                      <a:lnTo>
                        <a:pt x="178" y="94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7" name="Freeform 28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47 w 95"/>
                    <a:gd name="T3" fmla="*/ 11 h 83"/>
                    <a:gd name="T4" fmla="*/ 95 w 95"/>
                    <a:gd name="T5" fmla="*/ 83 h 83"/>
                    <a:gd name="T6" fmla="*/ 47 w 95"/>
                    <a:gd name="T7" fmla="*/ 71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47" y="11"/>
                      </a:lnTo>
                      <a:lnTo>
                        <a:pt x="95" y="83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8" name="Freeform 29"/>
                <p:cNvSpPr>
                  <a:spLocks/>
                </p:cNvSpPr>
                <p:nvPr/>
              </p:nvSpPr>
              <p:spPr bwMode="auto">
                <a:xfrm>
                  <a:off x="2613" y="3827"/>
                  <a:ext cx="83" cy="72"/>
                </a:xfrm>
                <a:custGeom>
                  <a:avLst/>
                  <a:gdLst>
                    <a:gd name="T0" fmla="*/ 0 w 83"/>
                    <a:gd name="T1" fmla="*/ 0 h 72"/>
                    <a:gd name="T2" fmla="*/ 48 w 83"/>
                    <a:gd name="T3" fmla="*/ 0 h 72"/>
                    <a:gd name="T4" fmla="*/ 83 w 83"/>
                    <a:gd name="T5" fmla="*/ 72 h 72"/>
                    <a:gd name="T6" fmla="*/ 48 w 83"/>
                    <a:gd name="T7" fmla="*/ 72 h 72"/>
                    <a:gd name="T8" fmla="*/ 0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83" y="72"/>
                      </a:lnTo>
                      <a:lnTo>
                        <a:pt x="48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9" name="Freeform 30"/>
                <p:cNvSpPr>
                  <a:spLocks/>
                </p:cNvSpPr>
                <p:nvPr/>
              </p:nvSpPr>
              <p:spPr bwMode="auto">
                <a:xfrm>
                  <a:off x="2661" y="3827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47 w 83"/>
                    <a:gd name="T3" fmla="*/ 12 h 83"/>
                    <a:gd name="T4" fmla="*/ 83 w 83"/>
                    <a:gd name="T5" fmla="*/ 83 h 83"/>
                    <a:gd name="T6" fmla="*/ 35 w 83"/>
                    <a:gd name="T7" fmla="*/ 72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83" y="83"/>
                      </a:lnTo>
                      <a:lnTo>
                        <a:pt x="35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0" name="Freeform 31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167" cy="83"/>
                </a:xfrm>
                <a:custGeom>
                  <a:avLst/>
                  <a:gdLst>
                    <a:gd name="T0" fmla="*/ 0 w 167"/>
                    <a:gd name="T1" fmla="*/ 0 h 83"/>
                    <a:gd name="T2" fmla="*/ 155 w 167"/>
                    <a:gd name="T3" fmla="*/ 12 h 83"/>
                    <a:gd name="T4" fmla="*/ 167 w 167"/>
                    <a:gd name="T5" fmla="*/ 83 h 83"/>
                    <a:gd name="T6" fmla="*/ 36 w 167"/>
                    <a:gd name="T7" fmla="*/ 71 h 83"/>
                    <a:gd name="T8" fmla="*/ 0 w 167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7"/>
                    <a:gd name="T16" fmla="*/ 0 h 83"/>
                    <a:gd name="T17" fmla="*/ 167 w 167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7" h="83">
                      <a:moveTo>
                        <a:pt x="0" y="0"/>
                      </a:moveTo>
                      <a:lnTo>
                        <a:pt x="155" y="12"/>
                      </a:lnTo>
                      <a:lnTo>
                        <a:pt x="167" y="83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1" name="Freeform 32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72" cy="71"/>
                </a:xfrm>
                <a:custGeom>
                  <a:avLst/>
                  <a:gdLst>
                    <a:gd name="T0" fmla="*/ 0 w 72"/>
                    <a:gd name="T1" fmla="*/ 0 h 71"/>
                    <a:gd name="T2" fmla="*/ 48 w 72"/>
                    <a:gd name="T3" fmla="*/ 0 h 71"/>
                    <a:gd name="T4" fmla="*/ 72 w 72"/>
                    <a:gd name="T5" fmla="*/ 71 h 71"/>
                    <a:gd name="T6" fmla="*/ 36 w 72"/>
                    <a:gd name="T7" fmla="*/ 71 h 71"/>
                    <a:gd name="T8" fmla="*/ 0 w 72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1"/>
                    <a:gd name="T17" fmla="*/ 72 w 7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1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72" y="71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2" name="Freeform 33"/>
                <p:cNvSpPr>
                  <a:spLocks/>
                </p:cNvSpPr>
                <p:nvPr/>
              </p:nvSpPr>
              <p:spPr bwMode="auto">
                <a:xfrm>
                  <a:off x="2756" y="3839"/>
                  <a:ext cx="47" cy="71"/>
                </a:xfrm>
                <a:custGeom>
                  <a:avLst/>
                  <a:gdLst>
                    <a:gd name="T0" fmla="*/ 0 w 47"/>
                    <a:gd name="T1" fmla="*/ 0 h 71"/>
                    <a:gd name="T2" fmla="*/ 35 w 47"/>
                    <a:gd name="T3" fmla="*/ 0 h 71"/>
                    <a:gd name="T4" fmla="*/ 47 w 47"/>
                    <a:gd name="T5" fmla="*/ 71 h 71"/>
                    <a:gd name="T6" fmla="*/ 24 w 47"/>
                    <a:gd name="T7" fmla="*/ 71 h 71"/>
                    <a:gd name="T8" fmla="*/ 0 w 47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71"/>
                    <a:gd name="T17" fmla="*/ 47 w 47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71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47" y="71"/>
                      </a:lnTo>
                      <a:lnTo>
                        <a:pt x="24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3" name="Freeform 34"/>
                <p:cNvSpPr>
                  <a:spLocks/>
                </p:cNvSpPr>
                <p:nvPr/>
              </p:nvSpPr>
              <p:spPr bwMode="auto">
                <a:xfrm>
                  <a:off x="2791" y="3839"/>
                  <a:ext cx="48" cy="83"/>
                </a:xfrm>
                <a:custGeom>
                  <a:avLst/>
                  <a:gdLst>
                    <a:gd name="T0" fmla="*/ 0 w 48"/>
                    <a:gd name="T1" fmla="*/ 0 h 83"/>
                    <a:gd name="T2" fmla="*/ 36 w 48"/>
                    <a:gd name="T3" fmla="*/ 12 h 83"/>
                    <a:gd name="T4" fmla="*/ 48 w 48"/>
                    <a:gd name="T5" fmla="*/ 83 h 83"/>
                    <a:gd name="T6" fmla="*/ 12 w 48"/>
                    <a:gd name="T7" fmla="*/ 71 h 83"/>
                    <a:gd name="T8" fmla="*/ 0 w 48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83"/>
                    <a:gd name="T17" fmla="*/ 48 w 48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48" y="83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4" name="Freeform 35"/>
                <p:cNvSpPr>
                  <a:spLocks/>
                </p:cNvSpPr>
                <p:nvPr/>
              </p:nvSpPr>
              <p:spPr bwMode="auto">
                <a:xfrm>
                  <a:off x="2827" y="3851"/>
                  <a:ext cx="48" cy="71"/>
                </a:xfrm>
                <a:custGeom>
                  <a:avLst/>
                  <a:gdLst>
                    <a:gd name="T0" fmla="*/ 0 w 48"/>
                    <a:gd name="T1" fmla="*/ 0 h 71"/>
                    <a:gd name="T2" fmla="*/ 36 w 48"/>
                    <a:gd name="T3" fmla="*/ 0 h 71"/>
                    <a:gd name="T4" fmla="*/ 48 w 48"/>
                    <a:gd name="T5" fmla="*/ 71 h 71"/>
                    <a:gd name="T6" fmla="*/ 12 w 48"/>
                    <a:gd name="T7" fmla="*/ 71 h 71"/>
                    <a:gd name="T8" fmla="*/ 0 w 4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71"/>
                    <a:gd name="T17" fmla="*/ 48 w 4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71">
                      <a:moveTo>
                        <a:pt x="0" y="0"/>
                      </a:moveTo>
                      <a:lnTo>
                        <a:pt x="36" y="0"/>
                      </a:lnTo>
                      <a:lnTo>
                        <a:pt x="48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5" name="Freeform 36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54 w 154"/>
                    <a:gd name="T5" fmla="*/ 71 h 71"/>
                    <a:gd name="T6" fmla="*/ 12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54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6" name="Freeform 37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47 w 59"/>
                    <a:gd name="T3" fmla="*/ 0 h 71"/>
                    <a:gd name="T4" fmla="*/ 59 w 59"/>
                    <a:gd name="T5" fmla="*/ 71 h 71"/>
                    <a:gd name="T6" fmla="*/ 12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59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7" name="Freeform 38"/>
                <p:cNvSpPr>
                  <a:spLocks/>
                </p:cNvSpPr>
                <p:nvPr/>
              </p:nvSpPr>
              <p:spPr bwMode="auto">
                <a:xfrm>
                  <a:off x="2910" y="3851"/>
                  <a:ext cx="60" cy="71"/>
                </a:xfrm>
                <a:custGeom>
                  <a:avLst/>
                  <a:gdLst>
                    <a:gd name="T0" fmla="*/ 0 w 60"/>
                    <a:gd name="T1" fmla="*/ 0 h 71"/>
                    <a:gd name="T2" fmla="*/ 60 w 60"/>
                    <a:gd name="T3" fmla="*/ 0 h 71"/>
                    <a:gd name="T4" fmla="*/ 60 w 60"/>
                    <a:gd name="T5" fmla="*/ 71 h 71"/>
                    <a:gd name="T6" fmla="*/ 12 w 60"/>
                    <a:gd name="T7" fmla="*/ 71 h 71"/>
                    <a:gd name="T8" fmla="*/ 0 w 60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71"/>
                    <a:gd name="T17" fmla="*/ 60 w 60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71">
                      <a:moveTo>
                        <a:pt x="0" y="0"/>
                      </a:moveTo>
                      <a:lnTo>
                        <a:pt x="60" y="0"/>
                      </a:lnTo>
                      <a:lnTo>
                        <a:pt x="60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B7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8" name="Rectangle 39"/>
                <p:cNvSpPr>
                  <a:spLocks noChangeArrowheads="1"/>
                </p:cNvSpPr>
                <p:nvPr/>
              </p:nvSpPr>
              <p:spPr bwMode="auto">
                <a:xfrm>
                  <a:off x="2970" y="3851"/>
                  <a:ext cx="47" cy="71"/>
                </a:xfrm>
                <a:prstGeom prst="rect">
                  <a:avLst/>
                </a:prstGeom>
                <a:solidFill>
                  <a:srgbClr val="00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249" name="Freeform 40"/>
                <p:cNvSpPr>
                  <a:spLocks/>
                </p:cNvSpPr>
                <p:nvPr/>
              </p:nvSpPr>
              <p:spPr bwMode="auto">
                <a:xfrm>
                  <a:off x="3017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31 w 154"/>
                    <a:gd name="T5" fmla="*/ 71 h 71"/>
                    <a:gd name="T6" fmla="*/ 0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31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97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0" name="Rectangle 41"/>
                <p:cNvSpPr>
                  <a:spLocks noChangeArrowheads="1"/>
                </p:cNvSpPr>
                <p:nvPr/>
              </p:nvSpPr>
              <p:spPr bwMode="auto">
                <a:xfrm>
                  <a:off x="3017" y="3851"/>
                  <a:ext cx="48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251" name="Rectangle 42"/>
                <p:cNvSpPr>
                  <a:spLocks noChangeArrowheads="1"/>
                </p:cNvSpPr>
                <p:nvPr/>
              </p:nvSpPr>
              <p:spPr bwMode="auto">
                <a:xfrm>
                  <a:off x="3065" y="3851"/>
                  <a:ext cx="47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252" name="Freeform 43"/>
                <p:cNvSpPr>
                  <a:spLocks/>
                </p:cNvSpPr>
                <p:nvPr/>
              </p:nvSpPr>
              <p:spPr bwMode="auto">
                <a:xfrm>
                  <a:off x="3112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3" name="Freeform 44"/>
                <p:cNvSpPr>
                  <a:spLocks/>
                </p:cNvSpPr>
                <p:nvPr/>
              </p:nvSpPr>
              <p:spPr bwMode="auto">
                <a:xfrm>
                  <a:off x="3148" y="3839"/>
                  <a:ext cx="166" cy="83"/>
                </a:xfrm>
                <a:custGeom>
                  <a:avLst/>
                  <a:gdLst>
                    <a:gd name="T0" fmla="*/ 23 w 166"/>
                    <a:gd name="T1" fmla="*/ 12 h 83"/>
                    <a:gd name="T2" fmla="*/ 166 w 166"/>
                    <a:gd name="T3" fmla="*/ 0 h 83"/>
                    <a:gd name="T4" fmla="*/ 142 w 166"/>
                    <a:gd name="T5" fmla="*/ 71 h 83"/>
                    <a:gd name="T6" fmla="*/ 0 w 166"/>
                    <a:gd name="T7" fmla="*/ 83 h 83"/>
                    <a:gd name="T8" fmla="*/ 23 w 166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83"/>
                    <a:gd name="T17" fmla="*/ 166 w 16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83">
                      <a:moveTo>
                        <a:pt x="23" y="12"/>
                      </a:moveTo>
                      <a:lnTo>
                        <a:pt x="166" y="0"/>
                      </a:lnTo>
                      <a:lnTo>
                        <a:pt x="142" y="71"/>
                      </a:lnTo>
                      <a:lnTo>
                        <a:pt x="0" y="83"/>
                      </a:lnTo>
                      <a:lnTo>
                        <a:pt x="23" y="12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4" name="Freeform 45"/>
                <p:cNvSpPr>
                  <a:spLocks/>
                </p:cNvSpPr>
                <p:nvPr/>
              </p:nvSpPr>
              <p:spPr bwMode="auto">
                <a:xfrm>
                  <a:off x="3148" y="3851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5" name="Freeform 46"/>
                <p:cNvSpPr>
                  <a:spLocks/>
                </p:cNvSpPr>
                <p:nvPr/>
              </p:nvSpPr>
              <p:spPr bwMode="auto">
                <a:xfrm>
                  <a:off x="3183" y="3839"/>
                  <a:ext cx="60" cy="83"/>
                </a:xfrm>
                <a:custGeom>
                  <a:avLst/>
                  <a:gdLst>
                    <a:gd name="T0" fmla="*/ 24 w 60"/>
                    <a:gd name="T1" fmla="*/ 12 h 83"/>
                    <a:gd name="T2" fmla="*/ 60 w 60"/>
                    <a:gd name="T3" fmla="*/ 0 h 83"/>
                    <a:gd name="T4" fmla="*/ 36 w 60"/>
                    <a:gd name="T5" fmla="*/ 71 h 83"/>
                    <a:gd name="T6" fmla="*/ 0 w 60"/>
                    <a:gd name="T7" fmla="*/ 83 h 83"/>
                    <a:gd name="T8" fmla="*/ 24 w 60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3"/>
                    <a:gd name="T17" fmla="*/ 60 w 60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3">
                      <a:moveTo>
                        <a:pt x="24" y="12"/>
                      </a:moveTo>
                      <a:lnTo>
                        <a:pt x="60" y="0"/>
                      </a:lnTo>
                      <a:lnTo>
                        <a:pt x="36" y="71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6" name="Freeform 47"/>
                <p:cNvSpPr>
                  <a:spLocks/>
                </p:cNvSpPr>
                <p:nvPr/>
              </p:nvSpPr>
              <p:spPr bwMode="auto">
                <a:xfrm>
                  <a:off x="3219" y="3839"/>
                  <a:ext cx="59" cy="71"/>
                </a:xfrm>
                <a:custGeom>
                  <a:avLst/>
                  <a:gdLst>
                    <a:gd name="T0" fmla="*/ 24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24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4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7" name="Freeform 48"/>
                <p:cNvSpPr>
                  <a:spLocks/>
                </p:cNvSpPr>
                <p:nvPr/>
              </p:nvSpPr>
              <p:spPr bwMode="auto">
                <a:xfrm>
                  <a:off x="3255" y="3839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8" name="Freeform 49"/>
                <p:cNvSpPr>
                  <a:spLocks/>
                </p:cNvSpPr>
                <p:nvPr/>
              </p:nvSpPr>
              <p:spPr bwMode="auto">
                <a:xfrm>
                  <a:off x="3290" y="3816"/>
                  <a:ext cx="166" cy="94"/>
                </a:xfrm>
                <a:custGeom>
                  <a:avLst/>
                  <a:gdLst>
                    <a:gd name="T0" fmla="*/ 24 w 166"/>
                    <a:gd name="T1" fmla="*/ 23 h 94"/>
                    <a:gd name="T2" fmla="*/ 166 w 166"/>
                    <a:gd name="T3" fmla="*/ 0 h 94"/>
                    <a:gd name="T4" fmla="*/ 131 w 166"/>
                    <a:gd name="T5" fmla="*/ 71 h 94"/>
                    <a:gd name="T6" fmla="*/ 0 w 166"/>
                    <a:gd name="T7" fmla="*/ 94 h 94"/>
                    <a:gd name="T8" fmla="*/ 24 w 166"/>
                    <a:gd name="T9" fmla="*/ 2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94"/>
                    <a:gd name="T17" fmla="*/ 166 w 166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94">
                      <a:moveTo>
                        <a:pt x="24" y="23"/>
                      </a:moveTo>
                      <a:lnTo>
                        <a:pt x="166" y="0"/>
                      </a:lnTo>
                      <a:lnTo>
                        <a:pt x="131" y="71"/>
                      </a:lnTo>
                      <a:lnTo>
                        <a:pt x="0" y="94"/>
                      </a:lnTo>
                      <a:lnTo>
                        <a:pt x="24" y="23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9" name="Freeform 50"/>
                <p:cNvSpPr>
                  <a:spLocks/>
                </p:cNvSpPr>
                <p:nvPr/>
              </p:nvSpPr>
              <p:spPr bwMode="auto">
                <a:xfrm>
                  <a:off x="3290" y="3827"/>
                  <a:ext cx="71" cy="83"/>
                </a:xfrm>
                <a:custGeom>
                  <a:avLst/>
                  <a:gdLst>
                    <a:gd name="T0" fmla="*/ 24 w 71"/>
                    <a:gd name="T1" fmla="*/ 12 h 83"/>
                    <a:gd name="T2" fmla="*/ 71 w 71"/>
                    <a:gd name="T3" fmla="*/ 0 h 83"/>
                    <a:gd name="T4" fmla="*/ 36 w 71"/>
                    <a:gd name="T5" fmla="*/ 72 h 83"/>
                    <a:gd name="T6" fmla="*/ 0 w 71"/>
                    <a:gd name="T7" fmla="*/ 83 h 83"/>
                    <a:gd name="T8" fmla="*/ 24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24" y="12"/>
                      </a:moveTo>
                      <a:lnTo>
                        <a:pt x="71" y="0"/>
                      </a:lnTo>
                      <a:lnTo>
                        <a:pt x="36" y="72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0" name="Freeform 51"/>
                <p:cNvSpPr>
                  <a:spLocks/>
                </p:cNvSpPr>
                <p:nvPr/>
              </p:nvSpPr>
              <p:spPr bwMode="auto">
                <a:xfrm>
                  <a:off x="3326" y="3827"/>
                  <a:ext cx="83" cy="72"/>
                </a:xfrm>
                <a:custGeom>
                  <a:avLst/>
                  <a:gdLst>
                    <a:gd name="T0" fmla="*/ 35 w 83"/>
                    <a:gd name="T1" fmla="*/ 0 h 72"/>
                    <a:gd name="T2" fmla="*/ 83 w 83"/>
                    <a:gd name="T3" fmla="*/ 0 h 72"/>
                    <a:gd name="T4" fmla="*/ 47 w 83"/>
                    <a:gd name="T5" fmla="*/ 72 h 72"/>
                    <a:gd name="T6" fmla="*/ 0 w 83"/>
                    <a:gd name="T7" fmla="*/ 72 h 72"/>
                    <a:gd name="T8" fmla="*/ 35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35" y="0"/>
                      </a:moveTo>
                      <a:lnTo>
                        <a:pt x="83" y="0"/>
                      </a:lnTo>
                      <a:lnTo>
                        <a:pt x="47" y="72"/>
                      </a:lnTo>
                      <a:lnTo>
                        <a:pt x="0" y="72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1" name="Freeform 52"/>
                <p:cNvSpPr>
                  <a:spLocks/>
                </p:cNvSpPr>
                <p:nvPr/>
              </p:nvSpPr>
              <p:spPr bwMode="auto">
                <a:xfrm>
                  <a:off x="3373" y="3816"/>
                  <a:ext cx="83" cy="83"/>
                </a:xfrm>
                <a:custGeom>
                  <a:avLst/>
                  <a:gdLst>
                    <a:gd name="T0" fmla="*/ 36 w 83"/>
                    <a:gd name="T1" fmla="*/ 11 h 83"/>
                    <a:gd name="T2" fmla="*/ 83 w 83"/>
                    <a:gd name="T3" fmla="*/ 0 h 83"/>
                    <a:gd name="T4" fmla="*/ 48 w 83"/>
                    <a:gd name="T5" fmla="*/ 71 h 83"/>
                    <a:gd name="T6" fmla="*/ 0 w 83"/>
                    <a:gd name="T7" fmla="*/ 83 h 83"/>
                    <a:gd name="T8" fmla="*/ 36 w 83"/>
                    <a:gd name="T9" fmla="*/ 1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36" y="11"/>
                      </a:moveTo>
                      <a:lnTo>
                        <a:pt x="83" y="0"/>
                      </a:lnTo>
                      <a:lnTo>
                        <a:pt x="48" y="71"/>
                      </a:lnTo>
                      <a:lnTo>
                        <a:pt x="0" y="83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2" name="Freeform 53"/>
                <p:cNvSpPr>
                  <a:spLocks/>
                </p:cNvSpPr>
                <p:nvPr/>
              </p:nvSpPr>
              <p:spPr bwMode="auto">
                <a:xfrm>
                  <a:off x="3421" y="3780"/>
                  <a:ext cx="178" cy="107"/>
                </a:xfrm>
                <a:custGeom>
                  <a:avLst/>
                  <a:gdLst>
                    <a:gd name="T0" fmla="*/ 35 w 178"/>
                    <a:gd name="T1" fmla="*/ 36 h 107"/>
                    <a:gd name="T2" fmla="*/ 178 w 178"/>
                    <a:gd name="T3" fmla="*/ 0 h 107"/>
                    <a:gd name="T4" fmla="*/ 119 w 178"/>
                    <a:gd name="T5" fmla="*/ 83 h 107"/>
                    <a:gd name="T6" fmla="*/ 0 w 178"/>
                    <a:gd name="T7" fmla="*/ 107 h 107"/>
                    <a:gd name="T8" fmla="*/ 35 w 178"/>
                    <a:gd name="T9" fmla="*/ 3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35" y="36"/>
                      </a:moveTo>
                      <a:lnTo>
                        <a:pt x="178" y="0"/>
                      </a:lnTo>
                      <a:lnTo>
                        <a:pt x="119" y="83"/>
                      </a:lnTo>
                      <a:lnTo>
                        <a:pt x="0" y="107"/>
                      </a:lnTo>
                      <a:lnTo>
                        <a:pt x="35" y="36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3" name="Freeform 54"/>
                <p:cNvSpPr>
                  <a:spLocks/>
                </p:cNvSpPr>
                <p:nvPr/>
              </p:nvSpPr>
              <p:spPr bwMode="auto">
                <a:xfrm>
                  <a:off x="3421" y="3804"/>
                  <a:ext cx="71" cy="83"/>
                </a:xfrm>
                <a:custGeom>
                  <a:avLst/>
                  <a:gdLst>
                    <a:gd name="T0" fmla="*/ 35 w 71"/>
                    <a:gd name="T1" fmla="*/ 12 h 83"/>
                    <a:gd name="T2" fmla="*/ 71 w 71"/>
                    <a:gd name="T3" fmla="*/ 0 h 83"/>
                    <a:gd name="T4" fmla="*/ 24 w 71"/>
                    <a:gd name="T5" fmla="*/ 83 h 83"/>
                    <a:gd name="T6" fmla="*/ 0 w 71"/>
                    <a:gd name="T7" fmla="*/ 83 h 83"/>
                    <a:gd name="T8" fmla="*/ 35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35" y="12"/>
                      </a:moveTo>
                      <a:lnTo>
                        <a:pt x="71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4" name="Freeform 55"/>
                <p:cNvSpPr>
                  <a:spLocks/>
                </p:cNvSpPr>
                <p:nvPr/>
              </p:nvSpPr>
              <p:spPr bwMode="auto">
                <a:xfrm>
                  <a:off x="3445" y="3804"/>
                  <a:ext cx="83" cy="83"/>
                </a:xfrm>
                <a:custGeom>
                  <a:avLst/>
                  <a:gdLst>
                    <a:gd name="T0" fmla="*/ 47 w 83"/>
                    <a:gd name="T1" fmla="*/ 0 h 83"/>
                    <a:gd name="T2" fmla="*/ 83 w 83"/>
                    <a:gd name="T3" fmla="*/ 0 h 83"/>
                    <a:gd name="T4" fmla="*/ 35 w 83"/>
                    <a:gd name="T5" fmla="*/ 71 h 83"/>
                    <a:gd name="T6" fmla="*/ 0 w 83"/>
                    <a:gd name="T7" fmla="*/ 83 h 83"/>
                    <a:gd name="T8" fmla="*/ 47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7" y="0"/>
                      </a:moveTo>
                      <a:lnTo>
                        <a:pt x="83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5" name="Freeform 56"/>
                <p:cNvSpPr>
                  <a:spLocks/>
                </p:cNvSpPr>
                <p:nvPr/>
              </p:nvSpPr>
              <p:spPr bwMode="auto">
                <a:xfrm>
                  <a:off x="3480" y="3792"/>
                  <a:ext cx="83" cy="83"/>
                </a:xfrm>
                <a:custGeom>
                  <a:avLst/>
                  <a:gdLst>
                    <a:gd name="T0" fmla="*/ 48 w 83"/>
                    <a:gd name="T1" fmla="*/ 12 h 83"/>
                    <a:gd name="T2" fmla="*/ 83 w 83"/>
                    <a:gd name="T3" fmla="*/ 0 h 83"/>
                    <a:gd name="T4" fmla="*/ 36 w 83"/>
                    <a:gd name="T5" fmla="*/ 83 h 83"/>
                    <a:gd name="T6" fmla="*/ 0 w 83"/>
                    <a:gd name="T7" fmla="*/ 83 h 83"/>
                    <a:gd name="T8" fmla="*/ 48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8" y="12"/>
                      </a:moveTo>
                      <a:lnTo>
                        <a:pt x="83" y="0"/>
                      </a:lnTo>
                      <a:lnTo>
                        <a:pt x="36" y="83"/>
                      </a:lnTo>
                      <a:lnTo>
                        <a:pt x="0" y="83"/>
                      </a:lnTo>
                      <a:lnTo>
                        <a:pt x="48" y="12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6" name="Freeform 57"/>
                <p:cNvSpPr>
                  <a:spLocks/>
                </p:cNvSpPr>
                <p:nvPr/>
              </p:nvSpPr>
              <p:spPr bwMode="auto">
                <a:xfrm>
                  <a:off x="3516" y="3780"/>
                  <a:ext cx="83" cy="95"/>
                </a:xfrm>
                <a:custGeom>
                  <a:avLst/>
                  <a:gdLst>
                    <a:gd name="T0" fmla="*/ 47 w 83"/>
                    <a:gd name="T1" fmla="*/ 12 h 95"/>
                    <a:gd name="T2" fmla="*/ 83 w 83"/>
                    <a:gd name="T3" fmla="*/ 0 h 95"/>
                    <a:gd name="T4" fmla="*/ 24 w 83"/>
                    <a:gd name="T5" fmla="*/ 83 h 95"/>
                    <a:gd name="T6" fmla="*/ 0 w 83"/>
                    <a:gd name="T7" fmla="*/ 95 h 95"/>
                    <a:gd name="T8" fmla="*/ 47 w 83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47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47" y="12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7" name="Freeform 58"/>
                <p:cNvSpPr>
                  <a:spLocks/>
                </p:cNvSpPr>
                <p:nvPr/>
              </p:nvSpPr>
              <p:spPr bwMode="auto">
                <a:xfrm>
                  <a:off x="3540" y="3744"/>
                  <a:ext cx="190" cy="119"/>
                </a:xfrm>
                <a:custGeom>
                  <a:avLst/>
                  <a:gdLst>
                    <a:gd name="T0" fmla="*/ 59 w 190"/>
                    <a:gd name="T1" fmla="*/ 36 h 119"/>
                    <a:gd name="T2" fmla="*/ 190 w 190"/>
                    <a:gd name="T3" fmla="*/ 0 h 119"/>
                    <a:gd name="T4" fmla="*/ 118 w 190"/>
                    <a:gd name="T5" fmla="*/ 83 h 119"/>
                    <a:gd name="T6" fmla="*/ 0 w 190"/>
                    <a:gd name="T7" fmla="*/ 119 h 119"/>
                    <a:gd name="T8" fmla="*/ 59 w 190"/>
                    <a:gd name="T9" fmla="*/ 36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9"/>
                    <a:gd name="T17" fmla="*/ 190 w 190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9">
                      <a:moveTo>
                        <a:pt x="59" y="36"/>
                      </a:moveTo>
                      <a:lnTo>
                        <a:pt x="190" y="0"/>
                      </a:lnTo>
                      <a:lnTo>
                        <a:pt x="118" y="83"/>
                      </a:lnTo>
                      <a:lnTo>
                        <a:pt x="0" y="119"/>
                      </a:lnTo>
                      <a:lnTo>
                        <a:pt x="59" y="36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8" name="Freeform 59"/>
                <p:cNvSpPr>
                  <a:spLocks/>
                </p:cNvSpPr>
                <p:nvPr/>
              </p:nvSpPr>
              <p:spPr bwMode="auto">
                <a:xfrm>
                  <a:off x="3540" y="3780"/>
                  <a:ext cx="95" cy="83"/>
                </a:xfrm>
                <a:custGeom>
                  <a:avLst/>
                  <a:gdLst>
                    <a:gd name="T0" fmla="*/ 59 w 95"/>
                    <a:gd name="T1" fmla="*/ 0 h 83"/>
                    <a:gd name="T2" fmla="*/ 95 w 95"/>
                    <a:gd name="T3" fmla="*/ 0 h 83"/>
                    <a:gd name="T4" fmla="*/ 35 w 95"/>
                    <a:gd name="T5" fmla="*/ 71 h 83"/>
                    <a:gd name="T6" fmla="*/ 0 w 95"/>
                    <a:gd name="T7" fmla="*/ 83 h 83"/>
                    <a:gd name="T8" fmla="*/ 59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59" y="0"/>
                      </a:moveTo>
                      <a:lnTo>
                        <a:pt x="95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9" name="Freeform 60"/>
                <p:cNvSpPr>
                  <a:spLocks/>
                </p:cNvSpPr>
                <p:nvPr/>
              </p:nvSpPr>
              <p:spPr bwMode="auto">
                <a:xfrm>
                  <a:off x="3575" y="3768"/>
                  <a:ext cx="83" cy="83"/>
                </a:xfrm>
                <a:custGeom>
                  <a:avLst/>
                  <a:gdLst>
                    <a:gd name="T0" fmla="*/ 60 w 83"/>
                    <a:gd name="T1" fmla="*/ 12 h 83"/>
                    <a:gd name="T2" fmla="*/ 83 w 83"/>
                    <a:gd name="T3" fmla="*/ 0 h 83"/>
                    <a:gd name="T4" fmla="*/ 24 w 83"/>
                    <a:gd name="T5" fmla="*/ 83 h 83"/>
                    <a:gd name="T6" fmla="*/ 0 w 83"/>
                    <a:gd name="T7" fmla="*/ 83 h 83"/>
                    <a:gd name="T8" fmla="*/ 60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60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60" y="12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0" name="Freeform 61"/>
                <p:cNvSpPr>
                  <a:spLocks/>
                </p:cNvSpPr>
                <p:nvPr/>
              </p:nvSpPr>
              <p:spPr bwMode="auto">
                <a:xfrm>
                  <a:off x="3599" y="3756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36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1" name="Freeform 62"/>
                <p:cNvSpPr>
                  <a:spLocks/>
                </p:cNvSpPr>
                <p:nvPr/>
              </p:nvSpPr>
              <p:spPr bwMode="auto">
                <a:xfrm>
                  <a:off x="3635" y="3744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23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23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2" name="Freeform 63"/>
                <p:cNvSpPr>
                  <a:spLocks/>
                </p:cNvSpPr>
                <p:nvPr/>
              </p:nvSpPr>
              <p:spPr bwMode="auto">
                <a:xfrm>
                  <a:off x="3658" y="3709"/>
                  <a:ext cx="190" cy="118"/>
                </a:xfrm>
                <a:custGeom>
                  <a:avLst/>
                  <a:gdLst>
                    <a:gd name="T0" fmla="*/ 72 w 190"/>
                    <a:gd name="T1" fmla="*/ 35 h 118"/>
                    <a:gd name="T2" fmla="*/ 190 w 190"/>
                    <a:gd name="T3" fmla="*/ 0 h 118"/>
                    <a:gd name="T4" fmla="*/ 119 w 190"/>
                    <a:gd name="T5" fmla="*/ 83 h 118"/>
                    <a:gd name="T6" fmla="*/ 0 w 190"/>
                    <a:gd name="T7" fmla="*/ 118 h 118"/>
                    <a:gd name="T8" fmla="*/ 72 w 190"/>
                    <a:gd name="T9" fmla="*/ 35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72" y="35"/>
                      </a:moveTo>
                      <a:lnTo>
                        <a:pt x="190" y="0"/>
                      </a:lnTo>
                      <a:lnTo>
                        <a:pt x="119" y="83"/>
                      </a:lnTo>
                      <a:lnTo>
                        <a:pt x="0" y="11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3" name="Freeform 64"/>
                <p:cNvSpPr>
                  <a:spLocks/>
                </p:cNvSpPr>
                <p:nvPr/>
              </p:nvSpPr>
              <p:spPr bwMode="auto">
                <a:xfrm>
                  <a:off x="3658" y="3732"/>
                  <a:ext cx="95" cy="95"/>
                </a:xfrm>
                <a:custGeom>
                  <a:avLst/>
                  <a:gdLst>
                    <a:gd name="T0" fmla="*/ 72 w 95"/>
                    <a:gd name="T1" fmla="*/ 12 h 95"/>
                    <a:gd name="T2" fmla="*/ 95 w 95"/>
                    <a:gd name="T3" fmla="*/ 0 h 95"/>
                    <a:gd name="T4" fmla="*/ 36 w 95"/>
                    <a:gd name="T5" fmla="*/ 84 h 95"/>
                    <a:gd name="T6" fmla="*/ 0 w 95"/>
                    <a:gd name="T7" fmla="*/ 95 h 95"/>
                    <a:gd name="T8" fmla="*/ 72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72" y="12"/>
                      </a:moveTo>
                      <a:lnTo>
                        <a:pt x="95" y="0"/>
                      </a:lnTo>
                      <a:lnTo>
                        <a:pt x="36" y="84"/>
                      </a:lnTo>
                      <a:lnTo>
                        <a:pt x="0" y="95"/>
                      </a:lnTo>
                      <a:lnTo>
                        <a:pt x="72" y="12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4" name="Freeform 65"/>
                <p:cNvSpPr>
                  <a:spLocks/>
                </p:cNvSpPr>
                <p:nvPr/>
              </p:nvSpPr>
              <p:spPr bwMode="auto">
                <a:xfrm>
                  <a:off x="3694" y="3721"/>
                  <a:ext cx="95" cy="95"/>
                </a:xfrm>
                <a:custGeom>
                  <a:avLst/>
                  <a:gdLst>
                    <a:gd name="T0" fmla="*/ 59 w 95"/>
                    <a:gd name="T1" fmla="*/ 11 h 95"/>
                    <a:gd name="T2" fmla="*/ 95 w 95"/>
                    <a:gd name="T3" fmla="*/ 0 h 95"/>
                    <a:gd name="T4" fmla="*/ 24 w 95"/>
                    <a:gd name="T5" fmla="*/ 83 h 95"/>
                    <a:gd name="T6" fmla="*/ 0 w 95"/>
                    <a:gd name="T7" fmla="*/ 95 h 95"/>
                    <a:gd name="T8" fmla="*/ 59 w 95"/>
                    <a:gd name="T9" fmla="*/ 11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1"/>
                      </a:moveTo>
                      <a:lnTo>
                        <a:pt x="95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59" y="11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5" name="Freeform 66"/>
                <p:cNvSpPr>
                  <a:spLocks/>
                </p:cNvSpPr>
                <p:nvPr/>
              </p:nvSpPr>
              <p:spPr bwMode="auto">
                <a:xfrm>
                  <a:off x="3718" y="3709"/>
                  <a:ext cx="107" cy="95"/>
                </a:xfrm>
                <a:custGeom>
                  <a:avLst/>
                  <a:gdLst>
                    <a:gd name="T0" fmla="*/ 71 w 107"/>
                    <a:gd name="T1" fmla="*/ 12 h 95"/>
                    <a:gd name="T2" fmla="*/ 107 w 107"/>
                    <a:gd name="T3" fmla="*/ 0 h 95"/>
                    <a:gd name="T4" fmla="*/ 23 w 107"/>
                    <a:gd name="T5" fmla="*/ 95 h 95"/>
                    <a:gd name="T6" fmla="*/ 0 w 107"/>
                    <a:gd name="T7" fmla="*/ 95 h 95"/>
                    <a:gd name="T8" fmla="*/ 71 w 107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71" y="12"/>
                      </a:moveTo>
                      <a:lnTo>
                        <a:pt x="107" y="0"/>
                      </a:lnTo>
                      <a:lnTo>
                        <a:pt x="23" y="95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6" name="Freeform 67"/>
                <p:cNvSpPr>
                  <a:spLocks/>
                </p:cNvSpPr>
                <p:nvPr/>
              </p:nvSpPr>
              <p:spPr bwMode="auto">
                <a:xfrm>
                  <a:off x="3741" y="3709"/>
                  <a:ext cx="107" cy="95"/>
                </a:xfrm>
                <a:custGeom>
                  <a:avLst/>
                  <a:gdLst>
                    <a:gd name="T0" fmla="*/ 84 w 107"/>
                    <a:gd name="T1" fmla="*/ 0 h 95"/>
                    <a:gd name="T2" fmla="*/ 107 w 107"/>
                    <a:gd name="T3" fmla="*/ 0 h 95"/>
                    <a:gd name="T4" fmla="*/ 36 w 107"/>
                    <a:gd name="T5" fmla="*/ 83 h 95"/>
                    <a:gd name="T6" fmla="*/ 0 w 107"/>
                    <a:gd name="T7" fmla="*/ 95 h 95"/>
                    <a:gd name="T8" fmla="*/ 84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84" y="0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8E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7" name="Freeform 68"/>
                <p:cNvSpPr>
                  <a:spLocks/>
                </p:cNvSpPr>
                <p:nvPr/>
              </p:nvSpPr>
              <p:spPr bwMode="auto">
                <a:xfrm>
                  <a:off x="3777" y="3649"/>
                  <a:ext cx="190" cy="143"/>
                </a:xfrm>
                <a:custGeom>
                  <a:avLst/>
                  <a:gdLst>
                    <a:gd name="T0" fmla="*/ 71 w 190"/>
                    <a:gd name="T1" fmla="*/ 60 h 143"/>
                    <a:gd name="T2" fmla="*/ 190 w 190"/>
                    <a:gd name="T3" fmla="*/ 0 h 143"/>
                    <a:gd name="T4" fmla="*/ 95 w 190"/>
                    <a:gd name="T5" fmla="*/ 95 h 143"/>
                    <a:gd name="T6" fmla="*/ 0 w 190"/>
                    <a:gd name="T7" fmla="*/ 143 h 143"/>
                    <a:gd name="T8" fmla="*/ 71 w 190"/>
                    <a:gd name="T9" fmla="*/ 6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71" y="60"/>
                      </a:moveTo>
                      <a:lnTo>
                        <a:pt x="190" y="0"/>
                      </a:lnTo>
                      <a:lnTo>
                        <a:pt x="95" y="95"/>
                      </a:lnTo>
                      <a:lnTo>
                        <a:pt x="0" y="14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8" name="Freeform 69"/>
                <p:cNvSpPr>
                  <a:spLocks/>
                </p:cNvSpPr>
                <p:nvPr/>
              </p:nvSpPr>
              <p:spPr bwMode="auto">
                <a:xfrm>
                  <a:off x="3777" y="3685"/>
                  <a:ext cx="107" cy="107"/>
                </a:xfrm>
                <a:custGeom>
                  <a:avLst/>
                  <a:gdLst>
                    <a:gd name="T0" fmla="*/ 71 w 107"/>
                    <a:gd name="T1" fmla="*/ 24 h 107"/>
                    <a:gd name="T2" fmla="*/ 107 w 107"/>
                    <a:gd name="T3" fmla="*/ 0 h 107"/>
                    <a:gd name="T4" fmla="*/ 36 w 107"/>
                    <a:gd name="T5" fmla="*/ 83 h 107"/>
                    <a:gd name="T6" fmla="*/ 0 w 107"/>
                    <a:gd name="T7" fmla="*/ 107 h 107"/>
                    <a:gd name="T8" fmla="*/ 71 w 107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107"/>
                    <a:gd name="T17" fmla="*/ 107 w 107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107">
                      <a:moveTo>
                        <a:pt x="71" y="24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107"/>
                      </a:lnTo>
                      <a:lnTo>
                        <a:pt x="71" y="24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9" name="Freeform 70"/>
                <p:cNvSpPr>
                  <a:spLocks/>
                </p:cNvSpPr>
                <p:nvPr/>
              </p:nvSpPr>
              <p:spPr bwMode="auto">
                <a:xfrm>
                  <a:off x="3813" y="3673"/>
                  <a:ext cx="118" cy="95"/>
                </a:xfrm>
                <a:custGeom>
                  <a:avLst/>
                  <a:gdLst>
                    <a:gd name="T0" fmla="*/ 71 w 118"/>
                    <a:gd name="T1" fmla="*/ 12 h 95"/>
                    <a:gd name="T2" fmla="*/ 118 w 118"/>
                    <a:gd name="T3" fmla="*/ 0 h 95"/>
                    <a:gd name="T4" fmla="*/ 35 w 118"/>
                    <a:gd name="T5" fmla="*/ 83 h 95"/>
                    <a:gd name="T6" fmla="*/ 0 w 118"/>
                    <a:gd name="T7" fmla="*/ 95 h 95"/>
                    <a:gd name="T8" fmla="*/ 71 w 118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8"/>
                    <a:gd name="T16" fmla="*/ 0 h 95"/>
                    <a:gd name="T17" fmla="*/ 118 w 118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8" h="95">
                      <a:moveTo>
                        <a:pt x="71" y="12"/>
                      </a:moveTo>
                      <a:lnTo>
                        <a:pt x="118" y="0"/>
                      </a:lnTo>
                      <a:lnTo>
                        <a:pt x="35" y="83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0" name="Freeform 71"/>
                <p:cNvSpPr>
                  <a:spLocks/>
                </p:cNvSpPr>
                <p:nvPr/>
              </p:nvSpPr>
              <p:spPr bwMode="auto">
                <a:xfrm>
                  <a:off x="3848" y="3649"/>
                  <a:ext cx="119" cy="107"/>
                </a:xfrm>
                <a:custGeom>
                  <a:avLst/>
                  <a:gdLst>
                    <a:gd name="T0" fmla="*/ 83 w 119"/>
                    <a:gd name="T1" fmla="*/ 24 h 107"/>
                    <a:gd name="T2" fmla="*/ 119 w 119"/>
                    <a:gd name="T3" fmla="*/ 0 h 107"/>
                    <a:gd name="T4" fmla="*/ 24 w 119"/>
                    <a:gd name="T5" fmla="*/ 95 h 107"/>
                    <a:gd name="T6" fmla="*/ 0 w 119"/>
                    <a:gd name="T7" fmla="*/ 107 h 107"/>
                    <a:gd name="T8" fmla="*/ 83 w 119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107"/>
                    <a:gd name="T17" fmla="*/ 119 w 119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107">
                      <a:moveTo>
                        <a:pt x="83" y="24"/>
                      </a:moveTo>
                      <a:lnTo>
                        <a:pt x="119" y="0"/>
                      </a:lnTo>
                      <a:lnTo>
                        <a:pt x="24" y="95"/>
                      </a:lnTo>
                      <a:lnTo>
                        <a:pt x="0" y="107"/>
                      </a:lnTo>
                      <a:lnTo>
                        <a:pt x="83" y="24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1" name="Freeform 72"/>
                <p:cNvSpPr>
                  <a:spLocks/>
                </p:cNvSpPr>
                <p:nvPr/>
              </p:nvSpPr>
              <p:spPr bwMode="auto">
                <a:xfrm>
                  <a:off x="3872" y="3590"/>
                  <a:ext cx="202" cy="154"/>
                </a:xfrm>
                <a:custGeom>
                  <a:avLst/>
                  <a:gdLst>
                    <a:gd name="T0" fmla="*/ 95 w 202"/>
                    <a:gd name="T1" fmla="*/ 59 h 154"/>
                    <a:gd name="T2" fmla="*/ 202 w 202"/>
                    <a:gd name="T3" fmla="*/ 0 h 154"/>
                    <a:gd name="T4" fmla="*/ 107 w 202"/>
                    <a:gd name="T5" fmla="*/ 95 h 154"/>
                    <a:gd name="T6" fmla="*/ 0 w 202"/>
                    <a:gd name="T7" fmla="*/ 154 h 154"/>
                    <a:gd name="T8" fmla="*/ 95 w 202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54"/>
                    <a:gd name="T17" fmla="*/ 202 w 202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54">
                      <a:moveTo>
                        <a:pt x="95" y="59"/>
                      </a:moveTo>
                      <a:lnTo>
                        <a:pt x="202" y="0"/>
                      </a:lnTo>
                      <a:lnTo>
                        <a:pt x="107" y="95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2" name="Freeform 73"/>
                <p:cNvSpPr>
                  <a:spLocks/>
                </p:cNvSpPr>
                <p:nvPr/>
              </p:nvSpPr>
              <p:spPr bwMode="auto">
                <a:xfrm>
                  <a:off x="3872" y="3626"/>
                  <a:ext cx="142" cy="118"/>
                </a:xfrm>
                <a:custGeom>
                  <a:avLst/>
                  <a:gdLst>
                    <a:gd name="T0" fmla="*/ 95 w 142"/>
                    <a:gd name="T1" fmla="*/ 23 h 118"/>
                    <a:gd name="T2" fmla="*/ 142 w 142"/>
                    <a:gd name="T3" fmla="*/ 0 h 118"/>
                    <a:gd name="T4" fmla="*/ 59 w 142"/>
                    <a:gd name="T5" fmla="*/ 95 h 118"/>
                    <a:gd name="T6" fmla="*/ 0 w 142"/>
                    <a:gd name="T7" fmla="*/ 118 h 118"/>
                    <a:gd name="T8" fmla="*/ 95 w 142"/>
                    <a:gd name="T9" fmla="*/ 23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18"/>
                    <a:gd name="T17" fmla="*/ 142 w 142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18">
                      <a:moveTo>
                        <a:pt x="95" y="23"/>
                      </a:moveTo>
                      <a:lnTo>
                        <a:pt x="142" y="0"/>
                      </a:lnTo>
                      <a:lnTo>
                        <a:pt x="59" y="95"/>
                      </a:lnTo>
                      <a:lnTo>
                        <a:pt x="0" y="118"/>
                      </a:lnTo>
                      <a:lnTo>
                        <a:pt x="95" y="23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3" name="Freeform 74"/>
                <p:cNvSpPr>
                  <a:spLocks/>
                </p:cNvSpPr>
                <p:nvPr/>
              </p:nvSpPr>
              <p:spPr bwMode="auto">
                <a:xfrm>
                  <a:off x="3931" y="3590"/>
                  <a:ext cx="143" cy="131"/>
                </a:xfrm>
                <a:custGeom>
                  <a:avLst/>
                  <a:gdLst>
                    <a:gd name="T0" fmla="*/ 83 w 143"/>
                    <a:gd name="T1" fmla="*/ 36 h 131"/>
                    <a:gd name="T2" fmla="*/ 143 w 143"/>
                    <a:gd name="T3" fmla="*/ 0 h 131"/>
                    <a:gd name="T4" fmla="*/ 48 w 143"/>
                    <a:gd name="T5" fmla="*/ 95 h 131"/>
                    <a:gd name="T6" fmla="*/ 0 w 143"/>
                    <a:gd name="T7" fmla="*/ 131 h 131"/>
                    <a:gd name="T8" fmla="*/ 83 w 143"/>
                    <a:gd name="T9" fmla="*/ 36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31"/>
                    <a:gd name="T17" fmla="*/ 143 w 143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31">
                      <a:moveTo>
                        <a:pt x="83" y="36"/>
                      </a:moveTo>
                      <a:lnTo>
                        <a:pt x="143" y="0"/>
                      </a:lnTo>
                      <a:lnTo>
                        <a:pt x="48" y="95"/>
                      </a:lnTo>
                      <a:lnTo>
                        <a:pt x="0" y="131"/>
                      </a:lnTo>
                      <a:lnTo>
                        <a:pt x="83" y="36"/>
                      </a:lnTo>
                      <a:close/>
                    </a:path>
                  </a:pathLst>
                </a:custGeom>
                <a:solidFill>
                  <a:srgbClr val="0094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4" name="Freeform 75"/>
                <p:cNvSpPr>
                  <a:spLocks/>
                </p:cNvSpPr>
                <p:nvPr/>
              </p:nvSpPr>
              <p:spPr bwMode="auto">
                <a:xfrm>
                  <a:off x="3979" y="3531"/>
                  <a:ext cx="190" cy="154"/>
                </a:xfrm>
                <a:custGeom>
                  <a:avLst/>
                  <a:gdLst>
                    <a:gd name="T0" fmla="*/ 95 w 190"/>
                    <a:gd name="T1" fmla="*/ 59 h 154"/>
                    <a:gd name="T2" fmla="*/ 190 w 190"/>
                    <a:gd name="T3" fmla="*/ 0 h 154"/>
                    <a:gd name="T4" fmla="*/ 83 w 190"/>
                    <a:gd name="T5" fmla="*/ 107 h 154"/>
                    <a:gd name="T6" fmla="*/ 0 w 190"/>
                    <a:gd name="T7" fmla="*/ 154 h 154"/>
                    <a:gd name="T8" fmla="*/ 95 w 190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95" y="59"/>
                      </a:moveTo>
                      <a:lnTo>
                        <a:pt x="190" y="0"/>
                      </a:lnTo>
                      <a:lnTo>
                        <a:pt x="83" y="107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5" name="Freeform 76"/>
                <p:cNvSpPr>
                  <a:spLocks/>
                </p:cNvSpPr>
                <p:nvPr/>
              </p:nvSpPr>
              <p:spPr bwMode="auto">
                <a:xfrm>
                  <a:off x="4062" y="3460"/>
                  <a:ext cx="190" cy="178"/>
                </a:xfrm>
                <a:custGeom>
                  <a:avLst/>
                  <a:gdLst>
                    <a:gd name="T0" fmla="*/ 107 w 190"/>
                    <a:gd name="T1" fmla="*/ 71 h 178"/>
                    <a:gd name="T2" fmla="*/ 190 w 190"/>
                    <a:gd name="T3" fmla="*/ 0 h 178"/>
                    <a:gd name="T4" fmla="*/ 71 w 190"/>
                    <a:gd name="T5" fmla="*/ 106 h 178"/>
                    <a:gd name="T6" fmla="*/ 0 w 190"/>
                    <a:gd name="T7" fmla="*/ 178 h 178"/>
                    <a:gd name="T8" fmla="*/ 107 w 190"/>
                    <a:gd name="T9" fmla="*/ 71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8"/>
                    <a:gd name="T17" fmla="*/ 190 w 190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8">
                      <a:moveTo>
                        <a:pt x="107" y="71"/>
                      </a:moveTo>
                      <a:lnTo>
                        <a:pt x="190" y="0"/>
                      </a:lnTo>
                      <a:lnTo>
                        <a:pt x="71" y="106"/>
                      </a:lnTo>
                      <a:lnTo>
                        <a:pt x="0" y="178"/>
                      </a:lnTo>
                      <a:lnTo>
                        <a:pt x="107" y="71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151" name="Group 77"/>
              <p:cNvGrpSpPr>
                <a:grpSpLocks/>
              </p:cNvGrpSpPr>
              <p:nvPr/>
            </p:nvGrpSpPr>
            <p:grpSpPr bwMode="auto">
              <a:xfrm>
                <a:off x="1440" y="1584"/>
                <a:ext cx="2992" cy="1768"/>
                <a:chOff x="1521" y="2083"/>
                <a:chExt cx="2992" cy="1768"/>
              </a:xfrm>
            </p:grpSpPr>
            <p:sp>
              <p:nvSpPr>
                <p:cNvPr id="4152" name="Freeform 78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92" cy="1768"/>
                </a:xfrm>
                <a:custGeom>
                  <a:avLst/>
                  <a:gdLst>
                    <a:gd name="T0" fmla="*/ 1342 w 2992"/>
                    <a:gd name="T1" fmla="*/ 0 h 1768"/>
                    <a:gd name="T2" fmla="*/ 1045 w 2992"/>
                    <a:gd name="T3" fmla="*/ 35 h 1768"/>
                    <a:gd name="T4" fmla="*/ 784 w 2992"/>
                    <a:gd name="T5" fmla="*/ 107 h 1768"/>
                    <a:gd name="T6" fmla="*/ 546 w 2992"/>
                    <a:gd name="T7" fmla="*/ 202 h 1768"/>
                    <a:gd name="T8" fmla="*/ 344 w 2992"/>
                    <a:gd name="T9" fmla="*/ 320 h 1768"/>
                    <a:gd name="T10" fmla="*/ 178 w 2992"/>
                    <a:gd name="T11" fmla="*/ 463 h 1768"/>
                    <a:gd name="T12" fmla="*/ 71 w 2992"/>
                    <a:gd name="T13" fmla="*/ 617 h 1768"/>
                    <a:gd name="T14" fmla="*/ 12 w 2992"/>
                    <a:gd name="T15" fmla="*/ 795 h 1768"/>
                    <a:gd name="T16" fmla="*/ 12 w 2992"/>
                    <a:gd name="T17" fmla="*/ 973 h 1768"/>
                    <a:gd name="T18" fmla="*/ 71 w 2992"/>
                    <a:gd name="T19" fmla="*/ 1151 h 1768"/>
                    <a:gd name="T20" fmla="*/ 178 w 2992"/>
                    <a:gd name="T21" fmla="*/ 1305 h 1768"/>
                    <a:gd name="T22" fmla="*/ 344 w 2992"/>
                    <a:gd name="T23" fmla="*/ 1448 h 1768"/>
                    <a:gd name="T24" fmla="*/ 546 w 2992"/>
                    <a:gd name="T25" fmla="*/ 1566 h 1768"/>
                    <a:gd name="T26" fmla="*/ 784 w 2992"/>
                    <a:gd name="T27" fmla="*/ 1661 h 1768"/>
                    <a:gd name="T28" fmla="*/ 1045 w 2992"/>
                    <a:gd name="T29" fmla="*/ 1733 h 1768"/>
                    <a:gd name="T30" fmla="*/ 1342 w 2992"/>
                    <a:gd name="T31" fmla="*/ 1768 h 1768"/>
                    <a:gd name="T32" fmla="*/ 1650 w 2992"/>
                    <a:gd name="T33" fmla="*/ 1768 h 1768"/>
                    <a:gd name="T34" fmla="*/ 1935 w 2992"/>
                    <a:gd name="T35" fmla="*/ 1733 h 1768"/>
                    <a:gd name="T36" fmla="*/ 2209 w 2992"/>
                    <a:gd name="T37" fmla="*/ 1661 h 1768"/>
                    <a:gd name="T38" fmla="*/ 2446 w 2992"/>
                    <a:gd name="T39" fmla="*/ 1566 h 1768"/>
                    <a:gd name="T40" fmla="*/ 2648 w 2992"/>
                    <a:gd name="T41" fmla="*/ 1448 h 1768"/>
                    <a:gd name="T42" fmla="*/ 2802 w 2992"/>
                    <a:gd name="T43" fmla="*/ 1305 h 1768"/>
                    <a:gd name="T44" fmla="*/ 2921 w 2992"/>
                    <a:gd name="T45" fmla="*/ 1151 h 1768"/>
                    <a:gd name="T46" fmla="*/ 2980 w 2992"/>
                    <a:gd name="T47" fmla="*/ 973 h 1768"/>
                    <a:gd name="T48" fmla="*/ 2980 w 2992"/>
                    <a:gd name="T49" fmla="*/ 795 h 1768"/>
                    <a:gd name="T50" fmla="*/ 2921 w 2992"/>
                    <a:gd name="T51" fmla="*/ 617 h 1768"/>
                    <a:gd name="T52" fmla="*/ 2802 w 2992"/>
                    <a:gd name="T53" fmla="*/ 463 h 1768"/>
                    <a:gd name="T54" fmla="*/ 2648 w 2992"/>
                    <a:gd name="T55" fmla="*/ 320 h 1768"/>
                    <a:gd name="T56" fmla="*/ 2446 w 2992"/>
                    <a:gd name="T57" fmla="*/ 202 h 1768"/>
                    <a:gd name="T58" fmla="*/ 2209 w 2992"/>
                    <a:gd name="T59" fmla="*/ 107 h 1768"/>
                    <a:gd name="T60" fmla="*/ 1935 w 2992"/>
                    <a:gd name="T61" fmla="*/ 35 h 1768"/>
                    <a:gd name="T62" fmla="*/ 1650 w 2992"/>
                    <a:gd name="T63" fmla="*/ 0 h 17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92"/>
                    <a:gd name="T97" fmla="*/ 0 h 1768"/>
                    <a:gd name="T98" fmla="*/ 2992 w 2992"/>
                    <a:gd name="T99" fmla="*/ 1768 h 17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92" h="1768">
                      <a:moveTo>
                        <a:pt x="1496" y="0"/>
                      </a:moveTo>
                      <a:lnTo>
                        <a:pt x="1342" y="0"/>
                      </a:lnTo>
                      <a:lnTo>
                        <a:pt x="1187" y="24"/>
                      </a:lnTo>
                      <a:lnTo>
                        <a:pt x="1045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17"/>
                      </a:lnTo>
                      <a:lnTo>
                        <a:pt x="36" y="712"/>
                      </a:lnTo>
                      <a:lnTo>
                        <a:pt x="12" y="795"/>
                      </a:lnTo>
                      <a:lnTo>
                        <a:pt x="0" y="890"/>
                      </a:lnTo>
                      <a:lnTo>
                        <a:pt x="12" y="973"/>
                      </a:lnTo>
                      <a:lnTo>
                        <a:pt x="36" y="1068"/>
                      </a:lnTo>
                      <a:lnTo>
                        <a:pt x="71" y="1151"/>
                      </a:lnTo>
                      <a:lnTo>
                        <a:pt x="119" y="1234"/>
                      </a:lnTo>
                      <a:lnTo>
                        <a:pt x="178" y="1305"/>
                      </a:lnTo>
                      <a:lnTo>
                        <a:pt x="249" y="1377"/>
                      </a:lnTo>
                      <a:lnTo>
                        <a:pt x="344" y="1448"/>
                      </a:lnTo>
                      <a:lnTo>
                        <a:pt x="439" y="1507"/>
                      </a:lnTo>
                      <a:lnTo>
                        <a:pt x="546" y="1566"/>
                      </a:lnTo>
                      <a:lnTo>
                        <a:pt x="653" y="1626"/>
                      </a:lnTo>
                      <a:lnTo>
                        <a:pt x="784" y="1661"/>
                      </a:lnTo>
                      <a:lnTo>
                        <a:pt x="914" y="1697"/>
                      </a:lnTo>
                      <a:lnTo>
                        <a:pt x="1045" y="1733"/>
                      </a:lnTo>
                      <a:lnTo>
                        <a:pt x="1187" y="1756"/>
                      </a:lnTo>
                      <a:lnTo>
                        <a:pt x="1342" y="1768"/>
                      </a:lnTo>
                      <a:lnTo>
                        <a:pt x="1496" y="1768"/>
                      </a:lnTo>
                      <a:lnTo>
                        <a:pt x="1650" y="1768"/>
                      </a:lnTo>
                      <a:lnTo>
                        <a:pt x="1793" y="1756"/>
                      </a:lnTo>
                      <a:lnTo>
                        <a:pt x="1935" y="1733"/>
                      </a:lnTo>
                      <a:lnTo>
                        <a:pt x="2078" y="1697"/>
                      </a:lnTo>
                      <a:lnTo>
                        <a:pt x="2209" y="1661"/>
                      </a:lnTo>
                      <a:lnTo>
                        <a:pt x="2327" y="1626"/>
                      </a:lnTo>
                      <a:lnTo>
                        <a:pt x="2446" y="1566"/>
                      </a:lnTo>
                      <a:lnTo>
                        <a:pt x="2553" y="1507"/>
                      </a:lnTo>
                      <a:lnTo>
                        <a:pt x="2648" y="1448"/>
                      </a:lnTo>
                      <a:lnTo>
                        <a:pt x="2731" y="1377"/>
                      </a:lnTo>
                      <a:lnTo>
                        <a:pt x="2802" y="1305"/>
                      </a:lnTo>
                      <a:lnTo>
                        <a:pt x="2873" y="1234"/>
                      </a:lnTo>
                      <a:lnTo>
                        <a:pt x="2921" y="1151"/>
                      </a:lnTo>
                      <a:lnTo>
                        <a:pt x="2957" y="1068"/>
                      </a:lnTo>
                      <a:lnTo>
                        <a:pt x="2980" y="973"/>
                      </a:lnTo>
                      <a:lnTo>
                        <a:pt x="2992" y="890"/>
                      </a:lnTo>
                      <a:lnTo>
                        <a:pt x="2980" y="795"/>
                      </a:lnTo>
                      <a:lnTo>
                        <a:pt x="2957" y="712"/>
                      </a:lnTo>
                      <a:lnTo>
                        <a:pt x="2921" y="617"/>
                      </a:lnTo>
                      <a:lnTo>
                        <a:pt x="2873" y="546"/>
                      </a:lnTo>
                      <a:lnTo>
                        <a:pt x="2802" y="463"/>
                      </a:lnTo>
                      <a:lnTo>
                        <a:pt x="2731" y="391"/>
                      </a:lnTo>
                      <a:lnTo>
                        <a:pt x="2648" y="320"/>
                      </a:lnTo>
                      <a:lnTo>
                        <a:pt x="2553" y="261"/>
                      </a:lnTo>
                      <a:lnTo>
                        <a:pt x="2446" y="202"/>
                      </a:lnTo>
                      <a:lnTo>
                        <a:pt x="2327" y="154"/>
                      </a:lnTo>
                      <a:lnTo>
                        <a:pt x="2209" y="107"/>
                      </a:lnTo>
                      <a:lnTo>
                        <a:pt x="2078" y="71"/>
                      </a:lnTo>
                      <a:lnTo>
                        <a:pt x="1935" y="35"/>
                      </a:lnTo>
                      <a:lnTo>
                        <a:pt x="1793" y="24"/>
                      </a:lnTo>
                      <a:lnTo>
                        <a:pt x="1650" y="0"/>
                      </a:lnTo>
                      <a:lnTo>
                        <a:pt x="1496" y="0"/>
                      </a:lnTo>
                      <a:close/>
                    </a:path>
                  </a:pathLst>
                </a:custGeom>
                <a:solidFill>
                  <a:srgbClr val="00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3" name="Freeform 79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68" cy="1744"/>
                </a:xfrm>
                <a:custGeom>
                  <a:avLst/>
                  <a:gdLst>
                    <a:gd name="T0" fmla="*/ 1330 w 2968"/>
                    <a:gd name="T1" fmla="*/ 0 h 1744"/>
                    <a:gd name="T2" fmla="*/ 1033 w 2968"/>
                    <a:gd name="T3" fmla="*/ 35 h 1744"/>
                    <a:gd name="T4" fmla="*/ 784 w 2968"/>
                    <a:gd name="T5" fmla="*/ 107 h 1744"/>
                    <a:gd name="T6" fmla="*/ 546 w 2968"/>
                    <a:gd name="T7" fmla="*/ 202 h 1744"/>
                    <a:gd name="T8" fmla="*/ 344 w 2968"/>
                    <a:gd name="T9" fmla="*/ 320 h 1744"/>
                    <a:gd name="T10" fmla="*/ 178 w 2968"/>
                    <a:gd name="T11" fmla="*/ 463 h 1744"/>
                    <a:gd name="T12" fmla="*/ 71 w 2968"/>
                    <a:gd name="T13" fmla="*/ 605 h 1744"/>
                    <a:gd name="T14" fmla="*/ 12 w 2968"/>
                    <a:gd name="T15" fmla="*/ 783 h 1744"/>
                    <a:gd name="T16" fmla="*/ 12 w 2968"/>
                    <a:gd name="T17" fmla="*/ 961 h 1744"/>
                    <a:gd name="T18" fmla="*/ 71 w 2968"/>
                    <a:gd name="T19" fmla="*/ 1139 h 1744"/>
                    <a:gd name="T20" fmla="*/ 178 w 2968"/>
                    <a:gd name="T21" fmla="*/ 1282 h 1744"/>
                    <a:gd name="T22" fmla="*/ 344 w 2968"/>
                    <a:gd name="T23" fmla="*/ 1424 h 1744"/>
                    <a:gd name="T24" fmla="*/ 546 w 2968"/>
                    <a:gd name="T25" fmla="*/ 1543 h 1744"/>
                    <a:gd name="T26" fmla="*/ 784 w 2968"/>
                    <a:gd name="T27" fmla="*/ 1638 h 1744"/>
                    <a:gd name="T28" fmla="*/ 1033 w 2968"/>
                    <a:gd name="T29" fmla="*/ 1709 h 1744"/>
                    <a:gd name="T30" fmla="*/ 1330 w 2968"/>
                    <a:gd name="T31" fmla="*/ 1744 h 1744"/>
                    <a:gd name="T32" fmla="*/ 1639 w 2968"/>
                    <a:gd name="T33" fmla="*/ 1744 h 1744"/>
                    <a:gd name="T34" fmla="*/ 1924 w 2968"/>
                    <a:gd name="T35" fmla="*/ 1709 h 1744"/>
                    <a:gd name="T36" fmla="*/ 2185 w 2968"/>
                    <a:gd name="T37" fmla="*/ 1638 h 1744"/>
                    <a:gd name="T38" fmla="*/ 2422 w 2968"/>
                    <a:gd name="T39" fmla="*/ 1543 h 1744"/>
                    <a:gd name="T40" fmla="*/ 2624 w 2968"/>
                    <a:gd name="T41" fmla="*/ 1424 h 1744"/>
                    <a:gd name="T42" fmla="*/ 2778 w 2968"/>
                    <a:gd name="T43" fmla="*/ 1282 h 1744"/>
                    <a:gd name="T44" fmla="*/ 2897 w 2968"/>
                    <a:gd name="T45" fmla="*/ 1139 h 1744"/>
                    <a:gd name="T46" fmla="*/ 2957 w 2968"/>
                    <a:gd name="T47" fmla="*/ 961 h 1744"/>
                    <a:gd name="T48" fmla="*/ 2957 w 2968"/>
                    <a:gd name="T49" fmla="*/ 783 h 1744"/>
                    <a:gd name="T50" fmla="*/ 2897 w 2968"/>
                    <a:gd name="T51" fmla="*/ 605 h 1744"/>
                    <a:gd name="T52" fmla="*/ 2778 w 2968"/>
                    <a:gd name="T53" fmla="*/ 463 h 1744"/>
                    <a:gd name="T54" fmla="*/ 2624 w 2968"/>
                    <a:gd name="T55" fmla="*/ 320 h 1744"/>
                    <a:gd name="T56" fmla="*/ 2422 w 2968"/>
                    <a:gd name="T57" fmla="*/ 202 h 1744"/>
                    <a:gd name="T58" fmla="*/ 2185 w 2968"/>
                    <a:gd name="T59" fmla="*/ 107 h 1744"/>
                    <a:gd name="T60" fmla="*/ 1924 w 2968"/>
                    <a:gd name="T61" fmla="*/ 35 h 1744"/>
                    <a:gd name="T62" fmla="*/ 1639 w 2968"/>
                    <a:gd name="T63" fmla="*/ 0 h 17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68"/>
                    <a:gd name="T97" fmla="*/ 0 h 1744"/>
                    <a:gd name="T98" fmla="*/ 2968 w 2968"/>
                    <a:gd name="T99" fmla="*/ 1744 h 17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68" h="1744">
                      <a:moveTo>
                        <a:pt x="1484" y="0"/>
                      </a:moveTo>
                      <a:lnTo>
                        <a:pt x="1330" y="0"/>
                      </a:lnTo>
                      <a:lnTo>
                        <a:pt x="1175" y="24"/>
                      </a:lnTo>
                      <a:lnTo>
                        <a:pt x="1033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05"/>
                      </a:lnTo>
                      <a:lnTo>
                        <a:pt x="36" y="700"/>
                      </a:lnTo>
                      <a:lnTo>
                        <a:pt x="12" y="783"/>
                      </a:lnTo>
                      <a:lnTo>
                        <a:pt x="0" y="878"/>
                      </a:lnTo>
                      <a:lnTo>
                        <a:pt x="12" y="961"/>
                      </a:lnTo>
                      <a:lnTo>
                        <a:pt x="36" y="1056"/>
                      </a:lnTo>
                      <a:lnTo>
                        <a:pt x="71" y="1139"/>
                      </a:lnTo>
                      <a:lnTo>
                        <a:pt x="119" y="1210"/>
                      </a:lnTo>
                      <a:lnTo>
                        <a:pt x="178" y="1282"/>
                      </a:lnTo>
                      <a:lnTo>
                        <a:pt x="249" y="1353"/>
                      </a:lnTo>
                      <a:lnTo>
                        <a:pt x="344" y="1424"/>
                      </a:lnTo>
                      <a:lnTo>
                        <a:pt x="439" y="1483"/>
                      </a:lnTo>
                      <a:lnTo>
                        <a:pt x="546" y="1543"/>
                      </a:lnTo>
                      <a:lnTo>
                        <a:pt x="653" y="1602"/>
                      </a:lnTo>
                      <a:lnTo>
                        <a:pt x="784" y="1638"/>
                      </a:lnTo>
                      <a:lnTo>
                        <a:pt x="914" y="1673"/>
                      </a:lnTo>
                      <a:lnTo>
                        <a:pt x="1033" y="1709"/>
                      </a:lnTo>
                      <a:lnTo>
                        <a:pt x="1175" y="1733"/>
                      </a:lnTo>
                      <a:lnTo>
                        <a:pt x="1330" y="1744"/>
                      </a:lnTo>
                      <a:lnTo>
                        <a:pt x="1484" y="1744"/>
                      </a:lnTo>
                      <a:lnTo>
                        <a:pt x="1639" y="1744"/>
                      </a:lnTo>
                      <a:lnTo>
                        <a:pt x="1781" y="1733"/>
                      </a:lnTo>
                      <a:lnTo>
                        <a:pt x="1924" y="1709"/>
                      </a:lnTo>
                      <a:lnTo>
                        <a:pt x="2054" y="1673"/>
                      </a:lnTo>
                      <a:lnTo>
                        <a:pt x="2185" y="1638"/>
                      </a:lnTo>
                      <a:lnTo>
                        <a:pt x="2304" y="1602"/>
                      </a:lnTo>
                      <a:lnTo>
                        <a:pt x="2422" y="1543"/>
                      </a:lnTo>
                      <a:lnTo>
                        <a:pt x="2529" y="1483"/>
                      </a:lnTo>
                      <a:lnTo>
                        <a:pt x="2624" y="1424"/>
                      </a:lnTo>
                      <a:lnTo>
                        <a:pt x="2707" y="1353"/>
                      </a:lnTo>
                      <a:lnTo>
                        <a:pt x="2778" y="1282"/>
                      </a:lnTo>
                      <a:lnTo>
                        <a:pt x="2850" y="1210"/>
                      </a:lnTo>
                      <a:lnTo>
                        <a:pt x="2897" y="1139"/>
                      </a:lnTo>
                      <a:lnTo>
                        <a:pt x="2933" y="1056"/>
                      </a:lnTo>
                      <a:lnTo>
                        <a:pt x="2957" y="961"/>
                      </a:lnTo>
                      <a:lnTo>
                        <a:pt x="2968" y="878"/>
                      </a:lnTo>
                      <a:lnTo>
                        <a:pt x="2957" y="783"/>
                      </a:lnTo>
                      <a:lnTo>
                        <a:pt x="2933" y="700"/>
                      </a:lnTo>
                      <a:lnTo>
                        <a:pt x="2897" y="605"/>
                      </a:lnTo>
                      <a:lnTo>
                        <a:pt x="2850" y="546"/>
                      </a:lnTo>
                      <a:lnTo>
                        <a:pt x="2778" y="463"/>
                      </a:lnTo>
                      <a:lnTo>
                        <a:pt x="2707" y="391"/>
                      </a:lnTo>
                      <a:lnTo>
                        <a:pt x="2624" y="320"/>
                      </a:lnTo>
                      <a:lnTo>
                        <a:pt x="2529" y="261"/>
                      </a:lnTo>
                      <a:lnTo>
                        <a:pt x="2422" y="202"/>
                      </a:lnTo>
                      <a:lnTo>
                        <a:pt x="2304" y="154"/>
                      </a:lnTo>
                      <a:lnTo>
                        <a:pt x="2185" y="107"/>
                      </a:lnTo>
                      <a:lnTo>
                        <a:pt x="2054" y="71"/>
                      </a:lnTo>
                      <a:lnTo>
                        <a:pt x="1924" y="35"/>
                      </a:lnTo>
                      <a:lnTo>
                        <a:pt x="1781" y="24"/>
                      </a:lnTo>
                      <a:lnTo>
                        <a:pt x="1639" y="0"/>
                      </a:lnTo>
                      <a:lnTo>
                        <a:pt x="1484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4" name="Freeform 80"/>
                <p:cNvSpPr>
                  <a:spLocks/>
                </p:cNvSpPr>
                <p:nvPr/>
              </p:nvSpPr>
              <p:spPr bwMode="auto">
                <a:xfrm>
                  <a:off x="1545" y="2095"/>
                  <a:ext cx="2921" cy="1721"/>
                </a:xfrm>
                <a:custGeom>
                  <a:avLst/>
                  <a:gdLst>
                    <a:gd name="T0" fmla="*/ 1306 w 2921"/>
                    <a:gd name="T1" fmla="*/ 0 h 1721"/>
                    <a:gd name="T2" fmla="*/ 1021 w 2921"/>
                    <a:gd name="T3" fmla="*/ 35 h 1721"/>
                    <a:gd name="T4" fmla="*/ 771 w 2921"/>
                    <a:gd name="T5" fmla="*/ 107 h 1721"/>
                    <a:gd name="T6" fmla="*/ 534 w 2921"/>
                    <a:gd name="T7" fmla="*/ 201 h 1721"/>
                    <a:gd name="T8" fmla="*/ 344 w 2921"/>
                    <a:gd name="T9" fmla="*/ 320 h 1721"/>
                    <a:gd name="T10" fmla="*/ 178 w 2921"/>
                    <a:gd name="T11" fmla="*/ 451 h 1721"/>
                    <a:gd name="T12" fmla="*/ 71 w 2921"/>
                    <a:gd name="T13" fmla="*/ 605 h 1721"/>
                    <a:gd name="T14" fmla="*/ 12 w 2921"/>
                    <a:gd name="T15" fmla="*/ 771 h 1721"/>
                    <a:gd name="T16" fmla="*/ 12 w 2921"/>
                    <a:gd name="T17" fmla="*/ 949 h 1721"/>
                    <a:gd name="T18" fmla="*/ 71 w 2921"/>
                    <a:gd name="T19" fmla="*/ 1115 h 1721"/>
                    <a:gd name="T20" fmla="*/ 178 w 2921"/>
                    <a:gd name="T21" fmla="*/ 1270 h 1721"/>
                    <a:gd name="T22" fmla="*/ 344 w 2921"/>
                    <a:gd name="T23" fmla="*/ 1400 h 1721"/>
                    <a:gd name="T24" fmla="*/ 534 w 2921"/>
                    <a:gd name="T25" fmla="*/ 1519 h 1721"/>
                    <a:gd name="T26" fmla="*/ 771 w 2921"/>
                    <a:gd name="T27" fmla="*/ 1614 h 1721"/>
                    <a:gd name="T28" fmla="*/ 1021 w 2921"/>
                    <a:gd name="T29" fmla="*/ 1685 h 1721"/>
                    <a:gd name="T30" fmla="*/ 1306 w 2921"/>
                    <a:gd name="T31" fmla="*/ 1721 h 1721"/>
                    <a:gd name="T32" fmla="*/ 1615 w 2921"/>
                    <a:gd name="T33" fmla="*/ 1721 h 1721"/>
                    <a:gd name="T34" fmla="*/ 1888 w 2921"/>
                    <a:gd name="T35" fmla="*/ 1685 h 1721"/>
                    <a:gd name="T36" fmla="*/ 2149 w 2921"/>
                    <a:gd name="T37" fmla="*/ 1614 h 1721"/>
                    <a:gd name="T38" fmla="*/ 2386 w 2921"/>
                    <a:gd name="T39" fmla="*/ 1519 h 1721"/>
                    <a:gd name="T40" fmla="*/ 2576 w 2921"/>
                    <a:gd name="T41" fmla="*/ 1400 h 1721"/>
                    <a:gd name="T42" fmla="*/ 2731 w 2921"/>
                    <a:gd name="T43" fmla="*/ 1270 h 1721"/>
                    <a:gd name="T44" fmla="*/ 2849 w 2921"/>
                    <a:gd name="T45" fmla="*/ 1115 h 1721"/>
                    <a:gd name="T46" fmla="*/ 2909 w 2921"/>
                    <a:gd name="T47" fmla="*/ 949 h 1721"/>
                    <a:gd name="T48" fmla="*/ 2909 w 2921"/>
                    <a:gd name="T49" fmla="*/ 771 h 1721"/>
                    <a:gd name="T50" fmla="*/ 2849 w 2921"/>
                    <a:gd name="T51" fmla="*/ 605 h 1721"/>
                    <a:gd name="T52" fmla="*/ 2731 w 2921"/>
                    <a:gd name="T53" fmla="*/ 451 h 1721"/>
                    <a:gd name="T54" fmla="*/ 2576 w 2921"/>
                    <a:gd name="T55" fmla="*/ 320 h 1721"/>
                    <a:gd name="T56" fmla="*/ 2386 w 2921"/>
                    <a:gd name="T57" fmla="*/ 201 h 1721"/>
                    <a:gd name="T58" fmla="*/ 2149 w 2921"/>
                    <a:gd name="T59" fmla="*/ 107 h 1721"/>
                    <a:gd name="T60" fmla="*/ 1888 w 2921"/>
                    <a:gd name="T61" fmla="*/ 35 h 1721"/>
                    <a:gd name="T62" fmla="*/ 1615 w 2921"/>
                    <a:gd name="T63" fmla="*/ 0 h 172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1"/>
                    <a:gd name="T97" fmla="*/ 0 h 1721"/>
                    <a:gd name="T98" fmla="*/ 2921 w 2921"/>
                    <a:gd name="T99" fmla="*/ 1721 h 172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1" h="1721">
                      <a:moveTo>
                        <a:pt x="1460" y="0"/>
                      </a:moveTo>
                      <a:lnTo>
                        <a:pt x="1306" y="0"/>
                      </a:lnTo>
                      <a:lnTo>
                        <a:pt x="1163" y="23"/>
                      </a:lnTo>
                      <a:lnTo>
                        <a:pt x="1021" y="35"/>
                      </a:lnTo>
                      <a:lnTo>
                        <a:pt x="890" y="71"/>
                      </a:lnTo>
                      <a:lnTo>
                        <a:pt x="771" y="107"/>
                      </a:lnTo>
                      <a:lnTo>
                        <a:pt x="641" y="154"/>
                      </a:lnTo>
                      <a:lnTo>
                        <a:pt x="534" y="201"/>
                      </a:lnTo>
                      <a:lnTo>
                        <a:pt x="427" y="261"/>
                      </a:lnTo>
                      <a:lnTo>
                        <a:pt x="344" y="320"/>
                      </a:lnTo>
                      <a:lnTo>
                        <a:pt x="249" y="379"/>
                      </a:lnTo>
                      <a:lnTo>
                        <a:pt x="178" y="451"/>
                      </a:lnTo>
                      <a:lnTo>
                        <a:pt x="118" y="534"/>
                      </a:lnTo>
                      <a:lnTo>
                        <a:pt x="71" y="605"/>
                      </a:lnTo>
                      <a:lnTo>
                        <a:pt x="35" y="688"/>
                      </a:lnTo>
                      <a:lnTo>
                        <a:pt x="12" y="771"/>
                      </a:lnTo>
                      <a:lnTo>
                        <a:pt x="0" y="866"/>
                      </a:lnTo>
                      <a:lnTo>
                        <a:pt x="12" y="949"/>
                      </a:lnTo>
                      <a:lnTo>
                        <a:pt x="35" y="1032"/>
                      </a:lnTo>
                      <a:lnTo>
                        <a:pt x="71" y="1115"/>
                      </a:lnTo>
                      <a:lnTo>
                        <a:pt x="118" y="1198"/>
                      </a:lnTo>
                      <a:lnTo>
                        <a:pt x="178" y="1270"/>
                      </a:lnTo>
                      <a:lnTo>
                        <a:pt x="249" y="1341"/>
                      </a:lnTo>
                      <a:lnTo>
                        <a:pt x="344" y="1400"/>
                      </a:lnTo>
                      <a:lnTo>
                        <a:pt x="427" y="1459"/>
                      </a:lnTo>
                      <a:lnTo>
                        <a:pt x="534" y="1519"/>
                      </a:lnTo>
                      <a:lnTo>
                        <a:pt x="641" y="1578"/>
                      </a:lnTo>
                      <a:lnTo>
                        <a:pt x="771" y="1614"/>
                      </a:lnTo>
                      <a:lnTo>
                        <a:pt x="890" y="1649"/>
                      </a:lnTo>
                      <a:lnTo>
                        <a:pt x="1021" y="1685"/>
                      </a:lnTo>
                      <a:lnTo>
                        <a:pt x="1163" y="1709"/>
                      </a:lnTo>
                      <a:lnTo>
                        <a:pt x="1306" y="1721"/>
                      </a:lnTo>
                      <a:lnTo>
                        <a:pt x="1460" y="1721"/>
                      </a:lnTo>
                      <a:lnTo>
                        <a:pt x="1615" y="1721"/>
                      </a:lnTo>
                      <a:lnTo>
                        <a:pt x="1745" y="1709"/>
                      </a:lnTo>
                      <a:lnTo>
                        <a:pt x="1888" y="1685"/>
                      </a:lnTo>
                      <a:lnTo>
                        <a:pt x="2030" y="1649"/>
                      </a:lnTo>
                      <a:lnTo>
                        <a:pt x="2149" y="1614"/>
                      </a:lnTo>
                      <a:lnTo>
                        <a:pt x="2268" y="1578"/>
                      </a:lnTo>
                      <a:lnTo>
                        <a:pt x="2386" y="1519"/>
                      </a:lnTo>
                      <a:lnTo>
                        <a:pt x="2493" y="1459"/>
                      </a:lnTo>
                      <a:lnTo>
                        <a:pt x="2576" y="1400"/>
                      </a:lnTo>
                      <a:lnTo>
                        <a:pt x="2659" y="1341"/>
                      </a:lnTo>
                      <a:lnTo>
                        <a:pt x="2731" y="1270"/>
                      </a:lnTo>
                      <a:lnTo>
                        <a:pt x="2802" y="1198"/>
                      </a:lnTo>
                      <a:lnTo>
                        <a:pt x="2849" y="1115"/>
                      </a:lnTo>
                      <a:lnTo>
                        <a:pt x="2885" y="1032"/>
                      </a:lnTo>
                      <a:lnTo>
                        <a:pt x="2909" y="949"/>
                      </a:lnTo>
                      <a:lnTo>
                        <a:pt x="2921" y="866"/>
                      </a:lnTo>
                      <a:lnTo>
                        <a:pt x="2909" y="771"/>
                      </a:lnTo>
                      <a:lnTo>
                        <a:pt x="2885" y="688"/>
                      </a:lnTo>
                      <a:lnTo>
                        <a:pt x="2849" y="605"/>
                      </a:lnTo>
                      <a:lnTo>
                        <a:pt x="2802" y="534"/>
                      </a:lnTo>
                      <a:lnTo>
                        <a:pt x="2731" y="451"/>
                      </a:lnTo>
                      <a:lnTo>
                        <a:pt x="2659" y="379"/>
                      </a:lnTo>
                      <a:lnTo>
                        <a:pt x="2576" y="320"/>
                      </a:lnTo>
                      <a:lnTo>
                        <a:pt x="2493" y="261"/>
                      </a:lnTo>
                      <a:lnTo>
                        <a:pt x="2386" y="201"/>
                      </a:lnTo>
                      <a:lnTo>
                        <a:pt x="2268" y="154"/>
                      </a:lnTo>
                      <a:lnTo>
                        <a:pt x="2149" y="107"/>
                      </a:lnTo>
                      <a:lnTo>
                        <a:pt x="2030" y="71"/>
                      </a:lnTo>
                      <a:lnTo>
                        <a:pt x="1888" y="35"/>
                      </a:lnTo>
                      <a:lnTo>
                        <a:pt x="1745" y="23"/>
                      </a:lnTo>
                      <a:lnTo>
                        <a:pt x="1615" y="0"/>
                      </a:lnTo>
                      <a:lnTo>
                        <a:pt x="1460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5" name="Freeform 81"/>
                <p:cNvSpPr>
                  <a:spLocks/>
                </p:cNvSpPr>
                <p:nvPr/>
              </p:nvSpPr>
              <p:spPr bwMode="auto">
                <a:xfrm>
                  <a:off x="1568" y="2107"/>
                  <a:ext cx="2874" cy="1697"/>
                </a:xfrm>
                <a:custGeom>
                  <a:avLst/>
                  <a:gdLst>
                    <a:gd name="T0" fmla="*/ 1295 w 2874"/>
                    <a:gd name="T1" fmla="*/ 0 h 1697"/>
                    <a:gd name="T2" fmla="*/ 1010 w 2874"/>
                    <a:gd name="T3" fmla="*/ 35 h 1697"/>
                    <a:gd name="T4" fmla="*/ 760 w 2874"/>
                    <a:gd name="T5" fmla="*/ 106 h 1697"/>
                    <a:gd name="T6" fmla="*/ 523 w 2874"/>
                    <a:gd name="T7" fmla="*/ 201 h 1697"/>
                    <a:gd name="T8" fmla="*/ 333 w 2874"/>
                    <a:gd name="T9" fmla="*/ 308 h 1697"/>
                    <a:gd name="T10" fmla="*/ 179 w 2874"/>
                    <a:gd name="T11" fmla="*/ 451 h 1697"/>
                    <a:gd name="T12" fmla="*/ 72 w 2874"/>
                    <a:gd name="T13" fmla="*/ 593 h 1697"/>
                    <a:gd name="T14" fmla="*/ 12 w 2874"/>
                    <a:gd name="T15" fmla="*/ 759 h 1697"/>
                    <a:gd name="T16" fmla="*/ 12 w 2874"/>
                    <a:gd name="T17" fmla="*/ 937 h 1697"/>
                    <a:gd name="T18" fmla="*/ 72 w 2874"/>
                    <a:gd name="T19" fmla="*/ 1103 h 1697"/>
                    <a:gd name="T20" fmla="*/ 179 w 2874"/>
                    <a:gd name="T21" fmla="*/ 1246 h 1697"/>
                    <a:gd name="T22" fmla="*/ 333 w 2874"/>
                    <a:gd name="T23" fmla="*/ 1388 h 1697"/>
                    <a:gd name="T24" fmla="*/ 523 w 2874"/>
                    <a:gd name="T25" fmla="*/ 1495 h 1697"/>
                    <a:gd name="T26" fmla="*/ 760 w 2874"/>
                    <a:gd name="T27" fmla="*/ 1590 h 1697"/>
                    <a:gd name="T28" fmla="*/ 1010 w 2874"/>
                    <a:gd name="T29" fmla="*/ 1661 h 1697"/>
                    <a:gd name="T30" fmla="*/ 1295 w 2874"/>
                    <a:gd name="T31" fmla="*/ 1697 h 1697"/>
                    <a:gd name="T32" fmla="*/ 1580 w 2874"/>
                    <a:gd name="T33" fmla="*/ 1697 h 1697"/>
                    <a:gd name="T34" fmla="*/ 1853 w 2874"/>
                    <a:gd name="T35" fmla="*/ 1661 h 1697"/>
                    <a:gd name="T36" fmla="*/ 2114 w 2874"/>
                    <a:gd name="T37" fmla="*/ 1590 h 1697"/>
                    <a:gd name="T38" fmla="*/ 2351 w 2874"/>
                    <a:gd name="T39" fmla="*/ 1495 h 1697"/>
                    <a:gd name="T40" fmla="*/ 2541 w 2874"/>
                    <a:gd name="T41" fmla="*/ 1388 h 1697"/>
                    <a:gd name="T42" fmla="*/ 2684 w 2874"/>
                    <a:gd name="T43" fmla="*/ 1246 h 1697"/>
                    <a:gd name="T44" fmla="*/ 2803 w 2874"/>
                    <a:gd name="T45" fmla="*/ 1103 h 1697"/>
                    <a:gd name="T46" fmla="*/ 2862 w 2874"/>
                    <a:gd name="T47" fmla="*/ 937 h 1697"/>
                    <a:gd name="T48" fmla="*/ 2862 w 2874"/>
                    <a:gd name="T49" fmla="*/ 759 h 1697"/>
                    <a:gd name="T50" fmla="*/ 2803 w 2874"/>
                    <a:gd name="T51" fmla="*/ 593 h 1697"/>
                    <a:gd name="T52" fmla="*/ 2684 w 2874"/>
                    <a:gd name="T53" fmla="*/ 451 h 1697"/>
                    <a:gd name="T54" fmla="*/ 2541 w 2874"/>
                    <a:gd name="T55" fmla="*/ 308 h 1697"/>
                    <a:gd name="T56" fmla="*/ 2351 w 2874"/>
                    <a:gd name="T57" fmla="*/ 201 h 1697"/>
                    <a:gd name="T58" fmla="*/ 2114 w 2874"/>
                    <a:gd name="T59" fmla="*/ 106 h 1697"/>
                    <a:gd name="T60" fmla="*/ 1853 w 2874"/>
                    <a:gd name="T61" fmla="*/ 35 h 1697"/>
                    <a:gd name="T62" fmla="*/ 1580 w 2874"/>
                    <a:gd name="T63" fmla="*/ 0 h 169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74"/>
                    <a:gd name="T97" fmla="*/ 0 h 1697"/>
                    <a:gd name="T98" fmla="*/ 2874 w 2874"/>
                    <a:gd name="T99" fmla="*/ 1697 h 169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74" h="1697">
                      <a:moveTo>
                        <a:pt x="1437" y="0"/>
                      </a:moveTo>
                      <a:lnTo>
                        <a:pt x="1295" y="0"/>
                      </a:lnTo>
                      <a:lnTo>
                        <a:pt x="1140" y="23"/>
                      </a:lnTo>
                      <a:lnTo>
                        <a:pt x="1010" y="35"/>
                      </a:lnTo>
                      <a:lnTo>
                        <a:pt x="879" y="71"/>
                      </a:lnTo>
                      <a:lnTo>
                        <a:pt x="760" y="106"/>
                      </a:lnTo>
                      <a:lnTo>
                        <a:pt x="630" y="154"/>
                      </a:lnTo>
                      <a:lnTo>
                        <a:pt x="523" y="201"/>
                      </a:lnTo>
                      <a:lnTo>
                        <a:pt x="428" y="249"/>
                      </a:lnTo>
                      <a:lnTo>
                        <a:pt x="333" y="308"/>
                      </a:lnTo>
                      <a:lnTo>
                        <a:pt x="250" y="379"/>
                      </a:lnTo>
                      <a:lnTo>
                        <a:pt x="179" y="451"/>
                      </a:lnTo>
                      <a:lnTo>
                        <a:pt x="119" y="522"/>
                      </a:lnTo>
                      <a:lnTo>
                        <a:pt x="72" y="593"/>
                      </a:lnTo>
                      <a:lnTo>
                        <a:pt x="36" y="688"/>
                      </a:lnTo>
                      <a:lnTo>
                        <a:pt x="12" y="759"/>
                      </a:lnTo>
                      <a:lnTo>
                        <a:pt x="0" y="854"/>
                      </a:lnTo>
                      <a:lnTo>
                        <a:pt x="12" y="937"/>
                      </a:lnTo>
                      <a:lnTo>
                        <a:pt x="36" y="1020"/>
                      </a:lnTo>
                      <a:lnTo>
                        <a:pt x="72" y="1103"/>
                      </a:lnTo>
                      <a:lnTo>
                        <a:pt x="119" y="1186"/>
                      </a:lnTo>
                      <a:lnTo>
                        <a:pt x="179" y="1246"/>
                      </a:lnTo>
                      <a:lnTo>
                        <a:pt x="250" y="1317"/>
                      </a:lnTo>
                      <a:lnTo>
                        <a:pt x="333" y="1388"/>
                      </a:lnTo>
                      <a:lnTo>
                        <a:pt x="428" y="1447"/>
                      </a:lnTo>
                      <a:lnTo>
                        <a:pt x="523" y="1495"/>
                      </a:lnTo>
                      <a:lnTo>
                        <a:pt x="630" y="1554"/>
                      </a:lnTo>
                      <a:lnTo>
                        <a:pt x="760" y="1590"/>
                      </a:lnTo>
                      <a:lnTo>
                        <a:pt x="879" y="1625"/>
                      </a:lnTo>
                      <a:lnTo>
                        <a:pt x="1010" y="1661"/>
                      </a:lnTo>
                      <a:lnTo>
                        <a:pt x="1140" y="1685"/>
                      </a:lnTo>
                      <a:lnTo>
                        <a:pt x="1295" y="1697"/>
                      </a:lnTo>
                      <a:lnTo>
                        <a:pt x="1437" y="1697"/>
                      </a:lnTo>
                      <a:lnTo>
                        <a:pt x="1580" y="1697"/>
                      </a:lnTo>
                      <a:lnTo>
                        <a:pt x="1722" y="1685"/>
                      </a:lnTo>
                      <a:lnTo>
                        <a:pt x="1853" y="1661"/>
                      </a:lnTo>
                      <a:lnTo>
                        <a:pt x="1995" y="1625"/>
                      </a:lnTo>
                      <a:lnTo>
                        <a:pt x="2114" y="1590"/>
                      </a:lnTo>
                      <a:lnTo>
                        <a:pt x="2233" y="1554"/>
                      </a:lnTo>
                      <a:lnTo>
                        <a:pt x="2351" y="1495"/>
                      </a:lnTo>
                      <a:lnTo>
                        <a:pt x="2446" y="1447"/>
                      </a:lnTo>
                      <a:lnTo>
                        <a:pt x="2541" y="1388"/>
                      </a:lnTo>
                      <a:lnTo>
                        <a:pt x="2613" y="1317"/>
                      </a:lnTo>
                      <a:lnTo>
                        <a:pt x="2684" y="1246"/>
                      </a:lnTo>
                      <a:lnTo>
                        <a:pt x="2755" y="1186"/>
                      </a:lnTo>
                      <a:lnTo>
                        <a:pt x="2803" y="1103"/>
                      </a:lnTo>
                      <a:lnTo>
                        <a:pt x="2838" y="1020"/>
                      </a:lnTo>
                      <a:lnTo>
                        <a:pt x="2862" y="937"/>
                      </a:lnTo>
                      <a:lnTo>
                        <a:pt x="2874" y="854"/>
                      </a:lnTo>
                      <a:lnTo>
                        <a:pt x="2862" y="759"/>
                      </a:lnTo>
                      <a:lnTo>
                        <a:pt x="2838" y="688"/>
                      </a:lnTo>
                      <a:lnTo>
                        <a:pt x="2803" y="593"/>
                      </a:lnTo>
                      <a:lnTo>
                        <a:pt x="2755" y="522"/>
                      </a:lnTo>
                      <a:lnTo>
                        <a:pt x="2684" y="451"/>
                      </a:lnTo>
                      <a:lnTo>
                        <a:pt x="2613" y="379"/>
                      </a:lnTo>
                      <a:lnTo>
                        <a:pt x="2541" y="308"/>
                      </a:lnTo>
                      <a:lnTo>
                        <a:pt x="2446" y="249"/>
                      </a:lnTo>
                      <a:lnTo>
                        <a:pt x="2351" y="201"/>
                      </a:lnTo>
                      <a:lnTo>
                        <a:pt x="2233" y="154"/>
                      </a:lnTo>
                      <a:lnTo>
                        <a:pt x="2114" y="106"/>
                      </a:lnTo>
                      <a:lnTo>
                        <a:pt x="1995" y="71"/>
                      </a:lnTo>
                      <a:lnTo>
                        <a:pt x="1853" y="35"/>
                      </a:lnTo>
                      <a:lnTo>
                        <a:pt x="1722" y="23"/>
                      </a:lnTo>
                      <a:lnTo>
                        <a:pt x="1580" y="0"/>
                      </a:lnTo>
                      <a:lnTo>
                        <a:pt x="1437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6" name="Freeform 82"/>
                <p:cNvSpPr>
                  <a:spLocks/>
                </p:cNvSpPr>
                <p:nvPr/>
              </p:nvSpPr>
              <p:spPr bwMode="auto">
                <a:xfrm>
                  <a:off x="1592" y="2118"/>
                  <a:ext cx="2826" cy="1674"/>
                </a:xfrm>
                <a:custGeom>
                  <a:avLst/>
                  <a:gdLst>
                    <a:gd name="T0" fmla="*/ 1271 w 2826"/>
                    <a:gd name="T1" fmla="*/ 0 h 1674"/>
                    <a:gd name="T2" fmla="*/ 986 w 2826"/>
                    <a:gd name="T3" fmla="*/ 36 h 1674"/>
                    <a:gd name="T4" fmla="*/ 748 w 2826"/>
                    <a:gd name="T5" fmla="*/ 107 h 1674"/>
                    <a:gd name="T6" fmla="*/ 523 w 2826"/>
                    <a:gd name="T7" fmla="*/ 190 h 1674"/>
                    <a:gd name="T8" fmla="*/ 333 w 2826"/>
                    <a:gd name="T9" fmla="*/ 309 h 1674"/>
                    <a:gd name="T10" fmla="*/ 178 w 2826"/>
                    <a:gd name="T11" fmla="*/ 440 h 1674"/>
                    <a:gd name="T12" fmla="*/ 71 w 2826"/>
                    <a:gd name="T13" fmla="*/ 582 h 1674"/>
                    <a:gd name="T14" fmla="*/ 12 w 2826"/>
                    <a:gd name="T15" fmla="*/ 748 h 1674"/>
                    <a:gd name="T16" fmla="*/ 12 w 2826"/>
                    <a:gd name="T17" fmla="*/ 926 h 1674"/>
                    <a:gd name="T18" fmla="*/ 71 w 2826"/>
                    <a:gd name="T19" fmla="*/ 1092 h 1674"/>
                    <a:gd name="T20" fmla="*/ 178 w 2826"/>
                    <a:gd name="T21" fmla="*/ 1235 h 1674"/>
                    <a:gd name="T22" fmla="*/ 333 w 2826"/>
                    <a:gd name="T23" fmla="*/ 1365 h 1674"/>
                    <a:gd name="T24" fmla="*/ 523 w 2826"/>
                    <a:gd name="T25" fmla="*/ 1484 h 1674"/>
                    <a:gd name="T26" fmla="*/ 748 w 2826"/>
                    <a:gd name="T27" fmla="*/ 1567 h 1674"/>
                    <a:gd name="T28" fmla="*/ 986 w 2826"/>
                    <a:gd name="T29" fmla="*/ 1638 h 1674"/>
                    <a:gd name="T30" fmla="*/ 1271 w 2826"/>
                    <a:gd name="T31" fmla="*/ 1674 h 1674"/>
                    <a:gd name="T32" fmla="*/ 1556 w 2826"/>
                    <a:gd name="T33" fmla="*/ 1674 h 1674"/>
                    <a:gd name="T34" fmla="*/ 1829 w 2826"/>
                    <a:gd name="T35" fmla="*/ 1638 h 1674"/>
                    <a:gd name="T36" fmla="*/ 2078 w 2826"/>
                    <a:gd name="T37" fmla="*/ 1567 h 1674"/>
                    <a:gd name="T38" fmla="*/ 2304 w 2826"/>
                    <a:gd name="T39" fmla="*/ 1484 h 1674"/>
                    <a:gd name="T40" fmla="*/ 2494 w 2826"/>
                    <a:gd name="T41" fmla="*/ 1365 h 1674"/>
                    <a:gd name="T42" fmla="*/ 2648 w 2826"/>
                    <a:gd name="T43" fmla="*/ 1235 h 1674"/>
                    <a:gd name="T44" fmla="*/ 2755 w 2826"/>
                    <a:gd name="T45" fmla="*/ 1092 h 1674"/>
                    <a:gd name="T46" fmla="*/ 2814 w 2826"/>
                    <a:gd name="T47" fmla="*/ 926 h 1674"/>
                    <a:gd name="T48" fmla="*/ 2814 w 2826"/>
                    <a:gd name="T49" fmla="*/ 748 h 1674"/>
                    <a:gd name="T50" fmla="*/ 2755 w 2826"/>
                    <a:gd name="T51" fmla="*/ 582 h 1674"/>
                    <a:gd name="T52" fmla="*/ 2648 w 2826"/>
                    <a:gd name="T53" fmla="*/ 440 h 1674"/>
                    <a:gd name="T54" fmla="*/ 2494 w 2826"/>
                    <a:gd name="T55" fmla="*/ 309 h 1674"/>
                    <a:gd name="T56" fmla="*/ 2304 w 2826"/>
                    <a:gd name="T57" fmla="*/ 190 h 1674"/>
                    <a:gd name="T58" fmla="*/ 2078 w 2826"/>
                    <a:gd name="T59" fmla="*/ 107 h 1674"/>
                    <a:gd name="T60" fmla="*/ 1829 w 2826"/>
                    <a:gd name="T61" fmla="*/ 36 h 1674"/>
                    <a:gd name="T62" fmla="*/ 1556 w 2826"/>
                    <a:gd name="T63" fmla="*/ 0 h 16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26"/>
                    <a:gd name="T97" fmla="*/ 0 h 1674"/>
                    <a:gd name="T98" fmla="*/ 2826 w 2826"/>
                    <a:gd name="T99" fmla="*/ 1674 h 16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26" h="1674">
                      <a:moveTo>
                        <a:pt x="1413" y="0"/>
                      </a:moveTo>
                      <a:lnTo>
                        <a:pt x="1271" y="0"/>
                      </a:lnTo>
                      <a:lnTo>
                        <a:pt x="1128" y="24"/>
                      </a:lnTo>
                      <a:lnTo>
                        <a:pt x="986" y="36"/>
                      </a:lnTo>
                      <a:lnTo>
                        <a:pt x="867" y="72"/>
                      </a:lnTo>
                      <a:lnTo>
                        <a:pt x="748" y="107"/>
                      </a:lnTo>
                      <a:lnTo>
                        <a:pt x="618" y="155"/>
                      </a:lnTo>
                      <a:lnTo>
                        <a:pt x="523" y="190"/>
                      </a:lnTo>
                      <a:lnTo>
                        <a:pt x="416" y="250"/>
                      </a:lnTo>
                      <a:lnTo>
                        <a:pt x="333" y="309"/>
                      </a:lnTo>
                      <a:lnTo>
                        <a:pt x="238" y="380"/>
                      </a:lnTo>
                      <a:lnTo>
                        <a:pt x="178" y="440"/>
                      </a:lnTo>
                      <a:lnTo>
                        <a:pt x="119" y="523"/>
                      </a:lnTo>
                      <a:lnTo>
                        <a:pt x="71" y="582"/>
                      </a:lnTo>
                      <a:lnTo>
                        <a:pt x="36" y="677"/>
                      </a:lnTo>
                      <a:lnTo>
                        <a:pt x="12" y="748"/>
                      </a:lnTo>
                      <a:lnTo>
                        <a:pt x="0" y="843"/>
                      </a:lnTo>
                      <a:lnTo>
                        <a:pt x="12" y="926"/>
                      </a:lnTo>
                      <a:lnTo>
                        <a:pt x="36" y="1009"/>
                      </a:lnTo>
                      <a:lnTo>
                        <a:pt x="71" y="1092"/>
                      </a:lnTo>
                      <a:lnTo>
                        <a:pt x="119" y="1163"/>
                      </a:lnTo>
                      <a:lnTo>
                        <a:pt x="178" y="1235"/>
                      </a:lnTo>
                      <a:lnTo>
                        <a:pt x="238" y="1306"/>
                      </a:lnTo>
                      <a:lnTo>
                        <a:pt x="333" y="1365"/>
                      </a:lnTo>
                      <a:lnTo>
                        <a:pt x="416" y="1425"/>
                      </a:lnTo>
                      <a:lnTo>
                        <a:pt x="523" y="1484"/>
                      </a:lnTo>
                      <a:lnTo>
                        <a:pt x="618" y="1531"/>
                      </a:lnTo>
                      <a:lnTo>
                        <a:pt x="748" y="1567"/>
                      </a:lnTo>
                      <a:lnTo>
                        <a:pt x="867" y="1603"/>
                      </a:lnTo>
                      <a:lnTo>
                        <a:pt x="986" y="1638"/>
                      </a:lnTo>
                      <a:lnTo>
                        <a:pt x="1128" y="1662"/>
                      </a:lnTo>
                      <a:lnTo>
                        <a:pt x="1271" y="1674"/>
                      </a:lnTo>
                      <a:lnTo>
                        <a:pt x="1413" y="1674"/>
                      </a:lnTo>
                      <a:lnTo>
                        <a:pt x="1556" y="1674"/>
                      </a:lnTo>
                      <a:lnTo>
                        <a:pt x="1698" y="1662"/>
                      </a:lnTo>
                      <a:lnTo>
                        <a:pt x="1829" y="1638"/>
                      </a:lnTo>
                      <a:lnTo>
                        <a:pt x="1959" y="1603"/>
                      </a:lnTo>
                      <a:lnTo>
                        <a:pt x="2078" y="1567"/>
                      </a:lnTo>
                      <a:lnTo>
                        <a:pt x="2197" y="1531"/>
                      </a:lnTo>
                      <a:lnTo>
                        <a:pt x="2304" y="1484"/>
                      </a:lnTo>
                      <a:lnTo>
                        <a:pt x="2411" y="1425"/>
                      </a:lnTo>
                      <a:lnTo>
                        <a:pt x="2494" y="1365"/>
                      </a:lnTo>
                      <a:lnTo>
                        <a:pt x="2577" y="1306"/>
                      </a:lnTo>
                      <a:lnTo>
                        <a:pt x="2648" y="1235"/>
                      </a:lnTo>
                      <a:lnTo>
                        <a:pt x="2707" y="1163"/>
                      </a:lnTo>
                      <a:lnTo>
                        <a:pt x="2755" y="1092"/>
                      </a:lnTo>
                      <a:lnTo>
                        <a:pt x="2791" y="1009"/>
                      </a:lnTo>
                      <a:lnTo>
                        <a:pt x="2814" y="926"/>
                      </a:lnTo>
                      <a:lnTo>
                        <a:pt x="2826" y="843"/>
                      </a:lnTo>
                      <a:lnTo>
                        <a:pt x="2814" y="748"/>
                      </a:lnTo>
                      <a:lnTo>
                        <a:pt x="2791" y="677"/>
                      </a:lnTo>
                      <a:lnTo>
                        <a:pt x="2755" y="582"/>
                      </a:lnTo>
                      <a:lnTo>
                        <a:pt x="2707" y="523"/>
                      </a:lnTo>
                      <a:lnTo>
                        <a:pt x="2648" y="440"/>
                      </a:lnTo>
                      <a:lnTo>
                        <a:pt x="2577" y="380"/>
                      </a:lnTo>
                      <a:lnTo>
                        <a:pt x="2494" y="309"/>
                      </a:lnTo>
                      <a:lnTo>
                        <a:pt x="2411" y="250"/>
                      </a:lnTo>
                      <a:lnTo>
                        <a:pt x="2304" y="190"/>
                      </a:lnTo>
                      <a:lnTo>
                        <a:pt x="2197" y="155"/>
                      </a:lnTo>
                      <a:lnTo>
                        <a:pt x="2078" y="107"/>
                      </a:lnTo>
                      <a:lnTo>
                        <a:pt x="1959" y="72"/>
                      </a:lnTo>
                      <a:lnTo>
                        <a:pt x="1829" y="36"/>
                      </a:lnTo>
                      <a:lnTo>
                        <a:pt x="1698" y="24"/>
                      </a:lnTo>
                      <a:lnTo>
                        <a:pt x="1556" y="0"/>
                      </a:lnTo>
                      <a:lnTo>
                        <a:pt x="1413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7" name="Freeform 83"/>
                <p:cNvSpPr>
                  <a:spLocks/>
                </p:cNvSpPr>
                <p:nvPr/>
              </p:nvSpPr>
              <p:spPr bwMode="auto">
                <a:xfrm>
                  <a:off x="1616" y="2130"/>
                  <a:ext cx="2778" cy="1650"/>
                </a:xfrm>
                <a:custGeom>
                  <a:avLst/>
                  <a:gdLst>
                    <a:gd name="T0" fmla="*/ 1247 w 2778"/>
                    <a:gd name="T1" fmla="*/ 0 h 1650"/>
                    <a:gd name="T2" fmla="*/ 974 w 2778"/>
                    <a:gd name="T3" fmla="*/ 36 h 1650"/>
                    <a:gd name="T4" fmla="*/ 736 w 2778"/>
                    <a:gd name="T5" fmla="*/ 107 h 1650"/>
                    <a:gd name="T6" fmla="*/ 510 w 2778"/>
                    <a:gd name="T7" fmla="*/ 190 h 1650"/>
                    <a:gd name="T8" fmla="*/ 321 w 2778"/>
                    <a:gd name="T9" fmla="*/ 309 h 1650"/>
                    <a:gd name="T10" fmla="*/ 166 w 2778"/>
                    <a:gd name="T11" fmla="*/ 439 h 1650"/>
                    <a:gd name="T12" fmla="*/ 71 w 2778"/>
                    <a:gd name="T13" fmla="*/ 582 h 1650"/>
                    <a:gd name="T14" fmla="*/ 12 w 2778"/>
                    <a:gd name="T15" fmla="*/ 748 h 1650"/>
                    <a:gd name="T16" fmla="*/ 12 w 2778"/>
                    <a:gd name="T17" fmla="*/ 902 h 1650"/>
                    <a:gd name="T18" fmla="*/ 71 w 2778"/>
                    <a:gd name="T19" fmla="*/ 1068 h 1650"/>
                    <a:gd name="T20" fmla="*/ 166 w 2778"/>
                    <a:gd name="T21" fmla="*/ 1211 h 1650"/>
                    <a:gd name="T22" fmla="*/ 321 w 2778"/>
                    <a:gd name="T23" fmla="*/ 1353 h 1650"/>
                    <a:gd name="T24" fmla="*/ 510 w 2778"/>
                    <a:gd name="T25" fmla="*/ 1460 h 1650"/>
                    <a:gd name="T26" fmla="*/ 736 w 2778"/>
                    <a:gd name="T27" fmla="*/ 1543 h 1650"/>
                    <a:gd name="T28" fmla="*/ 974 w 2778"/>
                    <a:gd name="T29" fmla="*/ 1614 h 1650"/>
                    <a:gd name="T30" fmla="*/ 1247 w 2778"/>
                    <a:gd name="T31" fmla="*/ 1650 h 1650"/>
                    <a:gd name="T32" fmla="*/ 1532 w 2778"/>
                    <a:gd name="T33" fmla="*/ 1650 h 1650"/>
                    <a:gd name="T34" fmla="*/ 1793 w 2778"/>
                    <a:gd name="T35" fmla="*/ 1614 h 1650"/>
                    <a:gd name="T36" fmla="*/ 2054 w 2778"/>
                    <a:gd name="T37" fmla="*/ 1543 h 1650"/>
                    <a:gd name="T38" fmla="*/ 2268 w 2778"/>
                    <a:gd name="T39" fmla="*/ 1460 h 1650"/>
                    <a:gd name="T40" fmla="*/ 2458 w 2778"/>
                    <a:gd name="T41" fmla="*/ 1353 h 1650"/>
                    <a:gd name="T42" fmla="*/ 2600 w 2778"/>
                    <a:gd name="T43" fmla="*/ 1211 h 1650"/>
                    <a:gd name="T44" fmla="*/ 2707 w 2778"/>
                    <a:gd name="T45" fmla="*/ 1068 h 1650"/>
                    <a:gd name="T46" fmla="*/ 2767 w 2778"/>
                    <a:gd name="T47" fmla="*/ 902 h 1650"/>
                    <a:gd name="T48" fmla="*/ 2767 w 2778"/>
                    <a:gd name="T49" fmla="*/ 748 h 1650"/>
                    <a:gd name="T50" fmla="*/ 2707 w 2778"/>
                    <a:gd name="T51" fmla="*/ 582 h 1650"/>
                    <a:gd name="T52" fmla="*/ 2600 w 2778"/>
                    <a:gd name="T53" fmla="*/ 439 h 1650"/>
                    <a:gd name="T54" fmla="*/ 2458 w 2778"/>
                    <a:gd name="T55" fmla="*/ 309 h 1650"/>
                    <a:gd name="T56" fmla="*/ 2268 w 2778"/>
                    <a:gd name="T57" fmla="*/ 190 h 1650"/>
                    <a:gd name="T58" fmla="*/ 2054 w 2778"/>
                    <a:gd name="T59" fmla="*/ 107 h 1650"/>
                    <a:gd name="T60" fmla="*/ 1793 w 2778"/>
                    <a:gd name="T61" fmla="*/ 36 h 1650"/>
                    <a:gd name="T62" fmla="*/ 1532 w 2778"/>
                    <a:gd name="T63" fmla="*/ 0 h 165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78"/>
                    <a:gd name="T97" fmla="*/ 0 h 1650"/>
                    <a:gd name="T98" fmla="*/ 2778 w 2778"/>
                    <a:gd name="T99" fmla="*/ 1650 h 165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78" h="1650">
                      <a:moveTo>
                        <a:pt x="1389" y="0"/>
                      </a:moveTo>
                      <a:lnTo>
                        <a:pt x="1247" y="0"/>
                      </a:lnTo>
                      <a:lnTo>
                        <a:pt x="1104" y="24"/>
                      </a:lnTo>
                      <a:lnTo>
                        <a:pt x="974" y="36"/>
                      </a:lnTo>
                      <a:lnTo>
                        <a:pt x="855" y="72"/>
                      </a:lnTo>
                      <a:lnTo>
                        <a:pt x="736" y="107"/>
                      </a:lnTo>
                      <a:lnTo>
                        <a:pt x="605" y="155"/>
                      </a:lnTo>
                      <a:lnTo>
                        <a:pt x="510" y="190"/>
                      </a:lnTo>
                      <a:lnTo>
                        <a:pt x="415" y="250"/>
                      </a:lnTo>
                      <a:lnTo>
                        <a:pt x="321" y="309"/>
                      </a:lnTo>
                      <a:lnTo>
                        <a:pt x="237" y="368"/>
                      </a:lnTo>
                      <a:lnTo>
                        <a:pt x="166" y="439"/>
                      </a:lnTo>
                      <a:lnTo>
                        <a:pt x="119" y="511"/>
                      </a:lnTo>
                      <a:lnTo>
                        <a:pt x="71" y="582"/>
                      </a:lnTo>
                      <a:lnTo>
                        <a:pt x="36" y="665"/>
                      </a:lnTo>
                      <a:lnTo>
                        <a:pt x="12" y="748"/>
                      </a:lnTo>
                      <a:lnTo>
                        <a:pt x="0" y="831"/>
                      </a:lnTo>
                      <a:lnTo>
                        <a:pt x="12" y="902"/>
                      </a:lnTo>
                      <a:lnTo>
                        <a:pt x="36" y="997"/>
                      </a:lnTo>
                      <a:lnTo>
                        <a:pt x="71" y="1068"/>
                      </a:lnTo>
                      <a:lnTo>
                        <a:pt x="119" y="1151"/>
                      </a:lnTo>
                      <a:lnTo>
                        <a:pt x="166" y="1211"/>
                      </a:lnTo>
                      <a:lnTo>
                        <a:pt x="237" y="1282"/>
                      </a:lnTo>
                      <a:lnTo>
                        <a:pt x="321" y="1353"/>
                      </a:lnTo>
                      <a:lnTo>
                        <a:pt x="415" y="1401"/>
                      </a:lnTo>
                      <a:lnTo>
                        <a:pt x="510" y="1460"/>
                      </a:lnTo>
                      <a:lnTo>
                        <a:pt x="605" y="1508"/>
                      </a:lnTo>
                      <a:lnTo>
                        <a:pt x="736" y="1543"/>
                      </a:lnTo>
                      <a:lnTo>
                        <a:pt x="855" y="1579"/>
                      </a:lnTo>
                      <a:lnTo>
                        <a:pt x="974" y="1614"/>
                      </a:lnTo>
                      <a:lnTo>
                        <a:pt x="1104" y="1638"/>
                      </a:lnTo>
                      <a:lnTo>
                        <a:pt x="1247" y="1650"/>
                      </a:lnTo>
                      <a:lnTo>
                        <a:pt x="1389" y="1650"/>
                      </a:lnTo>
                      <a:lnTo>
                        <a:pt x="1532" y="1650"/>
                      </a:lnTo>
                      <a:lnTo>
                        <a:pt x="1662" y="1638"/>
                      </a:lnTo>
                      <a:lnTo>
                        <a:pt x="1793" y="1614"/>
                      </a:lnTo>
                      <a:lnTo>
                        <a:pt x="1924" y="1579"/>
                      </a:lnTo>
                      <a:lnTo>
                        <a:pt x="2054" y="1543"/>
                      </a:lnTo>
                      <a:lnTo>
                        <a:pt x="2161" y="1508"/>
                      </a:lnTo>
                      <a:lnTo>
                        <a:pt x="2268" y="1460"/>
                      </a:lnTo>
                      <a:lnTo>
                        <a:pt x="2363" y="1401"/>
                      </a:lnTo>
                      <a:lnTo>
                        <a:pt x="2458" y="1353"/>
                      </a:lnTo>
                      <a:lnTo>
                        <a:pt x="2529" y="1282"/>
                      </a:lnTo>
                      <a:lnTo>
                        <a:pt x="2600" y="1211"/>
                      </a:lnTo>
                      <a:lnTo>
                        <a:pt x="2660" y="1151"/>
                      </a:lnTo>
                      <a:lnTo>
                        <a:pt x="2707" y="1068"/>
                      </a:lnTo>
                      <a:lnTo>
                        <a:pt x="2743" y="997"/>
                      </a:lnTo>
                      <a:lnTo>
                        <a:pt x="2767" y="902"/>
                      </a:lnTo>
                      <a:lnTo>
                        <a:pt x="2778" y="831"/>
                      </a:lnTo>
                      <a:lnTo>
                        <a:pt x="2767" y="748"/>
                      </a:lnTo>
                      <a:lnTo>
                        <a:pt x="2743" y="665"/>
                      </a:lnTo>
                      <a:lnTo>
                        <a:pt x="2707" y="582"/>
                      </a:lnTo>
                      <a:lnTo>
                        <a:pt x="2660" y="511"/>
                      </a:lnTo>
                      <a:lnTo>
                        <a:pt x="2600" y="439"/>
                      </a:lnTo>
                      <a:lnTo>
                        <a:pt x="2529" y="368"/>
                      </a:lnTo>
                      <a:lnTo>
                        <a:pt x="2458" y="309"/>
                      </a:lnTo>
                      <a:lnTo>
                        <a:pt x="2363" y="250"/>
                      </a:lnTo>
                      <a:lnTo>
                        <a:pt x="2268" y="190"/>
                      </a:lnTo>
                      <a:lnTo>
                        <a:pt x="2161" y="155"/>
                      </a:lnTo>
                      <a:lnTo>
                        <a:pt x="2054" y="107"/>
                      </a:lnTo>
                      <a:lnTo>
                        <a:pt x="1924" y="72"/>
                      </a:lnTo>
                      <a:lnTo>
                        <a:pt x="1793" y="36"/>
                      </a:lnTo>
                      <a:lnTo>
                        <a:pt x="1662" y="24"/>
                      </a:lnTo>
                      <a:lnTo>
                        <a:pt x="1532" y="0"/>
                      </a:lnTo>
                      <a:lnTo>
                        <a:pt x="1389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8" name="Freeform 84"/>
                <p:cNvSpPr>
                  <a:spLocks/>
                </p:cNvSpPr>
                <p:nvPr/>
              </p:nvSpPr>
              <p:spPr bwMode="auto">
                <a:xfrm>
                  <a:off x="1640" y="2154"/>
                  <a:ext cx="2731" cy="1602"/>
                </a:xfrm>
                <a:custGeom>
                  <a:avLst/>
                  <a:gdLst>
                    <a:gd name="T0" fmla="*/ 1223 w 2731"/>
                    <a:gd name="T1" fmla="*/ 0 h 1602"/>
                    <a:gd name="T2" fmla="*/ 950 w 2731"/>
                    <a:gd name="T3" fmla="*/ 36 h 1602"/>
                    <a:gd name="T4" fmla="*/ 712 w 2731"/>
                    <a:gd name="T5" fmla="*/ 107 h 1602"/>
                    <a:gd name="T6" fmla="*/ 498 w 2731"/>
                    <a:gd name="T7" fmla="*/ 190 h 1602"/>
                    <a:gd name="T8" fmla="*/ 320 w 2731"/>
                    <a:gd name="T9" fmla="*/ 297 h 1602"/>
                    <a:gd name="T10" fmla="*/ 166 w 2731"/>
                    <a:gd name="T11" fmla="*/ 427 h 1602"/>
                    <a:gd name="T12" fmla="*/ 71 w 2731"/>
                    <a:gd name="T13" fmla="*/ 558 h 1602"/>
                    <a:gd name="T14" fmla="*/ 12 w 2731"/>
                    <a:gd name="T15" fmla="*/ 724 h 1602"/>
                    <a:gd name="T16" fmla="*/ 12 w 2731"/>
                    <a:gd name="T17" fmla="*/ 878 h 1602"/>
                    <a:gd name="T18" fmla="*/ 71 w 2731"/>
                    <a:gd name="T19" fmla="*/ 1044 h 1602"/>
                    <a:gd name="T20" fmla="*/ 166 w 2731"/>
                    <a:gd name="T21" fmla="*/ 1175 h 1602"/>
                    <a:gd name="T22" fmla="*/ 320 w 2731"/>
                    <a:gd name="T23" fmla="*/ 1306 h 1602"/>
                    <a:gd name="T24" fmla="*/ 498 w 2731"/>
                    <a:gd name="T25" fmla="*/ 1412 h 1602"/>
                    <a:gd name="T26" fmla="*/ 712 w 2731"/>
                    <a:gd name="T27" fmla="*/ 1495 h 1602"/>
                    <a:gd name="T28" fmla="*/ 950 w 2731"/>
                    <a:gd name="T29" fmla="*/ 1567 h 1602"/>
                    <a:gd name="T30" fmla="*/ 1223 w 2731"/>
                    <a:gd name="T31" fmla="*/ 1602 h 1602"/>
                    <a:gd name="T32" fmla="*/ 1508 w 2731"/>
                    <a:gd name="T33" fmla="*/ 1602 h 1602"/>
                    <a:gd name="T34" fmla="*/ 1769 w 2731"/>
                    <a:gd name="T35" fmla="*/ 1567 h 1602"/>
                    <a:gd name="T36" fmla="*/ 2018 w 2731"/>
                    <a:gd name="T37" fmla="*/ 1495 h 1602"/>
                    <a:gd name="T38" fmla="*/ 2232 w 2731"/>
                    <a:gd name="T39" fmla="*/ 1412 h 1602"/>
                    <a:gd name="T40" fmla="*/ 2410 w 2731"/>
                    <a:gd name="T41" fmla="*/ 1306 h 1602"/>
                    <a:gd name="T42" fmla="*/ 2553 w 2731"/>
                    <a:gd name="T43" fmla="*/ 1175 h 1602"/>
                    <a:gd name="T44" fmla="*/ 2659 w 2731"/>
                    <a:gd name="T45" fmla="*/ 1044 h 1602"/>
                    <a:gd name="T46" fmla="*/ 2719 w 2731"/>
                    <a:gd name="T47" fmla="*/ 878 h 1602"/>
                    <a:gd name="T48" fmla="*/ 2719 w 2731"/>
                    <a:gd name="T49" fmla="*/ 724 h 1602"/>
                    <a:gd name="T50" fmla="*/ 2659 w 2731"/>
                    <a:gd name="T51" fmla="*/ 558 h 1602"/>
                    <a:gd name="T52" fmla="*/ 2553 w 2731"/>
                    <a:gd name="T53" fmla="*/ 427 h 1602"/>
                    <a:gd name="T54" fmla="*/ 2410 w 2731"/>
                    <a:gd name="T55" fmla="*/ 297 h 1602"/>
                    <a:gd name="T56" fmla="*/ 2232 w 2731"/>
                    <a:gd name="T57" fmla="*/ 190 h 1602"/>
                    <a:gd name="T58" fmla="*/ 2018 w 2731"/>
                    <a:gd name="T59" fmla="*/ 107 h 1602"/>
                    <a:gd name="T60" fmla="*/ 1769 w 2731"/>
                    <a:gd name="T61" fmla="*/ 36 h 1602"/>
                    <a:gd name="T62" fmla="*/ 1508 w 2731"/>
                    <a:gd name="T63" fmla="*/ 0 h 16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1"/>
                    <a:gd name="T97" fmla="*/ 0 h 1602"/>
                    <a:gd name="T98" fmla="*/ 2731 w 2731"/>
                    <a:gd name="T99" fmla="*/ 1602 h 16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1" h="1602">
                      <a:moveTo>
                        <a:pt x="1365" y="0"/>
                      </a:moveTo>
                      <a:lnTo>
                        <a:pt x="1223" y="0"/>
                      </a:lnTo>
                      <a:lnTo>
                        <a:pt x="1080" y="24"/>
                      </a:lnTo>
                      <a:lnTo>
                        <a:pt x="950" y="36"/>
                      </a:lnTo>
                      <a:lnTo>
                        <a:pt x="831" y="71"/>
                      </a:lnTo>
                      <a:lnTo>
                        <a:pt x="712" y="107"/>
                      </a:lnTo>
                      <a:lnTo>
                        <a:pt x="593" y="142"/>
                      </a:lnTo>
                      <a:lnTo>
                        <a:pt x="498" y="190"/>
                      </a:lnTo>
                      <a:lnTo>
                        <a:pt x="403" y="237"/>
                      </a:lnTo>
                      <a:lnTo>
                        <a:pt x="320" y="297"/>
                      </a:lnTo>
                      <a:lnTo>
                        <a:pt x="237" y="356"/>
                      </a:lnTo>
                      <a:lnTo>
                        <a:pt x="166" y="427"/>
                      </a:lnTo>
                      <a:lnTo>
                        <a:pt x="118" y="498"/>
                      </a:lnTo>
                      <a:lnTo>
                        <a:pt x="71" y="558"/>
                      </a:lnTo>
                      <a:lnTo>
                        <a:pt x="35" y="641"/>
                      </a:lnTo>
                      <a:lnTo>
                        <a:pt x="12" y="724"/>
                      </a:lnTo>
                      <a:lnTo>
                        <a:pt x="0" y="807"/>
                      </a:lnTo>
                      <a:lnTo>
                        <a:pt x="12" y="878"/>
                      </a:lnTo>
                      <a:lnTo>
                        <a:pt x="35" y="961"/>
                      </a:lnTo>
                      <a:lnTo>
                        <a:pt x="71" y="1044"/>
                      </a:lnTo>
                      <a:lnTo>
                        <a:pt x="118" y="1116"/>
                      </a:lnTo>
                      <a:lnTo>
                        <a:pt x="166" y="1175"/>
                      </a:lnTo>
                      <a:lnTo>
                        <a:pt x="237" y="1246"/>
                      </a:lnTo>
                      <a:lnTo>
                        <a:pt x="320" y="1306"/>
                      </a:lnTo>
                      <a:lnTo>
                        <a:pt x="403" y="1365"/>
                      </a:lnTo>
                      <a:lnTo>
                        <a:pt x="498" y="1412"/>
                      </a:lnTo>
                      <a:lnTo>
                        <a:pt x="593" y="1472"/>
                      </a:lnTo>
                      <a:lnTo>
                        <a:pt x="712" y="1495"/>
                      </a:lnTo>
                      <a:lnTo>
                        <a:pt x="831" y="1531"/>
                      </a:lnTo>
                      <a:lnTo>
                        <a:pt x="950" y="1567"/>
                      </a:lnTo>
                      <a:lnTo>
                        <a:pt x="1080" y="1590"/>
                      </a:lnTo>
                      <a:lnTo>
                        <a:pt x="1223" y="1602"/>
                      </a:lnTo>
                      <a:lnTo>
                        <a:pt x="1365" y="1602"/>
                      </a:lnTo>
                      <a:lnTo>
                        <a:pt x="1508" y="1602"/>
                      </a:lnTo>
                      <a:lnTo>
                        <a:pt x="1638" y="1590"/>
                      </a:lnTo>
                      <a:lnTo>
                        <a:pt x="1769" y="1567"/>
                      </a:lnTo>
                      <a:lnTo>
                        <a:pt x="1900" y="1531"/>
                      </a:lnTo>
                      <a:lnTo>
                        <a:pt x="2018" y="1495"/>
                      </a:lnTo>
                      <a:lnTo>
                        <a:pt x="2125" y="1472"/>
                      </a:lnTo>
                      <a:lnTo>
                        <a:pt x="2232" y="1412"/>
                      </a:lnTo>
                      <a:lnTo>
                        <a:pt x="2327" y="1365"/>
                      </a:lnTo>
                      <a:lnTo>
                        <a:pt x="2410" y="1306"/>
                      </a:lnTo>
                      <a:lnTo>
                        <a:pt x="2493" y="1246"/>
                      </a:lnTo>
                      <a:lnTo>
                        <a:pt x="2553" y="1175"/>
                      </a:lnTo>
                      <a:lnTo>
                        <a:pt x="2612" y="1116"/>
                      </a:lnTo>
                      <a:lnTo>
                        <a:pt x="2659" y="1044"/>
                      </a:lnTo>
                      <a:lnTo>
                        <a:pt x="2695" y="961"/>
                      </a:lnTo>
                      <a:lnTo>
                        <a:pt x="2719" y="878"/>
                      </a:lnTo>
                      <a:lnTo>
                        <a:pt x="2731" y="807"/>
                      </a:lnTo>
                      <a:lnTo>
                        <a:pt x="2719" y="724"/>
                      </a:lnTo>
                      <a:lnTo>
                        <a:pt x="2695" y="641"/>
                      </a:lnTo>
                      <a:lnTo>
                        <a:pt x="2659" y="558"/>
                      </a:lnTo>
                      <a:lnTo>
                        <a:pt x="2612" y="498"/>
                      </a:lnTo>
                      <a:lnTo>
                        <a:pt x="2553" y="427"/>
                      </a:lnTo>
                      <a:lnTo>
                        <a:pt x="2493" y="356"/>
                      </a:lnTo>
                      <a:lnTo>
                        <a:pt x="2410" y="297"/>
                      </a:lnTo>
                      <a:lnTo>
                        <a:pt x="2327" y="237"/>
                      </a:lnTo>
                      <a:lnTo>
                        <a:pt x="2232" y="190"/>
                      </a:lnTo>
                      <a:lnTo>
                        <a:pt x="2125" y="142"/>
                      </a:lnTo>
                      <a:lnTo>
                        <a:pt x="2018" y="107"/>
                      </a:lnTo>
                      <a:lnTo>
                        <a:pt x="1900" y="71"/>
                      </a:lnTo>
                      <a:lnTo>
                        <a:pt x="1769" y="36"/>
                      </a:lnTo>
                      <a:lnTo>
                        <a:pt x="1638" y="24"/>
                      </a:lnTo>
                      <a:lnTo>
                        <a:pt x="1508" y="0"/>
                      </a:lnTo>
                      <a:lnTo>
                        <a:pt x="1365" y="0"/>
                      </a:lnTo>
                      <a:close/>
                    </a:path>
                  </a:pathLst>
                </a:custGeom>
                <a:solidFill>
                  <a:srgbClr val="00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9" name="Freeform 85"/>
                <p:cNvSpPr>
                  <a:spLocks/>
                </p:cNvSpPr>
                <p:nvPr/>
              </p:nvSpPr>
              <p:spPr bwMode="auto">
                <a:xfrm>
                  <a:off x="1663" y="2166"/>
                  <a:ext cx="2684" cy="1578"/>
                </a:xfrm>
                <a:custGeom>
                  <a:avLst/>
                  <a:gdLst>
                    <a:gd name="T0" fmla="*/ 1200 w 2684"/>
                    <a:gd name="T1" fmla="*/ 0 h 1578"/>
                    <a:gd name="T2" fmla="*/ 938 w 2684"/>
                    <a:gd name="T3" fmla="*/ 36 h 1578"/>
                    <a:gd name="T4" fmla="*/ 701 w 2684"/>
                    <a:gd name="T5" fmla="*/ 95 h 1578"/>
                    <a:gd name="T6" fmla="*/ 499 w 2684"/>
                    <a:gd name="T7" fmla="*/ 190 h 1578"/>
                    <a:gd name="T8" fmla="*/ 309 w 2684"/>
                    <a:gd name="T9" fmla="*/ 285 h 1578"/>
                    <a:gd name="T10" fmla="*/ 167 w 2684"/>
                    <a:gd name="T11" fmla="*/ 415 h 1578"/>
                    <a:gd name="T12" fmla="*/ 72 w 2684"/>
                    <a:gd name="T13" fmla="*/ 558 h 1578"/>
                    <a:gd name="T14" fmla="*/ 12 w 2684"/>
                    <a:gd name="T15" fmla="*/ 712 h 1578"/>
                    <a:gd name="T16" fmla="*/ 12 w 2684"/>
                    <a:gd name="T17" fmla="*/ 866 h 1578"/>
                    <a:gd name="T18" fmla="*/ 72 w 2684"/>
                    <a:gd name="T19" fmla="*/ 1032 h 1578"/>
                    <a:gd name="T20" fmla="*/ 167 w 2684"/>
                    <a:gd name="T21" fmla="*/ 1163 h 1578"/>
                    <a:gd name="T22" fmla="*/ 309 w 2684"/>
                    <a:gd name="T23" fmla="*/ 1294 h 1578"/>
                    <a:gd name="T24" fmla="*/ 499 w 2684"/>
                    <a:gd name="T25" fmla="*/ 1400 h 1578"/>
                    <a:gd name="T26" fmla="*/ 701 w 2684"/>
                    <a:gd name="T27" fmla="*/ 1483 h 1578"/>
                    <a:gd name="T28" fmla="*/ 938 w 2684"/>
                    <a:gd name="T29" fmla="*/ 1543 h 1578"/>
                    <a:gd name="T30" fmla="*/ 1200 w 2684"/>
                    <a:gd name="T31" fmla="*/ 1578 h 1578"/>
                    <a:gd name="T32" fmla="*/ 1485 w 2684"/>
                    <a:gd name="T33" fmla="*/ 1578 h 1578"/>
                    <a:gd name="T34" fmla="*/ 1734 w 2684"/>
                    <a:gd name="T35" fmla="*/ 1543 h 1578"/>
                    <a:gd name="T36" fmla="*/ 1983 w 2684"/>
                    <a:gd name="T37" fmla="*/ 1483 h 1578"/>
                    <a:gd name="T38" fmla="*/ 2197 w 2684"/>
                    <a:gd name="T39" fmla="*/ 1400 h 1578"/>
                    <a:gd name="T40" fmla="*/ 2375 w 2684"/>
                    <a:gd name="T41" fmla="*/ 1294 h 1578"/>
                    <a:gd name="T42" fmla="*/ 2506 w 2684"/>
                    <a:gd name="T43" fmla="*/ 1163 h 1578"/>
                    <a:gd name="T44" fmla="*/ 2613 w 2684"/>
                    <a:gd name="T45" fmla="*/ 1032 h 1578"/>
                    <a:gd name="T46" fmla="*/ 2672 w 2684"/>
                    <a:gd name="T47" fmla="*/ 866 h 1578"/>
                    <a:gd name="T48" fmla="*/ 2672 w 2684"/>
                    <a:gd name="T49" fmla="*/ 712 h 1578"/>
                    <a:gd name="T50" fmla="*/ 2613 w 2684"/>
                    <a:gd name="T51" fmla="*/ 558 h 1578"/>
                    <a:gd name="T52" fmla="*/ 2506 w 2684"/>
                    <a:gd name="T53" fmla="*/ 415 h 1578"/>
                    <a:gd name="T54" fmla="*/ 2375 w 2684"/>
                    <a:gd name="T55" fmla="*/ 285 h 1578"/>
                    <a:gd name="T56" fmla="*/ 2197 w 2684"/>
                    <a:gd name="T57" fmla="*/ 190 h 1578"/>
                    <a:gd name="T58" fmla="*/ 1983 w 2684"/>
                    <a:gd name="T59" fmla="*/ 95 h 1578"/>
                    <a:gd name="T60" fmla="*/ 1734 w 2684"/>
                    <a:gd name="T61" fmla="*/ 36 h 1578"/>
                    <a:gd name="T62" fmla="*/ 1485 w 2684"/>
                    <a:gd name="T63" fmla="*/ 0 h 1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84"/>
                    <a:gd name="T97" fmla="*/ 0 h 1578"/>
                    <a:gd name="T98" fmla="*/ 2684 w 2684"/>
                    <a:gd name="T99" fmla="*/ 1578 h 15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84" h="1578">
                      <a:moveTo>
                        <a:pt x="1342" y="0"/>
                      </a:moveTo>
                      <a:lnTo>
                        <a:pt x="1200" y="0"/>
                      </a:lnTo>
                      <a:lnTo>
                        <a:pt x="1069" y="24"/>
                      </a:lnTo>
                      <a:lnTo>
                        <a:pt x="938" y="36"/>
                      </a:lnTo>
                      <a:lnTo>
                        <a:pt x="820" y="71"/>
                      </a:lnTo>
                      <a:lnTo>
                        <a:pt x="701" y="95"/>
                      </a:lnTo>
                      <a:lnTo>
                        <a:pt x="594" y="142"/>
                      </a:lnTo>
                      <a:lnTo>
                        <a:pt x="499" y="190"/>
                      </a:lnTo>
                      <a:lnTo>
                        <a:pt x="404" y="237"/>
                      </a:lnTo>
                      <a:lnTo>
                        <a:pt x="309" y="285"/>
                      </a:lnTo>
                      <a:lnTo>
                        <a:pt x="226" y="356"/>
                      </a:lnTo>
                      <a:lnTo>
                        <a:pt x="167" y="415"/>
                      </a:lnTo>
                      <a:lnTo>
                        <a:pt x="107" y="486"/>
                      </a:lnTo>
                      <a:lnTo>
                        <a:pt x="72" y="558"/>
                      </a:lnTo>
                      <a:lnTo>
                        <a:pt x="36" y="641"/>
                      </a:lnTo>
                      <a:lnTo>
                        <a:pt x="12" y="712"/>
                      </a:lnTo>
                      <a:lnTo>
                        <a:pt x="0" y="795"/>
                      </a:lnTo>
                      <a:lnTo>
                        <a:pt x="12" y="866"/>
                      </a:lnTo>
                      <a:lnTo>
                        <a:pt x="36" y="949"/>
                      </a:lnTo>
                      <a:lnTo>
                        <a:pt x="72" y="1032"/>
                      </a:lnTo>
                      <a:lnTo>
                        <a:pt x="107" y="1104"/>
                      </a:lnTo>
                      <a:lnTo>
                        <a:pt x="167" y="1163"/>
                      </a:lnTo>
                      <a:lnTo>
                        <a:pt x="226" y="1222"/>
                      </a:lnTo>
                      <a:lnTo>
                        <a:pt x="309" y="1294"/>
                      </a:lnTo>
                      <a:lnTo>
                        <a:pt x="404" y="1341"/>
                      </a:lnTo>
                      <a:lnTo>
                        <a:pt x="499" y="1400"/>
                      </a:lnTo>
                      <a:lnTo>
                        <a:pt x="594" y="1448"/>
                      </a:lnTo>
                      <a:lnTo>
                        <a:pt x="701" y="1483"/>
                      </a:lnTo>
                      <a:lnTo>
                        <a:pt x="820" y="1507"/>
                      </a:lnTo>
                      <a:lnTo>
                        <a:pt x="938" y="1543"/>
                      </a:lnTo>
                      <a:lnTo>
                        <a:pt x="1069" y="1566"/>
                      </a:lnTo>
                      <a:lnTo>
                        <a:pt x="1200" y="1578"/>
                      </a:lnTo>
                      <a:lnTo>
                        <a:pt x="1342" y="1578"/>
                      </a:lnTo>
                      <a:lnTo>
                        <a:pt x="1485" y="1578"/>
                      </a:lnTo>
                      <a:lnTo>
                        <a:pt x="1603" y="1566"/>
                      </a:lnTo>
                      <a:lnTo>
                        <a:pt x="1734" y="1543"/>
                      </a:lnTo>
                      <a:lnTo>
                        <a:pt x="1865" y="1507"/>
                      </a:lnTo>
                      <a:lnTo>
                        <a:pt x="1983" y="1483"/>
                      </a:lnTo>
                      <a:lnTo>
                        <a:pt x="2090" y="1448"/>
                      </a:lnTo>
                      <a:lnTo>
                        <a:pt x="2197" y="1400"/>
                      </a:lnTo>
                      <a:lnTo>
                        <a:pt x="2292" y="1341"/>
                      </a:lnTo>
                      <a:lnTo>
                        <a:pt x="2375" y="1294"/>
                      </a:lnTo>
                      <a:lnTo>
                        <a:pt x="2446" y="1222"/>
                      </a:lnTo>
                      <a:lnTo>
                        <a:pt x="2506" y="1163"/>
                      </a:lnTo>
                      <a:lnTo>
                        <a:pt x="2577" y="1104"/>
                      </a:lnTo>
                      <a:lnTo>
                        <a:pt x="2613" y="1032"/>
                      </a:lnTo>
                      <a:lnTo>
                        <a:pt x="2648" y="949"/>
                      </a:lnTo>
                      <a:lnTo>
                        <a:pt x="2672" y="866"/>
                      </a:lnTo>
                      <a:lnTo>
                        <a:pt x="2684" y="795"/>
                      </a:lnTo>
                      <a:lnTo>
                        <a:pt x="2672" y="712"/>
                      </a:lnTo>
                      <a:lnTo>
                        <a:pt x="2648" y="641"/>
                      </a:lnTo>
                      <a:lnTo>
                        <a:pt x="2613" y="558"/>
                      </a:lnTo>
                      <a:lnTo>
                        <a:pt x="2577" y="486"/>
                      </a:lnTo>
                      <a:lnTo>
                        <a:pt x="2506" y="415"/>
                      </a:lnTo>
                      <a:lnTo>
                        <a:pt x="2446" y="356"/>
                      </a:lnTo>
                      <a:lnTo>
                        <a:pt x="2375" y="285"/>
                      </a:lnTo>
                      <a:lnTo>
                        <a:pt x="2292" y="237"/>
                      </a:lnTo>
                      <a:lnTo>
                        <a:pt x="2197" y="190"/>
                      </a:lnTo>
                      <a:lnTo>
                        <a:pt x="2090" y="142"/>
                      </a:lnTo>
                      <a:lnTo>
                        <a:pt x="1983" y="95"/>
                      </a:lnTo>
                      <a:lnTo>
                        <a:pt x="1865" y="71"/>
                      </a:lnTo>
                      <a:lnTo>
                        <a:pt x="1734" y="36"/>
                      </a:lnTo>
                      <a:lnTo>
                        <a:pt x="1603" y="24"/>
                      </a:lnTo>
                      <a:lnTo>
                        <a:pt x="1485" y="0"/>
                      </a:lnTo>
                      <a:lnTo>
                        <a:pt x="1342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0" name="Freeform 86"/>
                <p:cNvSpPr>
                  <a:spLocks/>
                </p:cNvSpPr>
                <p:nvPr/>
              </p:nvSpPr>
              <p:spPr bwMode="auto">
                <a:xfrm>
                  <a:off x="1687" y="2178"/>
                  <a:ext cx="2636" cy="1554"/>
                </a:xfrm>
                <a:custGeom>
                  <a:avLst/>
                  <a:gdLst>
                    <a:gd name="T0" fmla="*/ 1188 w 2636"/>
                    <a:gd name="T1" fmla="*/ 0 h 1554"/>
                    <a:gd name="T2" fmla="*/ 926 w 2636"/>
                    <a:gd name="T3" fmla="*/ 35 h 1554"/>
                    <a:gd name="T4" fmla="*/ 689 w 2636"/>
                    <a:gd name="T5" fmla="*/ 95 h 1554"/>
                    <a:gd name="T6" fmla="*/ 487 w 2636"/>
                    <a:gd name="T7" fmla="*/ 178 h 1554"/>
                    <a:gd name="T8" fmla="*/ 309 w 2636"/>
                    <a:gd name="T9" fmla="*/ 285 h 1554"/>
                    <a:gd name="T10" fmla="*/ 166 w 2636"/>
                    <a:gd name="T11" fmla="*/ 415 h 1554"/>
                    <a:gd name="T12" fmla="*/ 71 w 2636"/>
                    <a:gd name="T13" fmla="*/ 546 h 1554"/>
                    <a:gd name="T14" fmla="*/ 12 w 2636"/>
                    <a:gd name="T15" fmla="*/ 700 h 1554"/>
                    <a:gd name="T16" fmla="*/ 12 w 2636"/>
                    <a:gd name="T17" fmla="*/ 854 h 1554"/>
                    <a:gd name="T18" fmla="*/ 71 w 2636"/>
                    <a:gd name="T19" fmla="*/ 1009 h 1554"/>
                    <a:gd name="T20" fmla="*/ 166 w 2636"/>
                    <a:gd name="T21" fmla="*/ 1151 h 1554"/>
                    <a:gd name="T22" fmla="*/ 309 w 2636"/>
                    <a:gd name="T23" fmla="*/ 1270 h 1554"/>
                    <a:gd name="T24" fmla="*/ 487 w 2636"/>
                    <a:gd name="T25" fmla="*/ 1376 h 1554"/>
                    <a:gd name="T26" fmla="*/ 689 w 2636"/>
                    <a:gd name="T27" fmla="*/ 1460 h 1554"/>
                    <a:gd name="T28" fmla="*/ 926 w 2636"/>
                    <a:gd name="T29" fmla="*/ 1519 h 1554"/>
                    <a:gd name="T30" fmla="*/ 1188 w 2636"/>
                    <a:gd name="T31" fmla="*/ 1554 h 1554"/>
                    <a:gd name="T32" fmla="*/ 1449 w 2636"/>
                    <a:gd name="T33" fmla="*/ 1554 h 1554"/>
                    <a:gd name="T34" fmla="*/ 1710 w 2636"/>
                    <a:gd name="T35" fmla="*/ 1519 h 1554"/>
                    <a:gd name="T36" fmla="*/ 1948 w 2636"/>
                    <a:gd name="T37" fmla="*/ 1460 h 1554"/>
                    <a:gd name="T38" fmla="*/ 2149 w 2636"/>
                    <a:gd name="T39" fmla="*/ 1376 h 1554"/>
                    <a:gd name="T40" fmla="*/ 2327 w 2636"/>
                    <a:gd name="T41" fmla="*/ 1270 h 1554"/>
                    <a:gd name="T42" fmla="*/ 2470 w 2636"/>
                    <a:gd name="T43" fmla="*/ 1151 h 1554"/>
                    <a:gd name="T44" fmla="*/ 2565 w 2636"/>
                    <a:gd name="T45" fmla="*/ 1009 h 1554"/>
                    <a:gd name="T46" fmla="*/ 2624 w 2636"/>
                    <a:gd name="T47" fmla="*/ 854 h 1554"/>
                    <a:gd name="T48" fmla="*/ 2624 w 2636"/>
                    <a:gd name="T49" fmla="*/ 700 h 1554"/>
                    <a:gd name="T50" fmla="*/ 2565 w 2636"/>
                    <a:gd name="T51" fmla="*/ 546 h 1554"/>
                    <a:gd name="T52" fmla="*/ 2470 w 2636"/>
                    <a:gd name="T53" fmla="*/ 415 h 1554"/>
                    <a:gd name="T54" fmla="*/ 2327 w 2636"/>
                    <a:gd name="T55" fmla="*/ 285 h 1554"/>
                    <a:gd name="T56" fmla="*/ 2149 w 2636"/>
                    <a:gd name="T57" fmla="*/ 178 h 1554"/>
                    <a:gd name="T58" fmla="*/ 1948 w 2636"/>
                    <a:gd name="T59" fmla="*/ 95 h 1554"/>
                    <a:gd name="T60" fmla="*/ 1710 w 2636"/>
                    <a:gd name="T61" fmla="*/ 35 h 1554"/>
                    <a:gd name="T62" fmla="*/ 1449 w 2636"/>
                    <a:gd name="T63" fmla="*/ 0 h 155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36"/>
                    <a:gd name="T97" fmla="*/ 0 h 1554"/>
                    <a:gd name="T98" fmla="*/ 2636 w 2636"/>
                    <a:gd name="T99" fmla="*/ 1554 h 155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36" h="1554">
                      <a:moveTo>
                        <a:pt x="1318" y="0"/>
                      </a:moveTo>
                      <a:lnTo>
                        <a:pt x="1188" y="0"/>
                      </a:lnTo>
                      <a:lnTo>
                        <a:pt x="1045" y="24"/>
                      </a:lnTo>
                      <a:lnTo>
                        <a:pt x="926" y="35"/>
                      </a:lnTo>
                      <a:lnTo>
                        <a:pt x="808" y="71"/>
                      </a:lnTo>
                      <a:lnTo>
                        <a:pt x="689" y="95"/>
                      </a:lnTo>
                      <a:lnTo>
                        <a:pt x="582" y="142"/>
                      </a:lnTo>
                      <a:lnTo>
                        <a:pt x="487" y="178"/>
                      </a:lnTo>
                      <a:lnTo>
                        <a:pt x="392" y="237"/>
                      </a:lnTo>
                      <a:lnTo>
                        <a:pt x="309" y="285"/>
                      </a:lnTo>
                      <a:lnTo>
                        <a:pt x="226" y="344"/>
                      </a:lnTo>
                      <a:lnTo>
                        <a:pt x="166" y="415"/>
                      </a:lnTo>
                      <a:lnTo>
                        <a:pt x="107" y="486"/>
                      </a:lnTo>
                      <a:lnTo>
                        <a:pt x="71" y="546"/>
                      </a:lnTo>
                      <a:lnTo>
                        <a:pt x="36" y="629"/>
                      </a:lnTo>
                      <a:lnTo>
                        <a:pt x="12" y="700"/>
                      </a:lnTo>
                      <a:lnTo>
                        <a:pt x="0" y="783"/>
                      </a:lnTo>
                      <a:lnTo>
                        <a:pt x="12" y="854"/>
                      </a:lnTo>
                      <a:lnTo>
                        <a:pt x="36" y="937"/>
                      </a:lnTo>
                      <a:lnTo>
                        <a:pt x="71" y="1009"/>
                      </a:lnTo>
                      <a:lnTo>
                        <a:pt x="107" y="1080"/>
                      </a:lnTo>
                      <a:lnTo>
                        <a:pt x="166" y="1151"/>
                      </a:lnTo>
                      <a:lnTo>
                        <a:pt x="226" y="1210"/>
                      </a:lnTo>
                      <a:lnTo>
                        <a:pt x="309" y="1270"/>
                      </a:lnTo>
                      <a:lnTo>
                        <a:pt x="392" y="1317"/>
                      </a:lnTo>
                      <a:lnTo>
                        <a:pt x="487" y="1376"/>
                      </a:lnTo>
                      <a:lnTo>
                        <a:pt x="582" y="1424"/>
                      </a:lnTo>
                      <a:lnTo>
                        <a:pt x="689" y="1460"/>
                      </a:lnTo>
                      <a:lnTo>
                        <a:pt x="808" y="1483"/>
                      </a:lnTo>
                      <a:lnTo>
                        <a:pt x="926" y="1519"/>
                      </a:lnTo>
                      <a:lnTo>
                        <a:pt x="1045" y="1543"/>
                      </a:lnTo>
                      <a:lnTo>
                        <a:pt x="1188" y="1554"/>
                      </a:lnTo>
                      <a:lnTo>
                        <a:pt x="1318" y="1554"/>
                      </a:lnTo>
                      <a:lnTo>
                        <a:pt x="1449" y="1554"/>
                      </a:lnTo>
                      <a:lnTo>
                        <a:pt x="1579" y="1543"/>
                      </a:lnTo>
                      <a:lnTo>
                        <a:pt x="1710" y="1519"/>
                      </a:lnTo>
                      <a:lnTo>
                        <a:pt x="1829" y="1483"/>
                      </a:lnTo>
                      <a:lnTo>
                        <a:pt x="1948" y="1460"/>
                      </a:lnTo>
                      <a:lnTo>
                        <a:pt x="2043" y="1424"/>
                      </a:lnTo>
                      <a:lnTo>
                        <a:pt x="2149" y="1376"/>
                      </a:lnTo>
                      <a:lnTo>
                        <a:pt x="2244" y="1317"/>
                      </a:lnTo>
                      <a:lnTo>
                        <a:pt x="2327" y="1270"/>
                      </a:lnTo>
                      <a:lnTo>
                        <a:pt x="2399" y="1210"/>
                      </a:lnTo>
                      <a:lnTo>
                        <a:pt x="2470" y="1151"/>
                      </a:lnTo>
                      <a:lnTo>
                        <a:pt x="2529" y="1080"/>
                      </a:lnTo>
                      <a:lnTo>
                        <a:pt x="2565" y="1009"/>
                      </a:lnTo>
                      <a:lnTo>
                        <a:pt x="2601" y="937"/>
                      </a:lnTo>
                      <a:lnTo>
                        <a:pt x="2624" y="854"/>
                      </a:lnTo>
                      <a:lnTo>
                        <a:pt x="2636" y="783"/>
                      </a:lnTo>
                      <a:lnTo>
                        <a:pt x="2624" y="700"/>
                      </a:lnTo>
                      <a:lnTo>
                        <a:pt x="2601" y="629"/>
                      </a:lnTo>
                      <a:lnTo>
                        <a:pt x="2565" y="546"/>
                      </a:lnTo>
                      <a:lnTo>
                        <a:pt x="2529" y="486"/>
                      </a:lnTo>
                      <a:lnTo>
                        <a:pt x="2470" y="415"/>
                      </a:lnTo>
                      <a:lnTo>
                        <a:pt x="2399" y="344"/>
                      </a:lnTo>
                      <a:lnTo>
                        <a:pt x="2327" y="285"/>
                      </a:lnTo>
                      <a:lnTo>
                        <a:pt x="2244" y="237"/>
                      </a:lnTo>
                      <a:lnTo>
                        <a:pt x="2149" y="178"/>
                      </a:lnTo>
                      <a:lnTo>
                        <a:pt x="2043" y="142"/>
                      </a:lnTo>
                      <a:lnTo>
                        <a:pt x="1948" y="95"/>
                      </a:lnTo>
                      <a:lnTo>
                        <a:pt x="1829" y="71"/>
                      </a:lnTo>
                      <a:lnTo>
                        <a:pt x="1710" y="35"/>
                      </a:lnTo>
                      <a:lnTo>
                        <a:pt x="1579" y="24"/>
                      </a:lnTo>
                      <a:lnTo>
                        <a:pt x="1449" y="0"/>
                      </a:lnTo>
                      <a:lnTo>
                        <a:pt x="1318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1" name="Freeform 87"/>
                <p:cNvSpPr>
                  <a:spLocks/>
                </p:cNvSpPr>
                <p:nvPr/>
              </p:nvSpPr>
              <p:spPr bwMode="auto">
                <a:xfrm>
                  <a:off x="1711" y="2190"/>
                  <a:ext cx="2588" cy="1531"/>
                </a:xfrm>
                <a:custGeom>
                  <a:avLst/>
                  <a:gdLst>
                    <a:gd name="T0" fmla="*/ 1164 w 2588"/>
                    <a:gd name="T1" fmla="*/ 0 h 1531"/>
                    <a:gd name="T2" fmla="*/ 902 w 2588"/>
                    <a:gd name="T3" fmla="*/ 35 h 1531"/>
                    <a:gd name="T4" fmla="*/ 677 w 2588"/>
                    <a:gd name="T5" fmla="*/ 95 h 1531"/>
                    <a:gd name="T6" fmla="*/ 475 w 2588"/>
                    <a:gd name="T7" fmla="*/ 178 h 1531"/>
                    <a:gd name="T8" fmla="*/ 297 w 2588"/>
                    <a:gd name="T9" fmla="*/ 284 h 1531"/>
                    <a:gd name="T10" fmla="*/ 154 w 2588"/>
                    <a:gd name="T11" fmla="*/ 403 h 1531"/>
                    <a:gd name="T12" fmla="*/ 71 w 2588"/>
                    <a:gd name="T13" fmla="*/ 534 h 1531"/>
                    <a:gd name="T14" fmla="*/ 12 w 2588"/>
                    <a:gd name="T15" fmla="*/ 688 h 1531"/>
                    <a:gd name="T16" fmla="*/ 12 w 2588"/>
                    <a:gd name="T17" fmla="*/ 842 h 1531"/>
                    <a:gd name="T18" fmla="*/ 71 w 2588"/>
                    <a:gd name="T19" fmla="*/ 997 h 1531"/>
                    <a:gd name="T20" fmla="*/ 154 w 2588"/>
                    <a:gd name="T21" fmla="*/ 1127 h 1531"/>
                    <a:gd name="T22" fmla="*/ 297 w 2588"/>
                    <a:gd name="T23" fmla="*/ 1246 h 1531"/>
                    <a:gd name="T24" fmla="*/ 475 w 2588"/>
                    <a:gd name="T25" fmla="*/ 1353 h 1531"/>
                    <a:gd name="T26" fmla="*/ 677 w 2588"/>
                    <a:gd name="T27" fmla="*/ 1436 h 1531"/>
                    <a:gd name="T28" fmla="*/ 902 w 2588"/>
                    <a:gd name="T29" fmla="*/ 1495 h 1531"/>
                    <a:gd name="T30" fmla="*/ 1164 w 2588"/>
                    <a:gd name="T31" fmla="*/ 1531 h 1531"/>
                    <a:gd name="T32" fmla="*/ 1425 w 2588"/>
                    <a:gd name="T33" fmla="*/ 1531 h 1531"/>
                    <a:gd name="T34" fmla="*/ 1674 w 2588"/>
                    <a:gd name="T35" fmla="*/ 1495 h 1531"/>
                    <a:gd name="T36" fmla="*/ 1912 w 2588"/>
                    <a:gd name="T37" fmla="*/ 1436 h 1531"/>
                    <a:gd name="T38" fmla="*/ 2114 w 2588"/>
                    <a:gd name="T39" fmla="*/ 1353 h 1531"/>
                    <a:gd name="T40" fmla="*/ 2292 w 2588"/>
                    <a:gd name="T41" fmla="*/ 1246 h 1531"/>
                    <a:gd name="T42" fmla="*/ 2422 w 2588"/>
                    <a:gd name="T43" fmla="*/ 1127 h 1531"/>
                    <a:gd name="T44" fmla="*/ 2517 w 2588"/>
                    <a:gd name="T45" fmla="*/ 997 h 1531"/>
                    <a:gd name="T46" fmla="*/ 2577 w 2588"/>
                    <a:gd name="T47" fmla="*/ 842 h 1531"/>
                    <a:gd name="T48" fmla="*/ 2577 w 2588"/>
                    <a:gd name="T49" fmla="*/ 688 h 1531"/>
                    <a:gd name="T50" fmla="*/ 2517 w 2588"/>
                    <a:gd name="T51" fmla="*/ 534 h 1531"/>
                    <a:gd name="T52" fmla="*/ 2422 w 2588"/>
                    <a:gd name="T53" fmla="*/ 403 h 1531"/>
                    <a:gd name="T54" fmla="*/ 2292 w 2588"/>
                    <a:gd name="T55" fmla="*/ 284 h 1531"/>
                    <a:gd name="T56" fmla="*/ 2114 w 2588"/>
                    <a:gd name="T57" fmla="*/ 178 h 1531"/>
                    <a:gd name="T58" fmla="*/ 1912 w 2588"/>
                    <a:gd name="T59" fmla="*/ 95 h 1531"/>
                    <a:gd name="T60" fmla="*/ 1674 w 2588"/>
                    <a:gd name="T61" fmla="*/ 35 h 1531"/>
                    <a:gd name="T62" fmla="*/ 1425 w 2588"/>
                    <a:gd name="T63" fmla="*/ 0 h 153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88"/>
                    <a:gd name="T97" fmla="*/ 0 h 1531"/>
                    <a:gd name="T98" fmla="*/ 2588 w 2588"/>
                    <a:gd name="T99" fmla="*/ 1531 h 153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88" h="1531">
                      <a:moveTo>
                        <a:pt x="1294" y="0"/>
                      </a:moveTo>
                      <a:lnTo>
                        <a:pt x="1164" y="0"/>
                      </a:lnTo>
                      <a:lnTo>
                        <a:pt x="1033" y="23"/>
                      </a:lnTo>
                      <a:lnTo>
                        <a:pt x="902" y="35"/>
                      </a:lnTo>
                      <a:lnTo>
                        <a:pt x="795" y="71"/>
                      </a:lnTo>
                      <a:lnTo>
                        <a:pt x="677" y="95"/>
                      </a:lnTo>
                      <a:lnTo>
                        <a:pt x="570" y="142"/>
                      </a:lnTo>
                      <a:lnTo>
                        <a:pt x="475" y="178"/>
                      </a:lnTo>
                      <a:lnTo>
                        <a:pt x="380" y="225"/>
                      </a:lnTo>
                      <a:lnTo>
                        <a:pt x="297" y="284"/>
                      </a:lnTo>
                      <a:lnTo>
                        <a:pt x="226" y="344"/>
                      </a:lnTo>
                      <a:lnTo>
                        <a:pt x="154" y="403"/>
                      </a:lnTo>
                      <a:lnTo>
                        <a:pt x="107" y="474"/>
                      </a:lnTo>
                      <a:lnTo>
                        <a:pt x="71" y="534"/>
                      </a:lnTo>
                      <a:lnTo>
                        <a:pt x="36" y="617"/>
                      </a:lnTo>
                      <a:lnTo>
                        <a:pt x="12" y="688"/>
                      </a:lnTo>
                      <a:lnTo>
                        <a:pt x="0" y="771"/>
                      </a:lnTo>
                      <a:lnTo>
                        <a:pt x="12" y="842"/>
                      </a:lnTo>
                      <a:lnTo>
                        <a:pt x="36" y="925"/>
                      </a:lnTo>
                      <a:lnTo>
                        <a:pt x="71" y="997"/>
                      </a:lnTo>
                      <a:lnTo>
                        <a:pt x="107" y="1068"/>
                      </a:lnTo>
                      <a:lnTo>
                        <a:pt x="154" y="1127"/>
                      </a:lnTo>
                      <a:lnTo>
                        <a:pt x="226" y="1186"/>
                      </a:lnTo>
                      <a:lnTo>
                        <a:pt x="297" y="1246"/>
                      </a:lnTo>
                      <a:lnTo>
                        <a:pt x="380" y="1305"/>
                      </a:lnTo>
                      <a:lnTo>
                        <a:pt x="475" y="1353"/>
                      </a:lnTo>
                      <a:lnTo>
                        <a:pt x="570" y="1400"/>
                      </a:lnTo>
                      <a:lnTo>
                        <a:pt x="677" y="1436"/>
                      </a:lnTo>
                      <a:lnTo>
                        <a:pt x="795" y="1459"/>
                      </a:lnTo>
                      <a:lnTo>
                        <a:pt x="902" y="1495"/>
                      </a:lnTo>
                      <a:lnTo>
                        <a:pt x="1033" y="1519"/>
                      </a:lnTo>
                      <a:lnTo>
                        <a:pt x="1164" y="1531"/>
                      </a:lnTo>
                      <a:lnTo>
                        <a:pt x="1294" y="1531"/>
                      </a:lnTo>
                      <a:lnTo>
                        <a:pt x="1425" y="1531"/>
                      </a:lnTo>
                      <a:lnTo>
                        <a:pt x="1555" y="1519"/>
                      </a:lnTo>
                      <a:lnTo>
                        <a:pt x="1674" y="1495"/>
                      </a:lnTo>
                      <a:lnTo>
                        <a:pt x="1793" y="1459"/>
                      </a:lnTo>
                      <a:lnTo>
                        <a:pt x="1912" y="1436"/>
                      </a:lnTo>
                      <a:lnTo>
                        <a:pt x="2007" y="1400"/>
                      </a:lnTo>
                      <a:lnTo>
                        <a:pt x="2114" y="1353"/>
                      </a:lnTo>
                      <a:lnTo>
                        <a:pt x="2208" y="1305"/>
                      </a:lnTo>
                      <a:lnTo>
                        <a:pt x="2292" y="1246"/>
                      </a:lnTo>
                      <a:lnTo>
                        <a:pt x="2363" y="1186"/>
                      </a:lnTo>
                      <a:lnTo>
                        <a:pt x="2422" y="1127"/>
                      </a:lnTo>
                      <a:lnTo>
                        <a:pt x="2482" y="1068"/>
                      </a:lnTo>
                      <a:lnTo>
                        <a:pt x="2517" y="997"/>
                      </a:lnTo>
                      <a:lnTo>
                        <a:pt x="2553" y="925"/>
                      </a:lnTo>
                      <a:lnTo>
                        <a:pt x="2577" y="842"/>
                      </a:lnTo>
                      <a:lnTo>
                        <a:pt x="2588" y="771"/>
                      </a:lnTo>
                      <a:lnTo>
                        <a:pt x="2577" y="688"/>
                      </a:lnTo>
                      <a:lnTo>
                        <a:pt x="2553" y="617"/>
                      </a:lnTo>
                      <a:lnTo>
                        <a:pt x="2517" y="534"/>
                      </a:lnTo>
                      <a:lnTo>
                        <a:pt x="2482" y="474"/>
                      </a:lnTo>
                      <a:lnTo>
                        <a:pt x="2422" y="403"/>
                      </a:lnTo>
                      <a:lnTo>
                        <a:pt x="2363" y="344"/>
                      </a:lnTo>
                      <a:lnTo>
                        <a:pt x="2292" y="284"/>
                      </a:lnTo>
                      <a:lnTo>
                        <a:pt x="2208" y="225"/>
                      </a:lnTo>
                      <a:lnTo>
                        <a:pt x="2114" y="178"/>
                      </a:lnTo>
                      <a:lnTo>
                        <a:pt x="2007" y="142"/>
                      </a:lnTo>
                      <a:lnTo>
                        <a:pt x="1912" y="95"/>
                      </a:lnTo>
                      <a:lnTo>
                        <a:pt x="1793" y="71"/>
                      </a:lnTo>
                      <a:lnTo>
                        <a:pt x="1674" y="35"/>
                      </a:lnTo>
                      <a:lnTo>
                        <a:pt x="1555" y="23"/>
                      </a:lnTo>
                      <a:lnTo>
                        <a:pt x="1425" y="0"/>
                      </a:lnTo>
                      <a:lnTo>
                        <a:pt x="1294" y="0"/>
                      </a:lnTo>
                      <a:close/>
                    </a:path>
                  </a:pathLst>
                </a:custGeom>
                <a:solidFill>
                  <a:srgbClr val="00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2" name="Freeform 88"/>
                <p:cNvSpPr>
                  <a:spLocks/>
                </p:cNvSpPr>
                <p:nvPr/>
              </p:nvSpPr>
              <p:spPr bwMode="auto">
                <a:xfrm>
                  <a:off x="1735" y="2202"/>
                  <a:ext cx="2541" cy="1507"/>
                </a:xfrm>
                <a:custGeom>
                  <a:avLst/>
                  <a:gdLst>
                    <a:gd name="T0" fmla="*/ 1140 w 2541"/>
                    <a:gd name="T1" fmla="*/ 0 h 1507"/>
                    <a:gd name="T2" fmla="*/ 890 w 2541"/>
                    <a:gd name="T3" fmla="*/ 35 h 1507"/>
                    <a:gd name="T4" fmla="*/ 665 w 2541"/>
                    <a:gd name="T5" fmla="*/ 94 h 1507"/>
                    <a:gd name="T6" fmla="*/ 463 w 2541"/>
                    <a:gd name="T7" fmla="*/ 178 h 1507"/>
                    <a:gd name="T8" fmla="*/ 296 w 2541"/>
                    <a:gd name="T9" fmla="*/ 272 h 1507"/>
                    <a:gd name="T10" fmla="*/ 154 w 2541"/>
                    <a:gd name="T11" fmla="*/ 403 h 1507"/>
                    <a:gd name="T12" fmla="*/ 71 w 2541"/>
                    <a:gd name="T13" fmla="*/ 534 h 1507"/>
                    <a:gd name="T14" fmla="*/ 12 w 2541"/>
                    <a:gd name="T15" fmla="*/ 676 h 1507"/>
                    <a:gd name="T16" fmla="*/ 12 w 2541"/>
                    <a:gd name="T17" fmla="*/ 830 h 1507"/>
                    <a:gd name="T18" fmla="*/ 71 w 2541"/>
                    <a:gd name="T19" fmla="*/ 985 h 1507"/>
                    <a:gd name="T20" fmla="*/ 154 w 2541"/>
                    <a:gd name="T21" fmla="*/ 1115 h 1507"/>
                    <a:gd name="T22" fmla="*/ 296 w 2541"/>
                    <a:gd name="T23" fmla="*/ 1234 h 1507"/>
                    <a:gd name="T24" fmla="*/ 463 w 2541"/>
                    <a:gd name="T25" fmla="*/ 1329 h 1507"/>
                    <a:gd name="T26" fmla="*/ 665 w 2541"/>
                    <a:gd name="T27" fmla="*/ 1412 h 1507"/>
                    <a:gd name="T28" fmla="*/ 890 w 2541"/>
                    <a:gd name="T29" fmla="*/ 1471 h 1507"/>
                    <a:gd name="T30" fmla="*/ 1140 w 2541"/>
                    <a:gd name="T31" fmla="*/ 1507 h 1507"/>
                    <a:gd name="T32" fmla="*/ 1401 w 2541"/>
                    <a:gd name="T33" fmla="*/ 1507 h 1507"/>
                    <a:gd name="T34" fmla="*/ 1638 w 2541"/>
                    <a:gd name="T35" fmla="*/ 1471 h 1507"/>
                    <a:gd name="T36" fmla="*/ 1876 w 2541"/>
                    <a:gd name="T37" fmla="*/ 1412 h 1507"/>
                    <a:gd name="T38" fmla="*/ 2078 w 2541"/>
                    <a:gd name="T39" fmla="*/ 1329 h 1507"/>
                    <a:gd name="T40" fmla="*/ 2244 w 2541"/>
                    <a:gd name="T41" fmla="*/ 1234 h 1507"/>
                    <a:gd name="T42" fmla="*/ 2374 w 2541"/>
                    <a:gd name="T43" fmla="*/ 1115 h 1507"/>
                    <a:gd name="T44" fmla="*/ 2481 w 2541"/>
                    <a:gd name="T45" fmla="*/ 985 h 1507"/>
                    <a:gd name="T46" fmla="*/ 2529 w 2541"/>
                    <a:gd name="T47" fmla="*/ 830 h 1507"/>
                    <a:gd name="T48" fmla="*/ 2529 w 2541"/>
                    <a:gd name="T49" fmla="*/ 676 h 1507"/>
                    <a:gd name="T50" fmla="*/ 2481 w 2541"/>
                    <a:gd name="T51" fmla="*/ 534 h 1507"/>
                    <a:gd name="T52" fmla="*/ 2374 w 2541"/>
                    <a:gd name="T53" fmla="*/ 403 h 1507"/>
                    <a:gd name="T54" fmla="*/ 2244 w 2541"/>
                    <a:gd name="T55" fmla="*/ 272 h 1507"/>
                    <a:gd name="T56" fmla="*/ 2078 w 2541"/>
                    <a:gd name="T57" fmla="*/ 178 h 1507"/>
                    <a:gd name="T58" fmla="*/ 1876 w 2541"/>
                    <a:gd name="T59" fmla="*/ 94 h 1507"/>
                    <a:gd name="T60" fmla="*/ 1638 w 2541"/>
                    <a:gd name="T61" fmla="*/ 35 h 1507"/>
                    <a:gd name="T62" fmla="*/ 1401 w 2541"/>
                    <a:gd name="T63" fmla="*/ 0 h 15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41"/>
                    <a:gd name="T97" fmla="*/ 0 h 1507"/>
                    <a:gd name="T98" fmla="*/ 2541 w 2541"/>
                    <a:gd name="T99" fmla="*/ 1507 h 15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41" h="1507">
                      <a:moveTo>
                        <a:pt x="1270" y="0"/>
                      </a:moveTo>
                      <a:lnTo>
                        <a:pt x="1140" y="0"/>
                      </a:lnTo>
                      <a:lnTo>
                        <a:pt x="1009" y="23"/>
                      </a:lnTo>
                      <a:lnTo>
                        <a:pt x="890" y="35"/>
                      </a:lnTo>
                      <a:lnTo>
                        <a:pt x="783" y="71"/>
                      </a:lnTo>
                      <a:lnTo>
                        <a:pt x="665" y="94"/>
                      </a:lnTo>
                      <a:lnTo>
                        <a:pt x="558" y="142"/>
                      </a:lnTo>
                      <a:lnTo>
                        <a:pt x="463" y="178"/>
                      </a:lnTo>
                      <a:lnTo>
                        <a:pt x="380" y="225"/>
                      </a:lnTo>
                      <a:lnTo>
                        <a:pt x="296" y="272"/>
                      </a:lnTo>
                      <a:lnTo>
                        <a:pt x="213" y="332"/>
                      </a:lnTo>
                      <a:lnTo>
                        <a:pt x="154" y="403"/>
                      </a:lnTo>
                      <a:lnTo>
                        <a:pt x="107" y="462"/>
                      </a:lnTo>
                      <a:lnTo>
                        <a:pt x="71" y="534"/>
                      </a:lnTo>
                      <a:lnTo>
                        <a:pt x="35" y="605"/>
                      </a:lnTo>
                      <a:lnTo>
                        <a:pt x="12" y="676"/>
                      </a:lnTo>
                      <a:lnTo>
                        <a:pt x="0" y="759"/>
                      </a:lnTo>
                      <a:lnTo>
                        <a:pt x="12" y="830"/>
                      </a:lnTo>
                      <a:lnTo>
                        <a:pt x="35" y="913"/>
                      </a:lnTo>
                      <a:lnTo>
                        <a:pt x="71" y="985"/>
                      </a:lnTo>
                      <a:lnTo>
                        <a:pt x="107" y="1056"/>
                      </a:lnTo>
                      <a:lnTo>
                        <a:pt x="154" y="1115"/>
                      </a:lnTo>
                      <a:lnTo>
                        <a:pt x="213" y="1174"/>
                      </a:lnTo>
                      <a:lnTo>
                        <a:pt x="296" y="1234"/>
                      </a:lnTo>
                      <a:lnTo>
                        <a:pt x="380" y="1281"/>
                      </a:lnTo>
                      <a:lnTo>
                        <a:pt x="463" y="1329"/>
                      </a:lnTo>
                      <a:lnTo>
                        <a:pt x="558" y="1376"/>
                      </a:lnTo>
                      <a:lnTo>
                        <a:pt x="665" y="1412"/>
                      </a:lnTo>
                      <a:lnTo>
                        <a:pt x="783" y="1447"/>
                      </a:lnTo>
                      <a:lnTo>
                        <a:pt x="890" y="1471"/>
                      </a:lnTo>
                      <a:lnTo>
                        <a:pt x="1009" y="1495"/>
                      </a:lnTo>
                      <a:lnTo>
                        <a:pt x="1140" y="1507"/>
                      </a:lnTo>
                      <a:lnTo>
                        <a:pt x="1270" y="1507"/>
                      </a:lnTo>
                      <a:lnTo>
                        <a:pt x="1401" y="1507"/>
                      </a:lnTo>
                      <a:lnTo>
                        <a:pt x="1520" y="1495"/>
                      </a:lnTo>
                      <a:lnTo>
                        <a:pt x="1638" y="1471"/>
                      </a:lnTo>
                      <a:lnTo>
                        <a:pt x="1769" y="1447"/>
                      </a:lnTo>
                      <a:lnTo>
                        <a:pt x="1876" y="1412"/>
                      </a:lnTo>
                      <a:lnTo>
                        <a:pt x="1971" y="1376"/>
                      </a:lnTo>
                      <a:lnTo>
                        <a:pt x="2078" y="1329"/>
                      </a:lnTo>
                      <a:lnTo>
                        <a:pt x="2161" y="1281"/>
                      </a:lnTo>
                      <a:lnTo>
                        <a:pt x="2244" y="1234"/>
                      </a:lnTo>
                      <a:lnTo>
                        <a:pt x="2315" y="1174"/>
                      </a:lnTo>
                      <a:lnTo>
                        <a:pt x="2374" y="1115"/>
                      </a:lnTo>
                      <a:lnTo>
                        <a:pt x="2434" y="1056"/>
                      </a:lnTo>
                      <a:lnTo>
                        <a:pt x="2481" y="985"/>
                      </a:lnTo>
                      <a:lnTo>
                        <a:pt x="2505" y="913"/>
                      </a:lnTo>
                      <a:lnTo>
                        <a:pt x="2529" y="830"/>
                      </a:lnTo>
                      <a:lnTo>
                        <a:pt x="2541" y="759"/>
                      </a:lnTo>
                      <a:lnTo>
                        <a:pt x="2529" y="676"/>
                      </a:lnTo>
                      <a:lnTo>
                        <a:pt x="2505" y="605"/>
                      </a:lnTo>
                      <a:lnTo>
                        <a:pt x="2481" y="534"/>
                      </a:lnTo>
                      <a:lnTo>
                        <a:pt x="2434" y="462"/>
                      </a:lnTo>
                      <a:lnTo>
                        <a:pt x="2374" y="403"/>
                      </a:lnTo>
                      <a:lnTo>
                        <a:pt x="2315" y="332"/>
                      </a:lnTo>
                      <a:lnTo>
                        <a:pt x="2244" y="272"/>
                      </a:lnTo>
                      <a:lnTo>
                        <a:pt x="2161" y="225"/>
                      </a:lnTo>
                      <a:lnTo>
                        <a:pt x="2078" y="178"/>
                      </a:lnTo>
                      <a:lnTo>
                        <a:pt x="1971" y="142"/>
                      </a:lnTo>
                      <a:lnTo>
                        <a:pt x="1876" y="94"/>
                      </a:lnTo>
                      <a:lnTo>
                        <a:pt x="1769" y="71"/>
                      </a:lnTo>
                      <a:lnTo>
                        <a:pt x="1638" y="35"/>
                      </a:lnTo>
                      <a:lnTo>
                        <a:pt x="1520" y="23"/>
                      </a:lnTo>
                      <a:lnTo>
                        <a:pt x="1401" y="0"/>
                      </a:lnTo>
                      <a:lnTo>
                        <a:pt x="1270" y="0"/>
                      </a:lnTo>
                      <a:close/>
                    </a:path>
                  </a:pathLst>
                </a:custGeom>
                <a:solidFill>
                  <a:srgbClr val="00C6C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3" name="Freeform 89"/>
                <p:cNvSpPr>
                  <a:spLocks/>
                </p:cNvSpPr>
                <p:nvPr/>
              </p:nvSpPr>
              <p:spPr bwMode="auto">
                <a:xfrm>
                  <a:off x="1758" y="2213"/>
                  <a:ext cx="2494" cy="1484"/>
                </a:xfrm>
                <a:custGeom>
                  <a:avLst/>
                  <a:gdLst>
                    <a:gd name="T0" fmla="*/ 1117 w 2494"/>
                    <a:gd name="T1" fmla="*/ 0 h 1484"/>
                    <a:gd name="T2" fmla="*/ 879 w 2494"/>
                    <a:gd name="T3" fmla="*/ 36 h 1484"/>
                    <a:gd name="T4" fmla="*/ 653 w 2494"/>
                    <a:gd name="T5" fmla="*/ 95 h 1484"/>
                    <a:gd name="T6" fmla="*/ 463 w 2494"/>
                    <a:gd name="T7" fmla="*/ 178 h 1484"/>
                    <a:gd name="T8" fmla="*/ 297 w 2494"/>
                    <a:gd name="T9" fmla="*/ 273 h 1484"/>
                    <a:gd name="T10" fmla="*/ 155 w 2494"/>
                    <a:gd name="T11" fmla="*/ 392 h 1484"/>
                    <a:gd name="T12" fmla="*/ 60 w 2494"/>
                    <a:gd name="T13" fmla="*/ 523 h 1484"/>
                    <a:gd name="T14" fmla="*/ 12 w 2494"/>
                    <a:gd name="T15" fmla="*/ 665 h 1484"/>
                    <a:gd name="T16" fmla="*/ 12 w 2494"/>
                    <a:gd name="T17" fmla="*/ 819 h 1484"/>
                    <a:gd name="T18" fmla="*/ 60 w 2494"/>
                    <a:gd name="T19" fmla="*/ 962 h 1484"/>
                    <a:gd name="T20" fmla="*/ 155 w 2494"/>
                    <a:gd name="T21" fmla="*/ 1092 h 1484"/>
                    <a:gd name="T22" fmla="*/ 297 w 2494"/>
                    <a:gd name="T23" fmla="*/ 1211 h 1484"/>
                    <a:gd name="T24" fmla="*/ 463 w 2494"/>
                    <a:gd name="T25" fmla="*/ 1306 h 1484"/>
                    <a:gd name="T26" fmla="*/ 653 w 2494"/>
                    <a:gd name="T27" fmla="*/ 1389 h 1484"/>
                    <a:gd name="T28" fmla="*/ 879 w 2494"/>
                    <a:gd name="T29" fmla="*/ 1448 h 1484"/>
                    <a:gd name="T30" fmla="*/ 1117 w 2494"/>
                    <a:gd name="T31" fmla="*/ 1484 h 1484"/>
                    <a:gd name="T32" fmla="*/ 1378 w 2494"/>
                    <a:gd name="T33" fmla="*/ 1484 h 1484"/>
                    <a:gd name="T34" fmla="*/ 1615 w 2494"/>
                    <a:gd name="T35" fmla="*/ 1448 h 1484"/>
                    <a:gd name="T36" fmla="*/ 1841 w 2494"/>
                    <a:gd name="T37" fmla="*/ 1389 h 1484"/>
                    <a:gd name="T38" fmla="*/ 2031 w 2494"/>
                    <a:gd name="T39" fmla="*/ 1306 h 1484"/>
                    <a:gd name="T40" fmla="*/ 2209 w 2494"/>
                    <a:gd name="T41" fmla="*/ 1211 h 1484"/>
                    <a:gd name="T42" fmla="*/ 2328 w 2494"/>
                    <a:gd name="T43" fmla="*/ 1092 h 1484"/>
                    <a:gd name="T44" fmla="*/ 2435 w 2494"/>
                    <a:gd name="T45" fmla="*/ 962 h 1484"/>
                    <a:gd name="T46" fmla="*/ 2482 w 2494"/>
                    <a:gd name="T47" fmla="*/ 819 h 1484"/>
                    <a:gd name="T48" fmla="*/ 2482 w 2494"/>
                    <a:gd name="T49" fmla="*/ 665 h 1484"/>
                    <a:gd name="T50" fmla="*/ 2435 w 2494"/>
                    <a:gd name="T51" fmla="*/ 523 h 1484"/>
                    <a:gd name="T52" fmla="*/ 2328 w 2494"/>
                    <a:gd name="T53" fmla="*/ 392 h 1484"/>
                    <a:gd name="T54" fmla="*/ 2209 w 2494"/>
                    <a:gd name="T55" fmla="*/ 273 h 1484"/>
                    <a:gd name="T56" fmla="*/ 2031 w 2494"/>
                    <a:gd name="T57" fmla="*/ 178 h 1484"/>
                    <a:gd name="T58" fmla="*/ 1841 w 2494"/>
                    <a:gd name="T59" fmla="*/ 95 h 1484"/>
                    <a:gd name="T60" fmla="*/ 1615 w 2494"/>
                    <a:gd name="T61" fmla="*/ 36 h 1484"/>
                    <a:gd name="T62" fmla="*/ 1378 w 2494"/>
                    <a:gd name="T63" fmla="*/ 0 h 14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94"/>
                    <a:gd name="T97" fmla="*/ 0 h 1484"/>
                    <a:gd name="T98" fmla="*/ 2494 w 2494"/>
                    <a:gd name="T99" fmla="*/ 1484 h 14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94" h="1484">
                      <a:moveTo>
                        <a:pt x="1247" y="0"/>
                      </a:moveTo>
                      <a:lnTo>
                        <a:pt x="1117" y="0"/>
                      </a:lnTo>
                      <a:lnTo>
                        <a:pt x="998" y="24"/>
                      </a:lnTo>
                      <a:lnTo>
                        <a:pt x="879" y="36"/>
                      </a:lnTo>
                      <a:lnTo>
                        <a:pt x="760" y="60"/>
                      </a:lnTo>
                      <a:lnTo>
                        <a:pt x="653" y="95"/>
                      </a:lnTo>
                      <a:lnTo>
                        <a:pt x="547" y="131"/>
                      </a:lnTo>
                      <a:lnTo>
                        <a:pt x="463" y="178"/>
                      </a:lnTo>
                      <a:lnTo>
                        <a:pt x="368" y="226"/>
                      </a:lnTo>
                      <a:lnTo>
                        <a:pt x="297" y="273"/>
                      </a:lnTo>
                      <a:lnTo>
                        <a:pt x="214" y="333"/>
                      </a:lnTo>
                      <a:lnTo>
                        <a:pt x="155" y="392"/>
                      </a:lnTo>
                      <a:lnTo>
                        <a:pt x="107" y="463"/>
                      </a:lnTo>
                      <a:lnTo>
                        <a:pt x="60" y="523"/>
                      </a:lnTo>
                      <a:lnTo>
                        <a:pt x="36" y="594"/>
                      </a:lnTo>
                      <a:lnTo>
                        <a:pt x="12" y="665"/>
                      </a:lnTo>
                      <a:lnTo>
                        <a:pt x="0" y="748"/>
                      </a:lnTo>
                      <a:lnTo>
                        <a:pt x="12" y="819"/>
                      </a:lnTo>
                      <a:lnTo>
                        <a:pt x="36" y="890"/>
                      </a:lnTo>
                      <a:lnTo>
                        <a:pt x="60" y="962"/>
                      </a:lnTo>
                      <a:lnTo>
                        <a:pt x="107" y="1033"/>
                      </a:lnTo>
                      <a:lnTo>
                        <a:pt x="155" y="1092"/>
                      </a:lnTo>
                      <a:lnTo>
                        <a:pt x="214" y="1152"/>
                      </a:lnTo>
                      <a:lnTo>
                        <a:pt x="297" y="1211"/>
                      </a:lnTo>
                      <a:lnTo>
                        <a:pt x="368" y="1258"/>
                      </a:lnTo>
                      <a:lnTo>
                        <a:pt x="463" y="1306"/>
                      </a:lnTo>
                      <a:lnTo>
                        <a:pt x="547" y="1365"/>
                      </a:lnTo>
                      <a:lnTo>
                        <a:pt x="653" y="1389"/>
                      </a:lnTo>
                      <a:lnTo>
                        <a:pt x="760" y="1425"/>
                      </a:lnTo>
                      <a:lnTo>
                        <a:pt x="879" y="1448"/>
                      </a:lnTo>
                      <a:lnTo>
                        <a:pt x="998" y="1472"/>
                      </a:lnTo>
                      <a:lnTo>
                        <a:pt x="1117" y="1484"/>
                      </a:lnTo>
                      <a:lnTo>
                        <a:pt x="1247" y="1484"/>
                      </a:lnTo>
                      <a:lnTo>
                        <a:pt x="1378" y="1484"/>
                      </a:lnTo>
                      <a:lnTo>
                        <a:pt x="1497" y="1472"/>
                      </a:lnTo>
                      <a:lnTo>
                        <a:pt x="1615" y="1448"/>
                      </a:lnTo>
                      <a:lnTo>
                        <a:pt x="1734" y="1425"/>
                      </a:lnTo>
                      <a:lnTo>
                        <a:pt x="1841" y="1389"/>
                      </a:lnTo>
                      <a:lnTo>
                        <a:pt x="1936" y="1365"/>
                      </a:lnTo>
                      <a:lnTo>
                        <a:pt x="2031" y="1306"/>
                      </a:lnTo>
                      <a:lnTo>
                        <a:pt x="2126" y="1258"/>
                      </a:lnTo>
                      <a:lnTo>
                        <a:pt x="2209" y="1211"/>
                      </a:lnTo>
                      <a:lnTo>
                        <a:pt x="2268" y="1152"/>
                      </a:lnTo>
                      <a:lnTo>
                        <a:pt x="2328" y="1092"/>
                      </a:lnTo>
                      <a:lnTo>
                        <a:pt x="2387" y="1033"/>
                      </a:lnTo>
                      <a:lnTo>
                        <a:pt x="2435" y="962"/>
                      </a:lnTo>
                      <a:lnTo>
                        <a:pt x="2458" y="890"/>
                      </a:lnTo>
                      <a:lnTo>
                        <a:pt x="2482" y="819"/>
                      </a:lnTo>
                      <a:lnTo>
                        <a:pt x="2494" y="748"/>
                      </a:lnTo>
                      <a:lnTo>
                        <a:pt x="2482" y="665"/>
                      </a:lnTo>
                      <a:lnTo>
                        <a:pt x="2458" y="594"/>
                      </a:lnTo>
                      <a:lnTo>
                        <a:pt x="2435" y="523"/>
                      </a:lnTo>
                      <a:lnTo>
                        <a:pt x="2387" y="463"/>
                      </a:lnTo>
                      <a:lnTo>
                        <a:pt x="2328" y="392"/>
                      </a:lnTo>
                      <a:lnTo>
                        <a:pt x="2268" y="333"/>
                      </a:lnTo>
                      <a:lnTo>
                        <a:pt x="2209" y="273"/>
                      </a:lnTo>
                      <a:lnTo>
                        <a:pt x="2126" y="226"/>
                      </a:lnTo>
                      <a:lnTo>
                        <a:pt x="2031" y="178"/>
                      </a:lnTo>
                      <a:lnTo>
                        <a:pt x="1936" y="131"/>
                      </a:lnTo>
                      <a:lnTo>
                        <a:pt x="1841" y="95"/>
                      </a:lnTo>
                      <a:lnTo>
                        <a:pt x="1734" y="60"/>
                      </a:lnTo>
                      <a:lnTo>
                        <a:pt x="1615" y="36"/>
                      </a:lnTo>
                      <a:lnTo>
                        <a:pt x="1497" y="24"/>
                      </a:lnTo>
                      <a:lnTo>
                        <a:pt x="1378" y="0"/>
                      </a:lnTo>
                      <a:lnTo>
                        <a:pt x="1247" y="0"/>
                      </a:lnTo>
                      <a:close/>
                    </a:path>
                  </a:pathLst>
                </a:custGeom>
                <a:solidFill>
                  <a:srgbClr val="00C5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4" name="Freeform 90"/>
                <p:cNvSpPr>
                  <a:spLocks/>
                </p:cNvSpPr>
                <p:nvPr/>
              </p:nvSpPr>
              <p:spPr bwMode="auto">
                <a:xfrm>
                  <a:off x="1782" y="2237"/>
                  <a:ext cx="2446" cy="1436"/>
                </a:xfrm>
                <a:custGeom>
                  <a:avLst/>
                  <a:gdLst>
                    <a:gd name="T0" fmla="*/ 1104 w 2446"/>
                    <a:gd name="T1" fmla="*/ 0 h 1436"/>
                    <a:gd name="T2" fmla="*/ 855 w 2446"/>
                    <a:gd name="T3" fmla="*/ 36 h 1436"/>
                    <a:gd name="T4" fmla="*/ 641 w 2446"/>
                    <a:gd name="T5" fmla="*/ 95 h 1436"/>
                    <a:gd name="T6" fmla="*/ 451 w 2446"/>
                    <a:gd name="T7" fmla="*/ 166 h 1436"/>
                    <a:gd name="T8" fmla="*/ 285 w 2446"/>
                    <a:gd name="T9" fmla="*/ 261 h 1436"/>
                    <a:gd name="T10" fmla="*/ 155 w 2446"/>
                    <a:gd name="T11" fmla="*/ 380 h 1436"/>
                    <a:gd name="T12" fmla="*/ 60 w 2446"/>
                    <a:gd name="T13" fmla="*/ 499 h 1436"/>
                    <a:gd name="T14" fmla="*/ 12 w 2446"/>
                    <a:gd name="T15" fmla="*/ 653 h 1436"/>
                    <a:gd name="T16" fmla="*/ 12 w 2446"/>
                    <a:gd name="T17" fmla="*/ 795 h 1436"/>
                    <a:gd name="T18" fmla="*/ 60 w 2446"/>
                    <a:gd name="T19" fmla="*/ 938 h 1436"/>
                    <a:gd name="T20" fmla="*/ 155 w 2446"/>
                    <a:gd name="T21" fmla="*/ 1056 h 1436"/>
                    <a:gd name="T22" fmla="*/ 285 w 2446"/>
                    <a:gd name="T23" fmla="*/ 1175 h 1436"/>
                    <a:gd name="T24" fmla="*/ 451 w 2446"/>
                    <a:gd name="T25" fmla="*/ 1270 h 1436"/>
                    <a:gd name="T26" fmla="*/ 641 w 2446"/>
                    <a:gd name="T27" fmla="*/ 1341 h 1436"/>
                    <a:gd name="T28" fmla="*/ 855 w 2446"/>
                    <a:gd name="T29" fmla="*/ 1401 h 1436"/>
                    <a:gd name="T30" fmla="*/ 1104 w 2446"/>
                    <a:gd name="T31" fmla="*/ 1436 h 1436"/>
                    <a:gd name="T32" fmla="*/ 1354 w 2446"/>
                    <a:gd name="T33" fmla="*/ 1436 h 1436"/>
                    <a:gd name="T34" fmla="*/ 1579 w 2446"/>
                    <a:gd name="T35" fmla="*/ 1401 h 1436"/>
                    <a:gd name="T36" fmla="*/ 1805 w 2446"/>
                    <a:gd name="T37" fmla="*/ 1341 h 1436"/>
                    <a:gd name="T38" fmla="*/ 1995 w 2446"/>
                    <a:gd name="T39" fmla="*/ 1270 h 1436"/>
                    <a:gd name="T40" fmla="*/ 2161 w 2446"/>
                    <a:gd name="T41" fmla="*/ 1175 h 1436"/>
                    <a:gd name="T42" fmla="*/ 2292 w 2446"/>
                    <a:gd name="T43" fmla="*/ 1056 h 1436"/>
                    <a:gd name="T44" fmla="*/ 2387 w 2446"/>
                    <a:gd name="T45" fmla="*/ 938 h 1436"/>
                    <a:gd name="T46" fmla="*/ 2434 w 2446"/>
                    <a:gd name="T47" fmla="*/ 795 h 1436"/>
                    <a:gd name="T48" fmla="*/ 2434 w 2446"/>
                    <a:gd name="T49" fmla="*/ 653 h 1436"/>
                    <a:gd name="T50" fmla="*/ 2387 w 2446"/>
                    <a:gd name="T51" fmla="*/ 499 h 1436"/>
                    <a:gd name="T52" fmla="*/ 2292 w 2446"/>
                    <a:gd name="T53" fmla="*/ 380 h 1436"/>
                    <a:gd name="T54" fmla="*/ 2161 w 2446"/>
                    <a:gd name="T55" fmla="*/ 261 h 1436"/>
                    <a:gd name="T56" fmla="*/ 1995 w 2446"/>
                    <a:gd name="T57" fmla="*/ 166 h 1436"/>
                    <a:gd name="T58" fmla="*/ 1805 w 2446"/>
                    <a:gd name="T59" fmla="*/ 95 h 1436"/>
                    <a:gd name="T60" fmla="*/ 1579 w 2446"/>
                    <a:gd name="T61" fmla="*/ 36 h 1436"/>
                    <a:gd name="T62" fmla="*/ 1354 w 2446"/>
                    <a:gd name="T63" fmla="*/ 0 h 14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46"/>
                    <a:gd name="T97" fmla="*/ 0 h 1436"/>
                    <a:gd name="T98" fmla="*/ 2446 w 2446"/>
                    <a:gd name="T99" fmla="*/ 1436 h 14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46" h="1436">
                      <a:moveTo>
                        <a:pt x="1223" y="0"/>
                      </a:moveTo>
                      <a:lnTo>
                        <a:pt x="1104" y="0"/>
                      </a:lnTo>
                      <a:lnTo>
                        <a:pt x="974" y="24"/>
                      </a:lnTo>
                      <a:lnTo>
                        <a:pt x="855" y="36"/>
                      </a:lnTo>
                      <a:lnTo>
                        <a:pt x="748" y="59"/>
                      </a:lnTo>
                      <a:lnTo>
                        <a:pt x="641" y="95"/>
                      </a:lnTo>
                      <a:lnTo>
                        <a:pt x="534" y="131"/>
                      </a:lnTo>
                      <a:lnTo>
                        <a:pt x="451" y="166"/>
                      </a:lnTo>
                      <a:lnTo>
                        <a:pt x="368" y="214"/>
                      </a:lnTo>
                      <a:lnTo>
                        <a:pt x="285" y="261"/>
                      </a:lnTo>
                      <a:lnTo>
                        <a:pt x="214" y="321"/>
                      </a:lnTo>
                      <a:lnTo>
                        <a:pt x="155" y="380"/>
                      </a:lnTo>
                      <a:lnTo>
                        <a:pt x="107" y="451"/>
                      </a:lnTo>
                      <a:lnTo>
                        <a:pt x="60" y="499"/>
                      </a:lnTo>
                      <a:lnTo>
                        <a:pt x="36" y="582"/>
                      </a:lnTo>
                      <a:lnTo>
                        <a:pt x="12" y="653"/>
                      </a:lnTo>
                      <a:lnTo>
                        <a:pt x="0" y="724"/>
                      </a:lnTo>
                      <a:lnTo>
                        <a:pt x="12" y="795"/>
                      </a:lnTo>
                      <a:lnTo>
                        <a:pt x="36" y="866"/>
                      </a:lnTo>
                      <a:lnTo>
                        <a:pt x="60" y="938"/>
                      </a:lnTo>
                      <a:lnTo>
                        <a:pt x="107" y="997"/>
                      </a:lnTo>
                      <a:lnTo>
                        <a:pt x="155" y="1056"/>
                      </a:lnTo>
                      <a:lnTo>
                        <a:pt x="214" y="1116"/>
                      </a:lnTo>
                      <a:lnTo>
                        <a:pt x="285" y="1175"/>
                      </a:lnTo>
                      <a:lnTo>
                        <a:pt x="368" y="1223"/>
                      </a:lnTo>
                      <a:lnTo>
                        <a:pt x="451" y="1270"/>
                      </a:lnTo>
                      <a:lnTo>
                        <a:pt x="534" y="1317"/>
                      </a:lnTo>
                      <a:lnTo>
                        <a:pt x="641" y="1341"/>
                      </a:lnTo>
                      <a:lnTo>
                        <a:pt x="748" y="1377"/>
                      </a:lnTo>
                      <a:lnTo>
                        <a:pt x="855" y="1401"/>
                      </a:lnTo>
                      <a:lnTo>
                        <a:pt x="974" y="1424"/>
                      </a:lnTo>
                      <a:lnTo>
                        <a:pt x="1104" y="1436"/>
                      </a:lnTo>
                      <a:lnTo>
                        <a:pt x="1223" y="1436"/>
                      </a:lnTo>
                      <a:lnTo>
                        <a:pt x="1354" y="1436"/>
                      </a:lnTo>
                      <a:lnTo>
                        <a:pt x="1461" y="1424"/>
                      </a:lnTo>
                      <a:lnTo>
                        <a:pt x="1579" y="1401"/>
                      </a:lnTo>
                      <a:lnTo>
                        <a:pt x="1698" y="1377"/>
                      </a:lnTo>
                      <a:lnTo>
                        <a:pt x="1805" y="1341"/>
                      </a:lnTo>
                      <a:lnTo>
                        <a:pt x="1900" y="1317"/>
                      </a:lnTo>
                      <a:lnTo>
                        <a:pt x="1995" y="1270"/>
                      </a:lnTo>
                      <a:lnTo>
                        <a:pt x="2090" y="1223"/>
                      </a:lnTo>
                      <a:lnTo>
                        <a:pt x="2161" y="1175"/>
                      </a:lnTo>
                      <a:lnTo>
                        <a:pt x="2232" y="1116"/>
                      </a:lnTo>
                      <a:lnTo>
                        <a:pt x="2292" y="1056"/>
                      </a:lnTo>
                      <a:lnTo>
                        <a:pt x="2351" y="997"/>
                      </a:lnTo>
                      <a:lnTo>
                        <a:pt x="2387" y="938"/>
                      </a:lnTo>
                      <a:lnTo>
                        <a:pt x="2411" y="866"/>
                      </a:lnTo>
                      <a:lnTo>
                        <a:pt x="2434" y="795"/>
                      </a:lnTo>
                      <a:lnTo>
                        <a:pt x="2446" y="724"/>
                      </a:lnTo>
                      <a:lnTo>
                        <a:pt x="2434" y="653"/>
                      </a:lnTo>
                      <a:lnTo>
                        <a:pt x="2411" y="582"/>
                      </a:lnTo>
                      <a:lnTo>
                        <a:pt x="2387" y="499"/>
                      </a:lnTo>
                      <a:lnTo>
                        <a:pt x="2351" y="451"/>
                      </a:lnTo>
                      <a:lnTo>
                        <a:pt x="2292" y="380"/>
                      </a:lnTo>
                      <a:lnTo>
                        <a:pt x="2232" y="321"/>
                      </a:lnTo>
                      <a:lnTo>
                        <a:pt x="2161" y="261"/>
                      </a:lnTo>
                      <a:lnTo>
                        <a:pt x="2090" y="214"/>
                      </a:lnTo>
                      <a:lnTo>
                        <a:pt x="1995" y="166"/>
                      </a:lnTo>
                      <a:lnTo>
                        <a:pt x="1900" y="131"/>
                      </a:lnTo>
                      <a:lnTo>
                        <a:pt x="1805" y="95"/>
                      </a:lnTo>
                      <a:lnTo>
                        <a:pt x="1698" y="59"/>
                      </a:lnTo>
                      <a:lnTo>
                        <a:pt x="1579" y="36"/>
                      </a:lnTo>
                      <a:lnTo>
                        <a:pt x="1461" y="24"/>
                      </a:lnTo>
                      <a:lnTo>
                        <a:pt x="1354" y="0"/>
                      </a:lnTo>
                      <a:lnTo>
                        <a:pt x="1223" y="0"/>
                      </a:lnTo>
                      <a:close/>
                    </a:path>
                  </a:pathLst>
                </a:custGeom>
                <a:solidFill>
                  <a:srgbClr val="00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5" name="Freeform 91"/>
                <p:cNvSpPr>
                  <a:spLocks/>
                </p:cNvSpPr>
                <p:nvPr/>
              </p:nvSpPr>
              <p:spPr bwMode="auto">
                <a:xfrm>
                  <a:off x="1806" y="2249"/>
                  <a:ext cx="2398" cy="1412"/>
                </a:xfrm>
                <a:custGeom>
                  <a:avLst/>
                  <a:gdLst>
                    <a:gd name="T0" fmla="*/ 1080 w 2398"/>
                    <a:gd name="T1" fmla="*/ 0 h 1412"/>
                    <a:gd name="T2" fmla="*/ 843 w 2398"/>
                    <a:gd name="T3" fmla="*/ 36 h 1412"/>
                    <a:gd name="T4" fmla="*/ 629 w 2398"/>
                    <a:gd name="T5" fmla="*/ 95 h 1412"/>
                    <a:gd name="T6" fmla="*/ 439 w 2398"/>
                    <a:gd name="T7" fmla="*/ 166 h 1412"/>
                    <a:gd name="T8" fmla="*/ 285 w 2398"/>
                    <a:gd name="T9" fmla="*/ 261 h 1412"/>
                    <a:gd name="T10" fmla="*/ 142 w 2398"/>
                    <a:gd name="T11" fmla="*/ 368 h 1412"/>
                    <a:gd name="T12" fmla="*/ 59 w 2398"/>
                    <a:gd name="T13" fmla="*/ 498 h 1412"/>
                    <a:gd name="T14" fmla="*/ 12 w 2398"/>
                    <a:gd name="T15" fmla="*/ 641 h 1412"/>
                    <a:gd name="T16" fmla="*/ 12 w 2398"/>
                    <a:gd name="T17" fmla="*/ 783 h 1412"/>
                    <a:gd name="T18" fmla="*/ 59 w 2398"/>
                    <a:gd name="T19" fmla="*/ 914 h 1412"/>
                    <a:gd name="T20" fmla="*/ 142 w 2398"/>
                    <a:gd name="T21" fmla="*/ 1044 h 1412"/>
                    <a:gd name="T22" fmla="*/ 285 w 2398"/>
                    <a:gd name="T23" fmla="*/ 1151 h 1412"/>
                    <a:gd name="T24" fmla="*/ 439 w 2398"/>
                    <a:gd name="T25" fmla="*/ 1246 h 1412"/>
                    <a:gd name="T26" fmla="*/ 629 w 2398"/>
                    <a:gd name="T27" fmla="*/ 1329 h 1412"/>
                    <a:gd name="T28" fmla="*/ 843 w 2398"/>
                    <a:gd name="T29" fmla="*/ 1377 h 1412"/>
                    <a:gd name="T30" fmla="*/ 1080 w 2398"/>
                    <a:gd name="T31" fmla="*/ 1412 h 1412"/>
                    <a:gd name="T32" fmla="*/ 1318 w 2398"/>
                    <a:gd name="T33" fmla="*/ 1412 h 1412"/>
                    <a:gd name="T34" fmla="*/ 1555 w 2398"/>
                    <a:gd name="T35" fmla="*/ 1377 h 1412"/>
                    <a:gd name="T36" fmla="*/ 1769 w 2398"/>
                    <a:gd name="T37" fmla="*/ 1329 h 1412"/>
                    <a:gd name="T38" fmla="*/ 1959 w 2398"/>
                    <a:gd name="T39" fmla="*/ 1246 h 1412"/>
                    <a:gd name="T40" fmla="*/ 2125 w 2398"/>
                    <a:gd name="T41" fmla="*/ 1151 h 1412"/>
                    <a:gd name="T42" fmla="*/ 2244 w 2398"/>
                    <a:gd name="T43" fmla="*/ 1044 h 1412"/>
                    <a:gd name="T44" fmla="*/ 2339 w 2398"/>
                    <a:gd name="T45" fmla="*/ 914 h 1412"/>
                    <a:gd name="T46" fmla="*/ 2387 w 2398"/>
                    <a:gd name="T47" fmla="*/ 783 h 1412"/>
                    <a:gd name="T48" fmla="*/ 2387 w 2398"/>
                    <a:gd name="T49" fmla="*/ 641 h 1412"/>
                    <a:gd name="T50" fmla="*/ 2339 w 2398"/>
                    <a:gd name="T51" fmla="*/ 498 h 1412"/>
                    <a:gd name="T52" fmla="*/ 2244 w 2398"/>
                    <a:gd name="T53" fmla="*/ 368 h 1412"/>
                    <a:gd name="T54" fmla="*/ 2125 w 2398"/>
                    <a:gd name="T55" fmla="*/ 261 h 1412"/>
                    <a:gd name="T56" fmla="*/ 1959 w 2398"/>
                    <a:gd name="T57" fmla="*/ 166 h 1412"/>
                    <a:gd name="T58" fmla="*/ 1769 w 2398"/>
                    <a:gd name="T59" fmla="*/ 95 h 1412"/>
                    <a:gd name="T60" fmla="*/ 1555 w 2398"/>
                    <a:gd name="T61" fmla="*/ 36 h 1412"/>
                    <a:gd name="T62" fmla="*/ 1318 w 2398"/>
                    <a:gd name="T63" fmla="*/ 0 h 141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98"/>
                    <a:gd name="T97" fmla="*/ 0 h 1412"/>
                    <a:gd name="T98" fmla="*/ 2398 w 2398"/>
                    <a:gd name="T99" fmla="*/ 1412 h 141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98" h="1412">
                      <a:moveTo>
                        <a:pt x="1199" y="0"/>
                      </a:moveTo>
                      <a:lnTo>
                        <a:pt x="1080" y="0"/>
                      </a:lnTo>
                      <a:lnTo>
                        <a:pt x="950" y="24"/>
                      </a:lnTo>
                      <a:lnTo>
                        <a:pt x="843" y="36"/>
                      </a:lnTo>
                      <a:lnTo>
                        <a:pt x="736" y="59"/>
                      </a:lnTo>
                      <a:lnTo>
                        <a:pt x="629" y="95"/>
                      </a:lnTo>
                      <a:lnTo>
                        <a:pt x="522" y="131"/>
                      </a:lnTo>
                      <a:lnTo>
                        <a:pt x="439" y="166"/>
                      </a:lnTo>
                      <a:lnTo>
                        <a:pt x="356" y="214"/>
                      </a:lnTo>
                      <a:lnTo>
                        <a:pt x="285" y="261"/>
                      </a:lnTo>
                      <a:lnTo>
                        <a:pt x="202" y="320"/>
                      </a:lnTo>
                      <a:lnTo>
                        <a:pt x="142" y="368"/>
                      </a:lnTo>
                      <a:lnTo>
                        <a:pt x="95" y="439"/>
                      </a:lnTo>
                      <a:lnTo>
                        <a:pt x="59" y="498"/>
                      </a:lnTo>
                      <a:lnTo>
                        <a:pt x="36" y="570"/>
                      </a:lnTo>
                      <a:lnTo>
                        <a:pt x="12" y="641"/>
                      </a:lnTo>
                      <a:lnTo>
                        <a:pt x="0" y="712"/>
                      </a:lnTo>
                      <a:lnTo>
                        <a:pt x="12" y="783"/>
                      </a:lnTo>
                      <a:lnTo>
                        <a:pt x="36" y="854"/>
                      </a:lnTo>
                      <a:lnTo>
                        <a:pt x="59" y="914"/>
                      </a:lnTo>
                      <a:lnTo>
                        <a:pt x="95" y="985"/>
                      </a:lnTo>
                      <a:lnTo>
                        <a:pt x="142" y="1044"/>
                      </a:lnTo>
                      <a:lnTo>
                        <a:pt x="202" y="1104"/>
                      </a:lnTo>
                      <a:lnTo>
                        <a:pt x="285" y="1151"/>
                      </a:lnTo>
                      <a:lnTo>
                        <a:pt x="356" y="1199"/>
                      </a:lnTo>
                      <a:lnTo>
                        <a:pt x="439" y="1246"/>
                      </a:lnTo>
                      <a:lnTo>
                        <a:pt x="522" y="1294"/>
                      </a:lnTo>
                      <a:lnTo>
                        <a:pt x="629" y="1329"/>
                      </a:lnTo>
                      <a:lnTo>
                        <a:pt x="736" y="1353"/>
                      </a:lnTo>
                      <a:lnTo>
                        <a:pt x="843" y="1377"/>
                      </a:lnTo>
                      <a:lnTo>
                        <a:pt x="950" y="1400"/>
                      </a:lnTo>
                      <a:lnTo>
                        <a:pt x="1080" y="1412"/>
                      </a:lnTo>
                      <a:lnTo>
                        <a:pt x="1199" y="1412"/>
                      </a:lnTo>
                      <a:lnTo>
                        <a:pt x="1318" y="1412"/>
                      </a:lnTo>
                      <a:lnTo>
                        <a:pt x="1437" y="1400"/>
                      </a:lnTo>
                      <a:lnTo>
                        <a:pt x="1555" y="1377"/>
                      </a:lnTo>
                      <a:lnTo>
                        <a:pt x="1662" y="1353"/>
                      </a:lnTo>
                      <a:lnTo>
                        <a:pt x="1769" y="1329"/>
                      </a:lnTo>
                      <a:lnTo>
                        <a:pt x="1864" y="1294"/>
                      </a:lnTo>
                      <a:lnTo>
                        <a:pt x="1959" y="1246"/>
                      </a:lnTo>
                      <a:lnTo>
                        <a:pt x="2042" y="1199"/>
                      </a:lnTo>
                      <a:lnTo>
                        <a:pt x="2125" y="1151"/>
                      </a:lnTo>
                      <a:lnTo>
                        <a:pt x="2185" y="1104"/>
                      </a:lnTo>
                      <a:lnTo>
                        <a:pt x="2244" y="1044"/>
                      </a:lnTo>
                      <a:lnTo>
                        <a:pt x="2303" y="985"/>
                      </a:lnTo>
                      <a:lnTo>
                        <a:pt x="2339" y="914"/>
                      </a:lnTo>
                      <a:lnTo>
                        <a:pt x="2363" y="854"/>
                      </a:lnTo>
                      <a:lnTo>
                        <a:pt x="2387" y="783"/>
                      </a:lnTo>
                      <a:lnTo>
                        <a:pt x="2398" y="712"/>
                      </a:lnTo>
                      <a:lnTo>
                        <a:pt x="2387" y="641"/>
                      </a:lnTo>
                      <a:lnTo>
                        <a:pt x="2363" y="570"/>
                      </a:lnTo>
                      <a:lnTo>
                        <a:pt x="2339" y="498"/>
                      </a:lnTo>
                      <a:lnTo>
                        <a:pt x="2303" y="439"/>
                      </a:lnTo>
                      <a:lnTo>
                        <a:pt x="2244" y="368"/>
                      </a:lnTo>
                      <a:lnTo>
                        <a:pt x="2185" y="320"/>
                      </a:lnTo>
                      <a:lnTo>
                        <a:pt x="2125" y="261"/>
                      </a:lnTo>
                      <a:lnTo>
                        <a:pt x="2042" y="214"/>
                      </a:lnTo>
                      <a:lnTo>
                        <a:pt x="1959" y="166"/>
                      </a:lnTo>
                      <a:lnTo>
                        <a:pt x="1864" y="131"/>
                      </a:lnTo>
                      <a:lnTo>
                        <a:pt x="1769" y="95"/>
                      </a:lnTo>
                      <a:lnTo>
                        <a:pt x="1662" y="59"/>
                      </a:lnTo>
                      <a:lnTo>
                        <a:pt x="1555" y="36"/>
                      </a:lnTo>
                      <a:lnTo>
                        <a:pt x="1437" y="24"/>
                      </a:lnTo>
                      <a:lnTo>
                        <a:pt x="1318" y="0"/>
                      </a:lnTo>
                      <a:lnTo>
                        <a:pt x="1199" y="0"/>
                      </a:lnTo>
                      <a:close/>
                    </a:path>
                  </a:pathLst>
                </a:custGeom>
                <a:solidFill>
                  <a:srgbClr val="00C3C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6" name="Freeform 92"/>
                <p:cNvSpPr>
                  <a:spLocks/>
                </p:cNvSpPr>
                <p:nvPr/>
              </p:nvSpPr>
              <p:spPr bwMode="auto">
                <a:xfrm>
                  <a:off x="1830" y="2261"/>
                  <a:ext cx="2351" cy="1388"/>
                </a:xfrm>
                <a:custGeom>
                  <a:avLst/>
                  <a:gdLst>
                    <a:gd name="T0" fmla="*/ 1056 w 2351"/>
                    <a:gd name="T1" fmla="*/ 0 h 1388"/>
                    <a:gd name="T2" fmla="*/ 819 w 2351"/>
                    <a:gd name="T3" fmla="*/ 35 h 1388"/>
                    <a:gd name="T4" fmla="*/ 617 w 2351"/>
                    <a:gd name="T5" fmla="*/ 95 h 1388"/>
                    <a:gd name="T6" fmla="*/ 427 w 2351"/>
                    <a:gd name="T7" fmla="*/ 166 h 1388"/>
                    <a:gd name="T8" fmla="*/ 273 w 2351"/>
                    <a:gd name="T9" fmla="*/ 261 h 1388"/>
                    <a:gd name="T10" fmla="*/ 142 w 2351"/>
                    <a:gd name="T11" fmla="*/ 368 h 1388"/>
                    <a:gd name="T12" fmla="*/ 59 w 2351"/>
                    <a:gd name="T13" fmla="*/ 486 h 1388"/>
                    <a:gd name="T14" fmla="*/ 12 w 2351"/>
                    <a:gd name="T15" fmla="*/ 629 h 1388"/>
                    <a:gd name="T16" fmla="*/ 12 w 2351"/>
                    <a:gd name="T17" fmla="*/ 759 h 1388"/>
                    <a:gd name="T18" fmla="*/ 59 w 2351"/>
                    <a:gd name="T19" fmla="*/ 902 h 1388"/>
                    <a:gd name="T20" fmla="*/ 142 w 2351"/>
                    <a:gd name="T21" fmla="*/ 1020 h 1388"/>
                    <a:gd name="T22" fmla="*/ 273 w 2351"/>
                    <a:gd name="T23" fmla="*/ 1139 h 1388"/>
                    <a:gd name="T24" fmla="*/ 427 w 2351"/>
                    <a:gd name="T25" fmla="*/ 1222 h 1388"/>
                    <a:gd name="T26" fmla="*/ 617 w 2351"/>
                    <a:gd name="T27" fmla="*/ 1305 h 1388"/>
                    <a:gd name="T28" fmla="*/ 819 w 2351"/>
                    <a:gd name="T29" fmla="*/ 1353 h 1388"/>
                    <a:gd name="T30" fmla="*/ 1056 w 2351"/>
                    <a:gd name="T31" fmla="*/ 1388 h 1388"/>
                    <a:gd name="T32" fmla="*/ 1294 w 2351"/>
                    <a:gd name="T33" fmla="*/ 1388 h 1388"/>
                    <a:gd name="T34" fmla="*/ 1520 w 2351"/>
                    <a:gd name="T35" fmla="*/ 1353 h 1388"/>
                    <a:gd name="T36" fmla="*/ 1733 w 2351"/>
                    <a:gd name="T37" fmla="*/ 1305 h 1388"/>
                    <a:gd name="T38" fmla="*/ 1923 w 2351"/>
                    <a:gd name="T39" fmla="*/ 1222 h 1388"/>
                    <a:gd name="T40" fmla="*/ 2078 w 2351"/>
                    <a:gd name="T41" fmla="*/ 1139 h 1388"/>
                    <a:gd name="T42" fmla="*/ 2196 w 2351"/>
                    <a:gd name="T43" fmla="*/ 1020 h 1388"/>
                    <a:gd name="T44" fmla="*/ 2291 w 2351"/>
                    <a:gd name="T45" fmla="*/ 902 h 1388"/>
                    <a:gd name="T46" fmla="*/ 2339 w 2351"/>
                    <a:gd name="T47" fmla="*/ 759 h 1388"/>
                    <a:gd name="T48" fmla="*/ 2339 w 2351"/>
                    <a:gd name="T49" fmla="*/ 629 h 1388"/>
                    <a:gd name="T50" fmla="*/ 2291 w 2351"/>
                    <a:gd name="T51" fmla="*/ 486 h 1388"/>
                    <a:gd name="T52" fmla="*/ 2196 w 2351"/>
                    <a:gd name="T53" fmla="*/ 368 h 1388"/>
                    <a:gd name="T54" fmla="*/ 2078 w 2351"/>
                    <a:gd name="T55" fmla="*/ 261 h 1388"/>
                    <a:gd name="T56" fmla="*/ 1923 w 2351"/>
                    <a:gd name="T57" fmla="*/ 166 h 1388"/>
                    <a:gd name="T58" fmla="*/ 1733 w 2351"/>
                    <a:gd name="T59" fmla="*/ 95 h 1388"/>
                    <a:gd name="T60" fmla="*/ 1520 w 2351"/>
                    <a:gd name="T61" fmla="*/ 35 h 1388"/>
                    <a:gd name="T62" fmla="*/ 1294 w 2351"/>
                    <a:gd name="T63" fmla="*/ 0 h 138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51"/>
                    <a:gd name="T97" fmla="*/ 0 h 1388"/>
                    <a:gd name="T98" fmla="*/ 2351 w 2351"/>
                    <a:gd name="T99" fmla="*/ 1388 h 138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51" h="1388">
                      <a:moveTo>
                        <a:pt x="1175" y="0"/>
                      </a:moveTo>
                      <a:lnTo>
                        <a:pt x="1056" y="0"/>
                      </a:lnTo>
                      <a:lnTo>
                        <a:pt x="938" y="24"/>
                      </a:lnTo>
                      <a:lnTo>
                        <a:pt x="819" y="35"/>
                      </a:lnTo>
                      <a:lnTo>
                        <a:pt x="724" y="59"/>
                      </a:lnTo>
                      <a:lnTo>
                        <a:pt x="617" y="95"/>
                      </a:lnTo>
                      <a:lnTo>
                        <a:pt x="522" y="130"/>
                      </a:lnTo>
                      <a:lnTo>
                        <a:pt x="427" y="166"/>
                      </a:lnTo>
                      <a:lnTo>
                        <a:pt x="344" y="213"/>
                      </a:lnTo>
                      <a:lnTo>
                        <a:pt x="273" y="261"/>
                      </a:lnTo>
                      <a:lnTo>
                        <a:pt x="201" y="308"/>
                      </a:lnTo>
                      <a:lnTo>
                        <a:pt x="142" y="368"/>
                      </a:lnTo>
                      <a:lnTo>
                        <a:pt x="95" y="427"/>
                      </a:lnTo>
                      <a:lnTo>
                        <a:pt x="59" y="486"/>
                      </a:lnTo>
                      <a:lnTo>
                        <a:pt x="35" y="558"/>
                      </a:lnTo>
                      <a:lnTo>
                        <a:pt x="12" y="629"/>
                      </a:lnTo>
                      <a:lnTo>
                        <a:pt x="0" y="700"/>
                      </a:lnTo>
                      <a:lnTo>
                        <a:pt x="12" y="759"/>
                      </a:lnTo>
                      <a:lnTo>
                        <a:pt x="35" y="842"/>
                      </a:lnTo>
                      <a:lnTo>
                        <a:pt x="59" y="902"/>
                      </a:lnTo>
                      <a:lnTo>
                        <a:pt x="95" y="973"/>
                      </a:lnTo>
                      <a:lnTo>
                        <a:pt x="142" y="1020"/>
                      </a:lnTo>
                      <a:lnTo>
                        <a:pt x="201" y="1080"/>
                      </a:lnTo>
                      <a:lnTo>
                        <a:pt x="273" y="1139"/>
                      </a:lnTo>
                      <a:lnTo>
                        <a:pt x="344" y="1187"/>
                      </a:lnTo>
                      <a:lnTo>
                        <a:pt x="427" y="1222"/>
                      </a:lnTo>
                      <a:lnTo>
                        <a:pt x="522" y="1270"/>
                      </a:lnTo>
                      <a:lnTo>
                        <a:pt x="617" y="1305"/>
                      </a:lnTo>
                      <a:lnTo>
                        <a:pt x="724" y="1329"/>
                      </a:lnTo>
                      <a:lnTo>
                        <a:pt x="819" y="1353"/>
                      </a:lnTo>
                      <a:lnTo>
                        <a:pt x="938" y="1377"/>
                      </a:lnTo>
                      <a:lnTo>
                        <a:pt x="1056" y="1388"/>
                      </a:lnTo>
                      <a:lnTo>
                        <a:pt x="1175" y="1388"/>
                      </a:lnTo>
                      <a:lnTo>
                        <a:pt x="1294" y="1388"/>
                      </a:lnTo>
                      <a:lnTo>
                        <a:pt x="1413" y="1377"/>
                      </a:lnTo>
                      <a:lnTo>
                        <a:pt x="1520" y="1353"/>
                      </a:lnTo>
                      <a:lnTo>
                        <a:pt x="1626" y="1329"/>
                      </a:lnTo>
                      <a:lnTo>
                        <a:pt x="1733" y="1305"/>
                      </a:lnTo>
                      <a:lnTo>
                        <a:pt x="1828" y="1270"/>
                      </a:lnTo>
                      <a:lnTo>
                        <a:pt x="1923" y="1222"/>
                      </a:lnTo>
                      <a:lnTo>
                        <a:pt x="2006" y="1187"/>
                      </a:lnTo>
                      <a:lnTo>
                        <a:pt x="2078" y="1139"/>
                      </a:lnTo>
                      <a:lnTo>
                        <a:pt x="2137" y="1080"/>
                      </a:lnTo>
                      <a:lnTo>
                        <a:pt x="2196" y="1020"/>
                      </a:lnTo>
                      <a:lnTo>
                        <a:pt x="2256" y="973"/>
                      </a:lnTo>
                      <a:lnTo>
                        <a:pt x="2291" y="902"/>
                      </a:lnTo>
                      <a:lnTo>
                        <a:pt x="2315" y="842"/>
                      </a:lnTo>
                      <a:lnTo>
                        <a:pt x="2339" y="759"/>
                      </a:lnTo>
                      <a:lnTo>
                        <a:pt x="2351" y="700"/>
                      </a:lnTo>
                      <a:lnTo>
                        <a:pt x="2339" y="629"/>
                      </a:lnTo>
                      <a:lnTo>
                        <a:pt x="2315" y="558"/>
                      </a:lnTo>
                      <a:lnTo>
                        <a:pt x="2291" y="486"/>
                      </a:lnTo>
                      <a:lnTo>
                        <a:pt x="2256" y="427"/>
                      </a:lnTo>
                      <a:lnTo>
                        <a:pt x="2196" y="368"/>
                      </a:lnTo>
                      <a:lnTo>
                        <a:pt x="2137" y="308"/>
                      </a:lnTo>
                      <a:lnTo>
                        <a:pt x="2078" y="261"/>
                      </a:lnTo>
                      <a:lnTo>
                        <a:pt x="2006" y="213"/>
                      </a:lnTo>
                      <a:lnTo>
                        <a:pt x="1923" y="166"/>
                      </a:lnTo>
                      <a:lnTo>
                        <a:pt x="1828" y="130"/>
                      </a:lnTo>
                      <a:lnTo>
                        <a:pt x="1733" y="95"/>
                      </a:lnTo>
                      <a:lnTo>
                        <a:pt x="1626" y="59"/>
                      </a:lnTo>
                      <a:lnTo>
                        <a:pt x="1520" y="35"/>
                      </a:lnTo>
                      <a:lnTo>
                        <a:pt x="1413" y="24"/>
                      </a:lnTo>
                      <a:lnTo>
                        <a:pt x="1294" y="0"/>
                      </a:lnTo>
                      <a:lnTo>
                        <a:pt x="1175" y="0"/>
                      </a:lnTo>
                      <a:close/>
                    </a:path>
                  </a:pathLst>
                </a:custGeom>
                <a:solidFill>
                  <a:srgbClr val="00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7" name="Freeform 93"/>
                <p:cNvSpPr>
                  <a:spLocks/>
                </p:cNvSpPr>
                <p:nvPr/>
              </p:nvSpPr>
              <p:spPr bwMode="auto">
                <a:xfrm>
                  <a:off x="1853" y="2273"/>
                  <a:ext cx="2304" cy="1365"/>
                </a:xfrm>
                <a:custGeom>
                  <a:avLst/>
                  <a:gdLst>
                    <a:gd name="T0" fmla="*/ 1033 w 2304"/>
                    <a:gd name="T1" fmla="*/ 0 h 1365"/>
                    <a:gd name="T2" fmla="*/ 808 w 2304"/>
                    <a:gd name="T3" fmla="*/ 35 h 1365"/>
                    <a:gd name="T4" fmla="*/ 606 w 2304"/>
                    <a:gd name="T5" fmla="*/ 83 h 1365"/>
                    <a:gd name="T6" fmla="*/ 428 w 2304"/>
                    <a:gd name="T7" fmla="*/ 166 h 1365"/>
                    <a:gd name="T8" fmla="*/ 273 w 2304"/>
                    <a:gd name="T9" fmla="*/ 249 h 1365"/>
                    <a:gd name="T10" fmla="*/ 143 w 2304"/>
                    <a:gd name="T11" fmla="*/ 356 h 1365"/>
                    <a:gd name="T12" fmla="*/ 60 w 2304"/>
                    <a:gd name="T13" fmla="*/ 474 h 1365"/>
                    <a:gd name="T14" fmla="*/ 12 w 2304"/>
                    <a:gd name="T15" fmla="*/ 617 h 1365"/>
                    <a:gd name="T16" fmla="*/ 12 w 2304"/>
                    <a:gd name="T17" fmla="*/ 747 h 1365"/>
                    <a:gd name="T18" fmla="*/ 60 w 2304"/>
                    <a:gd name="T19" fmla="*/ 890 h 1365"/>
                    <a:gd name="T20" fmla="*/ 143 w 2304"/>
                    <a:gd name="T21" fmla="*/ 1008 h 1365"/>
                    <a:gd name="T22" fmla="*/ 273 w 2304"/>
                    <a:gd name="T23" fmla="*/ 1115 h 1365"/>
                    <a:gd name="T24" fmla="*/ 428 w 2304"/>
                    <a:gd name="T25" fmla="*/ 1210 h 1365"/>
                    <a:gd name="T26" fmla="*/ 606 w 2304"/>
                    <a:gd name="T27" fmla="*/ 1281 h 1365"/>
                    <a:gd name="T28" fmla="*/ 808 w 2304"/>
                    <a:gd name="T29" fmla="*/ 1329 h 1365"/>
                    <a:gd name="T30" fmla="*/ 1033 w 2304"/>
                    <a:gd name="T31" fmla="*/ 1365 h 1365"/>
                    <a:gd name="T32" fmla="*/ 1271 w 2304"/>
                    <a:gd name="T33" fmla="*/ 1365 h 1365"/>
                    <a:gd name="T34" fmla="*/ 1485 w 2304"/>
                    <a:gd name="T35" fmla="*/ 1329 h 1365"/>
                    <a:gd name="T36" fmla="*/ 1698 w 2304"/>
                    <a:gd name="T37" fmla="*/ 1281 h 1365"/>
                    <a:gd name="T38" fmla="*/ 1877 w 2304"/>
                    <a:gd name="T39" fmla="*/ 1210 h 1365"/>
                    <a:gd name="T40" fmla="*/ 2031 w 2304"/>
                    <a:gd name="T41" fmla="*/ 1115 h 1365"/>
                    <a:gd name="T42" fmla="*/ 2150 w 2304"/>
                    <a:gd name="T43" fmla="*/ 1008 h 1365"/>
                    <a:gd name="T44" fmla="*/ 2245 w 2304"/>
                    <a:gd name="T45" fmla="*/ 890 h 1365"/>
                    <a:gd name="T46" fmla="*/ 2292 w 2304"/>
                    <a:gd name="T47" fmla="*/ 747 h 1365"/>
                    <a:gd name="T48" fmla="*/ 2292 w 2304"/>
                    <a:gd name="T49" fmla="*/ 617 h 1365"/>
                    <a:gd name="T50" fmla="*/ 2245 w 2304"/>
                    <a:gd name="T51" fmla="*/ 474 h 1365"/>
                    <a:gd name="T52" fmla="*/ 2150 w 2304"/>
                    <a:gd name="T53" fmla="*/ 356 h 1365"/>
                    <a:gd name="T54" fmla="*/ 2031 w 2304"/>
                    <a:gd name="T55" fmla="*/ 249 h 1365"/>
                    <a:gd name="T56" fmla="*/ 1877 w 2304"/>
                    <a:gd name="T57" fmla="*/ 166 h 1365"/>
                    <a:gd name="T58" fmla="*/ 1698 w 2304"/>
                    <a:gd name="T59" fmla="*/ 83 h 1365"/>
                    <a:gd name="T60" fmla="*/ 1485 w 2304"/>
                    <a:gd name="T61" fmla="*/ 35 h 1365"/>
                    <a:gd name="T62" fmla="*/ 1271 w 2304"/>
                    <a:gd name="T63" fmla="*/ 0 h 1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04"/>
                    <a:gd name="T97" fmla="*/ 0 h 1365"/>
                    <a:gd name="T98" fmla="*/ 2304 w 2304"/>
                    <a:gd name="T99" fmla="*/ 1365 h 1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04" h="1365">
                      <a:moveTo>
                        <a:pt x="1152" y="0"/>
                      </a:moveTo>
                      <a:lnTo>
                        <a:pt x="1033" y="0"/>
                      </a:lnTo>
                      <a:lnTo>
                        <a:pt x="915" y="23"/>
                      </a:lnTo>
                      <a:lnTo>
                        <a:pt x="808" y="35"/>
                      </a:lnTo>
                      <a:lnTo>
                        <a:pt x="713" y="59"/>
                      </a:lnTo>
                      <a:lnTo>
                        <a:pt x="606" y="83"/>
                      </a:lnTo>
                      <a:lnTo>
                        <a:pt x="511" y="118"/>
                      </a:lnTo>
                      <a:lnTo>
                        <a:pt x="428" y="166"/>
                      </a:lnTo>
                      <a:lnTo>
                        <a:pt x="345" y="201"/>
                      </a:lnTo>
                      <a:lnTo>
                        <a:pt x="273" y="249"/>
                      </a:lnTo>
                      <a:lnTo>
                        <a:pt x="202" y="308"/>
                      </a:lnTo>
                      <a:lnTo>
                        <a:pt x="143" y="356"/>
                      </a:lnTo>
                      <a:lnTo>
                        <a:pt x="95" y="427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17"/>
                      </a:lnTo>
                      <a:lnTo>
                        <a:pt x="0" y="688"/>
                      </a:lnTo>
                      <a:lnTo>
                        <a:pt x="12" y="747"/>
                      </a:lnTo>
                      <a:lnTo>
                        <a:pt x="36" y="819"/>
                      </a:lnTo>
                      <a:lnTo>
                        <a:pt x="60" y="890"/>
                      </a:lnTo>
                      <a:lnTo>
                        <a:pt x="95" y="949"/>
                      </a:lnTo>
                      <a:lnTo>
                        <a:pt x="143" y="1008"/>
                      </a:lnTo>
                      <a:lnTo>
                        <a:pt x="202" y="1056"/>
                      </a:lnTo>
                      <a:lnTo>
                        <a:pt x="273" y="1115"/>
                      </a:lnTo>
                      <a:lnTo>
                        <a:pt x="345" y="1163"/>
                      </a:lnTo>
                      <a:lnTo>
                        <a:pt x="428" y="1210"/>
                      </a:lnTo>
                      <a:lnTo>
                        <a:pt x="511" y="1258"/>
                      </a:lnTo>
                      <a:lnTo>
                        <a:pt x="606" y="1281"/>
                      </a:lnTo>
                      <a:lnTo>
                        <a:pt x="713" y="1305"/>
                      </a:lnTo>
                      <a:lnTo>
                        <a:pt x="808" y="1329"/>
                      </a:lnTo>
                      <a:lnTo>
                        <a:pt x="915" y="1353"/>
                      </a:lnTo>
                      <a:lnTo>
                        <a:pt x="1033" y="1365"/>
                      </a:lnTo>
                      <a:lnTo>
                        <a:pt x="1152" y="1365"/>
                      </a:lnTo>
                      <a:lnTo>
                        <a:pt x="1271" y="1365"/>
                      </a:lnTo>
                      <a:lnTo>
                        <a:pt x="1378" y="1353"/>
                      </a:lnTo>
                      <a:lnTo>
                        <a:pt x="1485" y="1329"/>
                      </a:lnTo>
                      <a:lnTo>
                        <a:pt x="1603" y="1305"/>
                      </a:lnTo>
                      <a:lnTo>
                        <a:pt x="1698" y="1281"/>
                      </a:lnTo>
                      <a:lnTo>
                        <a:pt x="1793" y="1258"/>
                      </a:lnTo>
                      <a:lnTo>
                        <a:pt x="1877" y="1210"/>
                      </a:lnTo>
                      <a:lnTo>
                        <a:pt x="1960" y="1163"/>
                      </a:lnTo>
                      <a:lnTo>
                        <a:pt x="2031" y="1115"/>
                      </a:lnTo>
                      <a:lnTo>
                        <a:pt x="2102" y="1056"/>
                      </a:lnTo>
                      <a:lnTo>
                        <a:pt x="2150" y="1008"/>
                      </a:lnTo>
                      <a:lnTo>
                        <a:pt x="2209" y="949"/>
                      </a:lnTo>
                      <a:lnTo>
                        <a:pt x="2245" y="890"/>
                      </a:lnTo>
                      <a:lnTo>
                        <a:pt x="2268" y="819"/>
                      </a:lnTo>
                      <a:lnTo>
                        <a:pt x="2292" y="747"/>
                      </a:lnTo>
                      <a:lnTo>
                        <a:pt x="2304" y="688"/>
                      </a:lnTo>
                      <a:lnTo>
                        <a:pt x="2292" y="617"/>
                      </a:lnTo>
                      <a:lnTo>
                        <a:pt x="2268" y="546"/>
                      </a:lnTo>
                      <a:lnTo>
                        <a:pt x="2245" y="474"/>
                      </a:lnTo>
                      <a:lnTo>
                        <a:pt x="2209" y="427"/>
                      </a:lnTo>
                      <a:lnTo>
                        <a:pt x="2150" y="356"/>
                      </a:lnTo>
                      <a:lnTo>
                        <a:pt x="2102" y="308"/>
                      </a:lnTo>
                      <a:lnTo>
                        <a:pt x="2031" y="249"/>
                      </a:lnTo>
                      <a:lnTo>
                        <a:pt x="1960" y="201"/>
                      </a:lnTo>
                      <a:lnTo>
                        <a:pt x="1877" y="166"/>
                      </a:lnTo>
                      <a:lnTo>
                        <a:pt x="1793" y="118"/>
                      </a:lnTo>
                      <a:lnTo>
                        <a:pt x="1698" y="83"/>
                      </a:lnTo>
                      <a:lnTo>
                        <a:pt x="1603" y="59"/>
                      </a:lnTo>
                      <a:lnTo>
                        <a:pt x="1485" y="35"/>
                      </a:lnTo>
                      <a:lnTo>
                        <a:pt x="1378" y="23"/>
                      </a:lnTo>
                      <a:lnTo>
                        <a:pt x="1271" y="0"/>
                      </a:lnTo>
                      <a:lnTo>
                        <a:pt x="1152" y="0"/>
                      </a:lnTo>
                      <a:close/>
                    </a:path>
                  </a:pathLst>
                </a:custGeom>
                <a:solidFill>
                  <a:srgbClr val="00C1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8" name="Freeform 94"/>
                <p:cNvSpPr>
                  <a:spLocks/>
                </p:cNvSpPr>
                <p:nvPr/>
              </p:nvSpPr>
              <p:spPr bwMode="auto">
                <a:xfrm>
                  <a:off x="1877" y="2285"/>
                  <a:ext cx="2256" cy="1341"/>
                </a:xfrm>
                <a:custGeom>
                  <a:avLst/>
                  <a:gdLst>
                    <a:gd name="T0" fmla="*/ 1009 w 2256"/>
                    <a:gd name="T1" fmla="*/ 0 h 1341"/>
                    <a:gd name="T2" fmla="*/ 796 w 2256"/>
                    <a:gd name="T3" fmla="*/ 35 h 1341"/>
                    <a:gd name="T4" fmla="*/ 594 w 2256"/>
                    <a:gd name="T5" fmla="*/ 83 h 1341"/>
                    <a:gd name="T6" fmla="*/ 416 w 2256"/>
                    <a:gd name="T7" fmla="*/ 154 h 1341"/>
                    <a:gd name="T8" fmla="*/ 261 w 2256"/>
                    <a:gd name="T9" fmla="*/ 249 h 1341"/>
                    <a:gd name="T10" fmla="*/ 143 w 2256"/>
                    <a:gd name="T11" fmla="*/ 356 h 1341"/>
                    <a:gd name="T12" fmla="*/ 60 w 2256"/>
                    <a:gd name="T13" fmla="*/ 474 h 1341"/>
                    <a:gd name="T14" fmla="*/ 12 w 2256"/>
                    <a:gd name="T15" fmla="*/ 605 h 1341"/>
                    <a:gd name="T16" fmla="*/ 12 w 2256"/>
                    <a:gd name="T17" fmla="*/ 735 h 1341"/>
                    <a:gd name="T18" fmla="*/ 60 w 2256"/>
                    <a:gd name="T19" fmla="*/ 878 h 1341"/>
                    <a:gd name="T20" fmla="*/ 143 w 2256"/>
                    <a:gd name="T21" fmla="*/ 985 h 1341"/>
                    <a:gd name="T22" fmla="*/ 261 w 2256"/>
                    <a:gd name="T23" fmla="*/ 1091 h 1341"/>
                    <a:gd name="T24" fmla="*/ 416 w 2256"/>
                    <a:gd name="T25" fmla="*/ 1186 h 1341"/>
                    <a:gd name="T26" fmla="*/ 594 w 2256"/>
                    <a:gd name="T27" fmla="*/ 1258 h 1341"/>
                    <a:gd name="T28" fmla="*/ 796 w 2256"/>
                    <a:gd name="T29" fmla="*/ 1305 h 1341"/>
                    <a:gd name="T30" fmla="*/ 1009 w 2256"/>
                    <a:gd name="T31" fmla="*/ 1341 h 1341"/>
                    <a:gd name="T32" fmla="*/ 1247 w 2256"/>
                    <a:gd name="T33" fmla="*/ 1341 h 1341"/>
                    <a:gd name="T34" fmla="*/ 1461 w 2256"/>
                    <a:gd name="T35" fmla="*/ 1305 h 1341"/>
                    <a:gd name="T36" fmla="*/ 1663 w 2256"/>
                    <a:gd name="T37" fmla="*/ 1258 h 1341"/>
                    <a:gd name="T38" fmla="*/ 1841 w 2256"/>
                    <a:gd name="T39" fmla="*/ 1186 h 1341"/>
                    <a:gd name="T40" fmla="*/ 1995 w 2256"/>
                    <a:gd name="T41" fmla="*/ 1091 h 1341"/>
                    <a:gd name="T42" fmla="*/ 2114 w 2256"/>
                    <a:gd name="T43" fmla="*/ 985 h 1341"/>
                    <a:gd name="T44" fmla="*/ 2197 w 2256"/>
                    <a:gd name="T45" fmla="*/ 878 h 1341"/>
                    <a:gd name="T46" fmla="*/ 2244 w 2256"/>
                    <a:gd name="T47" fmla="*/ 735 h 1341"/>
                    <a:gd name="T48" fmla="*/ 2244 w 2256"/>
                    <a:gd name="T49" fmla="*/ 605 h 1341"/>
                    <a:gd name="T50" fmla="*/ 2197 w 2256"/>
                    <a:gd name="T51" fmla="*/ 474 h 1341"/>
                    <a:gd name="T52" fmla="*/ 2114 w 2256"/>
                    <a:gd name="T53" fmla="*/ 356 h 1341"/>
                    <a:gd name="T54" fmla="*/ 1995 w 2256"/>
                    <a:gd name="T55" fmla="*/ 249 h 1341"/>
                    <a:gd name="T56" fmla="*/ 1841 w 2256"/>
                    <a:gd name="T57" fmla="*/ 154 h 1341"/>
                    <a:gd name="T58" fmla="*/ 1663 w 2256"/>
                    <a:gd name="T59" fmla="*/ 83 h 1341"/>
                    <a:gd name="T60" fmla="*/ 1461 w 2256"/>
                    <a:gd name="T61" fmla="*/ 35 h 1341"/>
                    <a:gd name="T62" fmla="*/ 1247 w 2256"/>
                    <a:gd name="T63" fmla="*/ 0 h 13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56"/>
                    <a:gd name="T97" fmla="*/ 0 h 1341"/>
                    <a:gd name="T98" fmla="*/ 2256 w 2256"/>
                    <a:gd name="T99" fmla="*/ 1341 h 134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56" h="1341">
                      <a:moveTo>
                        <a:pt x="1128" y="0"/>
                      </a:moveTo>
                      <a:lnTo>
                        <a:pt x="1009" y="0"/>
                      </a:lnTo>
                      <a:lnTo>
                        <a:pt x="903" y="23"/>
                      </a:lnTo>
                      <a:lnTo>
                        <a:pt x="796" y="35"/>
                      </a:lnTo>
                      <a:lnTo>
                        <a:pt x="689" y="59"/>
                      </a:lnTo>
                      <a:lnTo>
                        <a:pt x="594" y="83"/>
                      </a:lnTo>
                      <a:lnTo>
                        <a:pt x="499" y="118"/>
                      </a:lnTo>
                      <a:lnTo>
                        <a:pt x="416" y="154"/>
                      </a:lnTo>
                      <a:lnTo>
                        <a:pt x="333" y="201"/>
                      </a:lnTo>
                      <a:lnTo>
                        <a:pt x="261" y="249"/>
                      </a:lnTo>
                      <a:lnTo>
                        <a:pt x="190" y="296"/>
                      </a:lnTo>
                      <a:lnTo>
                        <a:pt x="143" y="356"/>
                      </a:lnTo>
                      <a:lnTo>
                        <a:pt x="95" y="415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05"/>
                      </a:lnTo>
                      <a:lnTo>
                        <a:pt x="0" y="676"/>
                      </a:lnTo>
                      <a:lnTo>
                        <a:pt x="12" y="735"/>
                      </a:lnTo>
                      <a:lnTo>
                        <a:pt x="36" y="807"/>
                      </a:lnTo>
                      <a:lnTo>
                        <a:pt x="60" y="878"/>
                      </a:lnTo>
                      <a:lnTo>
                        <a:pt x="95" y="937"/>
                      </a:lnTo>
                      <a:lnTo>
                        <a:pt x="143" y="985"/>
                      </a:lnTo>
                      <a:lnTo>
                        <a:pt x="190" y="1044"/>
                      </a:lnTo>
                      <a:lnTo>
                        <a:pt x="261" y="1091"/>
                      </a:lnTo>
                      <a:lnTo>
                        <a:pt x="333" y="1139"/>
                      </a:lnTo>
                      <a:lnTo>
                        <a:pt x="416" y="1186"/>
                      </a:lnTo>
                      <a:lnTo>
                        <a:pt x="499" y="1234"/>
                      </a:lnTo>
                      <a:lnTo>
                        <a:pt x="594" y="1258"/>
                      </a:lnTo>
                      <a:lnTo>
                        <a:pt x="689" y="1281"/>
                      </a:lnTo>
                      <a:lnTo>
                        <a:pt x="796" y="1305"/>
                      </a:lnTo>
                      <a:lnTo>
                        <a:pt x="903" y="1329"/>
                      </a:lnTo>
                      <a:lnTo>
                        <a:pt x="1009" y="1341"/>
                      </a:lnTo>
                      <a:lnTo>
                        <a:pt x="1128" y="1341"/>
                      </a:lnTo>
                      <a:lnTo>
                        <a:pt x="1247" y="1341"/>
                      </a:lnTo>
                      <a:lnTo>
                        <a:pt x="1354" y="1329"/>
                      </a:lnTo>
                      <a:lnTo>
                        <a:pt x="1461" y="1305"/>
                      </a:lnTo>
                      <a:lnTo>
                        <a:pt x="1568" y="1281"/>
                      </a:lnTo>
                      <a:lnTo>
                        <a:pt x="1663" y="1258"/>
                      </a:lnTo>
                      <a:lnTo>
                        <a:pt x="1758" y="1234"/>
                      </a:lnTo>
                      <a:lnTo>
                        <a:pt x="1841" y="1186"/>
                      </a:lnTo>
                      <a:lnTo>
                        <a:pt x="1924" y="1139"/>
                      </a:lnTo>
                      <a:lnTo>
                        <a:pt x="1995" y="1091"/>
                      </a:lnTo>
                      <a:lnTo>
                        <a:pt x="2054" y="1044"/>
                      </a:lnTo>
                      <a:lnTo>
                        <a:pt x="2114" y="985"/>
                      </a:lnTo>
                      <a:lnTo>
                        <a:pt x="2161" y="937"/>
                      </a:lnTo>
                      <a:lnTo>
                        <a:pt x="2197" y="878"/>
                      </a:lnTo>
                      <a:lnTo>
                        <a:pt x="2221" y="807"/>
                      </a:lnTo>
                      <a:lnTo>
                        <a:pt x="2244" y="735"/>
                      </a:lnTo>
                      <a:lnTo>
                        <a:pt x="2256" y="676"/>
                      </a:lnTo>
                      <a:lnTo>
                        <a:pt x="2244" y="605"/>
                      </a:lnTo>
                      <a:lnTo>
                        <a:pt x="2221" y="546"/>
                      </a:lnTo>
                      <a:lnTo>
                        <a:pt x="2197" y="474"/>
                      </a:lnTo>
                      <a:lnTo>
                        <a:pt x="2161" y="415"/>
                      </a:lnTo>
                      <a:lnTo>
                        <a:pt x="2114" y="356"/>
                      </a:lnTo>
                      <a:lnTo>
                        <a:pt x="2054" y="296"/>
                      </a:lnTo>
                      <a:lnTo>
                        <a:pt x="1995" y="249"/>
                      </a:lnTo>
                      <a:lnTo>
                        <a:pt x="1924" y="201"/>
                      </a:lnTo>
                      <a:lnTo>
                        <a:pt x="1841" y="154"/>
                      </a:lnTo>
                      <a:lnTo>
                        <a:pt x="1758" y="118"/>
                      </a:lnTo>
                      <a:lnTo>
                        <a:pt x="1663" y="83"/>
                      </a:lnTo>
                      <a:lnTo>
                        <a:pt x="1568" y="59"/>
                      </a:lnTo>
                      <a:lnTo>
                        <a:pt x="1461" y="35"/>
                      </a:lnTo>
                      <a:lnTo>
                        <a:pt x="1354" y="23"/>
                      </a:lnTo>
                      <a:lnTo>
                        <a:pt x="1247" y="0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9" name="Freeform 95"/>
                <p:cNvSpPr>
                  <a:spLocks/>
                </p:cNvSpPr>
                <p:nvPr/>
              </p:nvSpPr>
              <p:spPr bwMode="auto">
                <a:xfrm>
                  <a:off x="1901" y="2296"/>
                  <a:ext cx="2208" cy="1318"/>
                </a:xfrm>
                <a:custGeom>
                  <a:avLst/>
                  <a:gdLst>
                    <a:gd name="T0" fmla="*/ 997 w 2208"/>
                    <a:gd name="T1" fmla="*/ 0 h 1318"/>
                    <a:gd name="T2" fmla="*/ 772 w 2208"/>
                    <a:gd name="T3" fmla="*/ 36 h 1318"/>
                    <a:gd name="T4" fmla="*/ 582 w 2208"/>
                    <a:gd name="T5" fmla="*/ 84 h 1318"/>
                    <a:gd name="T6" fmla="*/ 404 w 2208"/>
                    <a:gd name="T7" fmla="*/ 155 h 1318"/>
                    <a:gd name="T8" fmla="*/ 261 w 2208"/>
                    <a:gd name="T9" fmla="*/ 238 h 1318"/>
                    <a:gd name="T10" fmla="*/ 142 w 2208"/>
                    <a:gd name="T11" fmla="*/ 345 h 1318"/>
                    <a:gd name="T12" fmla="*/ 59 w 2208"/>
                    <a:gd name="T13" fmla="*/ 463 h 1318"/>
                    <a:gd name="T14" fmla="*/ 12 w 2208"/>
                    <a:gd name="T15" fmla="*/ 594 h 1318"/>
                    <a:gd name="T16" fmla="*/ 12 w 2208"/>
                    <a:gd name="T17" fmla="*/ 724 h 1318"/>
                    <a:gd name="T18" fmla="*/ 59 w 2208"/>
                    <a:gd name="T19" fmla="*/ 855 h 1318"/>
                    <a:gd name="T20" fmla="*/ 142 w 2208"/>
                    <a:gd name="T21" fmla="*/ 974 h 1318"/>
                    <a:gd name="T22" fmla="*/ 261 w 2208"/>
                    <a:gd name="T23" fmla="*/ 1080 h 1318"/>
                    <a:gd name="T24" fmla="*/ 404 w 2208"/>
                    <a:gd name="T25" fmla="*/ 1164 h 1318"/>
                    <a:gd name="T26" fmla="*/ 582 w 2208"/>
                    <a:gd name="T27" fmla="*/ 1235 h 1318"/>
                    <a:gd name="T28" fmla="*/ 772 w 2208"/>
                    <a:gd name="T29" fmla="*/ 1294 h 1318"/>
                    <a:gd name="T30" fmla="*/ 997 w 2208"/>
                    <a:gd name="T31" fmla="*/ 1318 h 1318"/>
                    <a:gd name="T32" fmla="*/ 1223 w 2208"/>
                    <a:gd name="T33" fmla="*/ 1318 h 1318"/>
                    <a:gd name="T34" fmla="*/ 1425 w 2208"/>
                    <a:gd name="T35" fmla="*/ 1294 h 1318"/>
                    <a:gd name="T36" fmla="*/ 1627 w 2208"/>
                    <a:gd name="T37" fmla="*/ 1235 h 1318"/>
                    <a:gd name="T38" fmla="*/ 1805 w 2208"/>
                    <a:gd name="T39" fmla="*/ 1164 h 1318"/>
                    <a:gd name="T40" fmla="*/ 1947 w 2208"/>
                    <a:gd name="T41" fmla="*/ 1080 h 1318"/>
                    <a:gd name="T42" fmla="*/ 2066 w 2208"/>
                    <a:gd name="T43" fmla="*/ 974 h 1318"/>
                    <a:gd name="T44" fmla="*/ 2149 w 2208"/>
                    <a:gd name="T45" fmla="*/ 855 h 1318"/>
                    <a:gd name="T46" fmla="*/ 2197 w 2208"/>
                    <a:gd name="T47" fmla="*/ 724 h 1318"/>
                    <a:gd name="T48" fmla="*/ 2197 w 2208"/>
                    <a:gd name="T49" fmla="*/ 594 h 1318"/>
                    <a:gd name="T50" fmla="*/ 2149 w 2208"/>
                    <a:gd name="T51" fmla="*/ 463 h 1318"/>
                    <a:gd name="T52" fmla="*/ 2066 w 2208"/>
                    <a:gd name="T53" fmla="*/ 345 h 1318"/>
                    <a:gd name="T54" fmla="*/ 1947 w 2208"/>
                    <a:gd name="T55" fmla="*/ 238 h 1318"/>
                    <a:gd name="T56" fmla="*/ 1805 w 2208"/>
                    <a:gd name="T57" fmla="*/ 155 h 1318"/>
                    <a:gd name="T58" fmla="*/ 1627 w 2208"/>
                    <a:gd name="T59" fmla="*/ 84 h 1318"/>
                    <a:gd name="T60" fmla="*/ 1425 w 2208"/>
                    <a:gd name="T61" fmla="*/ 36 h 1318"/>
                    <a:gd name="T62" fmla="*/ 1223 w 2208"/>
                    <a:gd name="T63" fmla="*/ 0 h 131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08"/>
                    <a:gd name="T97" fmla="*/ 0 h 1318"/>
                    <a:gd name="T98" fmla="*/ 2208 w 2208"/>
                    <a:gd name="T99" fmla="*/ 1318 h 131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08" h="1318">
                      <a:moveTo>
                        <a:pt x="1104" y="0"/>
                      </a:moveTo>
                      <a:lnTo>
                        <a:pt x="997" y="0"/>
                      </a:lnTo>
                      <a:lnTo>
                        <a:pt x="879" y="24"/>
                      </a:lnTo>
                      <a:lnTo>
                        <a:pt x="772" y="36"/>
                      </a:lnTo>
                      <a:lnTo>
                        <a:pt x="677" y="60"/>
                      </a:lnTo>
                      <a:lnTo>
                        <a:pt x="582" y="84"/>
                      </a:lnTo>
                      <a:lnTo>
                        <a:pt x="487" y="119"/>
                      </a:lnTo>
                      <a:lnTo>
                        <a:pt x="404" y="155"/>
                      </a:lnTo>
                      <a:lnTo>
                        <a:pt x="332" y="202"/>
                      </a:lnTo>
                      <a:lnTo>
                        <a:pt x="261" y="238"/>
                      </a:lnTo>
                      <a:lnTo>
                        <a:pt x="190" y="297"/>
                      </a:lnTo>
                      <a:lnTo>
                        <a:pt x="142" y="345"/>
                      </a:lnTo>
                      <a:lnTo>
                        <a:pt x="95" y="416"/>
                      </a:lnTo>
                      <a:lnTo>
                        <a:pt x="59" y="463"/>
                      </a:lnTo>
                      <a:lnTo>
                        <a:pt x="36" y="535"/>
                      </a:lnTo>
                      <a:lnTo>
                        <a:pt x="12" y="594"/>
                      </a:lnTo>
                      <a:lnTo>
                        <a:pt x="0" y="665"/>
                      </a:lnTo>
                      <a:lnTo>
                        <a:pt x="12" y="724"/>
                      </a:lnTo>
                      <a:lnTo>
                        <a:pt x="36" y="796"/>
                      </a:lnTo>
                      <a:lnTo>
                        <a:pt x="59" y="855"/>
                      </a:lnTo>
                      <a:lnTo>
                        <a:pt x="95" y="914"/>
                      </a:lnTo>
                      <a:lnTo>
                        <a:pt x="142" y="974"/>
                      </a:lnTo>
                      <a:lnTo>
                        <a:pt x="190" y="1021"/>
                      </a:lnTo>
                      <a:lnTo>
                        <a:pt x="261" y="1080"/>
                      </a:lnTo>
                      <a:lnTo>
                        <a:pt x="332" y="1116"/>
                      </a:lnTo>
                      <a:lnTo>
                        <a:pt x="404" y="1164"/>
                      </a:lnTo>
                      <a:lnTo>
                        <a:pt x="487" y="1211"/>
                      </a:lnTo>
                      <a:lnTo>
                        <a:pt x="582" y="1235"/>
                      </a:lnTo>
                      <a:lnTo>
                        <a:pt x="677" y="1258"/>
                      </a:lnTo>
                      <a:lnTo>
                        <a:pt x="772" y="1294"/>
                      </a:lnTo>
                      <a:lnTo>
                        <a:pt x="879" y="1306"/>
                      </a:lnTo>
                      <a:lnTo>
                        <a:pt x="997" y="1318"/>
                      </a:lnTo>
                      <a:lnTo>
                        <a:pt x="1104" y="1318"/>
                      </a:lnTo>
                      <a:lnTo>
                        <a:pt x="1223" y="1318"/>
                      </a:lnTo>
                      <a:lnTo>
                        <a:pt x="1330" y="1306"/>
                      </a:lnTo>
                      <a:lnTo>
                        <a:pt x="1425" y="1294"/>
                      </a:lnTo>
                      <a:lnTo>
                        <a:pt x="1532" y="1258"/>
                      </a:lnTo>
                      <a:lnTo>
                        <a:pt x="1627" y="1235"/>
                      </a:lnTo>
                      <a:lnTo>
                        <a:pt x="1722" y="1211"/>
                      </a:lnTo>
                      <a:lnTo>
                        <a:pt x="1805" y="1164"/>
                      </a:lnTo>
                      <a:lnTo>
                        <a:pt x="1888" y="1116"/>
                      </a:lnTo>
                      <a:lnTo>
                        <a:pt x="1947" y="1080"/>
                      </a:lnTo>
                      <a:lnTo>
                        <a:pt x="2018" y="1021"/>
                      </a:lnTo>
                      <a:lnTo>
                        <a:pt x="2066" y="974"/>
                      </a:lnTo>
                      <a:lnTo>
                        <a:pt x="2113" y="914"/>
                      </a:lnTo>
                      <a:lnTo>
                        <a:pt x="2149" y="855"/>
                      </a:lnTo>
                      <a:lnTo>
                        <a:pt x="2185" y="796"/>
                      </a:lnTo>
                      <a:lnTo>
                        <a:pt x="2197" y="724"/>
                      </a:lnTo>
                      <a:lnTo>
                        <a:pt x="2208" y="665"/>
                      </a:lnTo>
                      <a:lnTo>
                        <a:pt x="2197" y="594"/>
                      </a:lnTo>
                      <a:lnTo>
                        <a:pt x="2185" y="535"/>
                      </a:lnTo>
                      <a:lnTo>
                        <a:pt x="2149" y="463"/>
                      </a:lnTo>
                      <a:lnTo>
                        <a:pt x="2113" y="416"/>
                      </a:lnTo>
                      <a:lnTo>
                        <a:pt x="2066" y="345"/>
                      </a:lnTo>
                      <a:lnTo>
                        <a:pt x="2018" y="297"/>
                      </a:lnTo>
                      <a:lnTo>
                        <a:pt x="1947" y="238"/>
                      </a:lnTo>
                      <a:lnTo>
                        <a:pt x="1888" y="202"/>
                      </a:lnTo>
                      <a:lnTo>
                        <a:pt x="1805" y="155"/>
                      </a:lnTo>
                      <a:lnTo>
                        <a:pt x="1722" y="119"/>
                      </a:lnTo>
                      <a:lnTo>
                        <a:pt x="1627" y="84"/>
                      </a:lnTo>
                      <a:lnTo>
                        <a:pt x="1532" y="60"/>
                      </a:lnTo>
                      <a:lnTo>
                        <a:pt x="1425" y="36"/>
                      </a:lnTo>
                      <a:lnTo>
                        <a:pt x="1330" y="24"/>
                      </a:lnTo>
                      <a:lnTo>
                        <a:pt x="1223" y="0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00BEB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0" name="Freeform 96"/>
                <p:cNvSpPr>
                  <a:spLocks/>
                </p:cNvSpPr>
                <p:nvPr/>
              </p:nvSpPr>
              <p:spPr bwMode="auto">
                <a:xfrm>
                  <a:off x="1925" y="2320"/>
                  <a:ext cx="2161" cy="1270"/>
                </a:xfrm>
                <a:custGeom>
                  <a:avLst/>
                  <a:gdLst>
                    <a:gd name="T0" fmla="*/ 973 w 2161"/>
                    <a:gd name="T1" fmla="*/ 0 h 1270"/>
                    <a:gd name="T2" fmla="*/ 760 w 2161"/>
                    <a:gd name="T3" fmla="*/ 36 h 1270"/>
                    <a:gd name="T4" fmla="*/ 570 w 2161"/>
                    <a:gd name="T5" fmla="*/ 83 h 1270"/>
                    <a:gd name="T6" fmla="*/ 403 w 2161"/>
                    <a:gd name="T7" fmla="*/ 154 h 1270"/>
                    <a:gd name="T8" fmla="*/ 249 w 2161"/>
                    <a:gd name="T9" fmla="*/ 238 h 1270"/>
                    <a:gd name="T10" fmla="*/ 130 w 2161"/>
                    <a:gd name="T11" fmla="*/ 332 h 1270"/>
                    <a:gd name="T12" fmla="*/ 59 w 2161"/>
                    <a:gd name="T13" fmla="*/ 451 h 1270"/>
                    <a:gd name="T14" fmla="*/ 12 w 2161"/>
                    <a:gd name="T15" fmla="*/ 570 h 1270"/>
                    <a:gd name="T16" fmla="*/ 12 w 2161"/>
                    <a:gd name="T17" fmla="*/ 700 h 1270"/>
                    <a:gd name="T18" fmla="*/ 59 w 2161"/>
                    <a:gd name="T19" fmla="*/ 831 h 1270"/>
                    <a:gd name="T20" fmla="*/ 130 w 2161"/>
                    <a:gd name="T21" fmla="*/ 938 h 1270"/>
                    <a:gd name="T22" fmla="*/ 249 w 2161"/>
                    <a:gd name="T23" fmla="*/ 1045 h 1270"/>
                    <a:gd name="T24" fmla="*/ 403 w 2161"/>
                    <a:gd name="T25" fmla="*/ 1128 h 1270"/>
                    <a:gd name="T26" fmla="*/ 570 w 2161"/>
                    <a:gd name="T27" fmla="*/ 1187 h 1270"/>
                    <a:gd name="T28" fmla="*/ 760 w 2161"/>
                    <a:gd name="T29" fmla="*/ 1246 h 1270"/>
                    <a:gd name="T30" fmla="*/ 973 w 2161"/>
                    <a:gd name="T31" fmla="*/ 1270 h 1270"/>
                    <a:gd name="T32" fmla="*/ 1187 w 2161"/>
                    <a:gd name="T33" fmla="*/ 1270 h 1270"/>
                    <a:gd name="T34" fmla="*/ 1401 w 2161"/>
                    <a:gd name="T35" fmla="*/ 1246 h 1270"/>
                    <a:gd name="T36" fmla="*/ 1591 w 2161"/>
                    <a:gd name="T37" fmla="*/ 1187 h 1270"/>
                    <a:gd name="T38" fmla="*/ 1769 w 2161"/>
                    <a:gd name="T39" fmla="*/ 1128 h 1270"/>
                    <a:gd name="T40" fmla="*/ 1911 w 2161"/>
                    <a:gd name="T41" fmla="*/ 1045 h 1270"/>
                    <a:gd name="T42" fmla="*/ 2018 w 2161"/>
                    <a:gd name="T43" fmla="*/ 938 h 1270"/>
                    <a:gd name="T44" fmla="*/ 2101 w 2161"/>
                    <a:gd name="T45" fmla="*/ 831 h 1270"/>
                    <a:gd name="T46" fmla="*/ 2149 w 2161"/>
                    <a:gd name="T47" fmla="*/ 700 h 1270"/>
                    <a:gd name="T48" fmla="*/ 2149 w 2161"/>
                    <a:gd name="T49" fmla="*/ 570 h 1270"/>
                    <a:gd name="T50" fmla="*/ 2101 w 2161"/>
                    <a:gd name="T51" fmla="*/ 451 h 1270"/>
                    <a:gd name="T52" fmla="*/ 2018 w 2161"/>
                    <a:gd name="T53" fmla="*/ 332 h 1270"/>
                    <a:gd name="T54" fmla="*/ 1911 w 2161"/>
                    <a:gd name="T55" fmla="*/ 238 h 1270"/>
                    <a:gd name="T56" fmla="*/ 1769 w 2161"/>
                    <a:gd name="T57" fmla="*/ 154 h 1270"/>
                    <a:gd name="T58" fmla="*/ 1591 w 2161"/>
                    <a:gd name="T59" fmla="*/ 83 h 1270"/>
                    <a:gd name="T60" fmla="*/ 1401 w 2161"/>
                    <a:gd name="T61" fmla="*/ 36 h 1270"/>
                    <a:gd name="T62" fmla="*/ 1187 w 2161"/>
                    <a:gd name="T63" fmla="*/ 0 h 127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61"/>
                    <a:gd name="T97" fmla="*/ 0 h 1270"/>
                    <a:gd name="T98" fmla="*/ 2161 w 2161"/>
                    <a:gd name="T99" fmla="*/ 1270 h 127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61" h="1270">
                      <a:moveTo>
                        <a:pt x="1080" y="0"/>
                      </a:moveTo>
                      <a:lnTo>
                        <a:pt x="973" y="0"/>
                      </a:lnTo>
                      <a:lnTo>
                        <a:pt x="855" y="24"/>
                      </a:lnTo>
                      <a:lnTo>
                        <a:pt x="760" y="36"/>
                      </a:lnTo>
                      <a:lnTo>
                        <a:pt x="665" y="60"/>
                      </a:lnTo>
                      <a:lnTo>
                        <a:pt x="570" y="83"/>
                      </a:lnTo>
                      <a:lnTo>
                        <a:pt x="475" y="119"/>
                      </a:lnTo>
                      <a:lnTo>
                        <a:pt x="403" y="154"/>
                      </a:lnTo>
                      <a:lnTo>
                        <a:pt x="320" y="190"/>
                      </a:lnTo>
                      <a:lnTo>
                        <a:pt x="249" y="238"/>
                      </a:lnTo>
                      <a:lnTo>
                        <a:pt x="190" y="285"/>
                      </a:lnTo>
                      <a:lnTo>
                        <a:pt x="130" y="332"/>
                      </a:lnTo>
                      <a:lnTo>
                        <a:pt x="95" y="392"/>
                      </a:lnTo>
                      <a:lnTo>
                        <a:pt x="59" y="451"/>
                      </a:lnTo>
                      <a:lnTo>
                        <a:pt x="35" y="511"/>
                      </a:lnTo>
                      <a:lnTo>
                        <a:pt x="12" y="570"/>
                      </a:lnTo>
                      <a:lnTo>
                        <a:pt x="0" y="641"/>
                      </a:lnTo>
                      <a:lnTo>
                        <a:pt x="12" y="700"/>
                      </a:lnTo>
                      <a:lnTo>
                        <a:pt x="35" y="772"/>
                      </a:lnTo>
                      <a:lnTo>
                        <a:pt x="59" y="831"/>
                      </a:lnTo>
                      <a:lnTo>
                        <a:pt x="95" y="890"/>
                      </a:lnTo>
                      <a:lnTo>
                        <a:pt x="130" y="938"/>
                      </a:lnTo>
                      <a:lnTo>
                        <a:pt x="190" y="985"/>
                      </a:lnTo>
                      <a:lnTo>
                        <a:pt x="249" y="1045"/>
                      </a:lnTo>
                      <a:lnTo>
                        <a:pt x="320" y="1080"/>
                      </a:lnTo>
                      <a:lnTo>
                        <a:pt x="403" y="1128"/>
                      </a:lnTo>
                      <a:lnTo>
                        <a:pt x="475" y="1163"/>
                      </a:lnTo>
                      <a:lnTo>
                        <a:pt x="570" y="1187"/>
                      </a:lnTo>
                      <a:lnTo>
                        <a:pt x="665" y="1223"/>
                      </a:lnTo>
                      <a:lnTo>
                        <a:pt x="760" y="1246"/>
                      </a:lnTo>
                      <a:lnTo>
                        <a:pt x="855" y="1258"/>
                      </a:lnTo>
                      <a:lnTo>
                        <a:pt x="973" y="1270"/>
                      </a:lnTo>
                      <a:lnTo>
                        <a:pt x="1080" y="1270"/>
                      </a:lnTo>
                      <a:lnTo>
                        <a:pt x="1187" y="1270"/>
                      </a:lnTo>
                      <a:lnTo>
                        <a:pt x="1294" y="1258"/>
                      </a:lnTo>
                      <a:lnTo>
                        <a:pt x="1401" y="1246"/>
                      </a:lnTo>
                      <a:lnTo>
                        <a:pt x="1496" y="1223"/>
                      </a:lnTo>
                      <a:lnTo>
                        <a:pt x="1591" y="1187"/>
                      </a:lnTo>
                      <a:lnTo>
                        <a:pt x="1674" y="1163"/>
                      </a:lnTo>
                      <a:lnTo>
                        <a:pt x="1769" y="1128"/>
                      </a:lnTo>
                      <a:lnTo>
                        <a:pt x="1840" y="1080"/>
                      </a:lnTo>
                      <a:lnTo>
                        <a:pt x="1911" y="1045"/>
                      </a:lnTo>
                      <a:lnTo>
                        <a:pt x="1971" y="985"/>
                      </a:lnTo>
                      <a:lnTo>
                        <a:pt x="2018" y="938"/>
                      </a:lnTo>
                      <a:lnTo>
                        <a:pt x="2078" y="890"/>
                      </a:lnTo>
                      <a:lnTo>
                        <a:pt x="2101" y="831"/>
                      </a:lnTo>
                      <a:lnTo>
                        <a:pt x="2137" y="772"/>
                      </a:lnTo>
                      <a:lnTo>
                        <a:pt x="2149" y="700"/>
                      </a:lnTo>
                      <a:lnTo>
                        <a:pt x="2161" y="641"/>
                      </a:lnTo>
                      <a:lnTo>
                        <a:pt x="2149" y="570"/>
                      </a:lnTo>
                      <a:lnTo>
                        <a:pt x="2137" y="511"/>
                      </a:lnTo>
                      <a:lnTo>
                        <a:pt x="2101" y="451"/>
                      </a:lnTo>
                      <a:lnTo>
                        <a:pt x="2078" y="392"/>
                      </a:lnTo>
                      <a:lnTo>
                        <a:pt x="2018" y="332"/>
                      </a:lnTo>
                      <a:lnTo>
                        <a:pt x="1971" y="285"/>
                      </a:lnTo>
                      <a:lnTo>
                        <a:pt x="1911" y="238"/>
                      </a:lnTo>
                      <a:lnTo>
                        <a:pt x="1840" y="190"/>
                      </a:lnTo>
                      <a:lnTo>
                        <a:pt x="1769" y="154"/>
                      </a:lnTo>
                      <a:lnTo>
                        <a:pt x="1674" y="119"/>
                      </a:lnTo>
                      <a:lnTo>
                        <a:pt x="1591" y="83"/>
                      </a:lnTo>
                      <a:lnTo>
                        <a:pt x="1496" y="60"/>
                      </a:lnTo>
                      <a:lnTo>
                        <a:pt x="1401" y="36"/>
                      </a:lnTo>
                      <a:lnTo>
                        <a:pt x="1294" y="24"/>
                      </a:lnTo>
                      <a:lnTo>
                        <a:pt x="1187" y="0"/>
                      </a:lnTo>
                      <a:lnTo>
                        <a:pt x="1080" y="0"/>
                      </a:lnTo>
                      <a:close/>
                    </a:path>
                  </a:pathLst>
                </a:custGeom>
                <a:solidFill>
                  <a:srgbClr val="00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1" name="Freeform 97"/>
                <p:cNvSpPr>
                  <a:spLocks/>
                </p:cNvSpPr>
                <p:nvPr/>
              </p:nvSpPr>
              <p:spPr bwMode="auto">
                <a:xfrm>
                  <a:off x="1948" y="2332"/>
                  <a:ext cx="2114" cy="1246"/>
                </a:xfrm>
                <a:custGeom>
                  <a:avLst/>
                  <a:gdLst>
                    <a:gd name="T0" fmla="*/ 950 w 2114"/>
                    <a:gd name="T1" fmla="*/ 0 h 1246"/>
                    <a:gd name="T2" fmla="*/ 737 w 2114"/>
                    <a:gd name="T3" fmla="*/ 36 h 1246"/>
                    <a:gd name="T4" fmla="*/ 558 w 2114"/>
                    <a:gd name="T5" fmla="*/ 83 h 1246"/>
                    <a:gd name="T6" fmla="*/ 392 w 2114"/>
                    <a:gd name="T7" fmla="*/ 142 h 1246"/>
                    <a:gd name="T8" fmla="*/ 250 w 2114"/>
                    <a:gd name="T9" fmla="*/ 226 h 1246"/>
                    <a:gd name="T10" fmla="*/ 131 w 2114"/>
                    <a:gd name="T11" fmla="*/ 332 h 1246"/>
                    <a:gd name="T12" fmla="*/ 60 w 2114"/>
                    <a:gd name="T13" fmla="*/ 439 h 1246"/>
                    <a:gd name="T14" fmla="*/ 12 w 2114"/>
                    <a:gd name="T15" fmla="*/ 558 h 1246"/>
                    <a:gd name="T16" fmla="*/ 12 w 2114"/>
                    <a:gd name="T17" fmla="*/ 688 h 1246"/>
                    <a:gd name="T18" fmla="*/ 60 w 2114"/>
                    <a:gd name="T19" fmla="*/ 807 h 1246"/>
                    <a:gd name="T20" fmla="*/ 131 w 2114"/>
                    <a:gd name="T21" fmla="*/ 914 h 1246"/>
                    <a:gd name="T22" fmla="*/ 250 w 2114"/>
                    <a:gd name="T23" fmla="*/ 1021 h 1246"/>
                    <a:gd name="T24" fmla="*/ 392 w 2114"/>
                    <a:gd name="T25" fmla="*/ 1104 h 1246"/>
                    <a:gd name="T26" fmla="*/ 558 w 2114"/>
                    <a:gd name="T27" fmla="*/ 1163 h 1246"/>
                    <a:gd name="T28" fmla="*/ 737 w 2114"/>
                    <a:gd name="T29" fmla="*/ 1222 h 1246"/>
                    <a:gd name="T30" fmla="*/ 950 w 2114"/>
                    <a:gd name="T31" fmla="*/ 1246 h 1246"/>
                    <a:gd name="T32" fmla="*/ 1164 w 2114"/>
                    <a:gd name="T33" fmla="*/ 1246 h 1246"/>
                    <a:gd name="T34" fmla="*/ 1366 w 2114"/>
                    <a:gd name="T35" fmla="*/ 1222 h 1246"/>
                    <a:gd name="T36" fmla="*/ 1556 w 2114"/>
                    <a:gd name="T37" fmla="*/ 1163 h 1246"/>
                    <a:gd name="T38" fmla="*/ 1722 w 2114"/>
                    <a:gd name="T39" fmla="*/ 1104 h 1246"/>
                    <a:gd name="T40" fmla="*/ 1865 w 2114"/>
                    <a:gd name="T41" fmla="*/ 1021 h 1246"/>
                    <a:gd name="T42" fmla="*/ 1983 w 2114"/>
                    <a:gd name="T43" fmla="*/ 914 h 1246"/>
                    <a:gd name="T44" fmla="*/ 2066 w 2114"/>
                    <a:gd name="T45" fmla="*/ 807 h 1246"/>
                    <a:gd name="T46" fmla="*/ 2102 w 2114"/>
                    <a:gd name="T47" fmla="*/ 688 h 1246"/>
                    <a:gd name="T48" fmla="*/ 2102 w 2114"/>
                    <a:gd name="T49" fmla="*/ 558 h 1246"/>
                    <a:gd name="T50" fmla="*/ 2066 w 2114"/>
                    <a:gd name="T51" fmla="*/ 439 h 1246"/>
                    <a:gd name="T52" fmla="*/ 1983 w 2114"/>
                    <a:gd name="T53" fmla="*/ 332 h 1246"/>
                    <a:gd name="T54" fmla="*/ 1865 w 2114"/>
                    <a:gd name="T55" fmla="*/ 226 h 1246"/>
                    <a:gd name="T56" fmla="*/ 1722 w 2114"/>
                    <a:gd name="T57" fmla="*/ 142 h 1246"/>
                    <a:gd name="T58" fmla="*/ 1556 w 2114"/>
                    <a:gd name="T59" fmla="*/ 83 h 1246"/>
                    <a:gd name="T60" fmla="*/ 1366 w 2114"/>
                    <a:gd name="T61" fmla="*/ 36 h 1246"/>
                    <a:gd name="T62" fmla="*/ 1164 w 2114"/>
                    <a:gd name="T63" fmla="*/ 0 h 124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14"/>
                    <a:gd name="T97" fmla="*/ 0 h 1246"/>
                    <a:gd name="T98" fmla="*/ 2114 w 2114"/>
                    <a:gd name="T99" fmla="*/ 1246 h 124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14" h="1246">
                      <a:moveTo>
                        <a:pt x="1057" y="0"/>
                      </a:moveTo>
                      <a:lnTo>
                        <a:pt x="950" y="0"/>
                      </a:lnTo>
                      <a:lnTo>
                        <a:pt x="843" y="24"/>
                      </a:lnTo>
                      <a:lnTo>
                        <a:pt x="737" y="36"/>
                      </a:lnTo>
                      <a:lnTo>
                        <a:pt x="653" y="59"/>
                      </a:lnTo>
                      <a:lnTo>
                        <a:pt x="558" y="83"/>
                      </a:lnTo>
                      <a:lnTo>
                        <a:pt x="463" y="119"/>
                      </a:lnTo>
                      <a:lnTo>
                        <a:pt x="392" y="142"/>
                      </a:lnTo>
                      <a:lnTo>
                        <a:pt x="321" y="190"/>
                      </a:lnTo>
                      <a:lnTo>
                        <a:pt x="250" y="226"/>
                      </a:lnTo>
                      <a:lnTo>
                        <a:pt x="178" y="285"/>
                      </a:lnTo>
                      <a:lnTo>
                        <a:pt x="131" y="332"/>
                      </a:lnTo>
                      <a:lnTo>
                        <a:pt x="95" y="392"/>
                      </a:lnTo>
                      <a:lnTo>
                        <a:pt x="60" y="439"/>
                      </a:lnTo>
                      <a:lnTo>
                        <a:pt x="36" y="499"/>
                      </a:lnTo>
                      <a:lnTo>
                        <a:pt x="12" y="558"/>
                      </a:lnTo>
                      <a:lnTo>
                        <a:pt x="0" y="629"/>
                      </a:lnTo>
                      <a:lnTo>
                        <a:pt x="12" y="688"/>
                      </a:lnTo>
                      <a:lnTo>
                        <a:pt x="36" y="748"/>
                      </a:lnTo>
                      <a:lnTo>
                        <a:pt x="60" y="807"/>
                      </a:lnTo>
                      <a:lnTo>
                        <a:pt x="95" y="866"/>
                      </a:lnTo>
                      <a:lnTo>
                        <a:pt x="131" y="914"/>
                      </a:lnTo>
                      <a:lnTo>
                        <a:pt x="178" y="973"/>
                      </a:lnTo>
                      <a:lnTo>
                        <a:pt x="250" y="1021"/>
                      </a:lnTo>
                      <a:lnTo>
                        <a:pt x="321" y="1056"/>
                      </a:lnTo>
                      <a:lnTo>
                        <a:pt x="392" y="1104"/>
                      </a:lnTo>
                      <a:lnTo>
                        <a:pt x="463" y="1139"/>
                      </a:lnTo>
                      <a:lnTo>
                        <a:pt x="558" y="1163"/>
                      </a:lnTo>
                      <a:lnTo>
                        <a:pt x="653" y="1199"/>
                      </a:lnTo>
                      <a:lnTo>
                        <a:pt x="737" y="1222"/>
                      </a:lnTo>
                      <a:lnTo>
                        <a:pt x="843" y="1234"/>
                      </a:lnTo>
                      <a:lnTo>
                        <a:pt x="950" y="1246"/>
                      </a:lnTo>
                      <a:lnTo>
                        <a:pt x="1057" y="1246"/>
                      </a:lnTo>
                      <a:lnTo>
                        <a:pt x="1164" y="1246"/>
                      </a:lnTo>
                      <a:lnTo>
                        <a:pt x="1271" y="1234"/>
                      </a:lnTo>
                      <a:lnTo>
                        <a:pt x="1366" y="1222"/>
                      </a:lnTo>
                      <a:lnTo>
                        <a:pt x="1473" y="1199"/>
                      </a:lnTo>
                      <a:lnTo>
                        <a:pt x="1556" y="1163"/>
                      </a:lnTo>
                      <a:lnTo>
                        <a:pt x="1639" y="1139"/>
                      </a:lnTo>
                      <a:lnTo>
                        <a:pt x="1722" y="1104"/>
                      </a:lnTo>
                      <a:lnTo>
                        <a:pt x="1805" y="1056"/>
                      </a:lnTo>
                      <a:lnTo>
                        <a:pt x="1865" y="1021"/>
                      </a:lnTo>
                      <a:lnTo>
                        <a:pt x="1924" y="973"/>
                      </a:lnTo>
                      <a:lnTo>
                        <a:pt x="1983" y="914"/>
                      </a:lnTo>
                      <a:lnTo>
                        <a:pt x="2031" y="866"/>
                      </a:lnTo>
                      <a:lnTo>
                        <a:pt x="2066" y="807"/>
                      </a:lnTo>
                      <a:lnTo>
                        <a:pt x="2090" y="748"/>
                      </a:lnTo>
                      <a:lnTo>
                        <a:pt x="2102" y="688"/>
                      </a:lnTo>
                      <a:lnTo>
                        <a:pt x="2114" y="629"/>
                      </a:lnTo>
                      <a:lnTo>
                        <a:pt x="2102" y="558"/>
                      </a:lnTo>
                      <a:lnTo>
                        <a:pt x="2090" y="499"/>
                      </a:lnTo>
                      <a:lnTo>
                        <a:pt x="2066" y="439"/>
                      </a:lnTo>
                      <a:lnTo>
                        <a:pt x="2031" y="392"/>
                      </a:lnTo>
                      <a:lnTo>
                        <a:pt x="1983" y="332"/>
                      </a:lnTo>
                      <a:lnTo>
                        <a:pt x="1924" y="285"/>
                      </a:lnTo>
                      <a:lnTo>
                        <a:pt x="1865" y="226"/>
                      </a:lnTo>
                      <a:lnTo>
                        <a:pt x="1805" y="190"/>
                      </a:lnTo>
                      <a:lnTo>
                        <a:pt x="1722" y="142"/>
                      </a:lnTo>
                      <a:lnTo>
                        <a:pt x="1639" y="119"/>
                      </a:lnTo>
                      <a:lnTo>
                        <a:pt x="1556" y="83"/>
                      </a:lnTo>
                      <a:lnTo>
                        <a:pt x="1473" y="59"/>
                      </a:lnTo>
                      <a:lnTo>
                        <a:pt x="1366" y="36"/>
                      </a:lnTo>
                      <a:lnTo>
                        <a:pt x="1271" y="24"/>
                      </a:lnTo>
                      <a:lnTo>
                        <a:pt x="1164" y="0"/>
                      </a:lnTo>
                      <a:lnTo>
                        <a:pt x="1057" y="0"/>
                      </a:lnTo>
                      <a:close/>
                    </a:path>
                  </a:pathLst>
                </a:custGeom>
                <a:solidFill>
                  <a:srgbClr val="00BBB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2" name="Freeform 98"/>
                <p:cNvSpPr>
                  <a:spLocks/>
                </p:cNvSpPr>
                <p:nvPr/>
              </p:nvSpPr>
              <p:spPr bwMode="auto">
                <a:xfrm>
                  <a:off x="1972" y="2344"/>
                  <a:ext cx="2066" cy="1222"/>
                </a:xfrm>
                <a:custGeom>
                  <a:avLst/>
                  <a:gdLst>
                    <a:gd name="T0" fmla="*/ 926 w 2066"/>
                    <a:gd name="T1" fmla="*/ 0 h 1222"/>
                    <a:gd name="T2" fmla="*/ 724 w 2066"/>
                    <a:gd name="T3" fmla="*/ 36 h 1222"/>
                    <a:gd name="T4" fmla="*/ 546 w 2066"/>
                    <a:gd name="T5" fmla="*/ 83 h 1222"/>
                    <a:gd name="T6" fmla="*/ 380 w 2066"/>
                    <a:gd name="T7" fmla="*/ 142 h 1222"/>
                    <a:gd name="T8" fmla="*/ 238 w 2066"/>
                    <a:gd name="T9" fmla="*/ 225 h 1222"/>
                    <a:gd name="T10" fmla="*/ 131 w 2066"/>
                    <a:gd name="T11" fmla="*/ 320 h 1222"/>
                    <a:gd name="T12" fmla="*/ 59 w 2066"/>
                    <a:gd name="T13" fmla="*/ 427 h 1222"/>
                    <a:gd name="T14" fmla="*/ 12 w 2066"/>
                    <a:gd name="T15" fmla="*/ 558 h 1222"/>
                    <a:gd name="T16" fmla="*/ 12 w 2066"/>
                    <a:gd name="T17" fmla="*/ 676 h 1222"/>
                    <a:gd name="T18" fmla="*/ 59 w 2066"/>
                    <a:gd name="T19" fmla="*/ 795 h 1222"/>
                    <a:gd name="T20" fmla="*/ 131 w 2066"/>
                    <a:gd name="T21" fmla="*/ 902 h 1222"/>
                    <a:gd name="T22" fmla="*/ 238 w 2066"/>
                    <a:gd name="T23" fmla="*/ 997 h 1222"/>
                    <a:gd name="T24" fmla="*/ 380 w 2066"/>
                    <a:gd name="T25" fmla="*/ 1080 h 1222"/>
                    <a:gd name="T26" fmla="*/ 546 w 2066"/>
                    <a:gd name="T27" fmla="*/ 1151 h 1222"/>
                    <a:gd name="T28" fmla="*/ 724 w 2066"/>
                    <a:gd name="T29" fmla="*/ 1199 h 1222"/>
                    <a:gd name="T30" fmla="*/ 926 w 2066"/>
                    <a:gd name="T31" fmla="*/ 1222 h 1222"/>
                    <a:gd name="T32" fmla="*/ 1140 w 2066"/>
                    <a:gd name="T33" fmla="*/ 1222 h 1222"/>
                    <a:gd name="T34" fmla="*/ 1342 w 2066"/>
                    <a:gd name="T35" fmla="*/ 1199 h 1222"/>
                    <a:gd name="T36" fmla="*/ 1520 w 2066"/>
                    <a:gd name="T37" fmla="*/ 1151 h 1222"/>
                    <a:gd name="T38" fmla="*/ 1686 w 2066"/>
                    <a:gd name="T39" fmla="*/ 1080 h 1222"/>
                    <a:gd name="T40" fmla="*/ 1829 w 2066"/>
                    <a:gd name="T41" fmla="*/ 997 h 1222"/>
                    <a:gd name="T42" fmla="*/ 1936 w 2066"/>
                    <a:gd name="T43" fmla="*/ 902 h 1222"/>
                    <a:gd name="T44" fmla="*/ 2019 w 2066"/>
                    <a:gd name="T45" fmla="*/ 795 h 1222"/>
                    <a:gd name="T46" fmla="*/ 2054 w 2066"/>
                    <a:gd name="T47" fmla="*/ 676 h 1222"/>
                    <a:gd name="T48" fmla="*/ 2054 w 2066"/>
                    <a:gd name="T49" fmla="*/ 558 h 1222"/>
                    <a:gd name="T50" fmla="*/ 2019 w 2066"/>
                    <a:gd name="T51" fmla="*/ 427 h 1222"/>
                    <a:gd name="T52" fmla="*/ 1936 w 2066"/>
                    <a:gd name="T53" fmla="*/ 320 h 1222"/>
                    <a:gd name="T54" fmla="*/ 1829 w 2066"/>
                    <a:gd name="T55" fmla="*/ 225 h 1222"/>
                    <a:gd name="T56" fmla="*/ 1686 w 2066"/>
                    <a:gd name="T57" fmla="*/ 142 h 1222"/>
                    <a:gd name="T58" fmla="*/ 1520 w 2066"/>
                    <a:gd name="T59" fmla="*/ 83 h 1222"/>
                    <a:gd name="T60" fmla="*/ 1342 w 2066"/>
                    <a:gd name="T61" fmla="*/ 36 h 1222"/>
                    <a:gd name="T62" fmla="*/ 1140 w 2066"/>
                    <a:gd name="T63" fmla="*/ 0 h 12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66"/>
                    <a:gd name="T97" fmla="*/ 0 h 1222"/>
                    <a:gd name="T98" fmla="*/ 2066 w 2066"/>
                    <a:gd name="T99" fmla="*/ 1222 h 12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66" h="1222">
                      <a:moveTo>
                        <a:pt x="1033" y="0"/>
                      </a:moveTo>
                      <a:lnTo>
                        <a:pt x="926" y="0"/>
                      </a:lnTo>
                      <a:lnTo>
                        <a:pt x="819" y="24"/>
                      </a:lnTo>
                      <a:lnTo>
                        <a:pt x="724" y="36"/>
                      </a:lnTo>
                      <a:lnTo>
                        <a:pt x="629" y="59"/>
                      </a:lnTo>
                      <a:lnTo>
                        <a:pt x="546" y="83"/>
                      </a:lnTo>
                      <a:lnTo>
                        <a:pt x="451" y="107"/>
                      </a:lnTo>
                      <a:lnTo>
                        <a:pt x="380" y="142"/>
                      </a:lnTo>
                      <a:lnTo>
                        <a:pt x="309" y="190"/>
                      </a:lnTo>
                      <a:lnTo>
                        <a:pt x="238" y="225"/>
                      </a:lnTo>
                      <a:lnTo>
                        <a:pt x="178" y="273"/>
                      </a:lnTo>
                      <a:lnTo>
                        <a:pt x="131" y="320"/>
                      </a:lnTo>
                      <a:lnTo>
                        <a:pt x="83" y="380"/>
                      </a:lnTo>
                      <a:lnTo>
                        <a:pt x="59" y="427"/>
                      </a:lnTo>
                      <a:lnTo>
                        <a:pt x="36" y="498"/>
                      </a:lnTo>
                      <a:lnTo>
                        <a:pt x="12" y="558"/>
                      </a:lnTo>
                      <a:lnTo>
                        <a:pt x="0" y="617"/>
                      </a:lnTo>
                      <a:lnTo>
                        <a:pt x="12" y="676"/>
                      </a:lnTo>
                      <a:lnTo>
                        <a:pt x="36" y="736"/>
                      </a:lnTo>
                      <a:lnTo>
                        <a:pt x="59" y="795"/>
                      </a:lnTo>
                      <a:lnTo>
                        <a:pt x="83" y="854"/>
                      </a:lnTo>
                      <a:lnTo>
                        <a:pt x="131" y="902"/>
                      </a:lnTo>
                      <a:lnTo>
                        <a:pt x="178" y="949"/>
                      </a:lnTo>
                      <a:lnTo>
                        <a:pt x="238" y="997"/>
                      </a:lnTo>
                      <a:lnTo>
                        <a:pt x="309" y="1044"/>
                      </a:lnTo>
                      <a:lnTo>
                        <a:pt x="380" y="1080"/>
                      </a:lnTo>
                      <a:lnTo>
                        <a:pt x="451" y="1127"/>
                      </a:lnTo>
                      <a:lnTo>
                        <a:pt x="546" y="1151"/>
                      </a:lnTo>
                      <a:lnTo>
                        <a:pt x="629" y="1175"/>
                      </a:lnTo>
                      <a:lnTo>
                        <a:pt x="724" y="1199"/>
                      </a:lnTo>
                      <a:lnTo>
                        <a:pt x="819" y="1210"/>
                      </a:lnTo>
                      <a:lnTo>
                        <a:pt x="926" y="1222"/>
                      </a:lnTo>
                      <a:lnTo>
                        <a:pt x="1033" y="1222"/>
                      </a:lnTo>
                      <a:lnTo>
                        <a:pt x="1140" y="1222"/>
                      </a:lnTo>
                      <a:lnTo>
                        <a:pt x="1235" y="1210"/>
                      </a:lnTo>
                      <a:lnTo>
                        <a:pt x="1342" y="1199"/>
                      </a:lnTo>
                      <a:lnTo>
                        <a:pt x="1437" y="1175"/>
                      </a:lnTo>
                      <a:lnTo>
                        <a:pt x="1520" y="1151"/>
                      </a:lnTo>
                      <a:lnTo>
                        <a:pt x="1603" y="1127"/>
                      </a:lnTo>
                      <a:lnTo>
                        <a:pt x="1686" y="1080"/>
                      </a:lnTo>
                      <a:lnTo>
                        <a:pt x="1758" y="1044"/>
                      </a:lnTo>
                      <a:lnTo>
                        <a:pt x="1829" y="997"/>
                      </a:lnTo>
                      <a:lnTo>
                        <a:pt x="1888" y="949"/>
                      </a:lnTo>
                      <a:lnTo>
                        <a:pt x="1936" y="902"/>
                      </a:lnTo>
                      <a:lnTo>
                        <a:pt x="1983" y="854"/>
                      </a:lnTo>
                      <a:lnTo>
                        <a:pt x="2019" y="795"/>
                      </a:lnTo>
                      <a:lnTo>
                        <a:pt x="2042" y="736"/>
                      </a:lnTo>
                      <a:lnTo>
                        <a:pt x="2054" y="676"/>
                      </a:lnTo>
                      <a:lnTo>
                        <a:pt x="2066" y="617"/>
                      </a:lnTo>
                      <a:lnTo>
                        <a:pt x="2054" y="558"/>
                      </a:lnTo>
                      <a:lnTo>
                        <a:pt x="2042" y="498"/>
                      </a:lnTo>
                      <a:lnTo>
                        <a:pt x="2019" y="427"/>
                      </a:lnTo>
                      <a:lnTo>
                        <a:pt x="1983" y="380"/>
                      </a:lnTo>
                      <a:lnTo>
                        <a:pt x="1936" y="320"/>
                      </a:lnTo>
                      <a:lnTo>
                        <a:pt x="1888" y="273"/>
                      </a:lnTo>
                      <a:lnTo>
                        <a:pt x="1829" y="225"/>
                      </a:lnTo>
                      <a:lnTo>
                        <a:pt x="1758" y="190"/>
                      </a:lnTo>
                      <a:lnTo>
                        <a:pt x="1686" y="142"/>
                      </a:lnTo>
                      <a:lnTo>
                        <a:pt x="1603" y="107"/>
                      </a:lnTo>
                      <a:lnTo>
                        <a:pt x="1520" y="83"/>
                      </a:lnTo>
                      <a:lnTo>
                        <a:pt x="1437" y="59"/>
                      </a:lnTo>
                      <a:lnTo>
                        <a:pt x="1342" y="36"/>
                      </a:lnTo>
                      <a:lnTo>
                        <a:pt x="1235" y="24"/>
                      </a:lnTo>
                      <a:lnTo>
                        <a:pt x="1140" y="0"/>
                      </a:lnTo>
                      <a:lnTo>
                        <a:pt x="1033" y="0"/>
                      </a:lnTo>
                      <a:close/>
                    </a:path>
                  </a:pathLst>
                </a:custGeom>
                <a:solidFill>
                  <a:srgbClr val="00B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3" name="Freeform 99"/>
                <p:cNvSpPr>
                  <a:spLocks/>
                </p:cNvSpPr>
                <p:nvPr/>
              </p:nvSpPr>
              <p:spPr bwMode="auto">
                <a:xfrm>
                  <a:off x="1996" y="2356"/>
                  <a:ext cx="2018" cy="1198"/>
                </a:xfrm>
                <a:custGeom>
                  <a:avLst/>
                  <a:gdLst>
                    <a:gd name="T0" fmla="*/ 902 w 2018"/>
                    <a:gd name="T1" fmla="*/ 0 h 1198"/>
                    <a:gd name="T2" fmla="*/ 712 w 2018"/>
                    <a:gd name="T3" fmla="*/ 35 h 1198"/>
                    <a:gd name="T4" fmla="*/ 534 w 2018"/>
                    <a:gd name="T5" fmla="*/ 83 h 1198"/>
                    <a:gd name="T6" fmla="*/ 368 w 2018"/>
                    <a:gd name="T7" fmla="*/ 142 h 1198"/>
                    <a:gd name="T8" fmla="*/ 237 w 2018"/>
                    <a:gd name="T9" fmla="*/ 225 h 1198"/>
                    <a:gd name="T10" fmla="*/ 130 w 2018"/>
                    <a:gd name="T11" fmla="*/ 320 h 1198"/>
                    <a:gd name="T12" fmla="*/ 59 w 2018"/>
                    <a:gd name="T13" fmla="*/ 427 h 1198"/>
                    <a:gd name="T14" fmla="*/ 12 w 2018"/>
                    <a:gd name="T15" fmla="*/ 546 h 1198"/>
                    <a:gd name="T16" fmla="*/ 12 w 2018"/>
                    <a:gd name="T17" fmla="*/ 664 h 1198"/>
                    <a:gd name="T18" fmla="*/ 59 w 2018"/>
                    <a:gd name="T19" fmla="*/ 783 h 1198"/>
                    <a:gd name="T20" fmla="*/ 130 w 2018"/>
                    <a:gd name="T21" fmla="*/ 890 h 1198"/>
                    <a:gd name="T22" fmla="*/ 237 w 2018"/>
                    <a:gd name="T23" fmla="*/ 985 h 1198"/>
                    <a:gd name="T24" fmla="*/ 368 w 2018"/>
                    <a:gd name="T25" fmla="*/ 1056 h 1198"/>
                    <a:gd name="T26" fmla="*/ 534 w 2018"/>
                    <a:gd name="T27" fmla="*/ 1127 h 1198"/>
                    <a:gd name="T28" fmla="*/ 712 w 2018"/>
                    <a:gd name="T29" fmla="*/ 1175 h 1198"/>
                    <a:gd name="T30" fmla="*/ 902 w 2018"/>
                    <a:gd name="T31" fmla="*/ 1198 h 1198"/>
                    <a:gd name="T32" fmla="*/ 1116 w 2018"/>
                    <a:gd name="T33" fmla="*/ 1198 h 1198"/>
                    <a:gd name="T34" fmla="*/ 1306 w 2018"/>
                    <a:gd name="T35" fmla="*/ 1175 h 1198"/>
                    <a:gd name="T36" fmla="*/ 1484 w 2018"/>
                    <a:gd name="T37" fmla="*/ 1127 h 1198"/>
                    <a:gd name="T38" fmla="*/ 1650 w 2018"/>
                    <a:gd name="T39" fmla="*/ 1056 h 1198"/>
                    <a:gd name="T40" fmla="*/ 1781 w 2018"/>
                    <a:gd name="T41" fmla="*/ 985 h 1198"/>
                    <a:gd name="T42" fmla="*/ 1888 w 2018"/>
                    <a:gd name="T43" fmla="*/ 890 h 1198"/>
                    <a:gd name="T44" fmla="*/ 1971 w 2018"/>
                    <a:gd name="T45" fmla="*/ 783 h 1198"/>
                    <a:gd name="T46" fmla="*/ 2007 w 2018"/>
                    <a:gd name="T47" fmla="*/ 664 h 1198"/>
                    <a:gd name="T48" fmla="*/ 2007 w 2018"/>
                    <a:gd name="T49" fmla="*/ 546 h 1198"/>
                    <a:gd name="T50" fmla="*/ 1971 w 2018"/>
                    <a:gd name="T51" fmla="*/ 427 h 1198"/>
                    <a:gd name="T52" fmla="*/ 1888 w 2018"/>
                    <a:gd name="T53" fmla="*/ 320 h 1198"/>
                    <a:gd name="T54" fmla="*/ 1781 w 2018"/>
                    <a:gd name="T55" fmla="*/ 225 h 1198"/>
                    <a:gd name="T56" fmla="*/ 1650 w 2018"/>
                    <a:gd name="T57" fmla="*/ 142 h 1198"/>
                    <a:gd name="T58" fmla="*/ 1484 w 2018"/>
                    <a:gd name="T59" fmla="*/ 83 h 1198"/>
                    <a:gd name="T60" fmla="*/ 1306 w 2018"/>
                    <a:gd name="T61" fmla="*/ 35 h 1198"/>
                    <a:gd name="T62" fmla="*/ 1116 w 2018"/>
                    <a:gd name="T63" fmla="*/ 0 h 11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18"/>
                    <a:gd name="T97" fmla="*/ 0 h 1198"/>
                    <a:gd name="T98" fmla="*/ 2018 w 2018"/>
                    <a:gd name="T99" fmla="*/ 1198 h 11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18" h="1198">
                      <a:moveTo>
                        <a:pt x="1009" y="0"/>
                      </a:moveTo>
                      <a:lnTo>
                        <a:pt x="902" y="0"/>
                      </a:lnTo>
                      <a:lnTo>
                        <a:pt x="807" y="24"/>
                      </a:lnTo>
                      <a:lnTo>
                        <a:pt x="712" y="35"/>
                      </a:lnTo>
                      <a:lnTo>
                        <a:pt x="617" y="59"/>
                      </a:lnTo>
                      <a:lnTo>
                        <a:pt x="534" y="83"/>
                      </a:lnTo>
                      <a:lnTo>
                        <a:pt x="439" y="107"/>
                      </a:lnTo>
                      <a:lnTo>
                        <a:pt x="368" y="142"/>
                      </a:lnTo>
                      <a:lnTo>
                        <a:pt x="297" y="178"/>
                      </a:lnTo>
                      <a:lnTo>
                        <a:pt x="237" y="225"/>
                      </a:lnTo>
                      <a:lnTo>
                        <a:pt x="178" y="273"/>
                      </a:lnTo>
                      <a:lnTo>
                        <a:pt x="130" y="320"/>
                      </a:lnTo>
                      <a:lnTo>
                        <a:pt x="83" y="368"/>
                      </a:lnTo>
                      <a:lnTo>
                        <a:pt x="59" y="427"/>
                      </a:lnTo>
                      <a:lnTo>
                        <a:pt x="35" y="486"/>
                      </a:lnTo>
                      <a:lnTo>
                        <a:pt x="12" y="546"/>
                      </a:lnTo>
                      <a:lnTo>
                        <a:pt x="0" y="605"/>
                      </a:lnTo>
                      <a:lnTo>
                        <a:pt x="12" y="664"/>
                      </a:lnTo>
                      <a:lnTo>
                        <a:pt x="35" y="724"/>
                      </a:lnTo>
                      <a:lnTo>
                        <a:pt x="59" y="783"/>
                      </a:lnTo>
                      <a:lnTo>
                        <a:pt x="83" y="842"/>
                      </a:lnTo>
                      <a:lnTo>
                        <a:pt x="130" y="890"/>
                      </a:lnTo>
                      <a:lnTo>
                        <a:pt x="178" y="937"/>
                      </a:lnTo>
                      <a:lnTo>
                        <a:pt x="237" y="985"/>
                      </a:lnTo>
                      <a:lnTo>
                        <a:pt x="297" y="1020"/>
                      </a:lnTo>
                      <a:lnTo>
                        <a:pt x="368" y="1056"/>
                      </a:lnTo>
                      <a:lnTo>
                        <a:pt x="439" y="1104"/>
                      </a:lnTo>
                      <a:lnTo>
                        <a:pt x="534" y="1127"/>
                      </a:lnTo>
                      <a:lnTo>
                        <a:pt x="617" y="1151"/>
                      </a:lnTo>
                      <a:lnTo>
                        <a:pt x="712" y="1175"/>
                      </a:lnTo>
                      <a:lnTo>
                        <a:pt x="807" y="1187"/>
                      </a:lnTo>
                      <a:lnTo>
                        <a:pt x="902" y="1198"/>
                      </a:lnTo>
                      <a:lnTo>
                        <a:pt x="1009" y="1198"/>
                      </a:lnTo>
                      <a:lnTo>
                        <a:pt x="1116" y="1198"/>
                      </a:lnTo>
                      <a:lnTo>
                        <a:pt x="1211" y="1187"/>
                      </a:lnTo>
                      <a:lnTo>
                        <a:pt x="1306" y="1175"/>
                      </a:lnTo>
                      <a:lnTo>
                        <a:pt x="1401" y="1151"/>
                      </a:lnTo>
                      <a:lnTo>
                        <a:pt x="1484" y="1127"/>
                      </a:lnTo>
                      <a:lnTo>
                        <a:pt x="1567" y="1104"/>
                      </a:lnTo>
                      <a:lnTo>
                        <a:pt x="1650" y="1056"/>
                      </a:lnTo>
                      <a:lnTo>
                        <a:pt x="1722" y="1020"/>
                      </a:lnTo>
                      <a:lnTo>
                        <a:pt x="1781" y="985"/>
                      </a:lnTo>
                      <a:lnTo>
                        <a:pt x="1840" y="937"/>
                      </a:lnTo>
                      <a:lnTo>
                        <a:pt x="1888" y="890"/>
                      </a:lnTo>
                      <a:lnTo>
                        <a:pt x="1935" y="842"/>
                      </a:lnTo>
                      <a:lnTo>
                        <a:pt x="1971" y="783"/>
                      </a:lnTo>
                      <a:lnTo>
                        <a:pt x="1995" y="724"/>
                      </a:lnTo>
                      <a:lnTo>
                        <a:pt x="2007" y="664"/>
                      </a:lnTo>
                      <a:lnTo>
                        <a:pt x="2018" y="605"/>
                      </a:lnTo>
                      <a:lnTo>
                        <a:pt x="2007" y="546"/>
                      </a:lnTo>
                      <a:lnTo>
                        <a:pt x="1995" y="486"/>
                      </a:lnTo>
                      <a:lnTo>
                        <a:pt x="1971" y="427"/>
                      </a:lnTo>
                      <a:lnTo>
                        <a:pt x="1935" y="368"/>
                      </a:lnTo>
                      <a:lnTo>
                        <a:pt x="1888" y="320"/>
                      </a:lnTo>
                      <a:lnTo>
                        <a:pt x="1840" y="273"/>
                      </a:lnTo>
                      <a:lnTo>
                        <a:pt x="1781" y="225"/>
                      </a:lnTo>
                      <a:lnTo>
                        <a:pt x="1722" y="178"/>
                      </a:lnTo>
                      <a:lnTo>
                        <a:pt x="1650" y="142"/>
                      </a:lnTo>
                      <a:lnTo>
                        <a:pt x="1567" y="107"/>
                      </a:lnTo>
                      <a:lnTo>
                        <a:pt x="1484" y="83"/>
                      </a:lnTo>
                      <a:lnTo>
                        <a:pt x="1401" y="59"/>
                      </a:lnTo>
                      <a:lnTo>
                        <a:pt x="1306" y="35"/>
                      </a:lnTo>
                      <a:lnTo>
                        <a:pt x="1211" y="24"/>
                      </a:lnTo>
                      <a:lnTo>
                        <a:pt x="1116" y="0"/>
                      </a:lnTo>
                      <a:lnTo>
                        <a:pt x="1009" y="0"/>
                      </a:lnTo>
                      <a:close/>
                    </a:path>
                  </a:pathLst>
                </a:custGeom>
                <a:solidFill>
                  <a:srgbClr val="00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4" name="Freeform 100"/>
                <p:cNvSpPr>
                  <a:spLocks/>
                </p:cNvSpPr>
                <p:nvPr/>
              </p:nvSpPr>
              <p:spPr bwMode="auto">
                <a:xfrm>
                  <a:off x="2020" y="2368"/>
                  <a:ext cx="1971" cy="1175"/>
                </a:xfrm>
                <a:custGeom>
                  <a:avLst/>
                  <a:gdLst>
                    <a:gd name="T0" fmla="*/ 890 w 1971"/>
                    <a:gd name="T1" fmla="*/ 0 h 1175"/>
                    <a:gd name="T2" fmla="*/ 688 w 1971"/>
                    <a:gd name="T3" fmla="*/ 23 h 1175"/>
                    <a:gd name="T4" fmla="*/ 522 w 1971"/>
                    <a:gd name="T5" fmla="*/ 71 h 1175"/>
                    <a:gd name="T6" fmla="*/ 368 w 1971"/>
                    <a:gd name="T7" fmla="*/ 142 h 1175"/>
                    <a:gd name="T8" fmla="*/ 237 w 1971"/>
                    <a:gd name="T9" fmla="*/ 213 h 1175"/>
                    <a:gd name="T10" fmla="*/ 118 w 1971"/>
                    <a:gd name="T11" fmla="*/ 308 h 1175"/>
                    <a:gd name="T12" fmla="*/ 47 w 1971"/>
                    <a:gd name="T13" fmla="*/ 415 h 1175"/>
                    <a:gd name="T14" fmla="*/ 11 w 1971"/>
                    <a:gd name="T15" fmla="*/ 534 h 1175"/>
                    <a:gd name="T16" fmla="*/ 11 w 1971"/>
                    <a:gd name="T17" fmla="*/ 652 h 1175"/>
                    <a:gd name="T18" fmla="*/ 47 w 1971"/>
                    <a:gd name="T19" fmla="*/ 771 h 1175"/>
                    <a:gd name="T20" fmla="*/ 118 w 1971"/>
                    <a:gd name="T21" fmla="*/ 866 h 1175"/>
                    <a:gd name="T22" fmla="*/ 237 w 1971"/>
                    <a:gd name="T23" fmla="*/ 961 h 1175"/>
                    <a:gd name="T24" fmla="*/ 368 w 1971"/>
                    <a:gd name="T25" fmla="*/ 1044 h 1175"/>
                    <a:gd name="T26" fmla="*/ 522 w 1971"/>
                    <a:gd name="T27" fmla="*/ 1103 h 1175"/>
                    <a:gd name="T28" fmla="*/ 688 w 1971"/>
                    <a:gd name="T29" fmla="*/ 1151 h 1175"/>
                    <a:gd name="T30" fmla="*/ 890 w 1971"/>
                    <a:gd name="T31" fmla="*/ 1175 h 1175"/>
                    <a:gd name="T32" fmla="*/ 1092 w 1971"/>
                    <a:gd name="T33" fmla="*/ 1175 h 1175"/>
                    <a:gd name="T34" fmla="*/ 1270 w 1971"/>
                    <a:gd name="T35" fmla="*/ 1151 h 1175"/>
                    <a:gd name="T36" fmla="*/ 1460 w 1971"/>
                    <a:gd name="T37" fmla="*/ 1103 h 1175"/>
                    <a:gd name="T38" fmla="*/ 1615 w 1971"/>
                    <a:gd name="T39" fmla="*/ 1044 h 1175"/>
                    <a:gd name="T40" fmla="*/ 1745 w 1971"/>
                    <a:gd name="T41" fmla="*/ 961 h 1175"/>
                    <a:gd name="T42" fmla="*/ 1840 w 1971"/>
                    <a:gd name="T43" fmla="*/ 866 h 1175"/>
                    <a:gd name="T44" fmla="*/ 1923 w 1971"/>
                    <a:gd name="T45" fmla="*/ 771 h 1175"/>
                    <a:gd name="T46" fmla="*/ 1959 w 1971"/>
                    <a:gd name="T47" fmla="*/ 652 h 1175"/>
                    <a:gd name="T48" fmla="*/ 1959 w 1971"/>
                    <a:gd name="T49" fmla="*/ 534 h 1175"/>
                    <a:gd name="T50" fmla="*/ 1923 w 1971"/>
                    <a:gd name="T51" fmla="*/ 415 h 1175"/>
                    <a:gd name="T52" fmla="*/ 1840 w 1971"/>
                    <a:gd name="T53" fmla="*/ 308 h 1175"/>
                    <a:gd name="T54" fmla="*/ 1745 w 1971"/>
                    <a:gd name="T55" fmla="*/ 213 h 1175"/>
                    <a:gd name="T56" fmla="*/ 1615 w 1971"/>
                    <a:gd name="T57" fmla="*/ 142 h 1175"/>
                    <a:gd name="T58" fmla="*/ 1460 w 1971"/>
                    <a:gd name="T59" fmla="*/ 71 h 1175"/>
                    <a:gd name="T60" fmla="*/ 1270 w 1971"/>
                    <a:gd name="T61" fmla="*/ 23 h 1175"/>
                    <a:gd name="T62" fmla="*/ 1092 w 1971"/>
                    <a:gd name="T63" fmla="*/ 0 h 117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71"/>
                    <a:gd name="T97" fmla="*/ 0 h 1175"/>
                    <a:gd name="T98" fmla="*/ 1971 w 1971"/>
                    <a:gd name="T99" fmla="*/ 1175 h 117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71" h="1175">
                      <a:moveTo>
                        <a:pt x="985" y="0"/>
                      </a:moveTo>
                      <a:lnTo>
                        <a:pt x="890" y="0"/>
                      </a:lnTo>
                      <a:lnTo>
                        <a:pt x="783" y="23"/>
                      </a:lnTo>
                      <a:lnTo>
                        <a:pt x="688" y="23"/>
                      </a:lnTo>
                      <a:lnTo>
                        <a:pt x="605" y="47"/>
                      </a:lnTo>
                      <a:lnTo>
                        <a:pt x="522" y="71"/>
                      </a:lnTo>
                      <a:lnTo>
                        <a:pt x="439" y="106"/>
                      </a:lnTo>
                      <a:lnTo>
                        <a:pt x="368" y="142"/>
                      </a:lnTo>
                      <a:lnTo>
                        <a:pt x="296" y="178"/>
                      </a:lnTo>
                      <a:lnTo>
                        <a:pt x="237" y="213"/>
                      </a:lnTo>
                      <a:lnTo>
                        <a:pt x="166" y="261"/>
                      </a:lnTo>
                      <a:lnTo>
                        <a:pt x="118" y="308"/>
                      </a:lnTo>
                      <a:lnTo>
                        <a:pt x="83" y="368"/>
                      </a:lnTo>
                      <a:lnTo>
                        <a:pt x="47" y="415"/>
                      </a:lnTo>
                      <a:lnTo>
                        <a:pt x="23" y="474"/>
                      </a:lnTo>
                      <a:lnTo>
                        <a:pt x="11" y="534"/>
                      </a:lnTo>
                      <a:lnTo>
                        <a:pt x="0" y="593"/>
                      </a:lnTo>
                      <a:lnTo>
                        <a:pt x="11" y="652"/>
                      </a:lnTo>
                      <a:lnTo>
                        <a:pt x="23" y="712"/>
                      </a:lnTo>
                      <a:lnTo>
                        <a:pt x="47" y="771"/>
                      </a:lnTo>
                      <a:lnTo>
                        <a:pt x="83" y="819"/>
                      </a:lnTo>
                      <a:lnTo>
                        <a:pt x="118" y="866"/>
                      </a:lnTo>
                      <a:lnTo>
                        <a:pt x="166" y="913"/>
                      </a:lnTo>
                      <a:lnTo>
                        <a:pt x="237" y="961"/>
                      </a:lnTo>
                      <a:lnTo>
                        <a:pt x="296" y="997"/>
                      </a:lnTo>
                      <a:lnTo>
                        <a:pt x="368" y="1044"/>
                      </a:lnTo>
                      <a:lnTo>
                        <a:pt x="439" y="1080"/>
                      </a:lnTo>
                      <a:lnTo>
                        <a:pt x="522" y="1103"/>
                      </a:lnTo>
                      <a:lnTo>
                        <a:pt x="605" y="1127"/>
                      </a:lnTo>
                      <a:lnTo>
                        <a:pt x="688" y="1151"/>
                      </a:lnTo>
                      <a:lnTo>
                        <a:pt x="783" y="1163"/>
                      </a:lnTo>
                      <a:lnTo>
                        <a:pt x="890" y="1175"/>
                      </a:lnTo>
                      <a:lnTo>
                        <a:pt x="985" y="1175"/>
                      </a:lnTo>
                      <a:lnTo>
                        <a:pt x="1092" y="1175"/>
                      </a:lnTo>
                      <a:lnTo>
                        <a:pt x="1187" y="1163"/>
                      </a:lnTo>
                      <a:lnTo>
                        <a:pt x="1270" y="1151"/>
                      </a:lnTo>
                      <a:lnTo>
                        <a:pt x="1365" y="1127"/>
                      </a:lnTo>
                      <a:lnTo>
                        <a:pt x="1460" y="1103"/>
                      </a:lnTo>
                      <a:lnTo>
                        <a:pt x="1531" y="1080"/>
                      </a:lnTo>
                      <a:lnTo>
                        <a:pt x="1615" y="1044"/>
                      </a:lnTo>
                      <a:lnTo>
                        <a:pt x="1686" y="997"/>
                      </a:lnTo>
                      <a:lnTo>
                        <a:pt x="1745" y="961"/>
                      </a:lnTo>
                      <a:lnTo>
                        <a:pt x="1793" y="913"/>
                      </a:lnTo>
                      <a:lnTo>
                        <a:pt x="1840" y="866"/>
                      </a:lnTo>
                      <a:lnTo>
                        <a:pt x="1888" y="819"/>
                      </a:lnTo>
                      <a:lnTo>
                        <a:pt x="1923" y="771"/>
                      </a:lnTo>
                      <a:lnTo>
                        <a:pt x="1947" y="712"/>
                      </a:lnTo>
                      <a:lnTo>
                        <a:pt x="1959" y="652"/>
                      </a:lnTo>
                      <a:lnTo>
                        <a:pt x="1971" y="593"/>
                      </a:lnTo>
                      <a:lnTo>
                        <a:pt x="1959" y="534"/>
                      </a:lnTo>
                      <a:lnTo>
                        <a:pt x="1947" y="474"/>
                      </a:lnTo>
                      <a:lnTo>
                        <a:pt x="1923" y="415"/>
                      </a:lnTo>
                      <a:lnTo>
                        <a:pt x="1888" y="368"/>
                      </a:lnTo>
                      <a:lnTo>
                        <a:pt x="1840" y="308"/>
                      </a:lnTo>
                      <a:lnTo>
                        <a:pt x="1793" y="261"/>
                      </a:lnTo>
                      <a:lnTo>
                        <a:pt x="1745" y="213"/>
                      </a:lnTo>
                      <a:lnTo>
                        <a:pt x="1686" y="178"/>
                      </a:lnTo>
                      <a:lnTo>
                        <a:pt x="1615" y="142"/>
                      </a:lnTo>
                      <a:lnTo>
                        <a:pt x="1531" y="106"/>
                      </a:lnTo>
                      <a:lnTo>
                        <a:pt x="1460" y="71"/>
                      </a:lnTo>
                      <a:lnTo>
                        <a:pt x="1365" y="47"/>
                      </a:lnTo>
                      <a:lnTo>
                        <a:pt x="1270" y="23"/>
                      </a:lnTo>
                      <a:lnTo>
                        <a:pt x="1187" y="23"/>
                      </a:lnTo>
                      <a:lnTo>
                        <a:pt x="1092" y="0"/>
                      </a:lnTo>
                      <a:lnTo>
                        <a:pt x="985" y="0"/>
                      </a:lnTo>
                      <a:close/>
                    </a:path>
                  </a:pathLst>
                </a:custGeom>
                <a:solidFill>
                  <a:srgbClr val="00B6B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5" name="Freeform 101"/>
                <p:cNvSpPr>
                  <a:spLocks/>
                </p:cNvSpPr>
                <p:nvPr/>
              </p:nvSpPr>
              <p:spPr bwMode="auto">
                <a:xfrm>
                  <a:off x="2043" y="2380"/>
                  <a:ext cx="1924" cy="1151"/>
                </a:xfrm>
                <a:custGeom>
                  <a:avLst/>
                  <a:gdLst>
                    <a:gd name="T0" fmla="*/ 867 w 1924"/>
                    <a:gd name="T1" fmla="*/ 0 h 1151"/>
                    <a:gd name="T2" fmla="*/ 677 w 1924"/>
                    <a:gd name="T3" fmla="*/ 23 h 1151"/>
                    <a:gd name="T4" fmla="*/ 511 w 1924"/>
                    <a:gd name="T5" fmla="*/ 71 h 1151"/>
                    <a:gd name="T6" fmla="*/ 357 w 1924"/>
                    <a:gd name="T7" fmla="*/ 130 h 1151"/>
                    <a:gd name="T8" fmla="*/ 226 w 1924"/>
                    <a:gd name="T9" fmla="*/ 213 h 1151"/>
                    <a:gd name="T10" fmla="*/ 119 w 1924"/>
                    <a:gd name="T11" fmla="*/ 308 h 1151"/>
                    <a:gd name="T12" fmla="*/ 48 w 1924"/>
                    <a:gd name="T13" fmla="*/ 403 h 1151"/>
                    <a:gd name="T14" fmla="*/ 12 w 1924"/>
                    <a:gd name="T15" fmla="*/ 522 h 1151"/>
                    <a:gd name="T16" fmla="*/ 12 w 1924"/>
                    <a:gd name="T17" fmla="*/ 640 h 1151"/>
                    <a:gd name="T18" fmla="*/ 48 w 1924"/>
                    <a:gd name="T19" fmla="*/ 747 h 1151"/>
                    <a:gd name="T20" fmla="*/ 119 w 1924"/>
                    <a:gd name="T21" fmla="*/ 854 h 1151"/>
                    <a:gd name="T22" fmla="*/ 226 w 1924"/>
                    <a:gd name="T23" fmla="*/ 937 h 1151"/>
                    <a:gd name="T24" fmla="*/ 357 w 1924"/>
                    <a:gd name="T25" fmla="*/ 1020 h 1151"/>
                    <a:gd name="T26" fmla="*/ 511 w 1924"/>
                    <a:gd name="T27" fmla="*/ 1080 h 1151"/>
                    <a:gd name="T28" fmla="*/ 677 w 1924"/>
                    <a:gd name="T29" fmla="*/ 1127 h 1151"/>
                    <a:gd name="T30" fmla="*/ 867 w 1924"/>
                    <a:gd name="T31" fmla="*/ 1151 h 1151"/>
                    <a:gd name="T32" fmla="*/ 1069 w 1924"/>
                    <a:gd name="T33" fmla="*/ 1151 h 1151"/>
                    <a:gd name="T34" fmla="*/ 1247 w 1924"/>
                    <a:gd name="T35" fmla="*/ 1127 h 1151"/>
                    <a:gd name="T36" fmla="*/ 1425 w 1924"/>
                    <a:gd name="T37" fmla="*/ 1080 h 1151"/>
                    <a:gd name="T38" fmla="*/ 1568 w 1924"/>
                    <a:gd name="T39" fmla="*/ 1020 h 1151"/>
                    <a:gd name="T40" fmla="*/ 1698 w 1924"/>
                    <a:gd name="T41" fmla="*/ 937 h 1151"/>
                    <a:gd name="T42" fmla="*/ 1805 w 1924"/>
                    <a:gd name="T43" fmla="*/ 854 h 1151"/>
                    <a:gd name="T44" fmla="*/ 1876 w 1924"/>
                    <a:gd name="T45" fmla="*/ 747 h 1151"/>
                    <a:gd name="T46" fmla="*/ 1912 w 1924"/>
                    <a:gd name="T47" fmla="*/ 640 h 1151"/>
                    <a:gd name="T48" fmla="*/ 1912 w 1924"/>
                    <a:gd name="T49" fmla="*/ 522 h 1151"/>
                    <a:gd name="T50" fmla="*/ 1876 w 1924"/>
                    <a:gd name="T51" fmla="*/ 403 h 1151"/>
                    <a:gd name="T52" fmla="*/ 1805 w 1924"/>
                    <a:gd name="T53" fmla="*/ 308 h 1151"/>
                    <a:gd name="T54" fmla="*/ 1698 w 1924"/>
                    <a:gd name="T55" fmla="*/ 213 h 1151"/>
                    <a:gd name="T56" fmla="*/ 1568 w 1924"/>
                    <a:gd name="T57" fmla="*/ 130 h 1151"/>
                    <a:gd name="T58" fmla="*/ 1425 w 1924"/>
                    <a:gd name="T59" fmla="*/ 71 h 1151"/>
                    <a:gd name="T60" fmla="*/ 1247 w 1924"/>
                    <a:gd name="T61" fmla="*/ 23 h 1151"/>
                    <a:gd name="T62" fmla="*/ 1069 w 1924"/>
                    <a:gd name="T63" fmla="*/ 0 h 115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24"/>
                    <a:gd name="T97" fmla="*/ 0 h 1151"/>
                    <a:gd name="T98" fmla="*/ 1924 w 1924"/>
                    <a:gd name="T99" fmla="*/ 1151 h 115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24" h="1151">
                      <a:moveTo>
                        <a:pt x="962" y="0"/>
                      </a:moveTo>
                      <a:lnTo>
                        <a:pt x="867" y="0"/>
                      </a:lnTo>
                      <a:lnTo>
                        <a:pt x="772" y="23"/>
                      </a:lnTo>
                      <a:lnTo>
                        <a:pt x="677" y="23"/>
                      </a:lnTo>
                      <a:lnTo>
                        <a:pt x="594" y="47"/>
                      </a:lnTo>
                      <a:lnTo>
                        <a:pt x="511" y="71"/>
                      </a:lnTo>
                      <a:lnTo>
                        <a:pt x="428" y="106"/>
                      </a:lnTo>
                      <a:lnTo>
                        <a:pt x="357" y="130"/>
                      </a:lnTo>
                      <a:lnTo>
                        <a:pt x="285" y="178"/>
                      </a:lnTo>
                      <a:lnTo>
                        <a:pt x="226" y="213"/>
                      </a:lnTo>
                      <a:lnTo>
                        <a:pt x="167" y="261"/>
                      </a:lnTo>
                      <a:lnTo>
                        <a:pt x="119" y="308"/>
                      </a:lnTo>
                      <a:lnTo>
                        <a:pt x="83" y="356"/>
                      </a:lnTo>
                      <a:lnTo>
                        <a:pt x="48" y="403"/>
                      </a:lnTo>
                      <a:lnTo>
                        <a:pt x="24" y="462"/>
                      </a:lnTo>
                      <a:lnTo>
                        <a:pt x="12" y="522"/>
                      </a:lnTo>
                      <a:lnTo>
                        <a:pt x="0" y="581"/>
                      </a:lnTo>
                      <a:lnTo>
                        <a:pt x="12" y="640"/>
                      </a:lnTo>
                      <a:lnTo>
                        <a:pt x="24" y="700"/>
                      </a:lnTo>
                      <a:lnTo>
                        <a:pt x="48" y="747"/>
                      </a:lnTo>
                      <a:lnTo>
                        <a:pt x="83" y="807"/>
                      </a:lnTo>
                      <a:lnTo>
                        <a:pt x="119" y="854"/>
                      </a:lnTo>
                      <a:lnTo>
                        <a:pt x="167" y="901"/>
                      </a:lnTo>
                      <a:lnTo>
                        <a:pt x="226" y="937"/>
                      </a:lnTo>
                      <a:lnTo>
                        <a:pt x="285" y="985"/>
                      </a:lnTo>
                      <a:lnTo>
                        <a:pt x="357" y="1020"/>
                      </a:lnTo>
                      <a:lnTo>
                        <a:pt x="428" y="1056"/>
                      </a:lnTo>
                      <a:lnTo>
                        <a:pt x="511" y="1080"/>
                      </a:lnTo>
                      <a:lnTo>
                        <a:pt x="594" y="1103"/>
                      </a:lnTo>
                      <a:lnTo>
                        <a:pt x="677" y="1127"/>
                      </a:lnTo>
                      <a:lnTo>
                        <a:pt x="772" y="1139"/>
                      </a:lnTo>
                      <a:lnTo>
                        <a:pt x="867" y="1151"/>
                      </a:lnTo>
                      <a:lnTo>
                        <a:pt x="962" y="1151"/>
                      </a:lnTo>
                      <a:lnTo>
                        <a:pt x="1069" y="1151"/>
                      </a:lnTo>
                      <a:lnTo>
                        <a:pt x="1152" y="1139"/>
                      </a:lnTo>
                      <a:lnTo>
                        <a:pt x="1247" y="1127"/>
                      </a:lnTo>
                      <a:lnTo>
                        <a:pt x="1342" y="1103"/>
                      </a:lnTo>
                      <a:lnTo>
                        <a:pt x="1425" y="1080"/>
                      </a:lnTo>
                      <a:lnTo>
                        <a:pt x="1497" y="1056"/>
                      </a:lnTo>
                      <a:lnTo>
                        <a:pt x="1568" y="1020"/>
                      </a:lnTo>
                      <a:lnTo>
                        <a:pt x="1639" y="985"/>
                      </a:lnTo>
                      <a:lnTo>
                        <a:pt x="1698" y="937"/>
                      </a:lnTo>
                      <a:lnTo>
                        <a:pt x="1758" y="901"/>
                      </a:lnTo>
                      <a:lnTo>
                        <a:pt x="1805" y="854"/>
                      </a:lnTo>
                      <a:lnTo>
                        <a:pt x="1841" y="807"/>
                      </a:lnTo>
                      <a:lnTo>
                        <a:pt x="1876" y="747"/>
                      </a:lnTo>
                      <a:lnTo>
                        <a:pt x="1900" y="700"/>
                      </a:lnTo>
                      <a:lnTo>
                        <a:pt x="1912" y="640"/>
                      </a:lnTo>
                      <a:lnTo>
                        <a:pt x="1924" y="581"/>
                      </a:lnTo>
                      <a:lnTo>
                        <a:pt x="1912" y="522"/>
                      </a:lnTo>
                      <a:lnTo>
                        <a:pt x="1900" y="462"/>
                      </a:lnTo>
                      <a:lnTo>
                        <a:pt x="1876" y="403"/>
                      </a:lnTo>
                      <a:lnTo>
                        <a:pt x="1841" y="356"/>
                      </a:lnTo>
                      <a:lnTo>
                        <a:pt x="1805" y="308"/>
                      </a:lnTo>
                      <a:lnTo>
                        <a:pt x="1758" y="261"/>
                      </a:lnTo>
                      <a:lnTo>
                        <a:pt x="1698" y="213"/>
                      </a:lnTo>
                      <a:lnTo>
                        <a:pt x="1639" y="178"/>
                      </a:lnTo>
                      <a:lnTo>
                        <a:pt x="1568" y="130"/>
                      </a:lnTo>
                      <a:lnTo>
                        <a:pt x="1497" y="106"/>
                      </a:lnTo>
                      <a:lnTo>
                        <a:pt x="1425" y="71"/>
                      </a:lnTo>
                      <a:lnTo>
                        <a:pt x="1342" y="47"/>
                      </a:lnTo>
                      <a:lnTo>
                        <a:pt x="1247" y="23"/>
                      </a:lnTo>
                      <a:lnTo>
                        <a:pt x="1152" y="23"/>
                      </a:lnTo>
                      <a:lnTo>
                        <a:pt x="1069" y="0"/>
                      </a:lnTo>
                      <a:lnTo>
                        <a:pt x="962" y="0"/>
                      </a:lnTo>
                      <a:close/>
                    </a:path>
                  </a:pathLst>
                </a:custGeom>
                <a:solidFill>
                  <a:srgbClr val="00B4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6" name="Freeform 102"/>
                <p:cNvSpPr>
                  <a:spLocks/>
                </p:cNvSpPr>
                <p:nvPr/>
              </p:nvSpPr>
              <p:spPr bwMode="auto">
                <a:xfrm>
                  <a:off x="2067" y="2403"/>
                  <a:ext cx="1876" cy="1104"/>
                </a:xfrm>
                <a:custGeom>
                  <a:avLst/>
                  <a:gdLst>
                    <a:gd name="T0" fmla="*/ 843 w 1876"/>
                    <a:gd name="T1" fmla="*/ 0 h 1104"/>
                    <a:gd name="T2" fmla="*/ 653 w 1876"/>
                    <a:gd name="T3" fmla="*/ 24 h 1104"/>
                    <a:gd name="T4" fmla="*/ 499 w 1876"/>
                    <a:gd name="T5" fmla="*/ 71 h 1104"/>
                    <a:gd name="T6" fmla="*/ 344 w 1876"/>
                    <a:gd name="T7" fmla="*/ 131 h 1104"/>
                    <a:gd name="T8" fmla="*/ 226 w 1876"/>
                    <a:gd name="T9" fmla="*/ 202 h 1104"/>
                    <a:gd name="T10" fmla="*/ 119 w 1876"/>
                    <a:gd name="T11" fmla="*/ 297 h 1104"/>
                    <a:gd name="T12" fmla="*/ 48 w 1876"/>
                    <a:gd name="T13" fmla="*/ 392 h 1104"/>
                    <a:gd name="T14" fmla="*/ 12 w 1876"/>
                    <a:gd name="T15" fmla="*/ 499 h 1104"/>
                    <a:gd name="T16" fmla="*/ 12 w 1876"/>
                    <a:gd name="T17" fmla="*/ 606 h 1104"/>
                    <a:gd name="T18" fmla="*/ 48 w 1876"/>
                    <a:gd name="T19" fmla="*/ 724 h 1104"/>
                    <a:gd name="T20" fmla="*/ 119 w 1876"/>
                    <a:gd name="T21" fmla="*/ 819 h 1104"/>
                    <a:gd name="T22" fmla="*/ 226 w 1876"/>
                    <a:gd name="T23" fmla="*/ 902 h 1104"/>
                    <a:gd name="T24" fmla="*/ 344 w 1876"/>
                    <a:gd name="T25" fmla="*/ 973 h 1104"/>
                    <a:gd name="T26" fmla="*/ 499 w 1876"/>
                    <a:gd name="T27" fmla="*/ 1033 h 1104"/>
                    <a:gd name="T28" fmla="*/ 653 w 1876"/>
                    <a:gd name="T29" fmla="*/ 1080 h 1104"/>
                    <a:gd name="T30" fmla="*/ 843 w 1876"/>
                    <a:gd name="T31" fmla="*/ 1104 h 1104"/>
                    <a:gd name="T32" fmla="*/ 1033 w 1876"/>
                    <a:gd name="T33" fmla="*/ 1104 h 1104"/>
                    <a:gd name="T34" fmla="*/ 1211 w 1876"/>
                    <a:gd name="T35" fmla="*/ 1080 h 1104"/>
                    <a:gd name="T36" fmla="*/ 1389 w 1876"/>
                    <a:gd name="T37" fmla="*/ 1033 h 1104"/>
                    <a:gd name="T38" fmla="*/ 1532 w 1876"/>
                    <a:gd name="T39" fmla="*/ 973 h 1104"/>
                    <a:gd name="T40" fmla="*/ 1663 w 1876"/>
                    <a:gd name="T41" fmla="*/ 902 h 1104"/>
                    <a:gd name="T42" fmla="*/ 1758 w 1876"/>
                    <a:gd name="T43" fmla="*/ 819 h 1104"/>
                    <a:gd name="T44" fmla="*/ 1829 w 1876"/>
                    <a:gd name="T45" fmla="*/ 724 h 1104"/>
                    <a:gd name="T46" fmla="*/ 1864 w 1876"/>
                    <a:gd name="T47" fmla="*/ 606 h 1104"/>
                    <a:gd name="T48" fmla="*/ 1864 w 1876"/>
                    <a:gd name="T49" fmla="*/ 499 h 1104"/>
                    <a:gd name="T50" fmla="*/ 1829 w 1876"/>
                    <a:gd name="T51" fmla="*/ 392 h 1104"/>
                    <a:gd name="T52" fmla="*/ 1758 w 1876"/>
                    <a:gd name="T53" fmla="*/ 297 h 1104"/>
                    <a:gd name="T54" fmla="*/ 1663 w 1876"/>
                    <a:gd name="T55" fmla="*/ 202 h 1104"/>
                    <a:gd name="T56" fmla="*/ 1532 w 1876"/>
                    <a:gd name="T57" fmla="*/ 131 h 1104"/>
                    <a:gd name="T58" fmla="*/ 1389 w 1876"/>
                    <a:gd name="T59" fmla="*/ 71 h 1104"/>
                    <a:gd name="T60" fmla="*/ 1211 w 1876"/>
                    <a:gd name="T61" fmla="*/ 24 h 1104"/>
                    <a:gd name="T62" fmla="*/ 1033 w 1876"/>
                    <a:gd name="T63" fmla="*/ 0 h 110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76"/>
                    <a:gd name="T97" fmla="*/ 0 h 1104"/>
                    <a:gd name="T98" fmla="*/ 1876 w 1876"/>
                    <a:gd name="T99" fmla="*/ 1104 h 110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76" h="1104">
                      <a:moveTo>
                        <a:pt x="938" y="0"/>
                      </a:moveTo>
                      <a:lnTo>
                        <a:pt x="843" y="0"/>
                      </a:lnTo>
                      <a:lnTo>
                        <a:pt x="748" y="24"/>
                      </a:lnTo>
                      <a:lnTo>
                        <a:pt x="653" y="24"/>
                      </a:lnTo>
                      <a:lnTo>
                        <a:pt x="582" y="48"/>
                      </a:lnTo>
                      <a:lnTo>
                        <a:pt x="499" y="71"/>
                      </a:lnTo>
                      <a:lnTo>
                        <a:pt x="416" y="107"/>
                      </a:lnTo>
                      <a:lnTo>
                        <a:pt x="344" y="131"/>
                      </a:lnTo>
                      <a:lnTo>
                        <a:pt x="285" y="166"/>
                      </a:lnTo>
                      <a:lnTo>
                        <a:pt x="226" y="202"/>
                      </a:lnTo>
                      <a:lnTo>
                        <a:pt x="166" y="249"/>
                      </a:lnTo>
                      <a:lnTo>
                        <a:pt x="119" y="297"/>
                      </a:lnTo>
                      <a:lnTo>
                        <a:pt x="83" y="344"/>
                      </a:lnTo>
                      <a:lnTo>
                        <a:pt x="48" y="392"/>
                      </a:lnTo>
                      <a:lnTo>
                        <a:pt x="24" y="451"/>
                      </a:lnTo>
                      <a:lnTo>
                        <a:pt x="12" y="499"/>
                      </a:lnTo>
                      <a:lnTo>
                        <a:pt x="0" y="558"/>
                      </a:lnTo>
                      <a:lnTo>
                        <a:pt x="12" y="606"/>
                      </a:lnTo>
                      <a:lnTo>
                        <a:pt x="24" y="665"/>
                      </a:lnTo>
                      <a:lnTo>
                        <a:pt x="48" y="724"/>
                      </a:lnTo>
                      <a:lnTo>
                        <a:pt x="83" y="772"/>
                      </a:lnTo>
                      <a:lnTo>
                        <a:pt x="119" y="819"/>
                      </a:lnTo>
                      <a:lnTo>
                        <a:pt x="166" y="855"/>
                      </a:lnTo>
                      <a:lnTo>
                        <a:pt x="226" y="902"/>
                      </a:lnTo>
                      <a:lnTo>
                        <a:pt x="285" y="938"/>
                      </a:lnTo>
                      <a:lnTo>
                        <a:pt x="344" y="973"/>
                      </a:lnTo>
                      <a:lnTo>
                        <a:pt x="416" y="1009"/>
                      </a:lnTo>
                      <a:lnTo>
                        <a:pt x="499" y="1033"/>
                      </a:lnTo>
                      <a:lnTo>
                        <a:pt x="582" y="1057"/>
                      </a:lnTo>
                      <a:lnTo>
                        <a:pt x="653" y="1080"/>
                      </a:lnTo>
                      <a:lnTo>
                        <a:pt x="748" y="1092"/>
                      </a:lnTo>
                      <a:lnTo>
                        <a:pt x="843" y="1104"/>
                      </a:lnTo>
                      <a:lnTo>
                        <a:pt x="938" y="1104"/>
                      </a:lnTo>
                      <a:lnTo>
                        <a:pt x="1033" y="1104"/>
                      </a:lnTo>
                      <a:lnTo>
                        <a:pt x="1128" y="1092"/>
                      </a:lnTo>
                      <a:lnTo>
                        <a:pt x="1211" y="1080"/>
                      </a:lnTo>
                      <a:lnTo>
                        <a:pt x="1306" y="1057"/>
                      </a:lnTo>
                      <a:lnTo>
                        <a:pt x="1389" y="1033"/>
                      </a:lnTo>
                      <a:lnTo>
                        <a:pt x="1461" y="1009"/>
                      </a:lnTo>
                      <a:lnTo>
                        <a:pt x="1532" y="973"/>
                      </a:lnTo>
                      <a:lnTo>
                        <a:pt x="1603" y="938"/>
                      </a:lnTo>
                      <a:lnTo>
                        <a:pt x="1663" y="902"/>
                      </a:lnTo>
                      <a:lnTo>
                        <a:pt x="1710" y="855"/>
                      </a:lnTo>
                      <a:lnTo>
                        <a:pt x="1758" y="819"/>
                      </a:lnTo>
                      <a:lnTo>
                        <a:pt x="1805" y="772"/>
                      </a:lnTo>
                      <a:lnTo>
                        <a:pt x="1829" y="724"/>
                      </a:lnTo>
                      <a:lnTo>
                        <a:pt x="1852" y="665"/>
                      </a:lnTo>
                      <a:lnTo>
                        <a:pt x="1864" y="606"/>
                      </a:lnTo>
                      <a:lnTo>
                        <a:pt x="1876" y="558"/>
                      </a:lnTo>
                      <a:lnTo>
                        <a:pt x="1864" y="499"/>
                      </a:lnTo>
                      <a:lnTo>
                        <a:pt x="1852" y="451"/>
                      </a:lnTo>
                      <a:lnTo>
                        <a:pt x="1829" y="392"/>
                      </a:lnTo>
                      <a:lnTo>
                        <a:pt x="1805" y="344"/>
                      </a:lnTo>
                      <a:lnTo>
                        <a:pt x="1758" y="297"/>
                      </a:lnTo>
                      <a:lnTo>
                        <a:pt x="1710" y="249"/>
                      </a:lnTo>
                      <a:lnTo>
                        <a:pt x="1663" y="202"/>
                      </a:lnTo>
                      <a:lnTo>
                        <a:pt x="1603" y="166"/>
                      </a:lnTo>
                      <a:lnTo>
                        <a:pt x="1532" y="131"/>
                      </a:lnTo>
                      <a:lnTo>
                        <a:pt x="1461" y="107"/>
                      </a:lnTo>
                      <a:lnTo>
                        <a:pt x="1389" y="71"/>
                      </a:lnTo>
                      <a:lnTo>
                        <a:pt x="1306" y="48"/>
                      </a:lnTo>
                      <a:lnTo>
                        <a:pt x="1211" y="24"/>
                      </a:lnTo>
                      <a:lnTo>
                        <a:pt x="1128" y="24"/>
                      </a:lnTo>
                      <a:lnTo>
                        <a:pt x="1033" y="0"/>
                      </a:lnTo>
                      <a:lnTo>
                        <a:pt x="938" y="0"/>
                      </a:lnTo>
                      <a:close/>
                    </a:path>
                  </a:pathLst>
                </a:custGeom>
                <a:solidFill>
                  <a:srgbClr val="00B2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7" name="Freeform 103"/>
                <p:cNvSpPr>
                  <a:spLocks/>
                </p:cNvSpPr>
                <p:nvPr/>
              </p:nvSpPr>
              <p:spPr bwMode="auto">
                <a:xfrm>
                  <a:off x="2091" y="2415"/>
                  <a:ext cx="1828" cy="1080"/>
                </a:xfrm>
                <a:custGeom>
                  <a:avLst/>
                  <a:gdLst>
                    <a:gd name="T0" fmla="*/ 819 w 1828"/>
                    <a:gd name="T1" fmla="*/ 0 h 1080"/>
                    <a:gd name="T2" fmla="*/ 641 w 1828"/>
                    <a:gd name="T3" fmla="*/ 24 h 1080"/>
                    <a:gd name="T4" fmla="*/ 487 w 1828"/>
                    <a:gd name="T5" fmla="*/ 71 h 1080"/>
                    <a:gd name="T6" fmla="*/ 332 w 1828"/>
                    <a:gd name="T7" fmla="*/ 131 h 1080"/>
                    <a:gd name="T8" fmla="*/ 214 w 1828"/>
                    <a:gd name="T9" fmla="*/ 202 h 1080"/>
                    <a:gd name="T10" fmla="*/ 119 w 1828"/>
                    <a:gd name="T11" fmla="*/ 285 h 1080"/>
                    <a:gd name="T12" fmla="*/ 47 w 1828"/>
                    <a:gd name="T13" fmla="*/ 380 h 1080"/>
                    <a:gd name="T14" fmla="*/ 12 w 1828"/>
                    <a:gd name="T15" fmla="*/ 487 h 1080"/>
                    <a:gd name="T16" fmla="*/ 12 w 1828"/>
                    <a:gd name="T17" fmla="*/ 594 h 1080"/>
                    <a:gd name="T18" fmla="*/ 47 w 1828"/>
                    <a:gd name="T19" fmla="*/ 700 h 1080"/>
                    <a:gd name="T20" fmla="*/ 119 w 1828"/>
                    <a:gd name="T21" fmla="*/ 795 h 1080"/>
                    <a:gd name="T22" fmla="*/ 214 w 1828"/>
                    <a:gd name="T23" fmla="*/ 890 h 1080"/>
                    <a:gd name="T24" fmla="*/ 332 w 1828"/>
                    <a:gd name="T25" fmla="*/ 961 h 1080"/>
                    <a:gd name="T26" fmla="*/ 487 w 1828"/>
                    <a:gd name="T27" fmla="*/ 1009 h 1080"/>
                    <a:gd name="T28" fmla="*/ 641 w 1828"/>
                    <a:gd name="T29" fmla="*/ 1056 h 1080"/>
                    <a:gd name="T30" fmla="*/ 819 w 1828"/>
                    <a:gd name="T31" fmla="*/ 1080 h 1080"/>
                    <a:gd name="T32" fmla="*/ 1009 w 1828"/>
                    <a:gd name="T33" fmla="*/ 1080 h 1080"/>
                    <a:gd name="T34" fmla="*/ 1187 w 1828"/>
                    <a:gd name="T35" fmla="*/ 1056 h 1080"/>
                    <a:gd name="T36" fmla="*/ 1354 w 1828"/>
                    <a:gd name="T37" fmla="*/ 1009 h 1080"/>
                    <a:gd name="T38" fmla="*/ 1496 w 1828"/>
                    <a:gd name="T39" fmla="*/ 961 h 1080"/>
                    <a:gd name="T40" fmla="*/ 1615 w 1828"/>
                    <a:gd name="T41" fmla="*/ 890 h 1080"/>
                    <a:gd name="T42" fmla="*/ 1710 w 1828"/>
                    <a:gd name="T43" fmla="*/ 795 h 1080"/>
                    <a:gd name="T44" fmla="*/ 1781 w 1828"/>
                    <a:gd name="T45" fmla="*/ 700 h 1080"/>
                    <a:gd name="T46" fmla="*/ 1817 w 1828"/>
                    <a:gd name="T47" fmla="*/ 594 h 1080"/>
                    <a:gd name="T48" fmla="*/ 1817 w 1828"/>
                    <a:gd name="T49" fmla="*/ 487 h 1080"/>
                    <a:gd name="T50" fmla="*/ 1781 w 1828"/>
                    <a:gd name="T51" fmla="*/ 380 h 1080"/>
                    <a:gd name="T52" fmla="*/ 1710 w 1828"/>
                    <a:gd name="T53" fmla="*/ 285 h 1080"/>
                    <a:gd name="T54" fmla="*/ 1615 w 1828"/>
                    <a:gd name="T55" fmla="*/ 202 h 1080"/>
                    <a:gd name="T56" fmla="*/ 1496 w 1828"/>
                    <a:gd name="T57" fmla="*/ 131 h 1080"/>
                    <a:gd name="T58" fmla="*/ 1354 w 1828"/>
                    <a:gd name="T59" fmla="*/ 71 h 1080"/>
                    <a:gd name="T60" fmla="*/ 1187 w 1828"/>
                    <a:gd name="T61" fmla="*/ 24 h 1080"/>
                    <a:gd name="T62" fmla="*/ 1009 w 1828"/>
                    <a:gd name="T63" fmla="*/ 0 h 108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28"/>
                    <a:gd name="T97" fmla="*/ 0 h 1080"/>
                    <a:gd name="T98" fmla="*/ 1828 w 1828"/>
                    <a:gd name="T99" fmla="*/ 1080 h 108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28" h="1080">
                      <a:moveTo>
                        <a:pt x="914" y="0"/>
                      </a:moveTo>
                      <a:lnTo>
                        <a:pt x="819" y="0"/>
                      </a:lnTo>
                      <a:lnTo>
                        <a:pt x="724" y="24"/>
                      </a:lnTo>
                      <a:lnTo>
                        <a:pt x="641" y="24"/>
                      </a:lnTo>
                      <a:lnTo>
                        <a:pt x="558" y="48"/>
                      </a:lnTo>
                      <a:lnTo>
                        <a:pt x="487" y="71"/>
                      </a:lnTo>
                      <a:lnTo>
                        <a:pt x="404" y="95"/>
                      </a:lnTo>
                      <a:lnTo>
                        <a:pt x="332" y="131"/>
                      </a:lnTo>
                      <a:lnTo>
                        <a:pt x="273" y="166"/>
                      </a:lnTo>
                      <a:lnTo>
                        <a:pt x="214" y="202"/>
                      </a:lnTo>
                      <a:lnTo>
                        <a:pt x="154" y="249"/>
                      </a:lnTo>
                      <a:lnTo>
                        <a:pt x="119" y="285"/>
                      </a:lnTo>
                      <a:lnTo>
                        <a:pt x="83" y="332"/>
                      </a:lnTo>
                      <a:lnTo>
                        <a:pt x="47" y="380"/>
                      </a:lnTo>
                      <a:lnTo>
                        <a:pt x="24" y="439"/>
                      </a:lnTo>
                      <a:lnTo>
                        <a:pt x="12" y="487"/>
                      </a:lnTo>
                      <a:lnTo>
                        <a:pt x="0" y="546"/>
                      </a:lnTo>
                      <a:lnTo>
                        <a:pt x="12" y="594"/>
                      </a:lnTo>
                      <a:lnTo>
                        <a:pt x="24" y="653"/>
                      </a:lnTo>
                      <a:lnTo>
                        <a:pt x="47" y="700"/>
                      </a:lnTo>
                      <a:lnTo>
                        <a:pt x="83" y="760"/>
                      </a:lnTo>
                      <a:lnTo>
                        <a:pt x="119" y="795"/>
                      </a:lnTo>
                      <a:lnTo>
                        <a:pt x="154" y="843"/>
                      </a:lnTo>
                      <a:lnTo>
                        <a:pt x="214" y="890"/>
                      </a:lnTo>
                      <a:lnTo>
                        <a:pt x="273" y="926"/>
                      </a:lnTo>
                      <a:lnTo>
                        <a:pt x="332" y="961"/>
                      </a:lnTo>
                      <a:lnTo>
                        <a:pt x="404" y="997"/>
                      </a:lnTo>
                      <a:lnTo>
                        <a:pt x="487" y="1009"/>
                      </a:lnTo>
                      <a:lnTo>
                        <a:pt x="558" y="1033"/>
                      </a:lnTo>
                      <a:lnTo>
                        <a:pt x="641" y="1056"/>
                      </a:lnTo>
                      <a:lnTo>
                        <a:pt x="724" y="1068"/>
                      </a:lnTo>
                      <a:lnTo>
                        <a:pt x="819" y="1080"/>
                      </a:lnTo>
                      <a:lnTo>
                        <a:pt x="914" y="1080"/>
                      </a:lnTo>
                      <a:lnTo>
                        <a:pt x="1009" y="1080"/>
                      </a:lnTo>
                      <a:lnTo>
                        <a:pt x="1092" y="1068"/>
                      </a:lnTo>
                      <a:lnTo>
                        <a:pt x="1187" y="1056"/>
                      </a:lnTo>
                      <a:lnTo>
                        <a:pt x="1270" y="1033"/>
                      </a:lnTo>
                      <a:lnTo>
                        <a:pt x="1354" y="1009"/>
                      </a:lnTo>
                      <a:lnTo>
                        <a:pt x="1425" y="997"/>
                      </a:lnTo>
                      <a:lnTo>
                        <a:pt x="1496" y="961"/>
                      </a:lnTo>
                      <a:lnTo>
                        <a:pt x="1555" y="926"/>
                      </a:lnTo>
                      <a:lnTo>
                        <a:pt x="1615" y="890"/>
                      </a:lnTo>
                      <a:lnTo>
                        <a:pt x="1662" y="843"/>
                      </a:lnTo>
                      <a:lnTo>
                        <a:pt x="1710" y="795"/>
                      </a:lnTo>
                      <a:lnTo>
                        <a:pt x="1757" y="760"/>
                      </a:lnTo>
                      <a:lnTo>
                        <a:pt x="1781" y="700"/>
                      </a:lnTo>
                      <a:lnTo>
                        <a:pt x="1805" y="653"/>
                      </a:lnTo>
                      <a:lnTo>
                        <a:pt x="1817" y="594"/>
                      </a:lnTo>
                      <a:lnTo>
                        <a:pt x="1828" y="546"/>
                      </a:lnTo>
                      <a:lnTo>
                        <a:pt x="1817" y="487"/>
                      </a:lnTo>
                      <a:lnTo>
                        <a:pt x="1805" y="439"/>
                      </a:lnTo>
                      <a:lnTo>
                        <a:pt x="1781" y="380"/>
                      </a:lnTo>
                      <a:lnTo>
                        <a:pt x="1757" y="332"/>
                      </a:lnTo>
                      <a:lnTo>
                        <a:pt x="1710" y="285"/>
                      </a:lnTo>
                      <a:lnTo>
                        <a:pt x="1662" y="249"/>
                      </a:lnTo>
                      <a:lnTo>
                        <a:pt x="1615" y="202"/>
                      </a:lnTo>
                      <a:lnTo>
                        <a:pt x="1555" y="166"/>
                      </a:lnTo>
                      <a:lnTo>
                        <a:pt x="1496" y="131"/>
                      </a:lnTo>
                      <a:lnTo>
                        <a:pt x="1425" y="95"/>
                      </a:lnTo>
                      <a:lnTo>
                        <a:pt x="1354" y="71"/>
                      </a:lnTo>
                      <a:lnTo>
                        <a:pt x="1270" y="48"/>
                      </a:lnTo>
                      <a:lnTo>
                        <a:pt x="1187" y="24"/>
                      </a:lnTo>
                      <a:lnTo>
                        <a:pt x="1092" y="24"/>
                      </a:lnTo>
                      <a:lnTo>
                        <a:pt x="1009" y="0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rgbClr val="00AF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8" name="Freeform 104"/>
                <p:cNvSpPr>
                  <a:spLocks/>
                </p:cNvSpPr>
                <p:nvPr/>
              </p:nvSpPr>
              <p:spPr bwMode="auto">
                <a:xfrm>
                  <a:off x="2115" y="2427"/>
                  <a:ext cx="1781" cy="1056"/>
                </a:xfrm>
                <a:custGeom>
                  <a:avLst/>
                  <a:gdLst>
                    <a:gd name="T0" fmla="*/ 795 w 1781"/>
                    <a:gd name="T1" fmla="*/ 0 h 1056"/>
                    <a:gd name="T2" fmla="*/ 629 w 1781"/>
                    <a:gd name="T3" fmla="*/ 24 h 1056"/>
                    <a:gd name="T4" fmla="*/ 475 w 1781"/>
                    <a:gd name="T5" fmla="*/ 71 h 1056"/>
                    <a:gd name="T6" fmla="*/ 332 w 1781"/>
                    <a:gd name="T7" fmla="*/ 131 h 1056"/>
                    <a:gd name="T8" fmla="*/ 213 w 1781"/>
                    <a:gd name="T9" fmla="*/ 202 h 1056"/>
                    <a:gd name="T10" fmla="*/ 106 w 1781"/>
                    <a:gd name="T11" fmla="*/ 285 h 1056"/>
                    <a:gd name="T12" fmla="*/ 47 w 1781"/>
                    <a:gd name="T13" fmla="*/ 368 h 1056"/>
                    <a:gd name="T14" fmla="*/ 11 w 1781"/>
                    <a:gd name="T15" fmla="*/ 475 h 1056"/>
                    <a:gd name="T16" fmla="*/ 11 w 1781"/>
                    <a:gd name="T17" fmla="*/ 582 h 1056"/>
                    <a:gd name="T18" fmla="*/ 47 w 1781"/>
                    <a:gd name="T19" fmla="*/ 688 h 1056"/>
                    <a:gd name="T20" fmla="*/ 106 w 1781"/>
                    <a:gd name="T21" fmla="*/ 783 h 1056"/>
                    <a:gd name="T22" fmla="*/ 213 w 1781"/>
                    <a:gd name="T23" fmla="*/ 866 h 1056"/>
                    <a:gd name="T24" fmla="*/ 332 w 1781"/>
                    <a:gd name="T25" fmla="*/ 938 h 1056"/>
                    <a:gd name="T26" fmla="*/ 475 w 1781"/>
                    <a:gd name="T27" fmla="*/ 997 h 1056"/>
                    <a:gd name="T28" fmla="*/ 629 w 1781"/>
                    <a:gd name="T29" fmla="*/ 1033 h 1056"/>
                    <a:gd name="T30" fmla="*/ 795 w 1781"/>
                    <a:gd name="T31" fmla="*/ 1056 h 1056"/>
                    <a:gd name="T32" fmla="*/ 985 w 1781"/>
                    <a:gd name="T33" fmla="*/ 1056 h 1056"/>
                    <a:gd name="T34" fmla="*/ 1151 w 1781"/>
                    <a:gd name="T35" fmla="*/ 1033 h 1056"/>
                    <a:gd name="T36" fmla="*/ 1318 w 1781"/>
                    <a:gd name="T37" fmla="*/ 997 h 1056"/>
                    <a:gd name="T38" fmla="*/ 1460 w 1781"/>
                    <a:gd name="T39" fmla="*/ 938 h 1056"/>
                    <a:gd name="T40" fmla="*/ 1579 w 1781"/>
                    <a:gd name="T41" fmla="*/ 866 h 1056"/>
                    <a:gd name="T42" fmla="*/ 1662 w 1781"/>
                    <a:gd name="T43" fmla="*/ 783 h 1056"/>
                    <a:gd name="T44" fmla="*/ 1733 w 1781"/>
                    <a:gd name="T45" fmla="*/ 688 h 1056"/>
                    <a:gd name="T46" fmla="*/ 1769 w 1781"/>
                    <a:gd name="T47" fmla="*/ 582 h 1056"/>
                    <a:gd name="T48" fmla="*/ 1769 w 1781"/>
                    <a:gd name="T49" fmla="*/ 475 h 1056"/>
                    <a:gd name="T50" fmla="*/ 1733 w 1781"/>
                    <a:gd name="T51" fmla="*/ 368 h 1056"/>
                    <a:gd name="T52" fmla="*/ 1662 w 1781"/>
                    <a:gd name="T53" fmla="*/ 285 h 1056"/>
                    <a:gd name="T54" fmla="*/ 1579 w 1781"/>
                    <a:gd name="T55" fmla="*/ 202 h 1056"/>
                    <a:gd name="T56" fmla="*/ 1460 w 1781"/>
                    <a:gd name="T57" fmla="*/ 131 h 1056"/>
                    <a:gd name="T58" fmla="*/ 1318 w 1781"/>
                    <a:gd name="T59" fmla="*/ 71 h 1056"/>
                    <a:gd name="T60" fmla="*/ 1151 w 1781"/>
                    <a:gd name="T61" fmla="*/ 24 h 1056"/>
                    <a:gd name="T62" fmla="*/ 985 w 1781"/>
                    <a:gd name="T63" fmla="*/ 0 h 105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1"/>
                    <a:gd name="T97" fmla="*/ 0 h 1056"/>
                    <a:gd name="T98" fmla="*/ 1781 w 1781"/>
                    <a:gd name="T99" fmla="*/ 1056 h 105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1" h="1056">
                      <a:moveTo>
                        <a:pt x="890" y="0"/>
                      </a:moveTo>
                      <a:lnTo>
                        <a:pt x="795" y="0"/>
                      </a:lnTo>
                      <a:lnTo>
                        <a:pt x="712" y="24"/>
                      </a:lnTo>
                      <a:lnTo>
                        <a:pt x="629" y="24"/>
                      </a:lnTo>
                      <a:lnTo>
                        <a:pt x="546" y="47"/>
                      </a:lnTo>
                      <a:lnTo>
                        <a:pt x="475" y="71"/>
                      </a:lnTo>
                      <a:lnTo>
                        <a:pt x="391" y="95"/>
                      </a:lnTo>
                      <a:lnTo>
                        <a:pt x="332" y="131"/>
                      </a:lnTo>
                      <a:lnTo>
                        <a:pt x="261" y="166"/>
                      </a:lnTo>
                      <a:lnTo>
                        <a:pt x="213" y="202"/>
                      </a:lnTo>
                      <a:lnTo>
                        <a:pt x="154" y="237"/>
                      </a:lnTo>
                      <a:lnTo>
                        <a:pt x="106" y="285"/>
                      </a:lnTo>
                      <a:lnTo>
                        <a:pt x="71" y="332"/>
                      </a:lnTo>
                      <a:lnTo>
                        <a:pt x="47" y="368"/>
                      </a:lnTo>
                      <a:lnTo>
                        <a:pt x="23" y="427"/>
                      </a:lnTo>
                      <a:lnTo>
                        <a:pt x="11" y="475"/>
                      </a:lnTo>
                      <a:lnTo>
                        <a:pt x="0" y="534"/>
                      </a:lnTo>
                      <a:lnTo>
                        <a:pt x="11" y="582"/>
                      </a:lnTo>
                      <a:lnTo>
                        <a:pt x="23" y="641"/>
                      </a:lnTo>
                      <a:lnTo>
                        <a:pt x="47" y="688"/>
                      </a:lnTo>
                      <a:lnTo>
                        <a:pt x="71" y="736"/>
                      </a:lnTo>
                      <a:lnTo>
                        <a:pt x="106" y="783"/>
                      </a:lnTo>
                      <a:lnTo>
                        <a:pt x="154" y="819"/>
                      </a:lnTo>
                      <a:lnTo>
                        <a:pt x="213" y="866"/>
                      </a:lnTo>
                      <a:lnTo>
                        <a:pt x="261" y="902"/>
                      </a:lnTo>
                      <a:lnTo>
                        <a:pt x="332" y="938"/>
                      </a:lnTo>
                      <a:lnTo>
                        <a:pt x="391" y="973"/>
                      </a:lnTo>
                      <a:lnTo>
                        <a:pt x="475" y="997"/>
                      </a:lnTo>
                      <a:lnTo>
                        <a:pt x="546" y="1009"/>
                      </a:lnTo>
                      <a:lnTo>
                        <a:pt x="629" y="1033"/>
                      </a:lnTo>
                      <a:lnTo>
                        <a:pt x="712" y="1044"/>
                      </a:lnTo>
                      <a:lnTo>
                        <a:pt x="795" y="1056"/>
                      </a:lnTo>
                      <a:lnTo>
                        <a:pt x="890" y="1056"/>
                      </a:lnTo>
                      <a:lnTo>
                        <a:pt x="985" y="1056"/>
                      </a:lnTo>
                      <a:lnTo>
                        <a:pt x="1068" y="1044"/>
                      </a:lnTo>
                      <a:lnTo>
                        <a:pt x="1151" y="1033"/>
                      </a:lnTo>
                      <a:lnTo>
                        <a:pt x="1235" y="1009"/>
                      </a:lnTo>
                      <a:lnTo>
                        <a:pt x="1318" y="997"/>
                      </a:lnTo>
                      <a:lnTo>
                        <a:pt x="1389" y="973"/>
                      </a:lnTo>
                      <a:lnTo>
                        <a:pt x="1460" y="938"/>
                      </a:lnTo>
                      <a:lnTo>
                        <a:pt x="1520" y="902"/>
                      </a:lnTo>
                      <a:lnTo>
                        <a:pt x="1579" y="866"/>
                      </a:lnTo>
                      <a:lnTo>
                        <a:pt x="1626" y="819"/>
                      </a:lnTo>
                      <a:lnTo>
                        <a:pt x="1662" y="783"/>
                      </a:lnTo>
                      <a:lnTo>
                        <a:pt x="1710" y="736"/>
                      </a:lnTo>
                      <a:lnTo>
                        <a:pt x="1733" y="688"/>
                      </a:lnTo>
                      <a:lnTo>
                        <a:pt x="1757" y="641"/>
                      </a:lnTo>
                      <a:lnTo>
                        <a:pt x="1769" y="582"/>
                      </a:lnTo>
                      <a:lnTo>
                        <a:pt x="1781" y="534"/>
                      </a:lnTo>
                      <a:lnTo>
                        <a:pt x="1769" y="475"/>
                      </a:lnTo>
                      <a:lnTo>
                        <a:pt x="1757" y="427"/>
                      </a:lnTo>
                      <a:lnTo>
                        <a:pt x="1733" y="368"/>
                      </a:lnTo>
                      <a:lnTo>
                        <a:pt x="1710" y="332"/>
                      </a:lnTo>
                      <a:lnTo>
                        <a:pt x="1662" y="285"/>
                      </a:lnTo>
                      <a:lnTo>
                        <a:pt x="1626" y="237"/>
                      </a:lnTo>
                      <a:lnTo>
                        <a:pt x="1579" y="202"/>
                      </a:lnTo>
                      <a:lnTo>
                        <a:pt x="1520" y="166"/>
                      </a:lnTo>
                      <a:lnTo>
                        <a:pt x="1460" y="131"/>
                      </a:lnTo>
                      <a:lnTo>
                        <a:pt x="1389" y="95"/>
                      </a:lnTo>
                      <a:lnTo>
                        <a:pt x="1318" y="71"/>
                      </a:lnTo>
                      <a:lnTo>
                        <a:pt x="1235" y="47"/>
                      </a:lnTo>
                      <a:lnTo>
                        <a:pt x="1151" y="24"/>
                      </a:lnTo>
                      <a:lnTo>
                        <a:pt x="1068" y="24"/>
                      </a:lnTo>
                      <a:lnTo>
                        <a:pt x="985" y="0"/>
                      </a:lnTo>
                      <a:lnTo>
                        <a:pt x="890" y="0"/>
                      </a:lnTo>
                      <a:close/>
                    </a:path>
                  </a:pathLst>
                </a:custGeom>
                <a:solidFill>
                  <a:srgbClr val="00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9" name="Freeform 105"/>
                <p:cNvSpPr>
                  <a:spLocks/>
                </p:cNvSpPr>
                <p:nvPr/>
              </p:nvSpPr>
              <p:spPr bwMode="auto">
                <a:xfrm>
                  <a:off x="2138" y="2439"/>
                  <a:ext cx="1734" cy="1032"/>
                </a:xfrm>
                <a:custGeom>
                  <a:avLst/>
                  <a:gdLst>
                    <a:gd name="T0" fmla="*/ 784 w 1734"/>
                    <a:gd name="T1" fmla="*/ 0 h 1032"/>
                    <a:gd name="T2" fmla="*/ 606 w 1734"/>
                    <a:gd name="T3" fmla="*/ 24 h 1032"/>
                    <a:gd name="T4" fmla="*/ 463 w 1734"/>
                    <a:gd name="T5" fmla="*/ 71 h 1032"/>
                    <a:gd name="T6" fmla="*/ 321 w 1734"/>
                    <a:gd name="T7" fmla="*/ 119 h 1032"/>
                    <a:gd name="T8" fmla="*/ 202 w 1734"/>
                    <a:gd name="T9" fmla="*/ 190 h 1032"/>
                    <a:gd name="T10" fmla="*/ 107 w 1734"/>
                    <a:gd name="T11" fmla="*/ 273 h 1032"/>
                    <a:gd name="T12" fmla="*/ 48 w 1734"/>
                    <a:gd name="T13" fmla="*/ 368 h 1032"/>
                    <a:gd name="T14" fmla="*/ 12 w 1734"/>
                    <a:gd name="T15" fmla="*/ 463 h 1032"/>
                    <a:gd name="T16" fmla="*/ 12 w 1734"/>
                    <a:gd name="T17" fmla="*/ 570 h 1032"/>
                    <a:gd name="T18" fmla="*/ 48 w 1734"/>
                    <a:gd name="T19" fmla="*/ 676 h 1032"/>
                    <a:gd name="T20" fmla="*/ 107 w 1734"/>
                    <a:gd name="T21" fmla="*/ 759 h 1032"/>
                    <a:gd name="T22" fmla="*/ 202 w 1734"/>
                    <a:gd name="T23" fmla="*/ 842 h 1032"/>
                    <a:gd name="T24" fmla="*/ 321 w 1734"/>
                    <a:gd name="T25" fmla="*/ 914 h 1032"/>
                    <a:gd name="T26" fmla="*/ 463 w 1734"/>
                    <a:gd name="T27" fmla="*/ 973 h 1032"/>
                    <a:gd name="T28" fmla="*/ 606 w 1734"/>
                    <a:gd name="T29" fmla="*/ 1009 h 1032"/>
                    <a:gd name="T30" fmla="*/ 784 w 1734"/>
                    <a:gd name="T31" fmla="*/ 1032 h 1032"/>
                    <a:gd name="T32" fmla="*/ 962 w 1734"/>
                    <a:gd name="T33" fmla="*/ 1032 h 1032"/>
                    <a:gd name="T34" fmla="*/ 1128 w 1734"/>
                    <a:gd name="T35" fmla="*/ 1009 h 1032"/>
                    <a:gd name="T36" fmla="*/ 1283 w 1734"/>
                    <a:gd name="T37" fmla="*/ 973 h 1032"/>
                    <a:gd name="T38" fmla="*/ 1413 w 1734"/>
                    <a:gd name="T39" fmla="*/ 914 h 1032"/>
                    <a:gd name="T40" fmla="*/ 1532 w 1734"/>
                    <a:gd name="T41" fmla="*/ 842 h 1032"/>
                    <a:gd name="T42" fmla="*/ 1627 w 1734"/>
                    <a:gd name="T43" fmla="*/ 759 h 1032"/>
                    <a:gd name="T44" fmla="*/ 1687 w 1734"/>
                    <a:gd name="T45" fmla="*/ 676 h 1032"/>
                    <a:gd name="T46" fmla="*/ 1722 w 1734"/>
                    <a:gd name="T47" fmla="*/ 570 h 1032"/>
                    <a:gd name="T48" fmla="*/ 1722 w 1734"/>
                    <a:gd name="T49" fmla="*/ 463 h 1032"/>
                    <a:gd name="T50" fmla="*/ 1687 w 1734"/>
                    <a:gd name="T51" fmla="*/ 368 h 1032"/>
                    <a:gd name="T52" fmla="*/ 1627 w 1734"/>
                    <a:gd name="T53" fmla="*/ 273 h 1032"/>
                    <a:gd name="T54" fmla="*/ 1532 w 1734"/>
                    <a:gd name="T55" fmla="*/ 190 h 1032"/>
                    <a:gd name="T56" fmla="*/ 1413 w 1734"/>
                    <a:gd name="T57" fmla="*/ 119 h 1032"/>
                    <a:gd name="T58" fmla="*/ 1283 w 1734"/>
                    <a:gd name="T59" fmla="*/ 71 h 1032"/>
                    <a:gd name="T60" fmla="*/ 1128 w 1734"/>
                    <a:gd name="T61" fmla="*/ 24 h 1032"/>
                    <a:gd name="T62" fmla="*/ 962 w 1734"/>
                    <a:gd name="T63" fmla="*/ 0 h 103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34"/>
                    <a:gd name="T97" fmla="*/ 0 h 1032"/>
                    <a:gd name="T98" fmla="*/ 1734 w 1734"/>
                    <a:gd name="T99" fmla="*/ 1032 h 103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34" h="1032">
                      <a:moveTo>
                        <a:pt x="867" y="0"/>
                      </a:moveTo>
                      <a:lnTo>
                        <a:pt x="784" y="0"/>
                      </a:lnTo>
                      <a:lnTo>
                        <a:pt x="689" y="24"/>
                      </a:lnTo>
                      <a:lnTo>
                        <a:pt x="606" y="24"/>
                      </a:lnTo>
                      <a:lnTo>
                        <a:pt x="535" y="47"/>
                      </a:lnTo>
                      <a:lnTo>
                        <a:pt x="463" y="71"/>
                      </a:lnTo>
                      <a:lnTo>
                        <a:pt x="380" y="95"/>
                      </a:lnTo>
                      <a:lnTo>
                        <a:pt x="321" y="119"/>
                      </a:lnTo>
                      <a:lnTo>
                        <a:pt x="262" y="154"/>
                      </a:lnTo>
                      <a:lnTo>
                        <a:pt x="202" y="190"/>
                      </a:lnTo>
                      <a:lnTo>
                        <a:pt x="155" y="237"/>
                      </a:lnTo>
                      <a:lnTo>
                        <a:pt x="107" y="273"/>
                      </a:lnTo>
                      <a:lnTo>
                        <a:pt x="72" y="320"/>
                      </a:lnTo>
                      <a:lnTo>
                        <a:pt x="48" y="368"/>
                      </a:lnTo>
                      <a:lnTo>
                        <a:pt x="24" y="415"/>
                      </a:lnTo>
                      <a:lnTo>
                        <a:pt x="12" y="463"/>
                      </a:lnTo>
                      <a:lnTo>
                        <a:pt x="0" y="522"/>
                      </a:lnTo>
                      <a:lnTo>
                        <a:pt x="12" y="570"/>
                      </a:lnTo>
                      <a:lnTo>
                        <a:pt x="24" y="629"/>
                      </a:lnTo>
                      <a:lnTo>
                        <a:pt x="48" y="676"/>
                      </a:lnTo>
                      <a:lnTo>
                        <a:pt x="72" y="724"/>
                      </a:lnTo>
                      <a:lnTo>
                        <a:pt x="107" y="759"/>
                      </a:lnTo>
                      <a:lnTo>
                        <a:pt x="155" y="807"/>
                      </a:lnTo>
                      <a:lnTo>
                        <a:pt x="202" y="842"/>
                      </a:lnTo>
                      <a:lnTo>
                        <a:pt x="262" y="878"/>
                      </a:lnTo>
                      <a:lnTo>
                        <a:pt x="321" y="914"/>
                      </a:lnTo>
                      <a:lnTo>
                        <a:pt x="380" y="949"/>
                      </a:lnTo>
                      <a:lnTo>
                        <a:pt x="463" y="973"/>
                      </a:lnTo>
                      <a:lnTo>
                        <a:pt x="535" y="985"/>
                      </a:lnTo>
                      <a:lnTo>
                        <a:pt x="606" y="1009"/>
                      </a:lnTo>
                      <a:lnTo>
                        <a:pt x="689" y="1021"/>
                      </a:lnTo>
                      <a:lnTo>
                        <a:pt x="784" y="1032"/>
                      </a:lnTo>
                      <a:lnTo>
                        <a:pt x="867" y="1032"/>
                      </a:lnTo>
                      <a:lnTo>
                        <a:pt x="962" y="1032"/>
                      </a:lnTo>
                      <a:lnTo>
                        <a:pt x="1045" y="1021"/>
                      </a:lnTo>
                      <a:lnTo>
                        <a:pt x="1128" y="1009"/>
                      </a:lnTo>
                      <a:lnTo>
                        <a:pt x="1200" y="985"/>
                      </a:lnTo>
                      <a:lnTo>
                        <a:pt x="1283" y="973"/>
                      </a:lnTo>
                      <a:lnTo>
                        <a:pt x="1354" y="949"/>
                      </a:lnTo>
                      <a:lnTo>
                        <a:pt x="1413" y="914"/>
                      </a:lnTo>
                      <a:lnTo>
                        <a:pt x="1485" y="878"/>
                      </a:lnTo>
                      <a:lnTo>
                        <a:pt x="1532" y="842"/>
                      </a:lnTo>
                      <a:lnTo>
                        <a:pt x="1580" y="807"/>
                      </a:lnTo>
                      <a:lnTo>
                        <a:pt x="1627" y="759"/>
                      </a:lnTo>
                      <a:lnTo>
                        <a:pt x="1663" y="724"/>
                      </a:lnTo>
                      <a:lnTo>
                        <a:pt x="1687" y="676"/>
                      </a:lnTo>
                      <a:lnTo>
                        <a:pt x="1710" y="629"/>
                      </a:lnTo>
                      <a:lnTo>
                        <a:pt x="1722" y="570"/>
                      </a:lnTo>
                      <a:lnTo>
                        <a:pt x="1734" y="522"/>
                      </a:lnTo>
                      <a:lnTo>
                        <a:pt x="1722" y="463"/>
                      </a:lnTo>
                      <a:lnTo>
                        <a:pt x="1710" y="415"/>
                      </a:lnTo>
                      <a:lnTo>
                        <a:pt x="1687" y="368"/>
                      </a:lnTo>
                      <a:lnTo>
                        <a:pt x="1663" y="320"/>
                      </a:lnTo>
                      <a:lnTo>
                        <a:pt x="1627" y="273"/>
                      </a:lnTo>
                      <a:lnTo>
                        <a:pt x="1580" y="237"/>
                      </a:lnTo>
                      <a:lnTo>
                        <a:pt x="1532" y="190"/>
                      </a:lnTo>
                      <a:lnTo>
                        <a:pt x="1485" y="154"/>
                      </a:lnTo>
                      <a:lnTo>
                        <a:pt x="1413" y="119"/>
                      </a:lnTo>
                      <a:lnTo>
                        <a:pt x="1354" y="95"/>
                      </a:lnTo>
                      <a:lnTo>
                        <a:pt x="1283" y="71"/>
                      </a:lnTo>
                      <a:lnTo>
                        <a:pt x="1200" y="47"/>
                      </a:lnTo>
                      <a:lnTo>
                        <a:pt x="1128" y="24"/>
                      </a:lnTo>
                      <a:lnTo>
                        <a:pt x="1045" y="24"/>
                      </a:lnTo>
                      <a:lnTo>
                        <a:pt x="962" y="0"/>
                      </a:lnTo>
                      <a:lnTo>
                        <a:pt x="867" y="0"/>
                      </a:lnTo>
                      <a:close/>
                    </a:path>
                  </a:pathLst>
                </a:custGeom>
                <a:solidFill>
                  <a:srgbClr val="00AB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0" name="Freeform 106"/>
                <p:cNvSpPr>
                  <a:spLocks/>
                </p:cNvSpPr>
                <p:nvPr/>
              </p:nvSpPr>
              <p:spPr bwMode="auto">
                <a:xfrm>
                  <a:off x="2162" y="2451"/>
                  <a:ext cx="1686" cy="1009"/>
                </a:xfrm>
                <a:custGeom>
                  <a:avLst/>
                  <a:gdLst>
                    <a:gd name="T0" fmla="*/ 760 w 1686"/>
                    <a:gd name="T1" fmla="*/ 0 h 1009"/>
                    <a:gd name="T2" fmla="*/ 594 w 1686"/>
                    <a:gd name="T3" fmla="*/ 23 h 1009"/>
                    <a:gd name="T4" fmla="*/ 451 w 1686"/>
                    <a:gd name="T5" fmla="*/ 71 h 1009"/>
                    <a:gd name="T6" fmla="*/ 309 w 1686"/>
                    <a:gd name="T7" fmla="*/ 118 h 1009"/>
                    <a:gd name="T8" fmla="*/ 202 w 1686"/>
                    <a:gd name="T9" fmla="*/ 190 h 1009"/>
                    <a:gd name="T10" fmla="*/ 107 w 1686"/>
                    <a:gd name="T11" fmla="*/ 273 h 1009"/>
                    <a:gd name="T12" fmla="*/ 48 w 1686"/>
                    <a:gd name="T13" fmla="*/ 356 h 1009"/>
                    <a:gd name="T14" fmla="*/ 12 w 1686"/>
                    <a:gd name="T15" fmla="*/ 451 h 1009"/>
                    <a:gd name="T16" fmla="*/ 12 w 1686"/>
                    <a:gd name="T17" fmla="*/ 558 h 1009"/>
                    <a:gd name="T18" fmla="*/ 48 w 1686"/>
                    <a:gd name="T19" fmla="*/ 652 h 1009"/>
                    <a:gd name="T20" fmla="*/ 107 w 1686"/>
                    <a:gd name="T21" fmla="*/ 747 h 1009"/>
                    <a:gd name="T22" fmla="*/ 202 w 1686"/>
                    <a:gd name="T23" fmla="*/ 830 h 1009"/>
                    <a:gd name="T24" fmla="*/ 309 w 1686"/>
                    <a:gd name="T25" fmla="*/ 890 h 1009"/>
                    <a:gd name="T26" fmla="*/ 451 w 1686"/>
                    <a:gd name="T27" fmla="*/ 949 h 1009"/>
                    <a:gd name="T28" fmla="*/ 594 w 1686"/>
                    <a:gd name="T29" fmla="*/ 985 h 1009"/>
                    <a:gd name="T30" fmla="*/ 760 w 1686"/>
                    <a:gd name="T31" fmla="*/ 1009 h 1009"/>
                    <a:gd name="T32" fmla="*/ 938 w 1686"/>
                    <a:gd name="T33" fmla="*/ 1009 h 1009"/>
                    <a:gd name="T34" fmla="*/ 1093 w 1686"/>
                    <a:gd name="T35" fmla="*/ 985 h 1009"/>
                    <a:gd name="T36" fmla="*/ 1247 w 1686"/>
                    <a:gd name="T37" fmla="*/ 949 h 1009"/>
                    <a:gd name="T38" fmla="*/ 1378 w 1686"/>
                    <a:gd name="T39" fmla="*/ 890 h 1009"/>
                    <a:gd name="T40" fmla="*/ 1496 w 1686"/>
                    <a:gd name="T41" fmla="*/ 830 h 1009"/>
                    <a:gd name="T42" fmla="*/ 1579 w 1686"/>
                    <a:gd name="T43" fmla="*/ 747 h 1009"/>
                    <a:gd name="T44" fmla="*/ 1651 w 1686"/>
                    <a:gd name="T45" fmla="*/ 652 h 1009"/>
                    <a:gd name="T46" fmla="*/ 1674 w 1686"/>
                    <a:gd name="T47" fmla="*/ 558 h 1009"/>
                    <a:gd name="T48" fmla="*/ 1674 w 1686"/>
                    <a:gd name="T49" fmla="*/ 451 h 1009"/>
                    <a:gd name="T50" fmla="*/ 1651 w 1686"/>
                    <a:gd name="T51" fmla="*/ 356 h 1009"/>
                    <a:gd name="T52" fmla="*/ 1579 w 1686"/>
                    <a:gd name="T53" fmla="*/ 273 h 1009"/>
                    <a:gd name="T54" fmla="*/ 1496 w 1686"/>
                    <a:gd name="T55" fmla="*/ 190 h 1009"/>
                    <a:gd name="T56" fmla="*/ 1378 w 1686"/>
                    <a:gd name="T57" fmla="*/ 118 h 1009"/>
                    <a:gd name="T58" fmla="*/ 1247 w 1686"/>
                    <a:gd name="T59" fmla="*/ 71 h 1009"/>
                    <a:gd name="T60" fmla="*/ 1093 w 1686"/>
                    <a:gd name="T61" fmla="*/ 23 h 1009"/>
                    <a:gd name="T62" fmla="*/ 938 w 1686"/>
                    <a:gd name="T63" fmla="*/ 0 h 100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6"/>
                    <a:gd name="T97" fmla="*/ 0 h 1009"/>
                    <a:gd name="T98" fmla="*/ 1686 w 1686"/>
                    <a:gd name="T99" fmla="*/ 1009 h 100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6" h="1009">
                      <a:moveTo>
                        <a:pt x="843" y="0"/>
                      </a:moveTo>
                      <a:lnTo>
                        <a:pt x="760" y="0"/>
                      </a:lnTo>
                      <a:lnTo>
                        <a:pt x="677" y="23"/>
                      </a:lnTo>
                      <a:lnTo>
                        <a:pt x="594" y="23"/>
                      </a:lnTo>
                      <a:lnTo>
                        <a:pt x="523" y="47"/>
                      </a:lnTo>
                      <a:lnTo>
                        <a:pt x="451" y="71"/>
                      </a:lnTo>
                      <a:lnTo>
                        <a:pt x="368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202" y="190"/>
                      </a:lnTo>
                      <a:lnTo>
                        <a:pt x="143" y="225"/>
                      </a:lnTo>
                      <a:lnTo>
                        <a:pt x="107" y="273"/>
                      </a:lnTo>
                      <a:lnTo>
                        <a:pt x="71" y="320"/>
                      </a:lnTo>
                      <a:lnTo>
                        <a:pt x="48" y="356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510"/>
                      </a:lnTo>
                      <a:lnTo>
                        <a:pt x="12" y="558"/>
                      </a:lnTo>
                      <a:lnTo>
                        <a:pt x="24" y="605"/>
                      </a:lnTo>
                      <a:lnTo>
                        <a:pt x="48" y="652"/>
                      </a:lnTo>
                      <a:lnTo>
                        <a:pt x="71" y="700"/>
                      </a:lnTo>
                      <a:lnTo>
                        <a:pt x="107" y="747"/>
                      </a:lnTo>
                      <a:lnTo>
                        <a:pt x="143" y="783"/>
                      </a:lnTo>
                      <a:lnTo>
                        <a:pt x="202" y="830"/>
                      </a:lnTo>
                      <a:lnTo>
                        <a:pt x="249" y="854"/>
                      </a:lnTo>
                      <a:lnTo>
                        <a:pt x="309" y="890"/>
                      </a:lnTo>
                      <a:lnTo>
                        <a:pt x="368" y="925"/>
                      </a:lnTo>
                      <a:lnTo>
                        <a:pt x="451" y="949"/>
                      </a:lnTo>
                      <a:lnTo>
                        <a:pt x="523" y="973"/>
                      </a:lnTo>
                      <a:lnTo>
                        <a:pt x="594" y="985"/>
                      </a:lnTo>
                      <a:lnTo>
                        <a:pt x="677" y="997"/>
                      </a:lnTo>
                      <a:lnTo>
                        <a:pt x="760" y="1009"/>
                      </a:lnTo>
                      <a:lnTo>
                        <a:pt x="843" y="1009"/>
                      </a:lnTo>
                      <a:lnTo>
                        <a:pt x="938" y="1009"/>
                      </a:lnTo>
                      <a:lnTo>
                        <a:pt x="1009" y="997"/>
                      </a:lnTo>
                      <a:lnTo>
                        <a:pt x="1093" y="985"/>
                      </a:lnTo>
                      <a:lnTo>
                        <a:pt x="1176" y="973"/>
                      </a:lnTo>
                      <a:lnTo>
                        <a:pt x="1247" y="949"/>
                      </a:lnTo>
                      <a:lnTo>
                        <a:pt x="1318" y="925"/>
                      </a:lnTo>
                      <a:lnTo>
                        <a:pt x="1378" y="890"/>
                      </a:lnTo>
                      <a:lnTo>
                        <a:pt x="1437" y="854"/>
                      </a:lnTo>
                      <a:lnTo>
                        <a:pt x="1496" y="830"/>
                      </a:lnTo>
                      <a:lnTo>
                        <a:pt x="1544" y="783"/>
                      </a:lnTo>
                      <a:lnTo>
                        <a:pt x="1579" y="747"/>
                      </a:lnTo>
                      <a:lnTo>
                        <a:pt x="1615" y="700"/>
                      </a:lnTo>
                      <a:lnTo>
                        <a:pt x="1651" y="652"/>
                      </a:lnTo>
                      <a:lnTo>
                        <a:pt x="1663" y="605"/>
                      </a:lnTo>
                      <a:lnTo>
                        <a:pt x="1674" y="558"/>
                      </a:lnTo>
                      <a:lnTo>
                        <a:pt x="1686" y="510"/>
                      </a:lnTo>
                      <a:lnTo>
                        <a:pt x="1674" y="451"/>
                      </a:lnTo>
                      <a:lnTo>
                        <a:pt x="1663" y="403"/>
                      </a:lnTo>
                      <a:lnTo>
                        <a:pt x="1651" y="356"/>
                      </a:lnTo>
                      <a:lnTo>
                        <a:pt x="1615" y="320"/>
                      </a:lnTo>
                      <a:lnTo>
                        <a:pt x="1579" y="273"/>
                      </a:lnTo>
                      <a:lnTo>
                        <a:pt x="1544" y="225"/>
                      </a:lnTo>
                      <a:lnTo>
                        <a:pt x="1496" y="190"/>
                      </a:lnTo>
                      <a:lnTo>
                        <a:pt x="1437" y="154"/>
                      </a:lnTo>
                      <a:lnTo>
                        <a:pt x="1378" y="118"/>
                      </a:lnTo>
                      <a:lnTo>
                        <a:pt x="1318" y="95"/>
                      </a:lnTo>
                      <a:lnTo>
                        <a:pt x="1247" y="71"/>
                      </a:lnTo>
                      <a:lnTo>
                        <a:pt x="1176" y="47"/>
                      </a:lnTo>
                      <a:lnTo>
                        <a:pt x="1093" y="23"/>
                      </a:lnTo>
                      <a:lnTo>
                        <a:pt x="1009" y="23"/>
                      </a:lnTo>
                      <a:lnTo>
                        <a:pt x="938" y="0"/>
                      </a:lnTo>
                      <a:lnTo>
                        <a:pt x="843" y="0"/>
                      </a:lnTo>
                      <a:close/>
                    </a:path>
                  </a:pathLst>
                </a:custGeom>
                <a:solidFill>
                  <a:srgbClr val="00A8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1" name="Freeform 107"/>
                <p:cNvSpPr>
                  <a:spLocks/>
                </p:cNvSpPr>
                <p:nvPr/>
              </p:nvSpPr>
              <p:spPr bwMode="auto">
                <a:xfrm>
                  <a:off x="2186" y="2463"/>
                  <a:ext cx="1639" cy="985"/>
                </a:xfrm>
                <a:custGeom>
                  <a:avLst/>
                  <a:gdLst>
                    <a:gd name="T0" fmla="*/ 736 w 1639"/>
                    <a:gd name="T1" fmla="*/ 0 h 985"/>
                    <a:gd name="T2" fmla="*/ 570 w 1639"/>
                    <a:gd name="T3" fmla="*/ 23 h 985"/>
                    <a:gd name="T4" fmla="*/ 427 w 1639"/>
                    <a:gd name="T5" fmla="*/ 59 h 985"/>
                    <a:gd name="T6" fmla="*/ 309 w 1639"/>
                    <a:gd name="T7" fmla="*/ 118 h 985"/>
                    <a:gd name="T8" fmla="*/ 190 w 1639"/>
                    <a:gd name="T9" fmla="*/ 178 h 985"/>
                    <a:gd name="T10" fmla="*/ 107 w 1639"/>
                    <a:gd name="T11" fmla="*/ 261 h 985"/>
                    <a:gd name="T12" fmla="*/ 47 w 1639"/>
                    <a:gd name="T13" fmla="*/ 344 h 985"/>
                    <a:gd name="T14" fmla="*/ 12 w 1639"/>
                    <a:gd name="T15" fmla="*/ 451 h 985"/>
                    <a:gd name="T16" fmla="*/ 12 w 1639"/>
                    <a:gd name="T17" fmla="*/ 546 h 985"/>
                    <a:gd name="T18" fmla="*/ 47 w 1639"/>
                    <a:gd name="T19" fmla="*/ 640 h 985"/>
                    <a:gd name="T20" fmla="*/ 107 w 1639"/>
                    <a:gd name="T21" fmla="*/ 724 h 985"/>
                    <a:gd name="T22" fmla="*/ 190 w 1639"/>
                    <a:gd name="T23" fmla="*/ 807 h 985"/>
                    <a:gd name="T24" fmla="*/ 309 w 1639"/>
                    <a:gd name="T25" fmla="*/ 878 h 985"/>
                    <a:gd name="T26" fmla="*/ 427 w 1639"/>
                    <a:gd name="T27" fmla="*/ 925 h 985"/>
                    <a:gd name="T28" fmla="*/ 570 w 1639"/>
                    <a:gd name="T29" fmla="*/ 961 h 985"/>
                    <a:gd name="T30" fmla="*/ 736 w 1639"/>
                    <a:gd name="T31" fmla="*/ 985 h 985"/>
                    <a:gd name="T32" fmla="*/ 902 w 1639"/>
                    <a:gd name="T33" fmla="*/ 985 h 985"/>
                    <a:gd name="T34" fmla="*/ 1057 w 1639"/>
                    <a:gd name="T35" fmla="*/ 961 h 985"/>
                    <a:gd name="T36" fmla="*/ 1211 w 1639"/>
                    <a:gd name="T37" fmla="*/ 925 h 985"/>
                    <a:gd name="T38" fmla="*/ 1342 w 1639"/>
                    <a:gd name="T39" fmla="*/ 878 h 985"/>
                    <a:gd name="T40" fmla="*/ 1449 w 1639"/>
                    <a:gd name="T41" fmla="*/ 807 h 985"/>
                    <a:gd name="T42" fmla="*/ 1532 w 1639"/>
                    <a:gd name="T43" fmla="*/ 724 h 985"/>
                    <a:gd name="T44" fmla="*/ 1603 w 1639"/>
                    <a:gd name="T45" fmla="*/ 640 h 985"/>
                    <a:gd name="T46" fmla="*/ 1627 w 1639"/>
                    <a:gd name="T47" fmla="*/ 546 h 985"/>
                    <a:gd name="T48" fmla="*/ 1627 w 1639"/>
                    <a:gd name="T49" fmla="*/ 451 h 985"/>
                    <a:gd name="T50" fmla="*/ 1603 w 1639"/>
                    <a:gd name="T51" fmla="*/ 344 h 985"/>
                    <a:gd name="T52" fmla="*/ 1532 w 1639"/>
                    <a:gd name="T53" fmla="*/ 261 h 985"/>
                    <a:gd name="T54" fmla="*/ 1449 w 1639"/>
                    <a:gd name="T55" fmla="*/ 178 h 985"/>
                    <a:gd name="T56" fmla="*/ 1342 w 1639"/>
                    <a:gd name="T57" fmla="*/ 118 h 985"/>
                    <a:gd name="T58" fmla="*/ 1211 w 1639"/>
                    <a:gd name="T59" fmla="*/ 59 h 985"/>
                    <a:gd name="T60" fmla="*/ 1057 w 1639"/>
                    <a:gd name="T61" fmla="*/ 23 h 985"/>
                    <a:gd name="T62" fmla="*/ 902 w 1639"/>
                    <a:gd name="T63" fmla="*/ 0 h 98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39"/>
                    <a:gd name="T97" fmla="*/ 0 h 985"/>
                    <a:gd name="T98" fmla="*/ 1639 w 1639"/>
                    <a:gd name="T99" fmla="*/ 985 h 98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39" h="985">
                      <a:moveTo>
                        <a:pt x="819" y="0"/>
                      </a:moveTo>
                      <a:lnTo>
                        <a:pt x="736" y="0"/>
                      </a:lnTo>
                      <a:lnTo>
                        <a:pt x="653" y="23"/>
                      </a:lnTo>
                      <a:lnTo>
                        <a:pt x="570" y="23"/>
                      </a:lnTo>
                      <a:lnTo>
                        <a:pt x="499" y="47"/>
                      </a:lnTo>
                      <a:lnTo>
                        <a:pt x="427" y="59"/>
                      </a:lnTo>
                      <a:lnTo>
                        <a:pt x="356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190" y="178"/>
                      </a:lnTo>
                      <a:lnTo>
                        <a:pt x="142" y="225"/>
                      </a:lnTo>
                      <a:lnTo>
                        <a:pt x="107" y="261"/>
                      </a:lnTo>
                      <a:lnTo>
                        <a:pt x="71" y="308"/>
                      </a:lnTo>
                      <a:lnTo>
                        <a:pt x="47" y="344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498"/>
                      </a:lnTo>
                      <a:lnTo>
                        <a:pt x="12" y="546"/>
                      </a:lnTo>
                      <a:lnTo>
                        <a:pt x="24" y="593"/>
                      </a:lnTo>
                      <a:lnTo>
                        <a:pt x="47" y="640"/>
                      </a:lnTo>
                      <a:lnTo>
                        <a:pt x="71" y="688"/>
                      </a:lnTo>
                      <a:lnTo>
                        <a:pt x="107" y="724"/>
                      </a:lnTo>
                      <a:lnTo>
                        <a:pt x="142" y="771"/>
                      </a:lnTo>
                      <a:lnTo>
                        <a:pt x="190" y="807"/>
                      </a:lnTo>
                      <a:lnTo>
                        <a:pt x="249" y="842"/>
                      </a:lnTo>
                      <a:lnTo>
                        <a:pt x="309" y="878"/>
                      </a:lnTo>
                      <a:lnTo>
                        <a:pt x="356" y="902"/>
                      </a:lnTo>
                      <a:lnTo>
                        <a:pt x="427" y="925"/>
                      </a:lnTo>
                      <a:lnTo>
                        <a:pt x="499" y="949"/>
                      </a:lnTo>
                      <a:lnTo>
                        <a:pt x="570" y="961"/>
                      </a:lnTo>
                      <a:lnTo>
                        <a:pt x="653" y="973"/>
                      </a:lnTo>
                      <a:lnTo>
                        <a:pt x="736" y="985"/>
                      </a:lnTo>
                      <a:lnTo>
                        <a:pt x="819" y="985"/>
                      </a:lnTo>
                      <a:lnTo>
                        <a:pt x="902" y="985"/>
                      </a:lnTo>
                      <a:lnTo>
                        <a:pt x="985" y="973"/>
                      </a:lnTo>
                      <a:lnTo>
                        <a:pt x="1057" y="961"/>
                      </a:lnTo>
                      <a:lnTo>
                        <a:pt x="1140" y="949"/>
                      </a:lnTo>
                      <a:lnTo>
                        <a:pt x="1211" y="925"/>
                      </a:lnTo>
                      <a:lnTo>
                        <a:pt x="1270" y="902"/>
                      </a:lnTo>
                      <a:lnTo>
                        <a:pt x="1342" y="878"/>
                      </a:lnTo>
                      <a:lnTo>
                        <a:pt x="1401" y="842"/>
                      </a:lnTo>
                      <a:lnTo>
                        <a:pt x="1449" y="807"/>
                      </a:lnTo>
                      <a:lnTo>
                        <a:pt x="1496" y="771"/>
                      </a:lnTo>
                      <a:lnTo>
                        <a:pt x="1532" y="724"/>
                      </a:lnTo>
                      <a:lnTo>
                        <a:pt x="1567" y="688"/>
                      </a:lnTo>
                      <a:lnTo>
                        <a:pt x="1603" y="640"/>
                      </a:lnTo>
                      <a:lnTo>
                        <a:pt x="1615" y="593"/>
                      </a:lnTo>
                      <a:lnTo>
                        <a:pt x="1627" y="546"/>
                      </a:lnTo>
                      <a:lnTo>
                        <a:pt x="1639" y="498"/>
                      </a:lnTo>
                      <a:lnTo>
                        <a:pt x="1627" y="451"/>
                      </a:lnTo>
                      <a:lnTo>
                        <a:pt x="1615" y="403"/>
                      </a:lnTo>
                      <a:lnTo>
                        <a:pt x="1603" y="344"/>
                      </a:lnTo>
                      <a:lnTo>
                        <a:pt x="1567" y="308"/>
                      </a:lnTo>
                      <a:lnTo>
                        <a:pt x="1532" y="261"/>
                      </a:lnTo>
                      <a:lnTo>
                        <a:pt x="1496" y="225"/>
                      </a:lnTo>
                      <a:lnTo>
                        <a:pt x="1449" y="178"/>
                      </a:lnTo>
                      <a:lnTo>
                        <a:pt x="1401" y="154"/>
                      </a:lnTo>
                      <a:lnTo>
                        <a:pt x="1342" y="118"/>
                      </a:lnTo>
                      <a:lnTo>
                        <a:pt x="1270" y="95"/>
                      </a:lnTo>
                      <a:lnTo>
                        <a:pt x="1211" y="59"/>
                      </a:lnTo>
                      <a:lnTo>
                        <a:pt x="1140" y="47"/>
                      </a:lnTo>
                      <a:lnTo>
                        <a:pt x="1057" y="23"/>
                      </a:lnTo>
                      <a:lnTo>
                        <a:pt x="985" y="23"/>
                      </a:lnTo>
                      <a:lnTo>
                        <a:pt x="902" y="0"/>
                      </a:lnTo>
                      <a:lnTo>
                        <a:pt x="819" y="0"/>
                      </a:lnTo>
                      <a:close/>
                    </a:path>
                  </a:pathLst>
                </a:custGeom>
                <a:solidFill>
                  <a:srgbClr val="00A6A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2" name="Freeform 108"/>
                <p:cNvSpPr>
                  <a:spLocks/>
                </p:cNvSpPr>
                <p:nvPr/>
              </p:nvSpPr>
              <p:spPr bwMode="auto">
                <a:xfrm>
                  <a:off x="2210" y="2486"/>
                  <a:ext cx="1591" cy="938"/>
                </a:xfrm>
                <a:custGeom>
                  <a:avLst/>
                  <a:gdLst>
                    <a:gd name="T0" fmla="*/ 712 w 1591"/>
                    <a:gd name="T1" fmla="*/ 0 h 938"/>
                    <a:gd name="T2" fmla="*/ 558 w 1591"/>
                    <a:gd name="T3" fmla="*/ 24 h 938"/>
                    <a:gd name="T4" fmla="*/ 415 w 1591"/>
                    <a:gd name="T5" fmla="*/ 60 h 938"/>
                    <a:gd name="T6" fmla="*/ 296 w 1591"/>
                    <a:gd name="T7" fmla="*/ 107 h 938"/>
                    <a:gd name="T8" fmla="*/ 190 w 1591"/>
                    <a:gd name="T9" fmla="*/ 178 h 938"/>
                    <a:gd name="T10" fmla="*/ 95 w 1591"/>
                    <a:gd name="T11" fmla="*/ 250 h 938"/>
                    <a:gd name="T12" fmla="*/ 47 w 1591"/>
                    <a:gd name="T13" fmla="*/ 333 h 938"/>
                    <a:gd name="T14" fmla="*/ 11 w 1591"/>
                    <a:gd name="T15" fmla="*/ 428 h 938"/>
                    <a:gd name="T16" fmla="*/ 11 w 1591"/>
                    <a:gd name="T17" fmla="*/ 523 h 938"/>
                    <a:gd name="T18" fmla="*/ 47 w 1591"/>
                    <a:gd name="T19" fmla="*/ 617 h 938"/>
                    <a:gd name="T20" fmla="*/ 95 w 1591"/>
                    <a:gd name="T21" fmla="*/ 689 h 938"/>
                    <a:gd name="T22" fmla="*/ 190 w 1591"/>
                    <a:gd name="T23" fmla="*/ 772 h 938"/>
                    <a:gd name="T24" fmla="*/ 296 w 1591"/>
                    <a:gd name="T25" fmla="*/ 831 h 938"/>
                    <a:gd name="T26" fmla="*/ 415 w 1591"/>
                    <a:gd name="T27" fmla="*/ 879 h 938"/>
                    <a:gd name="T28" fmla="*/ 558 w 1591"/>
                    <a:gd name="T29" fmla="*/ 914 h 938"/>
                    <a:gd name="T30" fmla="*/ 712 w 1591"/>
                    <a:gd name="T31" fmla="*/ 938 h 938"/>
                    <a:gd name="T32" fmla="*/ 878 w 1591"/>
                    <a:gd name="T33" fmla="*/ 938 h 938"/>
                    <a:gd name="T34" fmla="*/ 1033 w 1591"/>
                    <a:gd name="T35" fmla="*/ 914 h 938"/>
                    <a:gd name="T36" fmla="*/ 1175 w 1591"/>
                    <a:gd name="T37" fmla="*/ 879 h 938"/>
                    <a:gd name="T38" fmla="*/ 1306 w 1591"/>
                    <a:gd name="T39" fmla="*/ 831 h 938"/>
                    <a:gd name="T40" fmla="*/ 1413 w 1591"/>
                    <a:gd name="T41" fmla="*/ 772 h 938"/>
                    <a:gd name="T42" fmla="*/ 1484 w 1591"/>
                    <a:gd name="T43" fmla="*/ 689 h 938"/>
                    <a:gd name="T44" fmla="*/ 1555 w 1591"/>
                    <a:gd name="T45" fmla="*/ 617 h 938"/>
                    <a:gd name="T46" fmla="*/ 1579 w 1591"/>
                    <a:gd name="T47" fmla="*/ 523 h 938"/>
                    <a:gd name="T48" fmla="*/ 1579 w 1591"/>
                    <a:gd name="T49" fmla="*/ 428 h 938"/>
                    <a:gd name="T50" fmla="*/ 1555 w 1591"/>
                    <a:gd name="T51" fmla="*/ 333 h 938"/>
                    <a:gd name="T52" fmla="*/ 1484 w 1591"/>
                    <a:gd name="T53" fmla="*/ 250 h 938"/>
                    <a:gd name="T54" fmla="*/ 1413 w 1591"/>
                    <a:gd name="T55" fmla="*/ 178 h 938"/>
                    <a:gd name="T56" fmla="*/ 1306 w 1591"/>
                    <a:gd name="T57" fmla="*/ 107 h 938"/>
                    <a:gd name="T58" fmla="*/ 1175 w 1591"/>
                    <a:gd name="T59" fmla="*/ 60 h 938"/>
                    <a:gd name="T60" fmla="*/ 1033 w 1591"/>
                    <a:gd name="T61" fmla="*/ 24 h 938"/>
                    <a:gd name="T62" fmla="*/ 878 w 1591"/>
                    <a:gd name="T63" fmla="*/ 0 h 93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91"/>
                    <a:gd name="T97" fmla="*/ 0 h 938"/>
                    <a:gd name="T98" fmla="*/ 1591 w 1591"/>
                    <a:gd name="T99" fmla="*/ 938 h 93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91" h="938">
                      <a:moveTo>
                        <a:pt x="795" y="0"/>
                      </a:moveTo>
                      <a:lnTo>
                        <a:pt x="712" y="0"/>
                      </a:lnTo>
                      <a:lnTo>
                        <a:pt x="629" y="24"/>
                      </a:lnTo>
                      <a:lnTo>
                        <a:pt x="558" y="24"/>
                      </a:lnTo>
                      <a:lnTo>
                        <a:pt x="486" y="48"/>
                      </a:lnTo>
                      <a:lnTo>
                        <a:pt x="415" y="60"/>
                      </a:lnTo>
                      <a:lnTo>
                        <a:pt x="356" y="83"/>
                      </a:lnTo>
                      <a:lnTo>
                        <a:pt x="296" y="107"/>
                      </a:lnTo>
                      <a:lnTo>
                        <a:pt x="237" y="143"/>
                      </a:lnTo>
                      <a:lnTo>
                        <a:pt x="190" y="178"/>
                      </a:lnTo>
                      <a:lnTo>
                        <a:pt x="142" y="214"/>
                      </a:lnTo>
                      <a:lnTo>
                        <a:pt x="95" y="250"/>
                      </a:lnTo>
                      <a:lnTo>
                        <a:pt x="71" y="297"/>
                      </a:lnTo>
                      <a:lnTo>
                        <a:pt x="47" y="333"/>
                      </a:lnTo>
                      <a:lnTo>
                        <a:pt x="23" y="380"/>
                      </a:lnTo>
                      <a:lnTo>
                        <a:pt x="11" y="428"/>
                      </a:lnTo>
                      <a:lnTo>
                        <a:pt x="0" y="475"/>
                      </a:lnTo>
                      <a:lnTo>
                        <a:pt x="11" y="523"/>
                      </a:lnTo>
                      <a:lnTo>
                        <a:pt x="23" y="570"/>
                      </a:lnTo>
                      <a:lnTo>
                        <a:pt x="47" y="617"/>
                      </a:lnTo>
                      <a:lnTo>
                        <a:pt x="71" y="653"/>
                      </a:lnTo>
                      <a:lnTo>
                        <a:pt x="95" y="689"/>
                      </a:lnTo>
                      <a:lnTo>
                        <a:pt x="142" y="736"/>
                      </a:lnTo>
                      <a:lnTo>
                        <a:pt x="190" y="772"/>
                      </a:lnTo>
                      <a:lnTo>
                        <a:pt x="237" y="795"/>
                      </a:lnTo>
                      <a:lnTo>
                        <a:pt x="296" y="831"/>
                      </a:lnTo>
                      <a:lnTo>
                        <a:pt x="356" y="867"/>
                      </a:lnTo>
                      <a:lnTo>
                        <a:pt x="415" y="879"/>
                      </a:lnTo>
                      <a:lnTo>
                        <a:pt x="486" y="902"/>
                      </a:lnTo>
                      <a:lnTo>
                        <a:pt x="558" y="914"/>
                      </a:lnTo>
                      <a:lnTo>
                        <a:pt x="629" y="926"/>
                      </a:lnTo>
                      <a:lnTo>
                        <a:pt x="712" y="938"/>
                      </a:lnTo>
                      <a:lnTo>
                        <a:pt x="795" y="938"/>
                      </a:lnTo>
                      <a:lnTo>
                        <a:pt x="878" y="938"/>
                      </a:lnTo>
                      <a:lnTo>
                        <a:pt x="950" y="926"/>
                      </a:lnTo>
                      <a:lnTo>
                        <a:pt x="1033" y="914"/>
                      </a:lnTo>
                      <a:lnTo>
                        <a:pt x="1104" y="902"/>
                      </a:lnTo>
                      <a:lnTo>
                        <a:pt x="1175" y="879"/>
                      </a:lnTo>
                      <a:lnTo>
                        <a:pt x="1235" y="867"/>
                      </a:lnTo>
                      <a:lnTo>
                        <a:pt x="1306" y="831"/>
                      </a:lnTo>
                      <a:lnTo>
                        <a:pt x="1353" y="795"/>
                      </a:lnTo>
                      <a:lnTo>
                        <a:pt x="1413" y="772"/>
                      </a:lnTo>
                      <a:lnTo>
                        <a:pt x="1448" y="736"/>
                      </a:lnTo>
                      <a:lnTo>
                        <a:pt x="1484" y="689"/>
                      </a:lnTo>
                      <a:lnTo>
                        <a:pt x="1531" y="653"/>
                      </a:lnTo>
                      <a:lnTo>
                        <a:pt x="1555" y="617"/>
                      </a:lnTo>
                      <a:lnTo>
                        <a:pt x="1567" y="570"/>
                      </a:lnTo>
                      <a:lnTo>
                        <a:pt x="1579" y="523"/>
                      </a:lnTo>
                      <a:lnTo>
                        <a:pt x="1591" y="475"/>
                      </a:lnTo>
                      <a:lnTo>
                        <a:pt x="1579" y="428"/>
                      </a:lnTo>
                      <a:lnTo>
                        <a:pt x="1567" y="380"/>
                      </a:lnTo>
                      <a:lnTo>
                        <a:pt x="1555" y="333"/>
                      </a:lnTo>
                      <a:lnTo>
                        <a:pt x="1531" y="297"/>
                      </a:lnTo>
                      <a:lnTo>
                        <a:pt x="1484" y="250"/>
                      </a:lnTo>
                      <a:lnTo>
                        <a:pt x="1448" y="214"/>
                      </a:lnTo>
                      <a:lnTo>
                        <a:pt x="1413" y="178"/>
                      </a:lnTo>
                      <a:lnTo>
                        <a:pt x="1353" y="143"/>
                      </a:lnTo>
                      <a:lnTo>
                        <a:pt x="1306" y="107"/>
                      </a:lnTo>
                      <a:lnTo>
                        <a:pt x="1235" y="83"/>
                      </a:lnTo>
                      <a:lnTo>
                        <a:pt x="1175" y="60"/>
                      </a:lnTo>
                      <a:lnTo>
                        <a:pt x="1104" y="48"/>
                      </a:lnTo>
                      <a:lnTo>
                        <a:pt x="1033" y="24"/>
                      </a:lnTo>
                      <a:lnTo>
                        <a:pt x="950" y="24"/>
                      </a:lnTo>
                      <a:lnTo>
                        <a:pt x="878" y="0"/>
                      </a:lnTo>
                      <a:lnTo>
                        <a:pt x="795" y="0"/>
                      </a:lnTo>
                      <a:close/>
                    </a:path>
                  </a:pathLst>
                </a:custGeom>
                <a:solidFill>
                  <a:srgbClr val="00A3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3" name="Freeform 109"/>
                <p:cNvSpPr>
                  <a:spLocks/>
                </p:cNvSpPr>
                <p:nvPr/>
              </p:nvSpPr>
              <p:spPr bwMode="auto">
                <a:xfrm>
                  <a:off x="2233" y="2498"/>
                  <a:ext cx="1544" cy="914"/>
                </a:xfrm>
                <a:custGeom>
                  <a:avLst/>
                  <a:gdLst>
                    <a:gd name="T0" fmla="*/ 701 w 1544"/>
                    <a:gd name="T1" fmla="*/ 0 h 914"/>
                    <a:gd name="T2" fmla="*/ 547 w 1544"/>
                    <a:gd name="T3" fmla="*/ 24 h 914"/>
                    <a:gd name="T4" fmla="*/ 404 w 1544"/>
                    <a:gd name="T5" fmla="*/ 60 h 914"/>
                    <a:gd name="T6" fmla="*/ 285 w 1544"/>
                    <a:gd name="T7" fmla="*/ 107 h 914"/>
                    <a:gd name="T8" fmla="*/ 178 w 1544"/>
                    <a:gd name="T9" fmla="*/ 166 h 914"/>
                    <a:gd name="T10" fmla="*/ 95 w 1544"/>
                    <a:gd name="T11" fmla="*/ 249 h 914"/>
                    <a:gd name="T12" fmla="*/ 48 w 1544"/>
                    <a:gd name="T13" fmla="*/ 321 h 914"/>
                    <a:gd name="T14" fmla="*/ 12 w 1544"/>
                    <a:gd name="T15" fmla="*/ 416 h 914"/>
                    <a:gd name="T16" fmla="*/ 12 w 1544"/>
                    <a:gd name="T17" fmla="*/ 511 h 914"/>
                    <a:gd name="T18" fmla="*/ 48 w 1544"/>
                    <a:gd name="T19" fmla="*/ 594 h 914"/>
                    <a:gd name="T20" fmla="*/ 95 w 1544"/>
                    <a:gd name="T21" fmla="*/ 677 h 914"/>
                    <a:gd name="T22" fmla="*/ 178 w 1544"/>
                    <a:gd name="T23" fmla="*/ 748 h 914"/>
                    <a:gd name="T24" fmla="*/ 285 w 1544"/>
                    <a:gd name="T25" fmla="*/ 807 h 914"/>
                    <a:gd name="T26" fmla="*/ 404 w 1544"/>
                    <a:gd name="T27" fmla="*/ 855 h 914"/>
                    <a:gd name="T28" fmla="*/ 547 w 1544"/>
                    <a:gd name="T29" fmla="*/ 890 h 914"/>
                    <a:gd name="T30" fmla="*/ 701 w 1544"/>
                    <a:gd name="T31" fmla="*/ 914 h 914"/>
                    <a:gd name="T32" fmla="*/ 855 w 1544"/>
                    <a:gd name="T33" fmla="*/ 914 h 914"/>
                    <a:gd name="T34" fmla="*/ 998 w 1544"/>
                    <a:gd name="T35" fmla="*/ 890 h 914"/>
                    <a:gd name="T36" fmla="*/ 1140 w 1544"/>
                    <a:gd name="T37" fmla="*/ 855 h 914"/>
                    <a:gd name="T38" fmla="*/ 1259 w 1544"/>
                    <a:gd name="T39" fmla="*/ 807 h 914"/>
                    <a:gd name="T40" fmla="*/ 1366 w 1544"/>
                    <a:gd name="T41" fmla="*/ 748 h 914"/>
                    <a:gd name="T42" fmla="*/ 1449 w 1544"/>
                    <a:gd name="T43" fmla="*/ 677 h 914"/>
                    <a:gd name="T44" fmla="*/ 1508 w 1544"/>
                    <a:gd name="T45" fmla="*/ 594 h 914"/>
                    <a:gd name="T46" fmla="*/ 1532 w 1544"/>
                    <a:gd name="T47" fmla="*/ 511 h 914"/>
                    <a:gd name="T48" fmla="*/ 1532 w 1544"/>
                    <a:gd name="T49" fmla="*/ 416 h 914"/>
                    <a:gd name="T50" fmla="*/ 1508 w 1544"/>
                    <a:gd name="T51" fmla="*/ 321 h 914"/>
                    <a:gd name="T52" fmla="*/ 1449 w 1544"/>
                    <a:gd name="T53" fmla="*/ 249 h 914"/>
                    <a:gd name="T54" fmla="*/ 1366 w 1544"/>
                    <a:gd name="T55" fmla="*/ 166 h 914"/>
                    <a:gd name="T56" fmla="*/ 1259 w 1544"/>
                    <a:gd name="T57" fmla="*/ 107 h 914"/>
                    <a:gd name="T58" fmla="*/ 1140 w 1544"/>
                    <a:gd name="T59" fmla="*/ 60 h 914"/>
                    <a:gd name="T60" fmla="*/ 998 w 1544"/>
                    <a:gd name="T61" fmla="*/ 24 h 914"/>
                    <a:gd name="T62" fmla="*/ 855 w 1544"/>
                    <a:gd name="T63" fmla="*/ 0 h 9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44"/>
                    <a:gd name="T97" fmla="*/ 0 h 914"/>
                    <a:gd name="T98" fmla="*/ 1544 w 1544"/>
                    <a:gd name="T99" fmla="*/ 914 h 91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44" h="914">
                      <a:moveTo>
                        <a:pt x="772" y="0"/>
                      </a:moveTo>
                      <a:lnTo>
                        <a:pt x="701" y="0"/>
                      </a:lnTo>
                      <a:lnTo>
                        <a:pt x="618" y="24"/>
                      </a:lnTo>
                      <a:lnTo>
                        <a:pt x="547" y="24"/>
                      </a:lnTo>
                      <a:lnTo>
                        <a:pt x="475" y="48"/>
                      </a:lnTo>
                      <a:lnTo>
                        <a:pt x="404" y="60"/>
                      </a:lnTo>
                      <a:lnTo>
                        <a:pt x="345" y="83"/>
                      </a:lnTo>
                      <a:lnTo>
                        <a:pt x="285" y="107"/>
                      </a:lnTo>
                      <a:lnTo>
                        <a:pt x="238" y="143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49"/>
                      </a:lnTo>
                      <a:lnTo>
                        <a:pt x="72" y="285"/>
                      </a:lnTo>
                      <a:lnTo>
                        <a:pt x="48" y="321"/>
                      </a:lnTo>
                      <a:lnTo>
                        <a:pt x="24" y="368"/>
                      </a:lnTo>
                      <a:lnTo>
                        <a:pt x="12" y="416"/>
                      </a:lnTo>
                      <a:lnTo>
                        <a:pt x="0" y="463"/>
                      </a:lnTo>
                      <a:lnTo>
                        <a:pt x="12" y="511"/>
                      </a:lnTo>
                      <a:lnTo>
                        <a:pt x="24" y="558"/>
                      </a:lnTo>
                      <a:lnTo>
                        <a:pt x="48" y="594"/>
                      </a:lnTo>
                      <a:lnTo>
                        <a:pt x="72" y="641"/>
                      </a:lnTo>
                      <a:lnTo>
                        <a:pt x="95" y="677"/>
                      </a:lnTo>
                      <a:lnTo>
                        <a:pt x="131" y="712"/>
                      </a:lnTo>
                      <a:lnTo>
                        <a:pt x="178" y="748"/>
                      </a:lnTo>
                      <a:lnTo>
                        <a:pt x="238" y="783"/>
                      </a:lnTo>
                      <a:lnTo>
                        <a:pt x="285" y="807"/>
                      </a:lnTo>
                      <a:lnTo>
                        <a:pt x="345" y="843"/>
                      </a:lnTo>
                      <a:lnTo>
                        <a:pt x="404" y="855"/>
                      </a:lnTo>
                      <a:lnTo>
                        <a:pt x="475" y="878"/>
                      </a:lnTo>
                      <a:lnTo>
                        <a:pt x="547" y="890"/>
                      </a:lnTo>
                      <a:lnTo>
                        <a:pt x="618" y="902"/>
                      </a:lnTo>
                      <a:lnTo>
                        <a:pt x="701" y="914"/>
                      </a:lnTo>
                      <a:lnTo>
                        <a:pt x="772" y="914"/>
                      </a:lnTo>
                      <a:lnTo>
                        <a:pt x="855" y="914"/>
                      </a:lnTo>
                      <a:lnTo>
                        <a:pt x="927" y="902"/>
                      </a:lnTo>
                      <a:lnTo>
                        <a:pt x="998" y="890"/>
                      </a:lnTo>
                      <a:lnTo>
                        <a:pt x="1069" y="878"/>
                      </a:lnTo>
                      <a:lnTo>
                        <a:pt x="1140" y="855"/>
                      </a:lnTo>
                      <a:lnTo>
                        <a:pt x="1200" y="843"/>
                      </a:lnTo>
                      <a:lnTo>
                        <a:pt x="1259" y="807"/>
                      </a:lnTo>
                      <a:lnTo>
                        <a:pt x="1318" y="783"/>
                      </a:lnTo>
                      <a:lnTo>
                        <a:pt x="1366" y="748"/>
                      </a:lnTo>
                      <a:lnTo>
                        <a:pt x="1413" y="712"/>
                      </a:lnTo>
                      <a:lnTo>
                        <a:pt x="1449" y="677"/>
                      </a:lnTo>
                      <a:lnTo>
                        <a:pt x="1485" y="641"/>
                      </a:lnTo>
                      <a:lnTo>
                        <a:pt x="1508" y="594"/>
                      </a:lnTo>
                      <a:lnTo>
                        <a:pt x="1520" y="558"/>
                      </a:lnTo>
                      <a:lnTo>
                        <a:pt x="1532" y="511"/>
                      </a:lnTo>
                      <a:lnTo>
                        <a:pt x="1544" y="463"/>
                      </a:lnTo>
                      <a:lnTo>
                        <a:pt x="1532" y="416"/>
                      </a:lnTo>
                      <a:lnTo>
                        <a:pt x="1520" y="368"/>
                      </a:lnTo>
                      <a:lnTo>
                        <a:pt x="1508" y="321"/>
                      </a:lnTo>
                      <a:lnTo>
                        <a:pt x="1485" y="285"/>
                      </a:lnTo>
                      <a:lnTo>
                        <a:pt x="1449" y="249"/>
                      </a:lnTo>
                      <a:lnTo>
                        <a:pt x="1413" y="202"/>
                      </a:lnTo>
                      <a:lnTo>
                        <a:pt x="1366" y="166"/>
                      </a:lnTo>
                      <a:lnTo>
                        <a:pt x="1318" y="143"/>
                      </a:lnTo>
                      <a:lnTo>
                        <a:pt x="1259" y="107"/>
                      </a:lnTo>
                      <a:lnTo>
                        <a:pt x="1200" y="83"/>
                      </a:lnTo>
                      <a:lnTo>
                        <a:pt x="1140" y="60"/>
                      </a:lnTo>
                      <a:lnTo>
                        <a:pt x="1069" y="48"/>
                      </a:lnTo>
                      <a:lnTo>
                        <a:pt x="998" y="24"/>
                      </a:lnTo>
                      <a:lnTo>
                        <a:pt x="927" y="24"/>
                      </a:lnTo>
                      <a:lnTo>
                        <a:pt x="855" y="0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4" name="Freeform 110"/>
                <p:cNvSpPr>
                  <a:spLocks/>
                </p:cNvSpPr>
                <p:nvPr/>
              </p:nvSpPr>
              <p:spPr bwMode="auto">
                <a:xfrm>
                  <a:off x="2257" y="2510"/>
                  <a:ext cx="1496" cy="890"/>
                </a:xfrm>
                <a:custGeom>
                  <a:avLst/>
                  <a:gdLst>
                    <a:gd name="T0" fmla="*/ 677 w 1496"/>
                    <a:gd name="T1" fmla="*/ 0 h 890"/>
                    <a:gd name="T2" fmla="*/ 523 w 1496"/>
                    <a:gd name="T3" fmla="*/ 24 h 890"/>
                    <a:gd name="T4" fmla="*/ 392 w 1496"/>
                    <a:gd name="T5" fmla="*/ 59 h 890"/>
                    <a:gd name="T6" fmla="*/ 273 w 1496"/>
                    <a:gd name="T7" fmla="*/ 107 h 890"/>
                    <a:gd name="T8" fmla="*/ 178 w 1496"/>
                    <a:gd name="T9" fmla="*/ 166 h 890"/>
                    <a:gd name="T10" fmla="*/ 95 w 1496"/>
                    <a:gd name="T11" fmla="*/ 237 h 890"/>
                    <a:gd name="T12" fmla="*/ 36 w 1496"/>
                    <a:gd name="T13" fmla="*/ 309 h 890"/>
                    <a:gd name="T14" fmla="*/ 12 w 1496"/>
                    <a:gd name="T15" fmla="*/ 404 h 890"/>
                    <a:gd name="T16" fmla="*/ 12 w 1496"/>
                    <a:gd name="T17" fmla="*/ 487 h 890"/>
                    <a:gd name="T18" fmla="*/ 36 w 1496"/>
                    <a:gd name="T19" fmla="*/ 582 h 890"/>
                    <a:gd name="T20" fmla="*/ 95 w 1496"/>
                    <a:gd name="T21" fmla="*/ 653 h 890"/>
                    <a:gd name="T22" fmla="*/ 178 w 1496"/>
                    <a:gd name="T23" fmla="*/ 724 h 890"/>
                    <a:gd name="T24" fmla="*/ 273 w 1496"/>
                    <a:gd name="T25" fmla="*/ 783 h 890"/>
                    <a:gd name="T26" fmla="*/ 392 w 1496"/>
                    <a:gd name="T27" fmla="*/ 831 h 890"/>
                    <a:gd name="T28" fmla="*/ 523 w 1496"/>
                    <a:gd name="T29" fmla="*/ 866 h 890"/>
                    <a:gd name="T30" fmla="*/ 677 w 1496"/>
                    <a:gd name="T31" fmla="*/ 890 h 890"/>
                    <a:gd name="T32" fmla="*/ 831 w 1496"/>
                    <a:gd name="T33" fmla="*/ 890 h 890"/>
                    <a:gd name="T34" fmla="*/ 974 w 1496"/>
                    <a:gd name="T35" fmla="*/ 866 h 890"/>
                    <a:gd name="T36" fmla="*/ 1104 w 1496"/>
                    <a:gd name="T37" fmla="*/ 831 h 890"/>
                    <a:gd name="T38" fmla="*/ 1223 w 1496"/>
                    <a:gd name="T39" fmla="*/ 783 h 890"/>
                    <a:gd name="T40" fmla="*/ 1330 w 1496"/>
                    <a:gd name="T41" fmla="*/ 724 h 890"/>
                    <a:gd name="T42" fmla="*/ 1401 w 1496"/>
                    <a:gd name="T43" fmla="*/ 653 h 890"/>
                    <a:gd name="T44" fmla="*/ 1461 w 1496"/>
                    <a:gd name="T45" fmla="*/ 582 h 890"/>
                    <a:gd name="T46" fmla="*/ 1496 w 1496"/>
                    <a:gd name="T47" fmla="*/ 487 h 890"/>
                    <a:gd name="T48" fmla="*/ 1496 w 1496"/>
                    <a:gd name="T49" fmla="*/ 404 h 890"/>
                    <a:gd name="T50" fmla="*/ 1461 w 1496"/>
                    <a:gd name="T51" fmla="*/ 309 h 890"/>
                    <a:gd name="T52" fmla="*/ 1401 w 1496"/>
                    <a:gd name="T53" fmla="*/ 237 h 890"/>
                    <a:gd name="T54" fmla="*/ 1330 w 1496"/>
                    <a:gd name="T55" fmla="*/ 166 h 890"/>
                    <a:gd name="T56" fmla="*/ 1223 w 1496"/>
                    <a:gd name="T57" fmla="*/ 107 h 890"/>
                    <a:gd name="T58" fmla="*/ 1104 w 1496"/>
                    <a:gd name="T59" fmla="*/ 59 h 890"/>
                    <a:gd name="T60" fmla="*/ 974 w 1496"/>
                    <a:gd name="T61" fmla="*/ 24 h 890"/>
                    <a:gd name="T62" fmla="*/ 831 w 1496"/>
                    <a:gd name="T63" fmla="*/ 0 h 89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96"/>
                    <a:gd name="T97" fmla="*/ 0 h 890"/>
                    <a:gd name="T98" fmla="*/ 1496 w 1496"/>
                    <a:gd name="T99" fmla="*/ 890 h 89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96" h="890">
                      <a:moveTo>
                        <a:pt x="748" y="0"/>
                      </a:moveTo>
                      <a:lnTo>
                        <a:pt x="677" y="0"/>
                      </a:lnTo>
                      <a:lnTo>
                        <a:pt x="594" y="12"/>
                      </a:lnTo>
                      <a:lnTo>
                        <a:pt x="523" y="24"/>
                      </a:lnTo>
                      <a:lnTo>
                        <a:pt x="463" y="36"/>
                      </a:lnTo>
                      <a:lnTo>
                        <a:pt x="392" y="59"/>
                      </a:lnTo>
                      <a:lnTo>
                        <a:pt x="333" y="83"/>
                      </a:lnTo>
                      <a:lnTo>
                        <a:pt x="273" y="107"/>
                      </a:lnTo>
                      <a:lnTo>
                        <a:pt x="226" y="131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37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404"/>
                      </a:lnTo>
                      <a:lnTo>
                        <a:pt x="0" y="451"/>
                      </a:lnTo>
                      <a:lnTo>
                        <a:pt x="12" y="487"/>
                      </a:lnTo>
                      <a:lnTo>
                        <a:pt x="24" y="534"/>
                      </a:lnTo>
                      <a:lnTo>
                        <a:pt x="36" y="582"/>
                      </a:lnTo>
                      <a:lnTo>
                        <a:pt x="59" y="617"/>
                      </a:lnTo>
                      <a:lnTo>
                        <a:pt x="95" y="653"/>
                      </a:lnTo>
                      <a:lnTo>
                        <a:pt x="131" y="688"/>
                      </a:lnTo>
                      <a:lnTo>
                        <a:pt x="178" y="724"/>
                      </a:lnTo>
                      <a:lnTo>
                        <a:pt x="226" y="760"/>
                      </a:lnTo>
                      <a:lnTo>
                        <a:pt x="273" y="783"/>
                      </a:lnTo>
                      <a:lnTo>
                        <a:pt x="333" y="819"/>
                      </a:lnTo>
                      <a:lnTo>
                        <a:pt x="392" y="831"/>
                      </a:lnTo>
                      <a:lnTo>
                        <a:pt x="463" y="855"/>
                      </a:lnTo>
                      <a:lnTo>
                        <a:pt x="523" y="866"/>
                      </a:lnTo>
                      <a:lnTo>
                        <a:pt x="594" y="878"/>
                      </a:lnTo>
                      <a:lnTo>
                        <a:pt x="677" y="890"/>
                      </a:lnTo>
                      <a:lnTo>
                        <a:pt x="748" y="890"/>
                      </a:lnTo>
                      <a:lnTo>
                        <a:pt x="831" y="890"/>
                      </a:lnTo>
                      <a:lnTo>
                        <a:pt x="903" y="878"/>
                      </a:lnTo>
                      <a:lnTo>
                        <a:pt x="974" y="866"/>
                      </a:lnTo>
                      <a:lnTo>
                        <a:pt x="1045" y="855"/>
                      </a:lnTo>
                      <a:lnTo>
                        <a:pt x="1104" y="831"/>
                      </a:lnTo>
                      <a:lnTo>
                        <a:pt x="1164" y="819"/>
                      </a:lnTo>
                      <a:lnTo>
                        <a:pt x="1223" y="783"/>
                      </a:lnTo>
                      <a:lnTo>
                        <a:pt x="1283" y="760"/>
                      </a:lnTo>
                      <a:lnTo>
                        <a:pt x="1330" y="724"/>
                      </a:lnTo>
                      <a:lnTo>
                        <a:pt x="1366" y="688"/>
                      </a:lnTo>
                      <a:lnTo>
                        <a:pt x="1401" y="653"/>
                      </a:lnTo>
                      <a:lnTo>
                        <a:pt x="1437" y="617"/>
                      </a:lnTo>
                      <a:lnTo>
                        <a:pt x="1461" y="582"/>
                      </a:lnTo>
                      <a:lnTo>
                        <a:pt x="1484" y="534"/>
                      </a:lnTo>
                      <a:lnTo>
                        <a:pt x="1496" y="487"/>
                      </a:lnTo>
                      <a:lnTo>
                        <a:pt x="1496" y="451"/>
                      </a:lnTo>
                      <a:lnTo>
                        <a:pt x="1496" y="404"/>
                      </a:lnTo>
                      <a:lnTo>
                        <a:pt x="1484" y="356"/>
                      </a:lnTo>
                      <a:lnTo>
                        <a:pt x="1461" y="309"/>
                      </a:lnTo>
                      <a:lnTo>
                        <a:pt x="1437" y="273"/>
                      </a:lnTo>
                      <a:lnTo>
                        <a:pt x="1401" y="237"/>
                      </a:lnTo>
                      <a:lnTo>
                        <a:pt x="1366" y="202"/>
                      </a:lnTo>
                      <a:lnTo>
                        <a:pt x="1330" y="166"/>
                      </a:lnTo>
                      <a:lnTo>
                        <a:pt x="1283" y="131"/>
                      </a:lnTo>
                      <a:lnTo>
                        <a:pt x="1223" y="107"/>
                      </a:lnTo>
                      <a:lnTo>
                        <a:pt x="1164" y="83"/>
                      </a:lnTo>
                      <a:lnTo>
                        <a:pt x="1104" y="59"/>
                      </a:lnTo>
                      <a:lnTo>
                        <a:pt x="1045" y="36"/>
                      </a:lnTo>
                      <a:lnTo>
                        <a:pt x="974" y="24"/>
                      </a:lnTo>
                      <a:lnTo>
                        <a:pt x="903" y="12"/>
                      </a:lnTo>
                      <a:lnTo>
                        <a:pt x="831" y="0"/>
                      </a:lnTo>
                      <a:lnTo>
                        <a:pt x="748" y="0"/>
                      </a:lnTo>
                      <a:close/>
                    </a:path>
                  </a:pathLst>
                </a:custGeom>
                <a:solidFill>
                  <a:srgbClr val="009E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5" name="Freeform 111"/>
                <p:cNvSpPr>
                  <a:spLocks/>
                </p:cNvSpPr>
                <p:nvPr/>
              </p:nvSpPr>
              <p:spPr bwMode="auto">
                <a:xfrm>
                  <a:off x="2269" y="2522"/>
                  <a:ext cx="1461" cy="866"/>
                </a:xfrm>
                <a:custGeom>
                  <a:avLst/>
                  <a:gdLst>
                    <a:gd name="T0" fmla="*/ 653 w 1461"/>
                    <a:gd name="T1" fmla="*/ 0 h 866"/>
                    <a:gd name="T2" fmla="*/ 511 w 1461"/>
                    <a:gd name="T3" fmla="*/ 24 h 866"/>
                    <a:gd name="T4" fmla="*/ 392 w 1461"/>
                    <a:gd name="T5" fmla="*/ 59 h 866"/>
                    <a:gd name="T6" fmla="*/ 273 w 1461"/>
                    <a:gd name="T7" fmla="*/ 107 h 866"/>
                    <a:gd name="T8" fmla="*/ 178 w 1461"/>
                    <a:gd name="T9" fmla="*/ 166 h 866"/>
                    <a:gd name="T10" fmla="*/ 95 w 1461"/>
                    <a:gd name="T11" fmla="*/ 225 h 866"/>
                    <a:gd name="T12" fmla="*/ 36 w 1461"/>
                    <a:gd name="T13" fmla="*/ 309 h 866"/>
                    <a:gd name="T14" fmla="*/ 12 w 1461"/>
                    <a:gd name="T15" fmla="*/ 392 h 866"/>
                    <a:gd name="T16" fmla="*/ 12 w 1461"/>
                    <a:gd name="T17" fmla="*/ 475 h 866"/>
                    <a:gd name="T18" fmla="*/ 36 w 1461"/>
                    <a:gd name="T19" fmla="*/ 570 h 866"/>
                    <a:gd name="T20" fmla="*/ 95 w 1461"/>
                    <a:gd name="T21" fmla="*/ 641 h 866"/>
                    <a:gd name="T22" fmla="*/ 178 w 1461"/>
                    <a:gd name="T23" fmla="*/ 712 h 866"/>
                    <a:gd name="T24" fmla="*/ 273 w 1461"/>
                    <a:gd name="T25" fmla="*/ 771 h 866"/>
                    <a:gd name="T26" fmla="*/ 392 w 1461"/>
                    <a:gd name="T27" fmla="*/ 819 h 866"/>
                    <a:gd name="T28" fmla="*/ 511 w 1461"/>
                    <a:gd name="T29" fmla="*/ 854 h 866"/>
                    <a:gd name="T30" fmla="*/ 653 w 1461"/>
                    <a:gd name="T31" fmla="*/ 866 h 866"/>
                    <a:gd name="T32" fmla="*/ 807 w 1461"/>
                    <a:gd name="T33" fmla="*/ 866 h 866"/>
                    <a:gd name="T34" fmla="*/ 950 w 1461"/>
                    <a:gd name="T35" fmla="*/ 854 h 866"/>
                    <a:gd name="T36" fmla="*/ 1081 w 1461"/>
                    <a:gd name="T37" fmla="*/ 819 h 866"/>
                    <a:gd name="T38" fmla="*/ 1199 w 1461"/>
                    <a:gd name="T39" fmla="*/ 771 h 866"/>
                    <a:gd name="T40" fmla="*/ 1294 w 1461"/>
                    <a:gd name="T41" fmla="*/ 712 h 866"/>
                    <a:gd name="T42" fmla="*/ 1366 w 1461"/>
                    <a:gd name="T43" fmla="*/ 641 h 866"/>
                    <a:gd name="T44" fmla="*/ 1425 w 1461"/>
                    <a:gd name="T45" fmla="*/ 570 h 866"/>
                    <a:gd name="T46" fmla="*/ 1461 w 1461"/>
                    <a:gd name="T47" fmla="*/ 475 h 866"/>
                    <a:gd name="T48" fmla="*/ 1461 w 1461"/>
                    <a:gd name="T49" fmla="*/ 392 h 866"/>
                    <a:gd name="T50" fmla="*/ 1425 w 1461"/>
                    <a:gd name="T51" fmla="*/ 309 h 866"/>
                    <a:gd name="T52" fmla="*/ 1366 w 1461"/>
                    <a:gd name="T53" fmla="*/ 225 h 866"/>
                    <a:gd name="T54" fmla="*/ 1294 w 1461"/>
                    <a:gd name="T55" fmla="*/ 166 h 866"/>
                    <a:gd name="T56" fmla="*/ 1199 w 1461"/>
                    <a:gd name="T57" fmla="*/ 107 h 866"/>
                    <a:gd name="T58" fmla="*/ 1081 w 1461"/>
                    <a:gd name="T59" fmla="*/ 59 h 866"/>
                    <a:gd name="T60" fmla="*/ 950 w 1461"/>
                    <a:gd name="T61" fmla="*/ 24 h 866"/>
                    <a:gd name="T62" fmla="*/ 807 w 1461"/>
                    <a:gd name="T63" fmla="*/ 0 h 86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61"/>
                    <a:gd name="T97" fmla="*/ 0 h 866"/>
                    <a:gd name="T98" fmla="*/ 1461 w 1461"/>
                    <a:gd name="T99" fmla="*/ 866 h 86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61" h="866">
                      <a:moveTo>
                        <a:pt x="736" y="0"/>
                      </a:moveTo>
                      <a:lnTo>
                        <a:pt x="653" y="0"/>
                      </a:lnTo>
                      <a:lnTo>
                        <a:pt x="582" y="12"/>
                      </a:lnTo>
                      <a:lnTo>
                        <a:pt x="511" y="24"/>
                      </a:lnTo>
                      <a:lnTo>
                        <a:pt x="451" y="36"/>
                      </a:lnTo>
                      <a:lnTo>
                        <a:pt x="392" y="59"/>
                      </a:lnTo>
                      <a:lnTo>
                        <a:pt x="321" y="83"/>
                      </a:lnTo>
                      <a:lnTo>
                        <a:pt x="273" y="107"/>
                      </a:lnTo>
                      <a:lnTo>
                        <a:pt x="214" y="130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25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392"/>
                      </a:lnTo>
                      <a:lnTo>
                        <a:pt x="0" y="439"/>
                      </a:lnTo>
                      <a:lnTo>
                        <a:pt x="12" y="475"/>
                      </a:lnTo>
                      <a:lnTo>
                        <a:pt x="24" y="522"/>
                      </a:lnTo>
                      <a:lnTo>
                        <a:pt x="36" y="570"/>
                      </a:lnTo>
                      <a:lnTo>
                        <a:pt x="59" y="605"/>
                      </a:lnTo>
                      <a:lnTo>
                        <a:pt x="95" y="641"/>
                      </a:lnTo>
                      <a:lnTo>
                        <a:pt x="131" y="676"/>
                      </a:lnTo>
                      <a:lnTo>
                        <a:pt x="178" y="712"/>
                      </a:lnTo>
                      <a:lnTo>
                        <a:pt x="214" y="736"/>
                      </a:lnTo>
                      <a:lnTo>
                        <a:pt x="273" y="771"/>
                      </a:lnTo>
                      <a:lnTo>
                        <a:pt x="321" y="795"/>
                      </a:lnTo>
                      <a:lnTo>
                        <a:pt x="392" y="819"/>
                      </a:lnTo>
                      <a:lnTo>
                        <a:pt x="451" y="831"/>
                      </a:lnTo>
                      <a:lnTo>
                        <a:pt x="511" y="854"/>
                      </a:lnTo>
                      <a:lnTo>
                        <a:pt x="582" y="866"/>
                      </a:lnTo>
                      <a:lnTo>
                        <a:pt x="653" y="866"/>
                      </a:lnTo>
                      <a:lnTo>
                        <a:pt x="736" y="866"/>
                      </a:lnTo>
                      <a:lnTo>
                        <a:pt x="807" y="866"/>
                      </a:lnTo>
                      <a:lnTo>
                        <a:pt x="879" y="866"/>
                      </a:lnTo>
                      <a:lnTo>
                        <a:pt x="950" y="854"/>
                      </a:lnTo>
                      <a:lnTo>
                        <a:pt x="1021" y="831"/>
                      </a:lnTo>
                      <a:lnTo>
                        <a:pt x="1081" y="819"/>
                      </a:lnTo>
                      <a:lnTo>
                        <a:pt x="1140" y="795"/>
                      </a:lnTo>
                      <a:lnTo>
                        <a:pt x="1199" y="771"/>
                      </a:lnTo>
                      <a:lnTo>
                        <a:pt x="1247" y="736"/>
                      </a:lnTo>
                      <a:lnTo>
                        <a:pt x="1294" y="712"/>
                      </a:lnTo>
                      <a:lnTo>
                        <a:pt x="1330" y="676"/>
                      </a:lnTo>
                      <a:lnTo>
                        <a:pt x="1366" y="641"/>
                      </a:lnTo>
                      <a:lnTo>
                        <a:pt x="1401" y="605"/>
                      </a:lnTo>
                      <a:lnTo>
                        <a:pt x="1425" y="570"/>
                      </a:lnTo>
                      <a:lnTo>
                        <a:pt x="1449" y="522"/>
                      </a:lnTo>
                      <a:lnTo>
                        <a:pt x="1461" y="475"/>
                      </a:lnTo>
                      <a:lnTo>
                        <a:pt x="1461" y="439"/>
                      </a:lnTo>
                      <a:lnTo>
                        <a:pt x="1461" y="392"/>
                      </a:lnTo>
                      <a:lnTo>
                        <a:pt x="1449" y="356"/>
                      </a:lnTo>
                      <a:lnTo>
                        <a:pt x="1425" y="309"/>
                      </a:lnTo>
                      <a:lnTo>
                        <a:pt x="1401" y="273"/>
                      </a:lnTo>
                      <a:lnTo>
                        <a:pt x="1366" y="225"/>
                      </a:lnTo>
                      <a:lnTo>
                        <a:pt x="1330" y="202"/>
                      </a:lnTo>
                      <a:lnTo>
                        <a:pt x="1294" y="166"/>
                      </a:lnTo>
                      <a:lnTo>
                        <a:pt x="1247" y="130"/>
                      </a:lnTo>
                      <a:lnTo>
                        <a:pt x="1199" y="107"/>
                      </a:lnTo>
                      <a:lnTo>
                        <a:pt x="1140" y="83"/>
                      </a:lnTo>
                      <a:lnTo>
                        <a:pt x="1081" y="59"/>
                      </a:lnTo>
                      <a:lnTo>
                        <a:pt x="1021" y="36"/>
                      </a:lnTo>
                      <a:lnTo>
                        <a:pt x="950" y="24"/>
                      </a:lnTo>
                      <a:lnTo>
                        <a:pt x="879" y="12"/>
                      </a:lnTo>
                      <a:lnTo>
                        <a:pt x="807" y="0"/>
                      </a:lnTo>
                      <a:lnTo>
                        <a:pt x="736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6" name="Freeform 112"/>
                <p:cNvSpPr>
                  <a:spLocks/>
                </p:cNvSpPr>
                <p:nvPr/>
              </p:nvSpPr>
              <p:spPr bwMode="auto">
                <a:xfrm>
                  <a:off x="2293" y="2534"/>
                  <a:ext cx="1413" cy="842"/>
                </a:xfrm>
                <a:custGeom>
                  <a:avLst/>
                  <a:gdLst>
                    <a:gd name="T0" fmla="*/ 641 w 1413"/>
                    <a:gd name="T1" fmla="*/ 0 h 842"/>
                    <a:gd name="T2" fmla="*/ 498 w 1413"/>
                    <a:gd name="T3" fmla="*/ 24 h 842"/>
                    <a:gd name="T4" fmla="*/ 380 w 1413"/>
                    <a:gd name="T5" fmla="*/ 59 h 842"/>
                    <a:gd name="T6" fmla="*/ 261 w 1413"/>
                    <a:gd name="T7" fmla="*/ 107 h 842"/>
                    <a:gd name="T8" fmla="*/ 166 w 1413"/>
                    <a:gd name="T9" fmla="*/ 154 h 842"/>
                    <a:gd name="T10" fmla="*/ 95 w 1413"/>
                    <a:gd name="T11" fmla="*/ 225 h 842"/>
                    <a:gd name="T12" fmla="*/ 35 w 1413"/>
                    <a:gd name="T13" fmla="*/ 297 h 842"/>
                    <a:gd name="T14" fmla="*/ 12 w 1413"/>
                    <a:gd name="T15" fmla="*/ 380 h 842"/>
                    <a:gd name="T16" fmla="*/ 12 w 1413"/>
                    <a:gd name="T17" fmla="*/ 463 h 842"/>
                    <a:gd name="T18" fmla="*/ 35 w 1413"/>
                    <a:gd name="T19" fmla="*/ 546 h 842"/>
                    <a:gd name="T20" fmla="*/ 95 w 1413"/>
                    <a:gd name="T21" fmla="*/ 629 h 842"/>
                    <a:gd name="T22" fmla="*/ 166 w 1413"/>
                    <a:gd name="T23" fmla="*/ 688 h 842"/>
                    <a:gd name="T24" fmla="*/ 261 w 1413"/>
                    <a:gd name="T25" fmla="*/ 747 h 842"/>
                    <a:gd name="T26" fmla="*/ 380 w 1413"/>
                    <a:gd name="T27" fmla="*/ 795 h 842"/>
                    <a:gd name="T28" fmla="*/ 498 w 1413"/>
                    <a:gd name="T29" fmla="*/ 831 h 842"/>
                    <a:gd name="T30" fmla="*/ 641 w 1413"/>
                    <a:gd name="T31" fmla="*/ 842 h 842"/>
                    <a:gd name="T32" fmla="*/ 783 w 1413"/>
                    <a:gd name="T33" fmla="*/ 842 h 842"/>
                    <a:gd name="T34" fmla="*/ 914 w 1413"/>
                    <a:gd name="T35" fmla="*/ 831 h 842"/>
                    <a:gd name="T36" fmla="*/ 1045 w 1413"/>
                    <a:gd name="T37" fmla="*/ 795 h 842"/>
                    <a:gd name="T38" fmla="*/ 1152 w 1413"/>
                    <a:gd name="T39" fmla="*/ 747 h 842"/>
                    <a:gd name="T40" fmla="*/ 1247 w 1413"/>
                    <a:gd name="T41" fmla="*/ 688 h 842"/>
                    <a:gd name="T42" fmla="*/ 1330 w 1413"/>
                    <a:gd name="T43" fmla="*/ 629 h 842"/>
                    <a:gd name="T44" fmla="*/ 1377 w 1413"/>
                    <a:gd name="T45" fmla="*/ 546 h 842"/>
                    <a:gd name="T46" fmla="*/ 1413 w 1413"/>
                    <a:gd name="T47" fmla="*/ 463 h 842"/>
                    <a:gd name="T48" fmla="*/ 1413 w 1413"/>
                    <a:gd name="T49" fmla="*/ 380 h 842"/>
                    <a:gd name="T50" fmla="*/ 1377 w 1413"/>
                    <a:gd name="T51" fmla="*/ 297 h 842"/>
                    <a:gd name="T52" fmla="*/ 1330 w 1413"/>
                    <a:gd name="T53" fmla="*/ 225 h 842"/>
                    <a:gd name="T54" fmla="*/ 1247 w 1413"/>
                    <a:gd name="T55" fmla="*/ 154 h 842"/>
                    <a:gd name="T56" fmla="*/ 1152 w 1413"/>
                    <a:gd name="T57" fmla="*/ 107 h 842"/>
                    <a:gd name="T58" fmla="*/ 1045 w 1413"/>
                    <a:gd name="T59" fmla="*/ 59 h 842"/>
                    <a:gd name="T60" fmla="*/ 914 w 1413"/>
                    <a:gd name="T61" fmla="*/ 24 h 842"/>
                    <a:gd name="T62" fmla="*/ 783 w 1413"/>
                    <a:gd name="T63" fmla="*/ 0 h 84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13"/>
                    <a:gd name="T97" fmla="*/ 0 h 842"/>
                    <a:gd name="T98" fmla="*/ 1413 w 1413"/>
                    <a:gd name="T99" fmla="*/ 842 h 84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13" h="842">
                      <a:moveTo>
                        <a:pt x="712" y="0"/>
                      </a:moveTo>
                      <a:lnTo>
                        <a:pt x="641" y="0"/>
                      </a:lnTo>
                      <a:lnTo>
                        <a:pt x="570" y="12"/>
                      </a:lnTo>
                      <a:lnTo>
                        <a:pt x="498" y="24"/>
                      </a:lnTo>
                      <a:lnTo>
                        <a:pt x="439" y="35"/>
                      </a:lnTo>
                      <a:lnTo>
                        <a:pt x="380" y="59"/>
                      </a:lnTo>
                      <a:lnTo>
                        <a:pt x="308" y="83"/>
                      </a:lnTo>
                      <a:lnTo>
                        <a:pt x="261" y="107"/>
                      </a:lnTo>
                      <a:lnTo>
                        <a:pt x="213" y="130"/>
                      </a:lnTo>
                      <a:lnTo>
                        <a:pt x="166" y="154"/>
                      </a:lnTo>
                      <a:lnTo>
                        <a:pt x="118" y="190"/>
                      </a:lnTo>
                      <a:lnTo>
                        <a:pt x="95" y="225"/>
                      </a:lnTo>
                      <a:lnTo>
                        <a:pt x="59" y="261"/>
                      </a:lnTo>
                      <a:lnTo>
                        <a:pt x="35" y="297"/>
                      </a:lnTo>
                      <a:lnTo>
                        <a:pt x="23" y="344"/>
                      </a:lnTo>
                      <a:lnTo>
                        <a:pt x="12" y="380"/>
                      </a:lnTo>
                      <a:lnTo>
                        <a:pt x="0" y="427"/>
                      </a:lnTo>
                      <a:lnTo>
                        <a:pt x="12" y="463"/>
                      </a:lnTo>
                      <a:lnTo>
                        <a:pt x="23" y="510"/>
                      </a:lnTo>
                      <a:lnTo>
                        <a:pt x="35" y="546"/>
                      </a:lnTo>
                      <a:lnTo>
                        <a:pt x="59" y="593"/>
                      </a:lnTo>
                      <a:lnTo>
                        <a:pt x="95" y="629"/>
                      </a:lnTo>
                      <a:lnTo>
                        <a:pt x="118" y="653"/>
                      </a:lnTo>
                      <a:lnTo>
                        <a:pt x="166" y="688"/>
                      </a:lnTo>
                      <a:lnTo>
                        <a:pt x="213" y="724"/>
                      </a:lnTo>
                      <a:lnTo>
                        <a:pt x="261" y="747"/>
                      </a:lnTo>
                      <a:lnTo>
                        <a:pt x="308" y="771"/>
                      </a:lnTo>
                      <a:lnTo>
                        <a:pt x="380" y="795"/>
                      </a:lnTo>
                      <a:lnTo>
                        <a:pt x="439" y="807"/>
                      </a:lnTo>
                      <a:lnTo>
                        <a:pt x="498" y="831"/>
                      </a:lnTo>
                      <a:lnTo>
                        <a:pt x="570" y="842"/>
                      </a:lnTo>
                      <a:lnTo>
                        <a:pt x="641" y="842"/>
                      </a:lnTo>
                      <a:lnTo>
                        <a:pt x="712" y="842"/>
                      </a:lnTo>
                      <a:lnTo>
                        <a:pt x="783" y="842"/>
                      </a:lnTo>
                      <a:lnTo>
                        <a:pt x="855" y="842"/>
                      </a:lnTo>
                      <a:lnTo>
                        <a:pt x="914" y="831"/>
                      </a:lnTo>
                      <a:lnTo>
                        <a:pt x="985" y="807"/>
                      </a:lnTo>
                      <a:lnTo>
                        <a:pt x="1045" y="795"/>
                      </a:lnTo>
                      <a:lnTo>
                        <a:pt x="1104" y="771"/>
                      </a:lnTo>
                      <a:lnTo>
                        <a:pt x="1152" y="747"/>
                      </a:lnTo>
                      <a:lnTo>
                        <a:pt x="1211" y="724"/>
                      </a:lnTo>
                      <a:lnTo>
                        <a:pt x="1247" y="688"/>
                      </a:lnTo>
                      <a:lnTo>
                        <a:pt x="1294" y="653"/>
                      </a:lnTo>
                      <a:lnTo>
                        <a:pt x="1330" y="629"/>
                      </a:lnTo>
                      <a:lnTo>
                        <a:pt x="1353" y="593"/>
                      </a:lnTo>
                      <a:lnTo>
                        <a:pt x="1377" y="546"/>
                      </a:lnTo>
                      <a:lnTo>
                        <a:pt x="1401" y="510"/>
                      </a:lnTo>
                      <a:lnTo>
                        <a:pt x="1413" y="463"/>
                      </a:lnTo>
                      <a:lnTo>
                        <a:pt x="1413" y="427"/>
                      </a:lnTo>
                      <a:lnTo>
                        <a:pt x="1413" y="380"/>
                      </a:lnTo>
                      <a:lnTo>
                        <a:pt x="1401" y="344"/>
                      </a:lnTo>
                      <a:lnTo>
                        <a:pt x="1377" y="297"/>
                      </a:lnTo>
                      <a:lnTo>
                        <a:pt x="1353" y="261"/>
                      </a:lnTo>
                      <a:lnTo>
                        <a:pt x="1330" y="225"/>
                      </a:lnTo>
                      <a:lnTo>
                        <a:pt x="1294" y="190"/>
                      </a:lnTo>
                      <a:lnTo>
                        <a:pt x="1247" y="154"/>
                      </a:lnTo>
                      <a:lnTo>
                        <a:pt x="1211" y="130"/>
                      </a:lnTo>
                      <a:lnTo>
                        <a:pt x="1152" y="107"/>
                      </a:lnTo>
                      <a:lnTo>
                        <a:pt x="1104" y="83"/>
                      </a:lnTo>
                      <a:lnTo>
                        <a:pt x="1045" y="59"/>
                      </a:lnTo>
                      <a:lnTo>
                        <a:pt x="985" y="35"/>
                      </a:lnTo>
                      <a:lnTo>
                        <a:pt x="914" y="24"/>
                      </a:lnTo>
                      <a:lnTo>
                        <a:pt x="855" y="12"/>
                      </a:lnTo>
                      <a:lnTo>
                        <a:pt x="783" y="0"/>
                      </a:lnTo>
                      <a:lnTo>
                        <a:pt x="712" y="0"/>
                      </a:lnTo>
                      <a:close/>
                    </a:path>
                  </a:pathLst>
                </a:custGeom>
                <a:solidFill>
                  <a:srgbClr val="0098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7" name="Freeform 113"/>
                <p:cNvSpPr>
                  <a:spLocks/>
                </p:cNvSpPr>
                <p:nvPr/>
              </p:nvSpPr>
              <p:spPr bwMode="auto">
                <a:xfrm>
                  <a:off x="2316" y="2558"/>
                  <a:ext cx="1366" cy="795"/>
                </a:xfrm>
                <a:custGeom>
                  <a:avLst/>
                  <a:gdLst>
                    <a:gd name="T0" fmla="*/ 618 w 1366"/>
                    <a:gd name="T1" fmla="*/ 0 h 795"/>
                    <a:gd name="T2" fmla="*/ 475 w 1366"/>
                    <a:gd name="T3" fmla="*/ 23 h 795"/>
                    <a:gd name="T4" fmla="*/ 357 w 1366"/>
                    <a:gd name="T5" fmla="*/ 59 h 795"/>
                    <a:gd name="T6" fmla="*/ 250 w 1366"/>
                    <a:gd name="T7" fmla="*/ 94 h 795"/>
                    <a:gd name="T8" fmla="*/ 167 w 1366"/>
                    <a:gd name="T9" fmla="*/ 154 h 795"/>
                    <a:gd name="T10" fmla="*/ 84 w 1366"/>
                    <a:gd name="T11" fmla="*/ 213 h 795"/>
                    <a:gd name="T12" fmla="*/ 36 w 1366"/>
                    <a:gd name="T13" fmla="*/ 284 h 795"/>
                    <a:gd name="T14" fmla="*/ 12 w 1366"/>
                    <a:gd name="T15" fmla="*/ 356 h 795"/>
                    <a:gd name="T16" fmla="*/ 12 w 1366"/>
                    <a:gd name="T17" fmla="*/ 439 h 795"/>
                    <a:gd name="T18" fmla="*/ 36 w 1366"/>
                    <a:gd name="T19" fmla="*/ 522 h 795"/>
                    <a:gd name="T20" fmla="*/ 84 w 1366"/>
                    <a:gd name="T21" fmla="*/ 593 h 795"/>
                    <a:gd name="T22" fmla="*/ 167 w 1366"/>
                    <a:gd name="T23" fmla="*/ 652 h 795"/>
                    <a:gd name="T24" fmla="*/ 250 w 1366"/>
                    <a:gd name="T25" fmla="*/ 700 h 795"/>
                    <a:gd name="T26" fmla="*/ 357 w 1366"/>
                    <a:gd name="T27" fmla="*/ 747 h 795"/>
                    <a:gd name="T28" fmla="*/ 475 w 1366"/>
                    <a:gd name="T29" fmla="*/ 783 h 795"/>
                    <a:gd name="T30" fmla="*/ 618 w 1366"/>
                    <a:gd name="T31" fmla="*/ 795 h 795"/>
                    <a:gd name="T32" fmla="*/ 760 w 1366"/>
                    <a:gd name="T33" fmla="*/ 795 h 795"/>
                    <a:gd name="T34" fmla="*/ 891 w 1366"/>
                    <a:gd name="T35" fmla="*/ 783 h 795"/>
                    <a:gd name="T36" fmla="*/ 1010 w 1366"/>
                    <a:gd name="T37" fmla="*/ 747 h 795"/>
                    <a:gd name="T38" fmla="*/ 1117 w 1366"/>
                    <a:gd name="T39" fmla="*/ 700 h 795"/>
                    <a:gd name="T40" fmla="*/ 1212 w 1366"/>
                    <a:gd name="T41" fmla="*/ 652 h 795"/>
                    <a:gd name="T42" fmla="*/ 1283 w 1366"/>
                    <a:gd name="T43" fmla="*/ 593 h 795"/>
                    <a:gd name="T44" fmla="*/ 1330 w 1366"/>
                    <a:gd name="T45" fmla="*/ 522 h 795"/>
                    <a:gd name="T46" fmla="*/ 1366 w 1366"/>
                    <a:gd name="T47" fmla="*/ 439 h 795"/>
                    <a:gd name="T48" fmla="*/ 1366 w 1366"/>
                    <a:gd name="T49" fmla="*/ 356 h 795"/>
                    <a:gd name="T50" fmla="*/ 1330 w 1366"/>
                    <a:gd name="T51" fmla="*/ 284 h 795"/>
                    <a:gd name="T52" fmla="*/ 1283 w 1366"/>
                    <a:gd name="T53" fmla="*/ 213 h 795"/>
                    <a:gd name="T54" fmla="*/ 1212 w 1366"/>
                    <a:gd name="T55" fmla="*/ 154 h 795"/>
                    <a:gd name="T56" fmla="*/ 1117 w 1366"/>
                    <a:gd name="T57" fmla="*/ 94 h 795"/>
                    <a:gd name="T58" fmla="*/ 1010 w 1366"/>
                    <a:gd name="T59" fmla="*/ 59 h 795"/>
                    <a:gd name="T60" fmla="*/ 891 w 1366"/>
                    <a:gd name="T61" fmla="*/ 23 h 795"/>
                    <a:gd name="T62" fmla="*/ 760 w 1366"/>
                    <a:gd name="T63" fmla="*/ 0 h 79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66"/>
                    <a:gd name="T97" fmla="*/ 0 h 795"/>
                    <a:gd name="T98" fmla="*/ 1366 w 1366"/>
                    <a:gd name="T99" fmla="*/ 795 h 79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66" h="795">
                      <a:moveTo>
                        <a:pt x="689" y="0"/>
                      </a:moveTo>
                      <a:lnTo>
                        <a:pt x="618" y="0"/>
                      </a:lnTo>
                      <a:lnTo>
                        <a:pt x="547" y="11"/>
                      </a:lnTo>
                      <a:lnTo>
                        <a:pt x="475" y="23"/>
                      </a:lnTo>
                      <a:lnTo>
                        <a:pt x="416" y="35"/>
                      </a:lnTo>
                      <a:lnTo>
                        <a:pt x="357" y="59"/>
                      </a:lnTo>
                      <a:lnTo>
                        <a:pt x="297" y="71"/>
                      </a:lnTo>
                      <a:lnTo>
                        <a:pt x="250" y="94"/>
                      </a:lnTo>
                      <a:lnTo>
                        <a:pt x="202" y="118"/>
                      </a:lnTo>
                      <a:lnTo>
                        <a:pt x="167" y="154"/>
                      </a:lnTo>
                      <a:lnTo>
                        <a:pt x="119" y="178"/>
                      </a:lnTo>
                      <a:lnTo>
                        <a:pt x="84" y="213"/>
                      </a:lnTo>
                      <a:lnTo>
                        <a:pt x="60" y="249"/>
                      </a:lnTo>
                      <a:lnTo>
                        <a:pt x="36" y="284"/>
                      </a:lnTo>
                      <a:lnTo>
                        <a:pt x="24" y="320"/>
                      </a:lnTo>
                      <a:lnTo>
                        <a:pt x="12" y="356"/>
                      </a:lnTo>
                      <a:lnTo>
                        <a:pt x="0" y="403"/>
                      </a:lnTo>
                      <a:lnTo>
                        <a:pt x="12" y="439"/>
                      </a:lnTo>
                      <a:lnTo>
                        <a:pt x="24" y="486"/>
                      </a:lnTo>
                      <a:lnTo>
                        <a:pt x="36" y="522"/>
                      </a:lnTo>
                      <a:lnTo>
                        <a:pt x="60" y="557"/>
                      </a:lnTo>
                      <a:lnTo>
                        <a:pt x="84" y="593"/>
                      </a:lnTo>
                      <a:lnTo>
                        <a:pt x="119" y="617"/>
                      </a:lnTo>
                      <a:lnTo>
                        <a:pt x="167" y="652"/>
                      </a:lnTo>
                      <a:lnTo>
                        <a:pt x="202" y="676"/>
                      </a:lnTo>
                      <a:lnTo>
                        <a:pt x="250" y="700"/>
                      </a:lnTo>
                      <a:lnTo>
                        <a:pt x="297" y="735"/>
                      </a:lnTo>
                      <a:lnTo>
                        <a:pt x="357" y="747"/>
                      </a:lnTo>
                      <a:lnTo>
                        <a:pt x="416" y="759"/>
                      </a:lnTo>
                      <a:lnTo>
                        <a:pt x="475" y="783"/>
                      </a:lnTo>
                      <a:lnTo>
                        <a:pt x="547" y="795"/>
                      </a:lnTo>
                      <a:lnTo>
                        <a:pt x="618" y="795"/>
                      </a:lnTo>
                      <a:lnTo>
                        <a:pt x="689" y="795"/>
                      </a:lnTo>
                      <a:lnTo>
                        <a:pt x="760" y="795"/>
                      </a:lnTo>
                      <a:lnTo>
                        <a:pt x="820" y="795"/>
                      </a:lnTo>
                      <a:lnTo>
                        <a:pt x="891" y="783"/>
                      </a:lnTo>
                      <a:lnTo>
                        <a:pt x="950" y="759"/>
                      </a:lnTo>
                      <a:lnTo>
                        <a:pt x="1010" y="747"/>
                      </a:lnTo>
                      <a:lnTo>
                        <a:pt x="1069" y="735"/>
                      </a:lnTo>
                      <a:lnTo>
                        <a:pt x="1117" y="700"/>
                      </a:lnTo>
                      <a:lnTo>
                        <a:pt x="1164" y="676"/>
                      </a:lnTo>
                      <a:lnTo>
                        <a:pt x="1212" y="652"/>
                      </a:lnTo>
                      <a:lnTo>
                        <a:pt x="1247" y="617"/>
                      </a:lnTo>
                      <a:lnTo>
                        <a:pt x="1283" y="593"/>
                      </a:lnTo>
                      <a:lnTo>
                        <a:pt x="1307" y="557"/>
                      </a:lnTo>
                      <a:lnTo>
                        <a:pt x="1330" y="522"/>
                      </a:lnTo>
                      <a:lnTo>
                        <a:pt x="1354" y="486"/>
                      </a:lnTo>
                      <a:lnTo>
                        <a:pt x="1366" y="439"/>
                      </a:lnTo>
                      <a:lnTo>
                        <a:pt x="1366" y="403"/>
                      </a:lnTo>
                      <a:lnTo>
                        <a:pt x="1366" y="356"/>
                      </a:lnTo>
                      <a:lnTo>
                        <a:pt x="1354" y="320"/>
                      </a:lnTo>
                      <a:lnTo>
                        <a:pt x="1330" y="284"/>
                      </a:lnTo>
                      <a:lnTo>
                        <a:pt x="1307" y="249"/>
                      </a:lnTo>
                      <a:lnTo>
                        <a:pt x="1283" y="213"/>
                      </a:lnTo>
                      <a:lnTo>
                        <a:pt x="1247" y="178"/>
                      </a:lnTo>
                      <a:lnTo>
                        <a:pt x="1212" y="154"/>
                      </a:lnTo>
                      <a:lnTo>
                        <a:pt x="1164" y="118"/>
                      </a:lnTo>
                      <a:lnTo>
                        <a:pt x="1117" y="94"/>
                      </a:lnTo>
                      <a:lnTo>
                        <a:pt x="1069" y="71"/>
                      </a:lnTo>
                      <a:lnTo>
                        <a:pt x="1010" y="59"/>
                      </a:lnTo>
                      <a:lnTo>
                        <a:pt x="950" y="35"/>
                      </a:lnTo>
                      <a:lnTo>
                        <a:pt x="891" y="23"/>
                      </a:lnTo>
                      <a:lnTo>
                        <a:pt x="820" y="11"/>
                      </a:lnTo>
                      <a:lnTo>
                        <a:pt x="760" y="0"/>
                      </a:lnTo>
                      <a:lnTo>
                        <a:pt x="689" y="0"/>
                      </a:lnTo>
                      <a:close/>
                    </a:path>
                  </a:pathLst>
                </a:custGeom>
                <a:solidFill>
                  <a:srgbClr val="00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8" name="Freeform 114"/>
                <p:cNvSpPr>
                  <a:spLocks/>
                </p:cNvSpPr>
                <p:nvPr/>
              </p:nvSpPr>
              <p:spPr bwMode="auto">
                <a:xfrm>
                  <a:off x="2340" y="2569"/>
                  <a:ext cx="1318" cy="772"/>
                </a:xfrm>
                <a:custGeom>
                  <a:avLst/>
                  <a:gdLst>
                    <a:gd name="T0" fmla="*/ 594 w 1318"/>
                    <a:gd name="T1" fmla="*/ 0 h 772"/>
                    <a:gd name="T2" fmla="*/ 463 w 1318"/>
                    <a:gd name="T3" fmla="*/ 24 h 772"/>
                    <a:gd name="T4" fmla="*/ 345 w 1318"/>
                    <a:gd name="T5" fmla="*/ 48 h 772"/>
                    <a:gd name="T6" fmla="*/ 250 w 1318"/>
                    <a:gd name="T7" fmla="*/ 95 h 772"/>
                    <a:gd name="T8" fmla="*/ 155 w 1318"/>
                    <a:gd name="T9" fmla="*/ 143 h 772"/>
                    <a:gd name="T10" fmla="*/ 83 w 1318"/>
                    <a:gd name="T11" fmla="*/ 202 h 772"/>
                    <a:gd name="T12" fmla="*/ 36 w 1318"/>
                    <a:gd name="T13" fmla="*/ 273 h 772"/>
                    <a:gd name="T14" fmla="*/ 12 w 1318"/>
                    <a:gd name="T15" fmla="*/ 356 h 772"/>
                    <a:gd name="T16" fmla="*/ 12 w 1318"/>
                    <a:gd name="T17" fmla="*/ 428 h 772"/>
                    <a:gd name="T18" fmla="*/ 36 w 1318"/>
                    <a:gd name="T19" fmla="*/ 511 h 772"/>
                    <a:gd name="T20" fmla="*/ 83 w 1318"/>
                    <a:gd name="T21" fmla="*/ 570 h 772"/>
                    <a:gd name="T22" fmla="*/ 155 w 1318"/>
                    <a:gd name="T23" fmla="*/ 629 h 772"/>
                    <a:gd name="T24" fmla="*/ 250 w 1318"/>
                    <a:gd name="T25" fmla="*/ 689 h 772"/>
                    <a:gd name="T26" fmla="*/ 345 w 1318"/>
                    <a:gd name="T27" fmla="*/ 724 h 772"/>
                    <a:gd name="T28" fmla="*/ 463 w 1318"/>
                    <a:gd name="T29" fmla="*/ 760 h 772"/>
                    <a:gd name="T30" fmla="*/ 594 w 1318"/>
                    <a:gd name="T31" fmla="*/ 772 h 772"/>
                    <a:gd name="T32" fmla="*/ 725 w 1318"/>
                    <a:gd name="T33" fmla="*/ 772 h 772"/>
                    <a:gd name="T34" fmla="*/ 855 w 1318"/>
                    <a:gd name="T35" fmla="*/ 760 h 772"/>
                    <a:gd name="T36" fmla="*/ 974 w 1318"/>
                    <a:gd name="T37" fmla="*/ 724 h 772"/>
                    <a:gd name="T38" fmla="*/ 1081 w 1318"/>
                    <a:gd name="T39" fmla="*/ 689 h 772"/>
                    <a:gd name="T40" fmla="*/ 1164 w 1318"/>
                    <a:gd name="T41" fmla="*/ 629 h 772"/>
                    <a:gd name="T42" fmla="*/ 1235 w 1318"/>
                    <a:gd name="T43" fmla="*/ 570 h 772"/>
                    <a:gd name="T44" fmla="*/ 1283 w 1318"/>
                    <a:gd name="T45" fmla="*/ 511 h 772"/>
                    <a:gd name="T46" fmla="*/ 1318 w 1318"/>
                    <a:gd name="T47" fmla="*/ 428 h 772"/>
                    <a:gd name="T48" fmla="*/ 1318 w 1318"/>
                    <a:gd name="T49" fmla="*/ 356 h 772"/>
                    <a:gd name="T50" fmla="*/ 1283 w 1318"/>
                    <a:gd name="T51" fmla="*/ 273 h 772"/>
                    <a:gd name="T52" fmla="*/ 1235 w 1318"/>
                    <a:gd name="T53" fmla="*/ 202 h 772"/>
                    <a:gd name="T54" fmla="*/ 1164 w 1318"/>
                    <a:gd name="T55" fmla="*/ 143 h 772"/>
                    <a:gd name="T56" fmla="*/ 1081 w 1318"/>
                    <a:gd name="T57" fmla="*/ 95 h 772"/>
                    <a:gd name="T58" fmla="*/ 974 w 1318"/>
                    <a:gd name="T59" fmla="*/ 48 h 772"/>
                    <a:gd name="T60" fmla="*/ 855 w 1318"/>
                    <a:gd name="T61" fmla="*/ 24 h 772"/>
                    <a:gd name="T62" fmla="*/ 725 w 1318"/>
                    <a:gd name="T63" fmla="*/ 0 h 7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8"/>
                    <a:gd name="T97" fmla="*/ 0 h 772"/>
                    <a:gd name="T98" fmla="*/ 1318 w 1318"/>
                    <a:gd name="T99" fmla="*/ 772 h 77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8" h="772">
                      <a:moveTo>
                        <a:pt x="665" y="0"/>
                      </a:moveTo>
                      <a:lnTo>
                        <a:pt x="594" y="0"/>
                      </a:lnTo>
                      <a:lnTo>
                        <a:pt x="523" y="12"/>
                      </a:lnTo>
                      <a:lnTo>
                        <a:pt x="463" y="24"/>
                      </a:lnTo>
                      <a:lnTo>
                        <a:pt x="404" y="36"/>
                      </a:lnTo>
                      <a:lnTo>
                        <a:pt x="345" y="48"/>
                      </a:lnTo>
                      <a:lnTo>
                        <a:pt x="297" y="72"/>
                      </a:lnTo>
                      <a:lnTo>
                        <a:pt x="250" y="95"/>
                      </a:lnTo>
                      <a:lnTo>
                        <a:pt x="202" y="119"/>
                      </a:lnTo>
                      <a:lnTo>
                        <a:pt x="155" y="143"/>
                      </a:lnTo>
                      <a:lnTo>
                        <a:pt x="119" y="178"/>
                      </a:lnTo>
                      <a:lnTo>
                        <a:pt x="83" y="202"/>
                      </a:lnTo>
                      <a:lnTo>
                        <a:pt x="60" y="238"/>
                      </a:lnTo>
                      <a:lnTo>
                        <a:pt x="36" y="273"/>
                      </a:lnTo>
                      <a:lnTo>
                        <a:pt x="24" y="309"/>
                      </a:lnTo>
                      <a:lnTo>
                        <a:pt x="12" y="356"/>
                      </a:lnTo>
                      <a:lnTo>
                        <a:pt x="0" y="392"/>
                      </a:lnTo>
                      <a:lnTo>
                        <a:pt x="12" y="428"/>
                      </a:lnTo>
                      <a:lnTo>
                        <a:pt x="24" y="463"/>
                      </a:lnTo>
                      <a:lnTo>
                        <a:pt x="36" y="511"/>
                      </a:lnTo>
                      <a:lnTo>
                        <a:pt x="60" y="546"/>
                      </a:lnTo>
                      <a:lnTo>
                        <a:pt x="83" y="570"/>
                      </a:lnTo>
                      <a:lnTo>
                        <a:pt x="119" y="606"/>
                      </a:lnTo>
                      <a:lnTo>
                        <a:pt x="155" y="629"/>
                      </a:lnTo>
                      <a:lnTo>
                        <a:pt x="202" y="665"/>
                      </a:lnTo>
                      <a:lnTo>
                        <a:pt x="250" y="689"/>
                      </a:lnTo>
                      <a:lnTo>
                        <a:pt x="297" y="712"/>
                      </a:lnTo>
                      <a:lnTo>
                        <a:pt x="345" y="724"/>
                      </a:lnTo>
                      <a:lnTo>
                        <a:pt x="404" y="736"/>
                      </a:lnTo>
                      <a:lnTo>
                        <a:pt x="463" y="760"/>
                      </a:lnTo>
                      <a:lnTo>
                        <a:pt x="523" y="772"/>
                      </a:lnTo>
                      <a:lnTo>
                        <a:pt x="594" y="772"/>
                      </a:lnTo>
                      <a:lnTo>
                        <a:pt x="665" y="772"/>
                      </a:lnTo>
                      <a:lnTo>
                        <a:pt x="725" y="772"/>
                      </a:lnTo>
                      <a:lnTo>
                        <a:pt x="796" y="772"/>
                      </a:lnTo>
                      <a:lnTo>
                        <a:pt x="855" y="760"/>
                      </a:lnTo>
                      <a:lnTo>
                        <a:pt x="915" y="736"/>
                      </a:lnTo>
                      <a:lnTo>
                        <a:pt x="974" y="724"/>
                      </a:lnTo>
                      <a:lnTo>
                        <a:pt x="1021" y="712"/>
                      </a:lnTo>
                      <a:lnTo>
                        <a:pt x="1081" y="689"/>
                      </a:lnTo>
                      <a:lnTo>
                        <a:pt x="1128" y="665"/>
                      </a:lnTo>
                      <a:lnTo>
                        <a:pt x="1164" y="629"/>
                      </a:lnTo>
                      <a:lnTo>
                        <a:pt x="1200" y="606"/>
                      </a:lnTo>
                      <a:lnTo>
                        <a:pt x="1235" y="570"/>
                      </a:lnTo>
                      <a:lnTo>
                        <a:pt x="1271" y="546"/>
                      </a:lnTo>
                      <a:lnTo>
                        <a:pt x="1283" y="511"/>
                      </a:lnTo>
                      <a:lnTo>
                        <a:pt x="1306" y="463"/>
                      </a:lnTo>
                      <a:lnTo>
                        <a:pt x="1318" y="428"/>
                      </a:lnTo>
                      <a:lnTo>
                        <a:pt x="1318" y="392"/>
                      </a:lnTo>
                      <a:lnTo>
                        <a:pt x="1318" y="356"/>
                      </a:lnTo>
                      <a:lnTo>
                        <a:pt x="1306" y="309"/>
                      </a:lnTo>
                      <a:lnTo>
                        <a:pt x="1283" y="273"/>
                      </a:lnTo>
                      <a:lnTo>
                        <a:pt x="1271" y="238"/>
                      </a:lnTo>
                      <a:lnTo>
                        <a:pt x="1235" y="202"/>
                      </a:lnTo>
                      <a:lnTo>
                        <a:pt x="1200" y="178"/>
                      </a:lnTo>
                      <a:lnTo>
                        <a:pt x="1164" y="143"/>
                      </a:lnTo>
                      <a:lnTo>
                        <a:pt x="1128" y="119"/>
                      </a:lnTo>
                      <a:lnTo>
                        <a:pt x="1081" y="95"/>
                      </a:lnTo>
                      <a:lnTo>
                        <a:pt x="1021" y="72"/>
                      </a:lnTo>
                      <a:lnTo>
                        <a:pt x="974" y="48"/>
                      </a:lnTo>
                      <a:lnTo>
                        <a:pt x="915" y="36"/>
                      </a:lnTo>
                      <a:lnTo>
                        <a:pt x="855" y="24"/>
                      </a:lnTo>
                      <a:lnTo>
                        <a:pt x="796" y="12"/>
                      </a:lnTo>
                      <a:lnTo>
                        <a:pt x="725" y="0"/>
                      </a:lnTo>
                      <a:lnTo>
                        <a:pt x="665" y="0"/>
                      </a:lnTo>
                      <a:close/>
                    </a:path>
                  </a:pathLst>
                </a:custGeom>
                <a:solidFill>
                  <a:srgbClr val="0093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9" name="Freeform 115"/>
                <p:cNvSpPr>
                  <a:spLocks/>
                </p:cNvSpPr>
                <p:nvPr/>
              </p:nvSpPr>
              <p:spPr bwMode="auto">
                <a:xfrm>
                  <a:off x="2364" y="2581"/>
                  <a:ext cx="1271" cy="748"/>
                </a:xfrm>
                <a:custGeom>
                  <a:avLst/>
                  <a:gdLst>
                    <a:gd name="T0" fmla="*/ 570 w 1271"/>
                    <a:gd name="T1" fmla="*/ 0 h 748"/>
                    <a:gd name="T2" fmla="*/ 451 w 1271"/>
                    <a:gd name="T3" fmla="*/ 24 h 748"/>
                    <a:gd name="T4" fmla="*/ 332 w 1271"/>
                    <a:gd name="T5" fmla="*/ 48 h 748"/>
                    <a:gd name="T6" fmla="*/ 237 w 1271"/>
                    <a:gd name="T7" fmla="*/ 95 h 748"/>
                    <a:gd name="T8" fmla="*/ 154 w 1271"/>
                    <a:gd name="T9" fmla="*/ 143 h 748"/>
                    <a:gd name="T10" fmla="*/ 83 w 1271"/>
                    <a:gd name="T11" fmla="*/ 202 h 748"/>
                    <a:gd name="T12" fmla="*/ 36 w 1271"/>
                    <a:gd name="T13" fmla="*/ 261 h 748"/>
                    <a:gd name="T14" fmla="*/ 12 w 1271"/>
                    <a:gd name="T15" fmla="*/ 344 h 748"/>
                    <a:gd name="T16" fmla="*/ 12 w 1271"/>
                    <a:gd name="T17" fmla="*/ 416 h 748"/>
                    <a:gd name="T18" fmla="*/ 36 w 1271"/>
                    <a:gd name="T19" fmla="*/ 487 h 748"/>
                    <a:gd name="T20" fmla="*/ 83 w 1271"/>
                    <a:gd name="T21" fmla="*/ 558 h 748"/>
                    <a:gd name="T22" fmla="*/ 154 w 1271"/>
                    <a:gd name="T23" fmla="*/ 617 h 748"/>
                    <a:gd name="T24" fmla="*/ 237 w 1271"/>
                    <a:gd name="T25" fmla="*/ 665 h 748"/>
                    <a:gd name="T26" fmla="*/ 332 w 1271"/>
                    <a:gd name="T27" fmla="*/ 700 h 748"/>
                    <a:gd name="T28" fmla="*/ 451 w 1271"/>
                    <a:gd name="T29" fmla="*/ 736 h 748"/>
                    <a:gd name="T30" fmla="*/ 570 w 1271"/>
                    <a:gd name="T31" fmla="*/ 748 h 748"/>
                    <a:gd name="T32" fmla="*/ 701 w 1271"/>
                    <a:gd name="T33" fmla="*/ 748 h 748"/>
                    <a:gd name="T34" fmla="*/ 819 w 1271"/>
                    <a:gd name="T35" fmla="*/ 736 h 748"/>
                    <a:gd name="T36" fmla="*/ 938 w 1271"/>
                    <a:gd name="T37" fmla="*/ 700 h 748"/>
                    <a:gd name="T38" fmla="*/ 1045 w 1271"/>
                    <a:gd name="T39" fmla="*/ 665 h 748"/>
                    <a:gd name="T40" fmla="*/ 1128 w 1271"/>
                    <a:gd name="T41" fmla="*/ 617 h 748"/>
                    <a:gd name="T42" fmla="*/ 1187 w 1271"/>
                    <a:gd name="T43" fmla="*/ 558 h 748"/>
                    <a:gd name="T44" fmla="*/ 1247 w 1271"/>
                    <a:gd name="T45" fmla="*/ 487 h 748"/>
                    <a:gd name="T46" fmla="*/ 1271 w 1271"/>
                    <a:gd name="T47" fmla="*/ 416 h 748"/>
                    <a:gd name="T48" fmla="*/ 1271 w 1271"/>
                    <a:gd name="T49" fmla="*/ 344 h 748"/>
                    <a:gd name="T50" fmla="*/ 1247 w 1271"/>
                    <a:gd name="T51" fmla="*/ 261 h 748"/>
                    <a:gd name="T52" fmla="*/ 1187 w 1271"/>
                    <a:gd name="T53" fmla="*/ 202 h 748"/>
                    <a:gd name="T54" fmla="*/ 1128 w 1271"/>
                    <a:gd name="T55" fmla="*/ 143 h 748"/>
                    <a:gd name="T56" fmla="*/ 1045 w 1271"/>
                    <a:gd name="T57" fmla="*/ 95 h 748"/>
                    <a:gd name="T58" fmla="*/ 938 w 1271"/>
                    <a:gd name="T59" fmla="*/ 48 h 748"/>
                    <a:gd name="T60" fmla="*/ 819 w 1271"/>
                    <a:gd name="T61" fmla="*/ 24 h 748"/>
                    <a:gd name="T62" fmla="*/ 701 w 1271"/>
                    <a:gd name="T63" fmla="*/ 0 h 7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71"/>
                    <a:gd name="T97" fmla="*/ 0 h 748"/>
                    <a:gd name="T98" fmla="*/ 1271 w 1271"/>
                    <a:gd name="T99" fmla="*/ 748 h 7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71" h="748">
                      <a:moveTo>
                        <a:pt x="641" y="0"/>
                      </a:moveTo>
                      <a:lnTo>
                        <a:pt x="570" y="0"/>
                      </a:lnTo>
                      <a:lnTo>
                        <a:pt x="511" y="12"/>
                      </a:lnTo>
                      <a:lnTo>
                        <a:pt x="451" y="24"/>
                      </a:lnTo>
                      <a:lnTo>
                        <a:pt x="392" y="36"/>
                      </a:lnTo>
                      <a:lnTo>
                        <a:pt x="332" y="48"/>
                      </a:lnTo>
                      <a:lnTo>
                        <a:pt x="285" y="71"/>
                      </a:lnTo>
                      <a:lnTo>
                        <a:pt x="237" y="95"/>
                      </a:lnTo>
                      <a:lnTo>
                        <a:pt x="190" y="119"/>
                      </a:lnTo>
                      <a:lnTo>
                        <a:pt x="154" y="143"/>
                      </a:lnTo>
                      <a:lnTo>
                        <a:pt x="107" y="166"/>
                      </a:lnTo>
                      <a:lnTo>
                        <a:pt x="83" y="202"/>
                      </a:lnTo>
                      <a:lnTo>
                        <a:pt x="59" y="238"/>
                      </a:lnTo>
                      <a:lnTo>
                        <a:pt x="36" y="261"/>
                      </a:lnTo>
                      <a:lnTo>
                        <a:pt x="24" y="309"/>
                      </a:lnTo>
                      <a:lnTo>
                        <a:pt x="12" y="344"/>
                      </a:lnTo>
                      <a:lnTo>
                        <a:pt x="0" y="380"/>
                      </a:lnTo>
                      <a:lnTo>
                        <a:pt x="12" y="416"/>
                      </a:lnTo>
                      <a:lnTo>
                        <a:pt x="24" y="451"/>
                      </a:lnTo>
                      <a:lnTo>
                        <a:pt x="36" y="487"/>
                      </a:lnTo>
                      <a:lnTo>
                        <a:pt x="59" y="522"/>
                      </a:lnTo>
                      <a:lnTo>
                        <a:pt x="83" y="558"/>
                      </a:lnTo>
                      <a:lnTo>
                        <a:pt x="107" y="582"/>
                      </a:lnTo>
                      <a:lnTo>
                        <a:pt x="154" y="617"/>
                      </a:lnTo>
                      <a:lnTo>
                        <a:pt x="190" y="641"/>
                      </a:lnTo>
                      <a:lnTo>
                        <a:pt x="237" y="665"/>
                      </a:lnTo>
                      <a:lnTo>
                        <a:pt x="285" y="689"/>
                      </a:lnTo>
                      <a:lnTo>
                        <a:pt x="332" y="700"/>
                      </a:lnTo>
                      <a:lnTo>
                        <a:pt x="392" y="724"/>
                      </a:lnTo>
                      <a:lnTo>
                        <a:pt x="451" y="736"/>
                      </a:lnTo>
                      <a:lnTo>
                        <a:pt x="511" y="748"/>
                      </a:lnTo>
                      <a:lnTo>
                        <a:pt x="570" y="748"/>
                      </a:lnTo>
                      <a:lnTo>
                        <a:pt x="641" y="748"/>
                      </a:lnTo>
                      <a:lnTo>
                        <a:pt x="701" y="748"/>
                      </a:lnTo>
                      <a:lnTo>
                        <a:pt x="760" y="748"/>
                      </a:lnTo>
                      <a:lnTo>
                        <a:pt x="819" y="736"/>
                      </a:lnTo>
                      <a:lnTo>
                        <a:pt x="891" y="724"/>
                      </a:lnTo>
                      <a:lnTo>
                        <a:pt x="938" y="700"/>
                      </a:lnTo>
                      <a:lnTo>
                        <a:pt x="986" y="689"/>
                      </a:lnTo>
                      <a:lnTo>
                        <a:pt x="1045" y="665"/>
                      </a:lnTo>
                      <a:lnTo>
                        <a:pt x="1081" y="641"/>
                      </a:lnTo>
                      <a:lnTo>
                        <a:pt x="1128" y="617"/>
                      </a:lnTo>
                      <a:lnTo>
                        <a:pt x="1164" y="582"/>
                      </a:lnTo>
                      <a:lnTo>
                        <a:pt x="1187" y="558"/>
                      </a:lnTo>
                      <a:lnTo>
                        <a:pt x="1223" y="522"/>
                      </a:lnTo>
                      <a:lnTo>
                        <a:pt x="1247" y="487"/>
                      </a:lnTo>
                      <a:lnTo>
                        <a:pt x="1259" y="451"/>
                      </a:lnTo>
                      <a:lnTo>
                        <a:pt x="1271" y="416"/>
                      </a:lnTo>
                      <a:lnTo>
                        <a:pt x="1271" y="380"/>
                      </a:lnTo>
                      <a:lnTo>
                        <a:pt x="1271" y="344"/>
                      </a:lnTo>
                      <a:lnTo>
                        <a:pt x="1259" y="309"/>
                      </a:lnTo>
                      <a:lnTo>
                        <a:pt x="1247" y="261"/>
                      </a:lnTo>
                      <a:lnTo>
                        <a:pt x="1223" y="238"/>
                      </a:lnTo>
                      <a:lnTo>
                        <a:pt x="1187" y="202"/>
                      </a:lnTo>
                      <a:lnTo>
                        <a:pt x="1164" y="166"/>
                      </a:lnTo>
                      <a:lnTo>
                        <a:pt x="1128" y="143"/>
                      </a:lnTo>
                      <a:lnTo>
                        <a:pt x="1081" y="119"/>
                      </a:lnTo>
                      <a:lnTo>
                        <a:pt x="1045" y="95"/>
                      </a:lnTo>
                      <a:lnTo>
                        <a:pt x="986" y="71"/>
                      </a:lnTo>
                      <a:lnTo>
                        <a:pt x="938" y="48"/>
                      </a:lnTo>
                      <a:lnTo>
                        <a:pt x="891" y="36"/>
                      </a:lnTo>
                      <a:lnTo>
                        <a:pt x="819" y="24"/>
                      </a:lnTo>
                      <a:lnTo>
                        <a:pt x="760" y="12"/>
                      </a:lnTo>
                      <a:lnTo>
                        <a:pt x="701" y="0"/>
                      </a:lnTo>
                      <a:lnTo>
                        <a:pt x="641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0" name="Freeform 116"/>
                <p:cNvSpPr>
                  <a:spLocks/>
                </p:cNvSpPr>
                <p:nvPr/>
              </p:nvSpPr>
              <p:spPr bwMode="auto">
                <a:xfrm>
                  <a:off x="2388" y="2593"/>
                  <a:ext cx="1223" cy="724"/>
                </a:xfrm>
                <a:custGeom>
                  <a:avLst/>
                  <a:gdLst>
                    <a:gd name="T0" fmla="*/ 558 w 1223"/>
                    <a:gd name="T1" fmla="*/ 0 h 724"/>
                    <a:gd name="T2" fmla="*/ 427 w 1223"/>
                    <a:gd name="T3" fmla="*/ 24 h 724"/>
                    <a:gd name="T4" fmla="*/ 320 w 1223"/>
                    <a:gd name="T5" fmla="*/ 48 h 724"/>
                    <a:gd name="T6" fmla="*/ 225 w 1223"/>
                    <a:gd name="T7" fmla="*/ 83 h 724"/>
                    <a:gd name="T8" fmla="*/ 142 w 1223"/>
                    <a:gd name="T9" fmla="*/ 131 h 724"/>
                    <a:gd name="T10" fmla="*/ 83 w 1223"/>
                    <a:gd name="T11" fmla="*/ 190 h 724"/>
                    <a:gd name="T12" fmla="*/ 35 w 1223"/>
                    <a:gd name="T13" fmla="*/ 261 h 724"/>
                    <a:gd name="T14" fmla="*/ 12 w 1223"/>
                    <a:gd name="T15" fmla="*/ 332 h 724"/>
                    <a:gd name="T16" fmla="*/ 12 w 1223"/>
                    <a:gd name="T17" fmla="*/ 404 h 724"/>
                    <a:gd name="T18" fmla="*/ 35 w 1223"/>
                    <a:gd name="T19" fmla="*/ 475 h 724"/>
                    <a:gd name="T20" fmla="*/ 83 w 1223"/>
                    <a:gd name="T21" fmla="*/ 534 h 724"/>
                    <a:gd name="T22" fmla="*/ 142 w 1223"/>
                    <a:gd name="T23" fmla="*/ 594 h 724"/>
                    <a:gd name="T24" fmla="*/ 225 w 1223"/>
                    <a:gd name="T25" fmla="*/ 641 h 724"/>
                    <a:gd name="T26" fmla="*/ 320 w 1223"/>
                    <a:gd name="T27" fmla="*/ 677 h 724"/>
                    <a:gd name="T28" fmla="*/ 427 w 1223"/>
                    <a:gd name="T29" fmla="*/ 712 h 724"/>
                    <a:gd name="T30" fmla="*/ 558 w 1223"/>
                    <a:gd name="T31" fmla="*/ 724 h 724"/>
                    <a:gd name="T32" fmla="*/ 677 w 1223"/>
                    <a:gd name="T33" fmla="*/ 724 h 724"/>
                    <a:gd name="T34" fmla="*/ 795 w 1223"/>
                    <a:gd name="T35" fmla="*/ 712 h 724"/>
                    <a:gd name="T36" fmla="*/ 902 w 1223"/>
                    <a:gd name="T37" fmla="*/ 677 h 724"/>
                    <a:gd name="T38" fmla="*/ 997 w 1223"/>
                    <a:gd name="T39" fmla="*/ 641 h 724"/>
                    <a:gd name="T40" fmla="*/ 1080 w 1223"/>
                    <a:gd name="T41" fmla="*/ 594 h 724"/>
                    <a:gd name="T42" fmla="*/ 1152 w 1223"/>
                    <a:gd name="T43" fmla="*/ 534 h 724"/>
                    <a:gd name="T44" fmla="*/ 1199 w 1223"/>
                    <a:gd name="T45" fmla="*/ 475 h 724"/>
                    <a:gd name="T46" fmla="*/ 1223 w 1223"/>
                    <a:gd name="T47" fmla="*/ 404 h 724"/>
                    <a:gd name="T48" fmla="*/ 1223 w 1223"/>
                    <a:gd name="T49" fmla="*/ 332 h 724"/>
                    <a:gd name="T50" fmla="*/ 1199 w 1223"/>
                    <a:gd name="T51" fmla="*/ 261 h 724"/>
                    <a:gd name="T52" fmla="*/ 1152 w 1223"/>
                    <a:gd name="T53" fmla="*/ 190 h 724"/>
                    <a:gd name="T54" fmla="*/ 1080 w 1223"/>
                    <a:gd name="T55" fmla="*/ 131 h 724"/>
                    <a:gd name="T56" fmla="*/ 997 w 1223"/>
                    <a:gd name="T57" fmla="*/ 83 h 724"/>
                    <a:gd name="T58" fmla="*/ 902 w 1223"/>
                    <a:gd name="T59" fmla="*/ 48 h 724"/>
                    <a:gd name="T60" fmla="*/ 795 w 1223"/>
                    <a:gd name="T61" fmla="*/ 24 h 724"/>
                    <a:gd name="T62" fmla="*/ 677 w 1223"/>
                    <a:gd name="T63" fmla="*/ 0 h 72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23"/>
                    <a:gd name="T97" fmla="*/ 0 h 724"/>
                    <a:gd name="T98" fmla="*/ 1223 w 1223"/>
                    <a:gd name="T99" fmla="*/ 724 h 72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23" h="724">
                      <a:moveTo>
                        <a:pt x="617" y="0"/>
                      </a:moveTo>
                      <a:lnTo>
                        <a:pt x="558" y="0"/>
                      </a:lnTo>
                      <a:lnTo>
                        <a:pt x="487" y="12"/>
                      </a:lnTo>
                      <a:lnTo>
                        <a:pt x="427" y="24"/>
                      </a:lnTo>
                      <a:lnTo>
                        <a:pt x="380" y="36"/>
                      </a:lnTo>
                      <a:lnTo>
                        <a:pt x="320" y="48"/>
                      </a:lnTo>
                      <a:lnTo>
                        <a:pt x="273" y="71"/>
                      </a:lnTo>
                      <a:lnTo>
                        <a:pt x="225" y="83"/>
                      </a:lnTo>
                      <a:lnTo>
                        <a:pt x="190" y="107"/>
                      </a:lnTo>
                      <a:lnTo>
                        <a:pt x="142" y="131"/>
                      </a:lnTo>
                      <a:lnTo>
                        <a:pt x="107" y="166"/>
                      </a:lnTo>
                      <a:lnTo>
                        <a:pt x="83" y="190"/>
                      </a:lnTo>
                      <a:lnTo>
                        <a:pt x="59" y="226"/>
                      </a:lnTo>
                      <a:lnTo>
                        <a:pt x="35" y="261"/>
                      </a:lnTo>
                      <a:lnTo>
                        <a:pt x="23" y="297"/>
                      </a:lnTo>
                      <a:lnTo>
                        <a:pt x="12" y="332"/>
                      </a:lnTo>
                      <a:lnTo>
                        <a:pt x="0" y="368"/>
                      </a:lnTo>
                      <a:lnTo>
                        <a:pt x="12" y="404"/>
                      </a:lnTo>
                      <a:lnTo>
                        <a:pt x="23" y="439"/>
                      </a:lnTo>
                      <a:lnTo>
                        <a:pt x="35" y="475"/>
                      </a:lnTo>
                      <a:lnTo>
                        <a:pt x="59" y="510"/>
                      </a:lnTo>
                      <a:lnTo>
                        <a:pt x="83" y="534"/>
                      </a:lnTo>
                      <a:lnTo>
                        <a:pt x="107" y="570"/>
                      </a:lnTo>
                      <a:lnTo>
                        <a:pt x="142" y="594"/>
                      </a:lnTo>
                      <a:lnTo>
                        <a:pt x="190" y="617"/>
                      </a:lnTo>
                      <a:lnTo>
                        <a:pt x="225" y="641"/>
                      </a:lnTo>
                      <a:lnTo>
                        <a:pt x="273" y="665"/>
                      </a:lnTo>
                      <a:lnTo>
                        <a:pt x="320" y="677"/>
                      </a:lnTo>
                      <a:lnTo>
                        <a:pt x="380" y="700"/>
                      </a:lnTo>
                      <a:lnTo>
                        <a:pt x="427" y="712"/>
                      </a:lnTo>
                      <a:lnTo>
                        <a:pt x="487" y="724"/>
                      </a:lnTo>
                      <a:lnTo>
                        <a:pt x="558" y="724"/>
                      </a:lnTo>
                      <a:lnTo>
                        <a:pt x="617" y="724"/>
                      </a:lnTo>
                      <a:lnTo>
                        <a:pt x="677" y="724"/>
                      </a:lnTo>
                      <a:lnTo>
                        <a:pt x="736" y="724"/>
                      </a:lnTo>
                      <a:lnTo>
                        <a:pt x="795" y="712"/>
                      </a:lnTo>
                      <a:lnTo>
                        <a:pt x="855" y="700"/>
                      </a:lnTo>
                      <a:lnTo>
                        <a:pt x="902" y="677"/>
                      </a:lnTo>
                      <a:lnTo>
                        <a:pt x="950" y="665"/>
                      </a:lnTo>
                      <a:lnTo>
                        <a:pt x="997" y="641"/>
                      </a:lnTo>
                      <a:lnTo>
                        <a:pt x="1045" y="617"/>
                      </a:lnTo>
                      <a:lnTo>
                        <a:pt x="1080" y="594"/>
                      </a:lnTo>
                      <a:lnTo>
                        <a:pt x="1116" y="570"/>
                      </a:lnTo>
                      <a:lnTo>
                        <a:pt x="1152" y="534"/>
                      </a:lnTo>
                      <a:lnTo>
                        <a:pt x="1175" y="510"/>
                      </a:lnTo>
                      <a:lnTo>
                        <a:pt x="1199" y="475"/>
                      </a:lnTo>
                      <a:lnTo>
                        <a:pt x="1211" y="439"/>
                      </a:lnTo>
                      <a:lnTo>
                        <a:pt x="1223" y="404"/>
                      </a:lnTo>
                      <a:lnTo>
                        <a:pt x="1223" y="368"/>
                      </a:lnTo>
                      <a:lnTo>
                        <a:pt x="1223" y="332"/>
                      </a:lnTo>
                      <a:lnTo>
                        <a:pt x="1211" y="297"/>
                      </a:lnTo>
                      <a:lnTo>
                        <a:pt x="1199" y="261"/>
                      </a:lnTo>
                      <a:lnTo>
                        <a:pt x="1175" y="226"/>
                      </a:lnTo>
                      <a:lnTo>
                        <a:pt x="1152" y="190"/>
                      </a:lnTo>
                      <a:lnTo>
                        <a:pt x="1116" y="166"/>
                      </a:lnTo>
                      <a:lnTo>
                        <a:pt x="1080" y="131"/>
                      </a:lnTo>
                      <a:lnTo>
                        <a:pt x="1045" y="107"/>
                      </a:lnTo>
                      <a:lnTo>
                        <a:pt x="997" y="83"/>
                      </a:lnTo>
                      <a:lnTo>
                        <a:pt x="950" y="71"/>
                      </a:lnTo>
                      <a:lnTo>
                        <a:pt x="902" y="48"/>
                      </a:lnTo>
                      <a:lnTo>
                        <a:pt x="855" y="36"/>
                      </a:lnTo>
                      <a:lnTo>
                        <a:pt x="795" y="24"/>
                      </a:lnTo>
                      <a:lnTo>
                        <a:pt x="736" y="12"/>
                      </a:lnTo>
                      <a:lnTo>
                        <a:pt x="677" y="0"/>
                      </a:lnTo>
                      <a:lnTo>
                        <a:pt x="617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1" name="Freeform 117"/>
                <p:cNvSpPr>
                  <a:spLocks/>
                </p:cNvSpPr>
                <p:nvPr/>
              </p:nvSpPr>
              <p:spPr bwMode="auto">
                <a:xfrm>
                  <a:off x="2411" y="2605"/>
                  <a:ext cx="1176" cy="700"/>
                </a:xfrm>
                <a:custGeom>
                  <a:avLst/>
                  <a:gdLst>
                    <a:gd name="T0" fmla="*/ 535 w 1176"/>
                    <a:gd name="T1" fmla="*/ 0 h 700"/>
                    <a:gd name="T2" fmla="*/ 416 w 1176"/>
                    <a:gd name="T3" fmla="*/ 24 h 700"/>
                    <a:gd name="T4" fmla="*/ 309 w 1176"/>
                    <a:gd name="T5" fmla="*/ 47 h 700"/>
                    <a:gd name="T6" fmla="*/ 214 w 1176"/>
                    <a:gd name="T7" fmla="*/ 83 h 700"/>
                    <a:gd name="T8" fmla="*/ 143 w 1176"/>
                    <a:gd name="T9" fmla="*/ 131 h 700"/>
                    <a:gd name="T10" fmla="*/ 72 w 1176"/>
                    <a:gd name="T11" fmla="*/ 190 h 700"/>
                    <a:gd name="T12" fmla="*/ 36 w 1176"/>
                    <a:gd name="T13" fmla="*/ 249 h 700"/>
                    <a:gd name="T14" fmla="*/ 12 w 1176"/>
                    <a:gd name="T15" fmla="*/ 320 h 700"/>
                    <a:gd name="T16" fmla="*/ 12 w 1176"/>
                    <a:gd name="T17" fmla="*/ 392 h 700"/>
                    <a:gd name="T18" fmla="*/ 36 w 1176"/>
                    <a:gd name="T19" fmla="*/ 463 h 700"/>
                    <a:gd name="T20" fmla="*/ 72 w 1176"/>
                    <a:gd name="T21" fmla="*/ 522 h 700"/>
                    <a:gd name="T22" fmla="*/ 143 w 1176"/>
                    <a:gd name="T23" fmla="*/ 570 h 700"/>
                    <a:gd name="T24" fmla="*/ 214 w 1176"/>
                    <a:gd name="T25" fmla="*/ 617 h 700"/>
                    <a:gd name="T26" fmla="*/ 309 w 1176"/>
                    <a:gd name="T27" fmla="*/ 665 h 700"/>
                    <a:gd name="T28" fmla="*/ 416 w 1176"/>
                    <a:gd name="T29" fmla="*/ 688 h 700"/>
                    <a:gd name="T30" fmla="*/ 535 w 1176"/>
                    <a:gd name="T31" fmla="*/ 700 h 700"/>
                    <a:gd name="T32" fmla="*/ 654 w 1176"/>
                    <a:gd name="T33" fmla="*/ 700 h 700"/>
                    <a:gd name="T34" fmla="*/ 760 w 1176"/>
                    <a:gd name="T35" fmla="*/ 688 h 700"/>
                    <a:gd name="T36" fmla="*/ 867 w 1176"/>
                    <a:gd name="T37" fmla="*/ 665 h 700"/>
                    <a:gd name="T38" fmla="*/ 962 w 1176"/>
                    <a:gd name="T39" fmla="*/ 617 h 700"/>
                    <a:gd name="T40" fmla="*/ 1045 w 1176"/>
                    <a:gd name="T41" fmla="*/ 570 h 700"/>
                    <a:gd name="T42" fmla="*/ 1105 w 1176"/>
                    <a:gd name="T43" fmla="*/ 522 h 700"/>
                    <a:gd name="T44" fmla="*/ 1152 w 1176"/>
                    <a:gd name="T45" fmla="*/ 463 h 700"/>
                    <a:gd name="T46" fmla="*/ 1176 w 1176"/>
                    <a:gd name="T47" fmla="*/ 392 h 700"/>
                    <a:gd name="T48" fmla="*/ 1176 w 1176"/>
                    <a:gd name="T49" fmla="*/ 320 h 700"/>
                    <a:gd name="T50" fmla="*/ 1152 w 1176"/>
                    <a:gd name="T51" fmla="*/ 249 h 700"/>
                    <a:gd name="T52" fmla="*/ 1105 w 1176"/>
                    <a:gd name="T53" fmla="*/ 190 h 700"/>
                    <a:gd name="T54" fmla="*/ 1045 w 1176"/>
                    <a:gd name="T55" fmla="*/ 131 h 700"/>
                    <a:gd name="T56" fmla="*/ 962 w 1176"/>
                    <a:gd name="T57" fmla="*/ 83 h 700"/>
                    <a:gd name="T58" fmla="*/ 867 w 1176"/>
                    <a:gd name="T59" fmla="*/ 47 h 700"/>
                    <a:gd name="T60" fmla="*/ 760 w 1176"/>
                    <a:gd name="T61" fmla="*/ 24 h 700"/>
                    <a:gd name="T62" fmla="*/ 654 w 1176"/>
                    <a:gd name="T63" fmla="*/ 0 h 70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76"/>
                    <a:gd name="T97" fmla="*/ 0 h 700"/>
                    <a:gd name="T98" fmla="*/ 1176 w 1176"/>
                    <a:gd name="T99" fmla="*/ 700 h 70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76" h="700">
                      <a:moveTo>
                        <a:pt x="594" y="0"/>
                      </a:moveTo>
                      <a:lnTo>
                        <a:pt x="535" y="0"/>
                      </a:lnTo>
                      <a:lnTo>
                        <a:pt x="475" y="12"/>
                      </a:lnTo>
                      <a:lnTo>
                        <a:pt x="416" y="24"/>
                      </a:lnTo>
                      <a:lnTo>
                        <a:pt x="369" y="36"/>
                      </a:lnTo>
                      <a:lnTo>
                        <a:pt x="309" y="47"/>
                      </a:lnTo>
                      <a:lnTo>
                        <a:pt x="262" y="71"/>
                      </a:lnTo>
                      <a:lnTo>
                        <a:pt x="214" y="83"/>
                      </a:lnTo>
                      <a:lnTo>
                        <a:pt x="179" y="107"/>
                      </a:lnTo>
                      <a:lnTo>
                        <a:pt x="143" y="131"/>
                      </a:lnTo>
                      <a:lnTo>
                        <a:pt x="107" y="154"/>
                      </a:lnTo>
                      <a:lnTo>
                        <a:pt x="72" y="190"/>
                      </a:lnTo>
                      <a:lnTo>
                        <a:pt x="48" y="226"/>
                      </a:lnTo>
                      <a:lnTo>
                        <a:pt x="36" y="249"/>
                      </a:lnTo>
                      <a:lnTo>
                        <a:pt x="24" y="285"/>
                      </a:lnTo>
                      <a:lnTo>
                        <a:pt x="12" y="320"/>
                      </a:lnTo>
                      <a:lnTo>
                        <a:pt x="0" y="356"/>
                      </a:lnTo>
                      <a:lnTo>
                        <a:pt x="12" y="392"/>
                      </a:lnTo>
                      <a:lnTo>
                        <a:pt x="24" y="427"/>
                      </a:lnTo>
                      <a:lnTo>
                        <a:pt x="36" y="463"/>
                      </a:lnTo>
                      <a:lnTo>
                        <a:pt x="48" y="487"/>
                      </a:lnTo>
                      <a:lnTo>
                        <a:pt x="72" y="522"/>
                      </a:lnTo>
                      <a:lnTo>
                        <a:pt x="107" y="546"/>
                      </a:lnTo>
                      <a:lnTo>
                        <a:pt x="143" y="570"/>
                      </a:lnTo>
                      <a:lnTo>
                        <a:pt x="179" y="593"/>
                      </a:lnTo>
                      <a:lnTo>
                        <a:pt x="214" y="617"/>
                      </a:lnTo>
                      <a:lnTo>
                        <a:pt x="262" y="641"/>
                      </a:lnTo>
                      <a:lnTo>
                        <a:pt x="309" y="665"/>
                      </a:lnTo>
                      <a:lnTo>
                        <a:pt x="369" y="676"/>
                      </a:lnTo>
                      <a:lnTo>
                        <a:pt x="416" y="688"/>
                      </a:lnTo>
                      <a:lnTo>
                        <a:pt x="475" y="700"/>
                      </a:lnTo>
                      <a:lnTo>
                        <a:pt x="535" y="700"/>
                      </a:lnTo>
                      <a:lnTo>
                        <a:pt x="594" y="700"/>
                      </a:lnTo>
                      <a:lnTo>
                        <a:pt x="654" y="700"/>
                      </a:lnTo>
                      <a:lnTo>
                        <a:pt x="713" y="700"/>
                      </a:lnTo>
                      <a:lnTo>
                        <a:pt x="760" y="688"/>
                      </a:lnTo>
                      <a:lnTo>
                        <a:pt x="820" y="676"/>
                      </a:lnTo>
                      <a:lnTo>
                        <a:pt x="867" y="665"/>
                      </a:lnTo>
                      <a:lnTo>
                        <a:pt x="915" y="641"/>
                      </a:lnTo>
                      <a:lnTo>
                        <a:pt x="962" y="617"/>
                      </a:lnTo>
                      <a:lnTo>
                        <a:pt x="1010" y="593"/>
                      </a:lnTo>
                      <a:lnTo>
                        <a:pt x="1045" y="570"/>
                      </a:lnTo>
                      <a:lnTo>
                        <a:pt x="1069" y="546"/>
                      </a:lnTo>
                      <a:lnTo>
                        <a:pt x="1105" y="522"/>
                      </a:lnTo>
                      <a:lnTo>
                        <a:pt x="1129" y="487"/>
                      </a:lnTo>
                      <a:lnTo>
                        <a:pt x="1152" y="463"/>
                      </a:lnTo>
                      <a:lnTo>
                        <a:pt x="1164" y="427"/>
                      </a:lnTo>
                      <a:lnTo>
                        <a:pt x="1176" y="392"/>
                      </a:lnTo>
                      <a:lnTo>
                        <a:pt x="1176" y="356"/>
                      </a:lnTo>
                      <a:lnTo>
                        <a:pt x="1176" y="320"/>
                      </a:lnTo>
                      <a:lnTo>
                        <a:pt x="1164" y="285"/>
                      </a:lnTo>
                      <a:lnTo>
                        <a:pt x="1152" y="249"/>
                      </a:lnTo>
                      <a:lnTo>
                        <a:pt x="1129" y="226"/>
                      </a:lnTo>
                      <a:lnTo>
                        <a:pt x="1105" y="190"/>
                      </a:lnTo>
                      <a:lnTo>
                        <a:pt x="1069" y="154"/>
                      </a:lnTo>
                      <a:lnTo>
                        <a:pt x="1045" y="131"/>
                      </a:lnTo>
                      <a:lnTo>
                        <a:pt x="1010" y="107"/>
                      </a:lnTo>
                      <a:lnTo>
                        <a:pt x="962" y="83"/>
                      </a:lnTo>
                      <a:lnTo>
                        <a:pt x="915" y="71"/>
                      </a:lnTo>
                      <a:lnTo>
                        <a:pt x="867" y="47"/>
                      </a:lnTo>
                      <a:lnTo>
                        <a:pt x="820" y="36"/>
                      </a:lnTo>
                      <a:lnTo>
                        <a:pt x="760" y="24"/>
                      </a:lnTo>
                      <a:lnTo>
                        <a:pt x="713" y="12"/>
                      </a:lnTo>
                      <a:lnTo>
                        <a:pt x="654" y="0"/>
                      </a:lnTo>
                      <a:lnTo>
                        <a:pt x="594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2" name="Freeform 118"/>
                <p:cNvSpPr>
                  <a:spLocks/>
                </p:cNvSpPr>
                <p:nvPr/>
              </p:nvSpPr>
              <p:spPr bwMode="auto">
                <a:xfrm>
                  <a:off x="2435" y="2617"/>
                  <a:ext cx="1128" cy="676"/>
                </a:xfrm>
                <a:custGeom>
                  <a:avLst/>
                  <a:gdLst>
                    <a:gd name="T0" fmla="*/ 511 w 1128"/>
                    <a:gd name="T1" fmla="*/ 0 h 676"/>
                    <a:gd name="T2" fmla="*/ 404 w 1128"/>
                    <a:gd name="T3" fmla="*/ 24 h 676"/>
                    <a:gd name="T4" fmla="*/ 297 w 1128"/>
                    <a:gd name="T5" fmla="*/ 47 h 676"/>
                    <a:gd name="T6" fmla="*/ 214 w 1128"/>
                    <a:gd name="T7" fmla="*/ 83 h 676"/>
                    <a:gd name="T8" fmla="*/ 131 w 1128"/>
                    <a:gd name="T9" fmla="*/ 130 h 676"/>
                    <a:gd name="T10" fmla="*/ 71 w 1128"/>
                    <a:gd name="T11" fmla="*/ 178 h 676"/>
                    <a:gd name="T12" fmla="*/ 36 w 1128"/>
                    <a:gd name="T13" fmla="*/ 237 h 676"/>
                    <a:gd name="T14" fmla="*/ 12 w 1128"/>
                    <a:gd name="T15" fmla="*/ 308 h 676"/>
                    <a:gd name="T16" fmla="*/ 12 w 1128"/>
                    <a:gd name="T17" fmla="*/ 380 h 676"/>
                    <a:gd name="T18" fmla="*/ 36 w 1128"/>
                    <a:gd name="T19" fmla="*/ 439 h 676"/>
                    <a:gd name="T20" fmla="*/ 71 w 1128"/>
                    <a:gd name="T21" fmla="*/ 498 h 676"/>
                    <a:gd name="T22" fmla="*/ 131 w 1128"/>
                    <a:gd name="T23" fmla="*/ 558 h 676"/>
                    <a:gd name="T24" fmla="*/ 214 w 1128"/>
                    <a:gd name="T25" fmla="*/ 605 h 676"/>
                    <a:gd name="T26" fmla="*/ 297 w 1128"/>
                    <a:gd name="T27" fmla="*/ 641 h 676"/>
                    <a:gd name="T28" fmla="*/ 404 w 1128"/>
                    <a:gd name="T29" fmla="*/ 664 h 676"/>
                    <a:gd name="T30" fmla="*/ 511 w 1128"/>
                    <a:gd name="T31" fmla="*/ 676 h 676"/>
                    <a:gd name="T32" fmla="*/ 630 w 1128"/>
                    <a:gd name="T33" fmla="*/ 676 h 676"/>
                    <a:gd name="T34" fmla="*/ 736 w 1128"/>
                    <a:gd name="T35" fmla="*/ 664 h 676"/>
                    <a:gd name="T36" fmla="*/ 831 w 1128"/>
                    <a:gd name="T37" fmla="*/ 641 h 676"/>
                    <a:gd name="T38" fmla="*/ 926 w 1128"/>
                    <a:gd name="T39" fmla="*/ 605 h 676"/>
                    <a:gd name="T40" fmla="*/ 998 w 1128"/>
                    <a:gd name="T41" fmla="*/ 558 h 676"/>
                    <a:gd name="T42" fmla="*/ 1057 w 1128"/>
                    <a:gd name="T43" fmla="*/ 498 h 676"/>
                    <a:gd name="T44" fmla="*/ 1105 w 1128"/>
                    <a:gd name="T45" fmla="*/ 439 h 676"/>
                    <a:gd name="T46" fmla="*/ 1128 w 1128"/>
                    <a:gd name="T47" fmla="*/ 380 h 676"/>
                    <a:gd name="T48" fmla="*/ 1128 w 1128"/>
                    <a:gd name="T49" fmla="*/ 308 h 676"/>
                    <a:gd name="T50" fmla="*/ 1105 w 1128"/>
                    <a:gd name="T51" fmla="*/ 237 h 676"/>
                    <a:gd name="T52" fmla="*/ 1057 w 1128"/>
                    <a:gd name="T53" fmla="*/ 178 h 676"/>
                    <a:gd name="T54" fmla="*/ 998 w 1128"/>
                    <a:gd name="T55" fmla="*/ 130 h 676"/>
                    <a:gd name="T56" fmla="*/ 926 w 1128"/>
                    <a:gd name="T57" fmla="*/ 83 h 676"/>
                    <a:gd name="T58" fmla="*/ 831 w 1128"/>
                    <a:gd name="T59" fmla="*/ 47 h 676"/>
                    <a:gd name="T60" fmla="*/ 736 w 1128"/>
                    <a:gd name="T61" fmla="*/ 24 h 676"/>
                    <a:gd name="T62" fmla="*/ 630 w 1128"/>
                    <a:gd name="T63" fmla="*/ 0 h 67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28"/>
                    <a:gd name="T97" fmla="*/ 0 h 676"/>
                    <a:gd name="T98" fmla="*/ 1128 w 1128"/>
                    <a:gd name="T99" fmla="*/ 676 h 67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28" h="676">
                      <a:moveTo>
                        <a:pt x="570" y="0"/>
                      </a:moveTo>
                      <a:lnTo>
                        <a:pt x="511" y="0"/>
                      </a:lnTo>
                      <a:lnTo>
                        <a:pt x="451" y="12"/>
                      </a:lnTo>
                      <a:lnTo>
                        <a:pt x="404" y="24"/>
                      </a:lnTo>
                      <a:lnTo>
                        <a:pt x="345" y="35"/>
                      </a:lnTo>
                      <a:lnTo>
                        <a:pt x="297" y="47"/>
                      </a:lnTo>
                      <a:lnTo>
                        <a:pt x="250" y="59"/>
                      </a:lnTo>
                      <a:lnTo>
                        <a:pt x="214" y="83"/>
                      </a:lnTo>
                      <a:lnTo>
                        <a:pt x="166" y="107"/>
                      </a:lnTo>
                      <a:lnTo>
                        <a:pt x="131" y="130"/>
                      </a:lnTo>
                      <a:lnTo>
                        <a:pt x="95" y="154"/>
                      </a:lnTo>
                      <a:lnTo>
                        <a:pt x="71" y="178"/>
                      </a:lnTo>
                      <a:lnTo>
                        <a:pt x="48" y="214"/>
                      </a:lnTo>
                      <a:lnTo>
                        <a:pt x="36" y="237"/>
                      </a:lnTo>
                      <a:lnTo>
                        <a:pt x="24" y="273"/>
                      </a:lnTo>
                      <a:lnTo>
                        <a:pt x="12" y="308"/>
                      </a:lnTo>
                      <a:lnTo>
                        <a:pt x="0" y="344"/>
                      </a:lnTo>
                      <a:lnTo>
                        <a:pt x="12" y="380"/>
                      </a:lnTo>
                      <a:lnTo>
                        <a:pt x="24" y="415"/>
                      </a:lnTo>
                      <a:lnTo>
                        <a:pt x="36" y="439"/>
                      </a:lnTo>
                      <a:lnTo>
                        <a:pt x="48" y="475"/>
                      </a:lnTo>
                      <a:lnTo>
                        <a:pt x="71" y="498"/>
                      </a:lnTo>
                      <a:lnTo>
                        <a:pt x="95" y="534"/>
                      </a:lnTo>
                      <a:lnTo>
                        <a:pt x="131" y="558"/>
                      </a:lnTo>
                      <a:lnTo>
                        <a:pt x="166" y="581"/>
                      </a:lnTo>
                      <a:lnTo>
                        <a:pt x="214" y="605"/>
                      </a:lnTo>
                      <a:lnTo>
                        <a:pt x="250" y="629"/>
                      </a:lnTo>
                      <a:lnTo>
                        <a:pt x="297" y="641"/>
                      </a:lnTo>
                      <a:lnTo>
                        <a:pt x="345" y="653"/>
                      </a:lnTo>
                      <a:lnTo>
                        <a:pt x="404" y="664"/>
                      </a:lnTo>
                      <a:lnTo>
                        <a:pt x="451" y="676"/>
                      </a:lnTo>
                      <a:lnTo>
                        <a:pt x="511" y="676"/>
                      </a:lnTo>
                      <a:lnTo>
                        <a:pt x="570" y="676"/>
                      </a:lnTo>
                      <a:lnTo>
                        <a:pt x="630" y="676"/>
                      </a:lnTo>
                      <a:lnTo>
                        <a:pt x="677" y="676"/>
                      </a:lnTo>
                      <a:lnTo>
                        <a:pt x="736" y="664"/>
                      </a:lnTo>
                      <a:lnTo>
                        <a:pt x="784" y="653"/>
                      </a:lnTo>
                      <a:lnTo>
                        <a:pt x="831" y="641"/>
                      </a:lnTo>
                      <a:lnTo>
                        <a:pt x="879" y="629"/>
                      </a:lnTo>
                      <a:lnTo>
                        <a:pt x="926" y="605"/>
                      </a:lnTo>
                      <a:lnTo>
                        <a:pt x="962" y="581"/>
                      </a:lnTo>
                      <a:lnTo>
                        <a:pt x="998" y="558"/>
                      </a:lnTo>
                      <a:lnTo>
                        <a:pt x="1033" y="534"/>
                      </a:lnTo>
                      <a:lnTo>
                        <a:pt x="1057" y="498"/>
                      </a:lnTo>
                      <a:lnTo>
                        <a:pt x="1081" y="475"/>
                      </a:lnTo>
                      <a:lnTo>
                        <a:pt x="1105" y="439"/>
                      </a:lnTo>
                      <a:lnTo>
                        <a:pt x="1116" y="415"/>
                      </a:lnTo>
                      <a:lnTo>
                        <a:pt x="1128" y="380"/>
                      </a:lnTo>
                      <a:lnTo>
                        <a:pt x="1128" y="344"/>
                      </a:lnTo>
                      <a:lnTo>
                        <a:pt x="1128" y="308"/>
                      </a:lnTo>
                      <a:lnTo>
                        <a:pt x="1116" y="273"/>
                      </a:lnTo>
                      <a:lnTo>
                        <a:pt x="1105" y="237"/>
                      </a:lnTo>
                      <a:lnTo>
                        <a:pt x="1081" y="214"/>
                      </a:lnTo>
                      <a:lnTo>
                        <a:pt x="1057" y="178"/>
                      </a:lnTo>
                      <a:lnTo>
                        <a:pt x="1033" y="154"/>
                      </a:lnTo>
                      <a:lnTo>
                        <a:pt x="998" y="130"/>
                      </a:lnTo>
                      <a:lnTo>
                        <a:pt x="962" y="107"/>
                      </a:lnTo>
                      <a:lnTo>
                        <a:pt x="926" y="83"/>
                      </a:lnTo>
                      <a:lnTo>
                        <a:pt x="879" y="59"/>
                      </a:lnTo>
                      <a:lnTo>
                        <a:pt x="831" y="47"/>
                      </a:lnTo>
                      <a:lnTo>
                        <a:pt x="784" y="35"/>
                      </a:lnTo>
                      <a:lnTo>
                        <a:pt x="736" y="24"/>
                      </a:lnTo>
                      <a:lnTo>
                        <a:pt x="677" y="12"/>
                      </a:lnTo>
                      <a:lnTo>
                        <a:pt x="630" y="0"/>
                      </a:lnTo>
                      <a:lnTo>
                        <a:pt x="57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3" name="Freeform 119"/>
                <p:cNvSpPr>
                  <a:spLocks/>
                </p:cNvSpPr>
                <p:nvPr/>
              </p:nvSpPr>
              <p:spPr bwMode="auto">
                <a:xfrm>
                  <a:off x="2459" y="2641"/>
                  <a:ext cx="1081" cy="629"/>
                </a:xfrm>
                <a:custGeom>
                  <a:avLst/>
                  <a:gdLst>
                    <a:gd name="T0" fmla="*/ 487 w 1081"/>
                    <a:gd name="T1" fmla="*/ 0 h 629"/>
                    <a:gd name="T2" fmla="*/ 380 w 1081"/>
                    <a:gd name="T3" fmla="*/ 23 h 629"/>
                    <a:gd name="T4" fmla="*/ 285 w 1081"/>
                    <a:gd name="T5" fmla="*/ 47 h 629"/>
                    <a:gd name="T6" fmla="*/ 202 w 1081"/>
                    <a:gd name="T7" fmla="*/ 83 h 629"/>
                    <a:gd name="T8" fmla="*/ 131 w 1081"/>
                    <a:gd name="T9" fmla="*/ 118 h 629"/>
                    <a:gd name="T10" fmla="*/ 71 w 1081"/>
                    <a:gd name="T11" fmla="*/ 166 h 629"/>
                    <a:gd name="T12" fmla="*/ 36 w 1081"/>
                    <a:gd name="T13" fmla="*/ 225 h 629"/>
                    <a:gd name="T14" fmla="*/ 12 w 1081"/>
                    <a:gd name="T15" fmla="*/ 284 h 629"/>
                    <a:gd name="T16" fmla="*/ 12 w 1081"/>
                    <a:gd name="T17" fmla="*/ 344 h 629"/>
                    <a:gd name="T18" fmla="*/ 36 w 1081"/>
                    <a:gd name="T19" fmla="*/ 415 h 629"/>
                    <a:gd name="T20" fmla="*/ 71 w 1081"/>
                    <a:gd name="T21" fmla="*/ 462 h 629"/>
                    <a:gd name="T22" fmla="*/ 131 w 1081"/>
                    <a:gd name="T23" fmla="*/ 522 h 629"/>
                    <a:gd name="T24" fmla="*/ 202 w 1081"/>
                    <a:gd name="T25" fmla="*/ 557 h 629"/>
                    <a:gd name="T26" fmla="*/ 285 w 1081"/>
                    <a:gd name="T27" fmla="*/ 593 h 629"/>
                    <a:gd name="T28" fmla="*/ 380 w 1081"/>
                    <a:gd name="T29" fmla="*/ 617 h 629"/>
                    <a:gd name="T30" fmla="*/ 487 w 1081"/>
                    <a:gd name="T31" fmla="*/ 629 h 629"/>
                    <a:gd name="T32" fmla="*/ 594 w 1081"/>
                    <a:gd name="T33" fmla="*/ 629 h 629"/>
                    <a:gd name="T34" fmla="*/ 701 w 1081"/>
                    <a:gd name="T35" fmla="*/ 617 h 629"/>
                    <a:gd name="T36" fmla="*/ 796 w 1081"/>
                    <a:gd name="T37" fmla="*/ 593 h 629"/>
                    <a:gd name="T38" fmla="*/ 891 w 1081"/>
                    <a:gd name="T39" fmla="*/ 557 h 629"/>
                    <a:gd name="T40" fmla="*/ 962 w 1081"/>
                    <a:gd name="T41" fmla="*/ 522 h 629"/>
                    <a:gd name="T42" fmla="*/ 1009 w 1081"/>
                    <a:gd name="T43" fmla="*/ 462 h 629"/>
                    <a:gd name="T44" fmla="*/ 1057 w 1081"/>
                    <a:gd name="T45" fmla="*/ 415 h 629"/>
                    <a:gd name="T46" fmla="*/ 1081 w 1081"/>
                    <a:gd name="T47" fmla="*/ 344 h 629"/>
                    <a:gd name="T48" fmla="*/ 1081 w 1081"/>
                    <a:gd name="T49" fmla="*/ 284 h 629"/>
                    <a:gd name="T50" fmla="*/ 1057 w 1081"/>
                    <a:gd name="T51" fmla="*/ 225 h 629"/>
                    <a:gd name="T52" fmla="*/ 1009 w 1081"/>
                    <a:gd name="T53" fmla="*/ 166 h 629"/>
                    <a:gd name="T54" fmla="*/ 962 w 1081"/>
                    <a:gd name="T55" fmla="*/ 118 h 629"/>
                    <a:gd name="T56" fmla="*/ 891 w 1081"/>
                    <a:gd name="T57" fmla="*/ 83 h 629"/>
                    <a:gd name="T58" fmla="*/ 796 w 1081"/>
                    <a:gd name="T59" fmla="*/ 47 h 629"/>
                    <a:gd name="T60" fmla="*/ 701 w 1081"/>
                    <a:gd name="T61" fmla="*/ 23 h 629"/>
                    <a:gd name="T62" fmla="*/ 594 w 1081"/>
                    <a:gd name="T63" fmla="*/ 0 h 6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81"/>
                    <a:gd name="T97" fmla="*/ 0 h 629"/>
                    <a:gd name="T98" fmla="*/ 1081 w 1081"/>
                    <a:gd name="T99" fmla="*/ 629 h 6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81" h="629">
                      <a:moveTo>
                        <a:pt x="546" y="0"/>
                      </a:moveTo>
                      <a:lnTo>
                        <a:pt x="487" y="0"/>
                      </a:lnTo>
                      <a:lnTo>
                        <a:pt x="427" y="11"/>
                      </a:lnTo>
                      <a:lnTo>
                        <a:pt x="380" y="23"/>
                      </a:lnTo>
                      <a:lnTo>
                        <a:pt x="332" y="35"/>
                      </a:lnTo>
                      <a:lnTo>
                        <a:pt x="285" y="47"/>
                      </a:lnTo>
                      <a:lnTo>
                        <a:pt x="237" y="59"/>
                      </a:lnTo>
                      <a:lnTo>
                        <a:pt x="202" y="83"/>
                      </a:lnTo>
                      <a:lnTo>
                        <a:pt x="166" y="95"/>
                      </a:lnTo>
                      <a:lnTo>
                        <a:pt x="131" y="118"/>
                      </a:lnTo>
                      <a:lnTo>
                        <a:pt x="95" y="142"/>
                      </a:lnTo>
                      <a:lnTo>
                        <a:pt x="71" y="166"/>
                      </a:lnTo>
                      <a:lnTo>
                        <a:pt x="47" y="201"/>
                      </a:lnTo>
                      <a:lnTo>
                        <a:pt x="36" y="225"/>
                      </a:lnTo>
                      <a:lnTo>
                        <a:pt x="24" y="261"/>
                      </a:lnTo>
                      <a:lnTo>
                        <a:pt x="12" y="284"/>
                      </a:lnTo>
                      <a:lnTo>
                        <a:pt x="0" y="320"/>
                      </a:lnTo>
                      <a:lnTo>
                        <a:pt x="12" y="344"/>
                      </a:lnTo>
                      <a:lnTo>
                        <a:pt x="24" y="379"/>
                      </a:lnTo>
                      <a:lnTo>
                        <a:pt x="36" y="415"/>
                      </a:lnTo>
                      <a:lnTo>
                        <a:pt x="47" y="439"/>
                      </a:lnTo>
                      <a:lnTo>
                        <a:pt x="71" y="462"/>
                      </a:lnTo>
                      <a:lnTo>
                        <a:pt x="95" y="486"/>
                      </a:lnTo>
                      <a:lnTo>
                        <a:pt x="131" y="522"/>
                      </a:lnTo>
                      <a:lnTo>
                        <a:pt x="166" y="534"/>
                      </a:lnTo>
                      <a:lnTo>
                        <a:pt x="202" y="557"/>
                      </a:lnTo>
                      <a:lnTo>
                        <a:pt x="237" y="581"/>
                      </a:lnTo>
                      <a:lnTo>
                        <a:pt x="285" y="593"/>
                      </a:lnTo>
                      <a:lnTo>
                        <a:pt x="332" y="605"/>
                      </a:lnTo>
                      <a:lnTo>
                        <a:pt x="380" y="617"/>
                      </a:lnTo>
                      <a:lnTo>
                        <a:pt x="427" y="629"/>
                      </a:lnTo>
                      <a:lnTo>
                        <a:pt x="487" y="629"/>
                      </a:lnTo>
                      <a:lnTo>
                        <a:pt x="546" y="629"/>
                      </a:lnTo>
                      <a:lnTo>
                        <a:pt x="594" y="629"/>
                      </a:lnTo>
                      <a:lnTo>
                        <a:pt x="653" y="629"/>
                      </a:lnTo>
                      <a:lnTo>
                        <a:pt x="701" y="617"/>
                      </a:lnTo>
                      <a:lnTo>
                        <a:pt x="748" y="605"/>
                      </a:lnTo>
                      <a:lnTo>
                        <a:pt x="796" y="593"/>
                      </a:lnTo>
                      <a:lnTo>
                        <a:pt x="843" y="581"/>
                      </a:lnTo>
                      <a:lnTo>
                        <a:pt x="891" y="557"/>
                      </a:lnTo>
                      <a:lnTo>
                        <a:pt x="926" y="534"/>
                      </a:lnTo>
                      <a:lnTo>
                        <a:pt x="962" y="522"/>
                      </a:lnTo>
                      <a:lnTo>
                        <a:pt x="986" y="486"/>
                      </a:lnTo>
                      <a:lnTo>
                        <a:pt x="1009" y="462"/>
                      </a:lnTo>
                      <a:lnTo>
                        <a:pt x="1045" y="439"/>
                      </a:lnTo>
                      <a:lnTo>
                        <a:pt x="1057" y="415"/>
                      </a:lnTo>
                      <a:lnTo>
                        <a:pt x="1069" y="379"/>
                      </a:lnTo>
                      <a:lnTo>
                        <a:pt x="1081" y="344"/>
                      </a:lnTo>
                      <a:lnTo>
                        <a:pt x="1081" y="320"/>
                      </a:lnTo>
                      <a:lnTo>
                        <a:pt x="1081" y="284"/>
                      </a:lnTo>
                      <a:lnTo>
                        <a:pt x="1069" y="261"/>
                      </a:lnTo>
                      <a:lnTo>
                        <a:pt x="1057" y="225"/>
                      </a:lnTo>
                      <a:lnTo>
                        <a:pt x="1045" y="201"/>
                      </a:lnTo>
                      <a:lnTo>
                        <a:pt x="1009" y="166"/>
                      </a:lnTo>
                      <a:lnTo>
                        <a:pt x="986" y="142"/>
                      </a:lnTo>
                      <a:lnTo>
                        <a:pt x="962" y="118"/>
                      </a:lnTo>
                      <a:lnTo>
                        <a:pt x="926" y="95"/>
                      </a:lnTo>
                      <a:lnTo>
                        <a:pt x="891" y="83"/>
                      </a:lnTo>
                      <a:lnTo>
                        <a:pt x="843" y="59"/>
                      </a:lnTo>
                      <a:lnTo>
                        <a:pt x="796" y="47"/>
                      </a:lnTo>
                      <a:lnTo>
                        <a:pt x="748" y="35"/>
                      </a:lnTo>
                      <a:lnTo>
                        <a:pt x="701" y="23"/>
                      </a:lnTo>
                      <a:lnTo>
                        <a:pt x="653" y="11"/>
                      </a:lnTo>
                      <a:lnTo>
                        <a:pt x="594" y="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4" name="Freeform 120"/>
                <p:cNvSpPr>
                  <a:spLocks/>
                </p:cNvSpPr>
                <p:nvPr/>
              </p:nvSpPr>
              <p:spPr bwMode="auto">
                <a:xfrm>
                  <a:off x="2483" y="2652"/>
                  <a:ext cx="1033" cy="606"/>
                </a:xfrm>
                <a:custGeom>
                  <a:avLst/>
                  <a:gdLst>
                    <a:gd name="T0" fmla="*/ 463 w 1033"/>
                    <a:gd name="T1" fmla="*/ 0 h 606"/>
                    <a:gd name="T2" fmla="*/ 368 w 1033"/>
                    <a:gd name="T3" fmla="*/ 24 h 606"/>
                    <a:gd name="T4" fmla="*/ 273 w 1033"/>
                    <a:gd name="T5" fmla="*/ 48 h 606"/>
                    <a:gd name="T6" fmla="*/ 190 w 1033"/>
                    <a:gd name="T7" fmla="*/ 72 h 606"/>
                    <a:gd name="T8" fmla="*/ 118 w 1033"/>
                    <a:gd name="T9" fmla="*/ 119 h 606"/>
                    <a:gd name="T10" fmla="*/ 71 w 1033"/>
                    <a:gd name="T11" fmla="*/ 167 h 606"/>
                    <a:gd name="T12" fmla="*/ 35 w 1033"/>
                    <a:gd name="T13" fmla="*/ 214 h 606"/>
                    <a:gd name="T14" fmla="*/ 12 w 1033"/>
                    <a:gd name="T15" fmla="*/ 273 h 606"/>
                    <a:gd name="T16" fmla="*/ 12 w 1033"/>
                    <a:gd name="T17" fmla="*/ 333 h 606"/>
                    <a:gd name="T18" fmla="*/ 35 w 1033"/>
                    <a:gd name="T19" fmla="*/ 392 h 606"/>
                    <a:gd name="T20" fmla="*/ 71 w 1033"/>
                    <a:gd name="T21" fmla="*/ 451 h 606"/>
                    <a:gd name="T22" fmla="*/ 118 w 1033"/>
                    <a:gd name="T23" fmla="*/ 499 h 606"/>
                    <a:gd name="T24" fmla="*/ 190 w 1033"/>
                    <a:gd name="T25" fmla="*/ 535 h 606"/>
                    <a:gd name="T26" fmla="*/ 273 w 1033"/>
                    <a:gd name="T27" fmla="*/ 570 h 606"/>
                    <a:gd name="T28" fmla="*/ 368 w 1033"/>
                    <a:gd name="T29" fmla="*/ 594 h 606"/>
                    <a:gd name="T30" fmla="*/ 463 w 1033"/>
                    <a:gd name="T31" fmla="*/ 606 h 606"/>
                    <a:gd name="T32" fmla="*/ 570 w 1033"/>
                    <a:gd name="T33" fmla="*/ 606 h 606"/>
                    <a:gd name="T34" fmla="*/ 677 w 1033"/>
                    <a:gd name="T35" fmla="*/ 594 h 606"/>
                    <a:gd name="T36" fmla="*/ 760 w 1033"/>
                    <a:gd name="T37" fmla="*/ 570 h 606"/>
                    <a:gd name="T38" fmla="*/ 843 w 1033"/>
                    <a:gd name="T39" fmla="*/ 535 h 606"/>
                    <a:gd name="T40" fmla="*/ 914 w 1033"/>
                    <a:gd name="T41" fmla="*/ 499 h 606"/>
                    <a:gd name="T42" fmla="*/ 973 w 1033"/>
                    <a:gd name="T43" fmla="*/ 451 h 606"/>
                    <a:gd name="T44" fmla="*/ 1009 w 1033"/>
                    <a:gd name="T45" fmla="*/ 392 h 606"/>
                    <a:gd name="T46" fmla="*/ 1033 w 1033"/>
                    <a:gd name="T47" fmla="*/ 333 h 606"/>
                    <a:gd name="T48" fmla="*/ 1033 w 1033"/>
                    <a:gd name="T49" fmla="*/ 273 h 606"/>
                    <a:gd name="T50" fmla="*/ 1009 w 1033"/>
                    <a:gd name="T51" fmla="*/ 214 h 606"/>
                    <a:gd name="T52" fmla="*/ 973 w 1033"/>
                    <a:gd name="T53" fmla="*/ 167 h 606"/>
                    <a:gd name="T54" fmla="*/ 914 w 1033"/>
                    <a:gd name="T55" fmla="*/ 119 h 606"/>
                    <a:gd name="T56" fmla="*/ 843 w 1033"/>
                    <a:gd name="T57" fmla="*/ 72 h 606"/>
                    <a:gd name="T58" fmla="*/ 760 w 1033"/>
                    <a:gd name="T59" fmla="*/ 48 h 606"/>
                    <a:gd name="T60" fmla="*/ 677 w 1033"/>
                    <a:gd name="T61" fmla="*/ 24 h 606"/>
                    <a:gd name="T62" fmla="*/ 570 w 1033"/>
                    <a:gd name="T63" fmla="*/ 0 h 6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33"/>
                    <a:gd name="T97" fmla="*/ 0 h 606"/>
                    <a:gd name="T98" fmla="*/ 1033 w 1033"/>
                    <a:gd name="T99" fmla="*/ 606 h 60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33" h="606">
                      <a:moveTo>
                        <a:pt x="522" y="0"/>
                      </a:moveTo>
                      <a:lnTo>
                        <a:pt x="463" y="0"/>
                      </a:lnTo>
                      <a:lnTo>
                        <a:pt x="415" y="12"/>
                      </a:lnTo>
                      <a:lnTo>
                        <a:pt x="368" y="24"/>
                      </a:lnTo>
                      <a:lnTo>
                        <a:pt x="320" y="36"/>
                      </a:lnTo>
                      <a:lnTo>
                        <a:pt x="273" y="48"/>
                      </a:lnTo>
                      <a:lnTo>
                        <a:pt x="225" y="60"/>
                      </a:lnTo>
                      <a:lnTo>
                        <a:pt x="190" y="72"/>
                      </a:lnTo>
                      <a:lnTo>
                        <a:pt x="154" y="95"/>
                      </a:lnTo>
                      <a:lnTo>
                        <a:pt x="118" y="119"/>
                      </a:lnTo>
                      <a:lnTo>
                        <a:pt x="95" y="143"/>
                      </a:lnTo>
                      <a:lnTo>
                        <a:pt x="71" y="167"/>
                      </a:lnTo>
                      <a:lnTo>
                        <a:pt x="47" y="190"/>
                      </a:lnTo>
                      <a:lnTo>
                        <a:pt x="35" y="214"/>
                      </a:lnTo>
                      <a:lnTo>
                        <a:pt x="23" y="250"/>
                      </a:lnTo>
                      <a:lnTo>
                        <a:pt x="12" y="273"/>
                      </a:lnTo>
                      <a:lnTo>
                        <a:pt x="0" y="309"/>
                      </a:lnTo>
                      <a:lnTo>
                        <a:pt x="12" y="333"/>
                      </a:lnTo>
                      <a:lnTo>
                        <a:pt x="23" y="368"/>
                      </a:lnTo>
                      <a:lnTo>
                        <a:pt x="35" y="392"/>
                      </a:lnTo>
                      <a:lnTo>
                        <a:pt x="47" y="428"/>
                      </a:lnTo>
                      <a:lnTo>
                        <a:pt x="71" y="451"/>
                      </a:lnTo>
                      <a:lnTo>
                        <a:pt x="95" y="475"/>
                      </a:lnTo>
                      <a:lnTo>
                        <a:pt x="118" y="499"/>
                      </a:lnTo>
                      <a:lnTo>
                        <a:pt x="154" y="523"/>
                      </a:lnTo>
                      <a:lnTo>
                        <a:pt x="190" y="535"/>
                      </a:lnTo>
                      <a:lnTo>
                        <a:pt x="225" y="558"/>
                      </a:lnTo>
                      <a:lnTo>
                        <a:pt x="273" y="570"/>
                      </a:lnTo>
                      <a:lnTo>
                        <a:pt x="320" y="582"/>
                      </a:lnTo>
                      <a:lnTo>
                        <a:pt x="368" y="594"/>
                      </a:lnTo>
                      <a:lnTo>
                        <a:pt x="415" y="606"/>
                      </a:lnTo>
                      <a:lnTo>
                        <a:pt x="463" y="606"/>
                      </a:lnTo>
                      <a:lnTo>
                        <a:pt x="522" y="606"/>
                      </a:lnTo>
                      <a:lnTo>
                        <a:pt x="570" y="606"/>
                      </a:lnTo>
                      <a:lnTo>
                        <a:pt x="617" y="606"/>
                      </a:lnTo>
                      <a:lnTo>
                        <a:pt x="677" y="594"/>
                      </a:lnTo>
                      <a:lnTo>
                        <a:pt x="724" y="582"/>
                      </a:lnTo>
                      <a:lnTo>
                        <a:pt x="760" y="570"/>
                      </a:lnTo>
                      <a:lnTo>
                        <a:pt x="807" y="558"/>
                      </a:lnTo>
                      <a:lnTo>
                        <a:pt x="843" y="535"/>
                      </a:lnTo>
                      <a:lnTo>
                        <a:pt x="878" y="523"/>
                      </a:lnTo>
                      <a:lnTo>
                        <a:pt x="914" y="499"/>
                      </a:lnTo>
                      <a:lnTo>
                        <a:pt x="950" y="475"/>
                      </a:lnTo>
                      <a:lnTo>
                        <a:pt x="973" y="451"/>
                      </a:lnTo>
                      <a:lnTo>
                        <a:pt x="997" y="428"/>
                      </a:lnTo>
                      <a:lnTo>
                        <a:pt x="1009" y="392"/>
                      </a:lnTo>
                      <a:lnTo>
                        <a:pt x="1021" y="368"/>
                      </a:lnTo>
                      <a:lnTo>
                        <a:pt x="1033" y="333"/>
                      </a:lnTo>
                      <a:lnTo>
                        <a:pt x="1033" y="309"/>
                      </a:lnTo>
                      <a:lnTo>
                        <a:pt x="1033" y="273"/>
                      </a:lnTo>
                      <a:lnTo>
                        <a:pt x="1021" y="250"/>
                      </a:lnTo>
                      <a:lnTo>
                        <a:pt x="1009" y="214"/>
                      </a:lnTo>
                      <a:lnTo>
                        <a:pt x="997" y="190"/>
                      </a:lnTo>
                      <a:lnTo>
                        <a:pt x="973" y="167"/>
                      </a:lnTo>
                      <a:lnTo>
                        <a:pt x="950" y="143"/>
                      </a:lnTo>
                      <a:lnTo>
                        <a:pt x="914" y="119"/>
                      </a:lnTo>
                      <a:lnTo>
                        <a:pt x="878" y="95"/>
                      </a:lnTo>
                      <a:lnTo>
                        <a:pt x="843" y="72"/>
                      </a:lnTo>
                      <a:lnTo>
                        <a:pt x="807" y="60"/>
                      </a:lnTo>
                      <a:lnTo>
                        <a:pt x="760" y="48"/>
                      </a:lnTo>
                      <a:lnTo>
                        <a:pt x="724" y="36"/>
                      </a:lnTo>
                      <a:lnTo>
                        <a:pt x="677" y="24"/>
                      </a:lnTo>
                      <a:lnTo>
                        <a:pt x="617" y="12"/>
                      </a:lnTo>
                      <a:lnTo>
                        <a:pt x="570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5" name="Freeform 121"/>
                <p:cNvSpPr>
                  <a:spLocks/>
                </p:cNvSpPr>
                <p:nvPr/>
              </p:nvSpPr>
              <p:spPr bwMode="auto">
                <a:xfrm>
                  <a:off x="2506" y="2664"/>
                  <a:ext cx="986" cy="582"/>
                </a:xfrm>
                <a:custGeom>
                  <a:avLst/>
                  <a:gdLst>
                    <a:gd name="T0" fmla="*/ 452 w 986"/>
                    <a:gd name="T1" fmla="*/ 0 h 582"/>
                    <a:gd name="T2" fmla="*/ 345 w 986"/>
                    <a:gd name="T3" fmla="*/ 12 h 582"/>
                    <a:gd name="T4" fmla="*/ 262 w 986"/>
                    <a:gd name="T5" fmla="*/ 36 h 582"/>
                    <a:gd name="T6" fmla="*/ 190 w 986"/>
                    <a:gd name="T7" fmla="*/ 72 h 582"/>
                    <a:gd name="T8" fmla="*/ 119 w 986"/>
                    <a:gd name="T9" fmla="*/ 107 h 582"/>
                    <a:gd name="T10" fmla="*/ 60 w 986"/>
                    <a:gd name="T11" fmla="*/ 155 h 582"/>
                    <a:gd name="T12" fmla="*/ 24 w 986"/>
                    <a:gd name="T13" fmla="*/ 202 h 582"/>
                    <a:gd name="T14" fmla="*/ 12 w 986"/>
                    <a:gd name="T15" fmla="*/ 261 h 582"/>
                    <a:gd name="T16" fmla="*/ 12 w 986"/>
                    <a:gd name="T17" fmla="*/ 321 h 582"/>
                    <a:gd name="T18" fmla="*/ 24 w 986"/>
                    <a:gd name="T19" fmla="*/ 380 h 582"/>
                    <a:gd name="T20" fmla="*/ 60 w 986"/>
                    <a:gd name="T21" fmla="*/ 428 h 582"/>
                    <a:gd name="T22" fmla="*/ 119 w 986"/>
                    <a:gd name="T23" fmla="*/ 475 h 582"/>
                    <a:gd name="T24" fmla="*/ 190 w 986"/>
                    <a:gd name="T25" fmla="*/ 523 h 582"/>
                    <a:gd name="T26" fmla="*/ 262 w 986"/>
                    <a:gd name="T27" fmla="*/ 546 h 582"/>
                    <a:gd name="T28" fmla="*/ 345 w 986"/>
                    <a:gd name="T29" fmla="*/ 570 h 582"/>
                    <a:gd name="T30" fmla="*/ 452 w 986"/>
                    <a:gd name="T31" fmla="*/ 582 h 582"/>
                    <a:gd name="T32" fmla="*/ 547 w 986"/>
                    <a:gd name="T33" fmla="*/ 582 h 582"/>
                    <a:gd name="T34" fmla="*/ 642 w 986"/>
                    <a:gd name="T35" fmla="*/ 570 h 582"/>
                    <a:gd name="T36" fmla="*/ 737 w 986"/>
                    <a:gd name="T37" fmla="*/ 546 h 582"/>
                    <a:gd name="T38" fmla="*/ 808 w 986"/>
                    <a:gd name="T39" fmla="*/ 523 h 582"/>
                    <a:gd name="T40" fmla="*/ 879 w 986"/>
                    <a:gd name="T41" fmla="*/ 475 h 582"/>
                    <a:gd name="T42" fmla="*/ 927 w 986"/>
                    <a:gd name="T43" fmla="*/ 428 h 582"/>
                    <a:gd name="T44" fmla="*/ 962 w 986"/>
                    <a:gd name="T45" fmla="*/ 380 h 582"/>
                    <a:gd name="T46" fmla="*/ 986 w 986"/>
                    <a:gd name="T47" fmla="*/ 321 h 582"/>
                    <a:gd name="T48" fmla="*/ 986 w 986"/>
                    <a:gd name="T49" fmla="*/ 261 h 582"/>
                    <a:gd name="T50" fmla="*/ 962 w 986"/>
                    <a:gd name="T51" fmla="*/ 202 h 582"/>
                    <a:gd name="T52" fmla="*/ 927 w 986"/>
                    <a:gd name="T53" fmla="*/ 155 h 582"/>
                    <a:gd name="T54" fmla="*/ 879 w 986"/>
                    <a:gd name="T55" fmla="*/ 107 h 582"/>
                    <a:gd name="T56" fmla="*/ 808 w 986"/>
                    <a:gd name="T57" fmla="*/ 72 h 582"/>
                    <a:gd name="T58" fmla="*/ 737 w 986"/>
                    <a:gd name="T59" fmla="*/ 36 h 582"/>
                    <a:gd name="T60" fmla="*/ 642 w 986"/>
                    <a:gd name="T61" fmla="*/ 12 h 582"/>
                    <a:gd name="T62" fmla="*/ 547 w 986"/>
                    <a:gd name="T63" fmla="*/ 0 h 5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86"/>
                    <a:gd name="T97" fmla="*/ 0 h 582"/>
                    <a:gd name="T98" fmla="*/ 986 w 986"/>
                    <a:gd name="T99" fmla="*/ 582 h 5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86" h="582">
                      <a:moveTo>
                        <a:pt x="499" y="0"/>
                      </a:moveTo>
                      <a:lnTo>
                        <a:pt x="452" y="0"/>
                      </a:lnTo>
                      <a:lnTo>
                        <a:pt x="392" y="12"/>
                      </a:lnTo>
                      <a:lnTo>
                        <a:pt x="345" y="12"/>
                      </a:lnTo>
                      <a:lnTo>
                        <a:pt x="309" y="24"/>
                      </a:lnTo>
                      <a:lnTo>
                        <a:pt x="262" y="36"/>
                      </a:lnTo>
                      <a:lnTo>
                        <a:pt x="226" y="60"/>
                      </a:lnTo>
                      <a:lnTo>
                        <a:pt x="190" y="72"/>
                      </a:lnTo>
                      <a:lnTo>
                        <a:pt x="155" y="95"/>
                      </a:lnTo>
                      <a:lnTo>
                        <a:pt x="119" y="107"/>
                      </a:lnTo>
                      <a:lnTo>
                        <a:pt x="84" y="131"/>
                      </a:lnTo>
                      <a:lnTo>
                        <a:pt x="60" y="155"/>
                      </a:lnTo>
                      <a:lnTo>
                        <a:pt x="48" y="190"/>
                      </a:lnTo>
                      <a:lnTo>
                        <a:pt x="24" y="202"/>
                      </a:lnTo>
                      <a:lnTo>
                        <a:pt x="12" y="238"/>
                      </a:lnTo>
                      <a:lnTo>
                        <a:pt x="12" y="261"/>
                      </a:lnTo>
                      <a:lnTo>
                        <a:pt x="0" y="297"/>
                      </a:lnTo>
                      <a:lnTo>
                        <a:pt x="12" y="321"/>
                      </a:lnTo>
                      <a:lnTo>
                        <a:pt x="12" y="356"/>
                      </a:lnTo>
                      <a:lnTo>
                        <a:pt x="24" y="380"/>
                      </a:lnTo>
                      <a:lnTo>
                        <a:pt x="48" y="404"/>
                      </a:lnTo>
                      <a:lnTo>
                        <a:pt x="60" y="428"/>
                      </a:lnTo>
                      <a:lnTo>
                        <a:pt x="84" y="451"/>
                      </a:lnTo>
                      <a:lnTo>
                        <a:pt x="119" y="475"/>
                      </a:lnTo>
                      <a:lnTo>
                        <a:pt x="155" y="499"/>
                      </a:lnTo>
                      <a:lnTo>
                        <a:pt x="190" y="523"/>
                      </a:lnTo>
                      <a:lnTo>
                        <a:pt x="226" y="534"/>
                      </a:lnTo>
                      <a:lnTo>
                        <a:pt x="262" y="546"/>
                      </a:lnTo>
                      <a:lnTo>
                        <a:pt x="309" y="558"/>
                      </a:lnTo>
                      <a:lnTo>
                        <a:pt x="345" y="570"/>
                      </a:lnTo>
                      <a:lnTo>
                        <a:pt x="392" y="582"/>
                      </a:lnTo>
                      <a:lnTo>
                        <a:pt x="452" y="582"/>
                      </a:lnTo>
                      <a:lnTo>
                        <a:pt x="499" y="582"/>
                      </a:lnTo>
                      <a:lnTo>
                        <a:pt x="547" y="582"/>
                      </a:lnTo>
                      <a:lnTo>
                        <a:pt x="594" y="582"/>
                      </a:lnTo>
                      <a:lnTo>
                        <a:pt x="642" y="570"/>
                      </a:lnTo>
                      <a:lnTo>
                        <a:pt x="689" y="558"/>
                      </a:lnTo>
                      <a:lnTo>
                        <a:pt x="737" y="546"/>
                      </a:lnTo>
                      <a:lnTo>
                        <a:pt x="772" y="534"/>
                      </a:lnTo>
                      <a:lnTo>
                        <a:pt x="808" y="523"/>
                      </a:lnTo>
                      <a:lnTo>
                        <a:pt x="844" y="499"/>
                      </a:lnTo>
                      <a:lnTo>
                        <a:pt x="879" y="475"/>
                      </a:lnTo>
                      <a:lnTo>
                        <a:pt x="903" y="451"/>
                      </a:lnTo>
                      <a:lnTo>
                        <a:pt x="927" y="428"/>
                      </a:lnTo>
                      <a:lnTo>
                        <a:pt x="950" y="404"/>
                      </a:lnTo>
                      <a:lnTo>
                        <a:pt x="962" y="380"/>
                      </a:lnTo>
                      <a:lnTo>
                        <a:pt x="974" y="356"/>
                      </a:lnTo>
                      <a:lnTo>
                        <a:pt x="986" y="321"/>
                      </a:lnTo>
                      <a:lnTo>
                        <a:pt x="986" y="297"/>
                      </a:lnTo>
                      <a:lnTo>
                        <a:pt x="986" y="261"/>
                      </a:lnTo>
                      <a:lnTo>
                        <a:pt x="974" y="238"/>
                      </a:lnTo>
                      <a:lnTo>
                        <a:pt x="962" y="202"/>
                      </a:lnTo>
                      <a:lnTo>
                        <a:pt x="950" y="190"/>
                      </a:lnTo>
                      <a:lnTo>
                        <a:pt x="927" y="155"/>
                      </a:lnTo>
                      <a:lnTo>
                        <a:pt x="903" y="131"/>
                      </a:lnTo>
                      <a:lnTo>
                        <a:pt x="879" y="107"/>
                      </a:lnTo>
                      <a:lnTo>
                        <a:pt x="844" y="95"/>
                      </a:lnTo>
                      <a:lnTo>
                        <a:pt x="808" y="72"/>
                      </a:lnTo>
                      <a:lnTo>
                        <a:pt x="772" y="60"/>
                      </a:lnTo>
                      <a:lnTo>
                        <a:pt x="737" y="36"/>
                      </a:lnTo>
                      <a:lnTo>
                        <a:pt x="689" y="24"/>
                      </a:lnTo>
                      <a:lnTo>
                        <a:pt x="642" y="12"/>
                      </a:lnTo>
                      <a:lnTo>
                        <a:pt x="594" y="12"/>
                      </a:lnTo>
                      <a:lnTo>
                        <a:pt x="547" y="0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6" name="Freeform 122"/>
                <p:cNvSpPr>
                  <a:spLocks/>
                </p:cNvSpPr>
                <p:nvPr/>
              </p:nvSpPr>
              <p:spPr bwMode="auto">
                <a:xfrm>
                  <a:off x="2530" y="2676"/>
                  <a:ext cx="938" cy="558"/>
                </a:xfrm>
                <a:custGeom>
                  <a:avLst/>
                  <a:gdLst>
                    <a:gd name="T0" fmla="*/ 428 w 938"/>
                    <a:gd name="T1" fmla="*/ 0 h 558"/>
                    <a:gd name="T2" fmla="*/ 333 w 938"/>
                    <a:gd name="T3" fmla="*/ 12 h 558"/>
                    <a:gd name="T4" fmla="*/ 250 w 938"/>
                    <a:gd name="T5" fmla="*/ 36 h 558"/>
                    <a:gd name="T6" fmla="*/ 178 w 938"/>
                    <a:gd name="T7" fmla="*/ 71 h 558"/>
                    <a:gd name="T8" fmla="*/ 119 w 938"/>
                    <a:gd name="T9" fmla="*/ 107 h 558"/>
                    <a:gd name="T10" fmla="*/ 60 w 938"/>
                    <a:gd name="T11" fmla="*/ 155 h 558"/>
                    <a:gd name="T12" fmla="*/ 24 w 938"/>
                    <a:gd name="T13" fmla="*/ 202 h 558"/>
                    <a:gd name="T14" fmla="*/ 12 w 938"/>
                    <a:gd name="T15" fmla="*/ 249 h 558"/>
                    <a:gd name="T16" fmla="*/ 12 w 938"/>
                    <a:gd name="T17" fmla="*/ 309 h 558"/>
                    <a:gd name="T18" fmla="*/ 24 w 938"/>
                    <a:gd name="T19" fmla="*/ 368 h 558"/>
                    <a:gd name="T20" fmla="*/ 60 w 938"/>
                    <a:gd name="T21" fmla="*/ 416 h 558"/>
                    <a:gd name="T22" fmla="*/ 119 w 938"/>
                    <a:gd name="T23" fmla="*/ 463 h 558"/>
                    <a:gd name="T24" fmla="*/ 178 w 938"/>
                    <a:gd name="T25" fmla="*/ 499 h 558"/>
                    <a:gd name="T26" fmla="*/ 250 w 938"/>
                    <a:gd name="T27" fmla="*/ 522 h 558"/>
                    <a:gd name="T28" fmla="*/ 333 w 938"/>
                    <a:gd name="T29" fmla="*/ 546 h 558"/>
                    <a:gd name="T30" fmla="*/ 428 w 938"/>
                    <a:gd name="T31" fmla="*/ 558 h 558"/>
                    <a:gd name="T32" fmla="*/ 523 w 938"/>
                    <a:gd name="T33" fmla="*/ 558 h 558"/>
                    <a:gd name="T34" fmla="*/ 606 w 938"/>
                    <a:gd name="T35" fmla="*/ 546 h 558"/>
                    <a:gd name="T36" fmla="*/ 701 w 938"/>
                    <a:gd name="T37" fmla="*/ 522 h 558"/>
                    <a:gd name="T38" fmla="*/ 772 w 938"/>
                    <a:gd name="T39" fmla="*/ 499 h 558"/>
                    <a:gd name="T40" fmla="*/ 831 w 938"/>
                    <a:gd name="T41" fmla="*/ 463 h 558"/>
                    <a:gd name="T42" fmla="*/ 879 w 938"/>
                    <a:gd name="T43" fmla="*/ 416 h 558"/>
                    <a:gd name="T44" fmla="*/ 915 w 938"/>
                    <a:gd name="T45" fmla="*/ 368 h 558"/>
                    <a:gd name="T46" fmla="*/ 938 w 938"/>
                    <a:gd name="T47" fmla="*/ 309 h 558"/>
                    <a:gd name="T48" fmla="*/ 938 w 938"/>
                    <a:gd name="T49" fmla="*/ 249 h 558"/>
                    <a:gd name="T50" fmla="*/ 915 w 938"/>
                    <a:gd name="T51" fmla="*/ 202 h 558"/>
                    <a:gd name="T52" fmla="*/ 879 w 938"/>
                    <a:gd name="T53" fmla="*/ 155 h 558"/>
                    <a:gd name="T54" fmla="*/ 831 w 938"/>
                    <a:gd name="T55" fmla="*/ 107 h 558"/>
                    <a:gd name="T56" fmla="*/ 772 w 938"/>
                    <a:gd name="T57" fmla="*/ 71 h 558"/>
                    <a:gd name="T58" fmla="*/ 701 w 938"/>
                    <a:gd name="T59" fmla="*/ 36 h 558"/>
                    <a:gd name="T60" fmla="*/ 606 w 938"/>
                    <a:gd name="T61" fmla="*/ 12 h 558"/>
                    <a:gd name="T62" fmla="*/ 523 w 938"/>
                    <a:gd name="T63" fmla="*/ 0 h 5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38"/>
                    <a:gd name="T97" fmla="*/ 0 h 558"/>
                    <a:gd name="T98" fmla="*/ 938 w 938"/>
                    <a:gd name="T99" fmla="*/ 558 h 55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38" h="558">
                      <a:moveTo>
                        <a:pt x="475" y="0"/>
                      </a:moveTo>
                      <a:lnTo>
                        <a:pt x="428" y="0"/>
                      </a:lnTo>
                      <a:lnTo>
                        <a:pt x="380" y="12"/>
                      </a:lnTo>
                      <a:lnTo>
                        <a:pt x="333" y="12"/>
                      </a:lnTo>
                      <a:lnTo>
                        <a:pt x="297" y="24"/>
                      </a:lnTo>
                      <a:lnTo>
                        <a:pt x="250" y="36"/>
                      </a:lnTo>
                      <a:lnTo>
                        <a:pt x="214" y="60"/>
                      </a:lnTo>
                      <a:lnTo>
                        <a:pt x="178" y="71"/>
                      </a:lnTo>
                      <a:lnTo>
                        <a:pt x="143" y="83"/>
                      </a:lnTo>
                      <a:lnTo>
                        <a:pt x="119" y="107"/>
                      </a:lnTo>
                      <a:lnTo>
                        <a:pt x="83" y="131"/>
                      </a:lnTo>
                      <a:lnTo>
                        <a:pt x="60" y="155"/>
                      </a:lnTo>
                      <a:lnTo>
                        <a:pt x="48" y="178"/>
                      </a:lnTo>
                      <a:lnTo>
                        <a:pt x="24" y="202"/>
                      </a:lnTo>
                      <a:lnTo>
                        <a:pt x="12" y="226"/>
                      </a:lnTo>
                      <a:lnTo>
                        <a:pt x="12" y="249"/>
                      </a:lnTo>
                      <a:lnTo>
                        <a:pt x="0" y="285"/>
                      </a:lnTo>
                      <a:lnTo>
                        <a:pt x="12" y="309"/>
                      </a:lnTo>
                      <a:lnTo>
                        <a:pt x="12" y="344"/>
                      </a:lnTo>
                      <a:lnTo>
                        <a:pt x="24" y="368"/>
                      </a:lnTo>
                      <a:lnTo>
                        <a:pt x="48" y="392"/>
                      </a:lnTo>
                      <a:lnTo>
                        <a:pt x="60" y="416"/>
                      </a:lnTo>
                      <a:lnTo>
                        <a:pt x="83" y="439"/>
                      </a:lnTo>
                      <a:lnTo>
                        <a:pt x="119" y="463"/>
                      </a:lnTo>
                      <a:lnTo>
                        <a:pt x="143" y="475"/>
                      </a:lnTo>
                      <a:lnTo>
                        <a:pt x="178" y="499"/>
                      </a:lnTo>
                      <a:lnTo>
                        <a:pt x="214" y="511"/>
                      </a:lnTo>
                      <a:lnTo>
                        <a:pt x="250" y="522"/>
                      </a:lnTo>
                      <a:lnTo>
                        <a:pt x="297" y="534"/>
                      </a:lnTo>
                      <a:lnTo>
                        <a:pt x="333" y="546"/>
                      </a:lnTo>
                      <a:lnTo>
                        <a:pt x="380" y="558"/>
                      </a:lnTo>
                      <a:lnTo>
                        <a:pt x="428" y="558"/>
                      </a:lnTo>
                      <a:lnTo>
                        <a:pt x="475" y="558"/>
                      </a:lnTo>
                      <a:lnTo>
                        <a:pt x="523" y="558"/>
                      </a:lnTo>
                      <a:lnTo>
                        <a:pt x="570" y="558"/>
                      </a:lnTo>
                      <a:lnTo>
                        <a:pt x="606" y="546"/>
                      </a:lnTo>
                      <a:lnTo>
                        <a:pt x="653" y="534"/>
                      </a:lnTo>
                      <a:lnTo>
                        <a:pt x="701" y="522"/>
                      </a:lnTo>
                      <a:lnTo>
                        <a:pt x="736" y="511"/>
                      </a:lnTo>
                      <a:lnTo>
                        <a:pt x="772" y="499"/>
                      </a:lnTo>
                      <a:lnTo>
                        <a:pt x="808" y="475"/>
                      </a:lnTo>
                      <a:lnTo>
                        <a:pt x="831" y="463"/>
                      </a:lnTo>
                      <a:lnTo>
                        <a:pt x="855" y="439"/>
                      </a:lnTo>
                      <a:lnTo>
                        <a:pt x="879" y="416"/>
                      </a:lnTo>
                      <a:lnTo>
                        <a:pt x="903" y="392"/>
                      </a:lnTo>
                      <a:lnTo>
                        <a:pt x="915" y="368"/>
                      </a:lnTo>
                      <a:lnTo>
                        <a:pt x="926" y="344"/>
                      </a:lnTo>
                      <a:lnTo>
                        <a:pt x="938" y="309"/>
                      </a:lnTo>
                      <a:lnTo>
                        <a:pt x="938" y="285"/>
                      </a:lnTo>
                      <a:lnTo>
                        <a:pt x="938" y="249"/>
                      </a:lnTo>
                      <a:lnTo>
                        <a:pt x="926" y="226"/>
                      </a:lnTo>
                      <a:lnTo>
                        <a:pt x="915" y="202"/>
                      </a:lnTo>
                      <a:lnTo>
                        <a:pt x="903" y="178"/>
                      </a:lnTo>
                      <a:lnTo>
                        <a:pt x="879" y="155"/>
                      </a:lnTo>
                      <a:lnTo>
                        <a:pt x="855" y="131"/>
                      </a:lnTo>
                      <a:lnTo>
                        <a:pt x="831" y="107"/>
                      </a:lnTo>
                      <a:lnTo>
                        <a:pt x="808" y="83"/>
                      </a:lnTo>
                      <a:lnTo>
                        <a:pt x="772" y="71"/>
                      </a:lnTo>
                      <a:lnTo>
                        <a:pt x="736" y="60"/>
                      </a:lnTo>
                      <a:lnTo>
                        <a:pt x="701" y="36"/>
                      </a:lnTo>
                      <a:lnTo>
                        <a:pt x="653" y="24"/>
                      </a:lnTo>
                      <a:lnTo>
                        <a:pt x="606" y="12"/>
                      </a:lnTo>
                      <a:lnTo>
                        <a:pt x="570" y="12"/>
                      </a:lnTo>
                      <a:lnTo>
                        <a:pt x="523" y="0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7" name="Freeform 123"/>
                <p:cNvSpPr>
                  <a:spLocks/>
                </p:cNvSpPr>
                <p:nvPr/>
              </p:nvSpPr>
              <p:spPr bwMode="auto">
                <a:xfrm>
                  <a:off x="2554" y="2688"/>
                  <a:ext cx="891" cy="534"/>
                </a:xfrm>
                <a:custGeom>
                  <a:avLst/>
                  <a:gdLst>
                    <a:gd name="T0" fmla="*/ 404 w 891"/>
                    <a:gd name="T1" fmla="*/ 0 h 534"/>
                    <a:gd name="T2" fmla="*/ 321 w 891"/>
                    <a:gd name="T3" fmla="*/ 12 h 534"/>
                    <a:gd name="T4" fmla="*/ 237 w 891"/>
                    <a:gd name="T5" fmla="*/ 36 h 534"/>
                    <a:gd name="T6" fmla="*/ 166 w 891"/>
                    <a:gd name="T7" fmla="*/ 71 h 534"/>
                    <a:gd name="T8" fmla="*/ 107 w 891"/>
                    <a:gd name="T9" fmla="*/ 107 h 534"/>
                    <a:gd name="T10" fmla="*/ 59 w 891"/>
                    <a:gd name="T11" fmla="*/ 143 h 534"/>
                    <a:gd name="T12" fmla="*/ 24 w 891"/>
                    <a:gd name="T13" fmla="*/ 190 h 534"/>
                    <a:gd name="T14" fmla="*/ 12 w 891"/>
                    <a:gd name="T15" fmla="*/ 249 h 534"/>
                    <a:gd name="T16" fmla="*/ 12 w 891"/>
                    <a:gd name="T17" fmla="*/ 297 h 534"/>
                    <a:gd name="T18" fmla="*/ 24 w 891"/>
                    <a:gd name="T19" fmla="*/ 356 h 534"/>
                    <a:gd name="T20" fmla="*/ 59 w 891"/>
                    <a:gd name="T21" fmla="*/ 392 h 534"/>
                    <a:gd name="T22" fmla="*/ 107 w 891"/>
                    <a:gd name="T23" fmla="*/ 439 h 534"/>
                    <a:gd name="T24" fmla="*/ 166 w 891"/>
                    <a:gd name="T25" fmla="*/ 475 h 534"/>
                    <a:gd name="T26" fmla="*/ 237 w 891"/>
                    <a:gd name="T27" fmla="*/ 499 h 534"/>
                    <a:gd name="T28" fmla="*/ 321 w 891"/>
                    <a:gd name="T29" fmla="*/ 522 h 534"/>
                    <a:gd name="T30" fmla="*/ 404 w 891"/>
                    <a:gd name="T31" fmla="*/ 534 h 534"/>
                    <a:gd name="T32" fmla="*/ 499 w 891"/>
                    <a:gd name="T33" fmla="*/ 534 h 534"/>
                    <a:gd name="T34" fmla="*/ 582 w 891"/>
                    <a:gd name="T35" fmla="*/ 522 h 534"/>
                    <a:gd name="T36" fmla="*/ 665 w 891"/>
                    <a:gd name="T37" fmla="*/ 499 h 534"/>
                    <a:gd name="T38" fmla="*/ 736 w 891"/>
                    <a:gd name="T39" fmla="*/ 475 h 534"/>
                    <a:gd name="T40" fmla="*/ 796 w 891"/>
                    <a:gd name="T41" fmla="*/ 439 h 534"/>
                    <a:gd name="T42" fmla="*/ 831 w 891"/>
                    <a:gd name="T43" fmla="*/ 392 h 534"/>
                    <a:gd name="T44" fmla="*/ 867 w 891"/>
                    <a:gd name="T45" fmla="*/ 356 h 534"/>
                    <a:gd name="T46" fmla="*/ 891 w 891"/>
                    <a:gd name="T47" fmla="*/ 297 h 534"/>
                    <a:gd name="T48" fmla="*/ 891 w 891"/>
                    <a:gd name="T49" fmla="*/ 249 h 534"/>
                    <a:gd name="T50" fmla="*/ 867 w 891"/>
                    <a:gd name="T51" fmla="*/ 190 h 534"/>
                    <a:gd name="T52" fmla="*/ 831 w 891"/>
                    <a:gd name="T53" fmla="*/ 143 h 534"/>
                    <a:gd name="T54" fmla="*/ 796 w 891"/>
                    <a:gd name="T55" fmla="*/ 107 h 534"/>
                    <a:gd name="T56" fmla="*/ 736 w 891"/>
                    <a:gd name="T57" fmla="*/ 71 h 534"/>
                    <a:gd name="T58" fmla="*/ 665 w 891"/>
                    <a:gd name="T59" fmla="*/ 36 h 534"/>
                    <a:gd name="T60" fmla="*/ 582 w 891"/>
                    <a:gd name="T61" fmla="*/ 12 h 534"/>
                    <a:gd name="T62" fmla="*/ 499 w 891"/>
                    <a:gd name="T63" fmla="*/ 0 h 53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91"/>
                    <a:gd name="T97" fmla="*/ 0 h 534"/>
                    <a:gd name="T98" fmla="*/ 891 w 891"/>
                    <a:gd name="T99" fmla="*/ 534 h 53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91" h="534">
                      <a:moveTo>
                        <a:pt x="451" y="0"/>
                      </a:moveTo>
                      <a:lnTo>
                        <a:pt x="404" y="0"/>
                      </a:lnTo>
                      <a:lnTo>
                        <a:pt x="356" y="12"/>
                      </a:lnTo>
                      <a:lnTo>
                        <a:pt x="321" y="12"/>
                      </a:lnTo>
                      <a:lnTo>
                        <a:pt x="273" y="24"/>
                      </a:lnTo>
                      <a:lnTo>
                        <a:pt x="237" y="36"/>
                      </a:lnTo>
                      <a:lnTo>
                        <a:pt x="202" y="48"/>
                      </a:lnTo>
                      <a:lnTo>
                        <a:pt x="166" y="71"/>
                      </a:lnTo>
                      <a:lnTo>
                        <a:pt x="131" y="83"/>
                      </a:lnTo>
                      <a:lnTo>
                        <a:pt x="107" y="107"/>
                      </a:lnTo>
                      <a:lnTo>
                        <a:pt x="83" y="119"/>
                      </a:lnTo>
                      <a:lnTo>
                        <a:pt x="59" y="143"/>
                      </a:lnTo>
                      <a:lnTo>
                        <a:pt x="36" y="166"/>
                      </a:lnTo>
                      <a:lnTo>
                        <a:pt x="24" y="190"/>
                      </a:lnTo>
                      <a:lnTo>
                        <a:pt x="12" y="214"/>
                      </a:lnTo>
                      <a:lnTo>
                        <a:pt x="12" y="249"/>
                      </a:lnTo>
                      <a:lnTo>
                        <a:pt x="0" y="273"/>
                      </a:lnTo>
                      <a:lnTo>
                        <a:pt x="12" y="297"/>
                      </a:lnTo>
                      <a:lnTo>
                        <a:pt x="12" y="321"/>
                      </a:lnTo>
                      <a:lnTo>
                        <a:pt x="24" y="356"/>
                      </a:lnTo>
                      <a:lnTo>
                        <a:pt x="36" y="380"/>
                      </a:lnTo>
                      <a:lnTo>
                        <a:pt x="59" y="392"/>
                      </a:lnTo>
                      <a:lnTo>
                        <a:pt x="83" y="415"/>
                      </a:lnTo>
                      <a:lnTo>
                        <a:pt x="107" y="439"/>
                      </a:lnTo>
                      <a:lnTo>
                        <a:pt x="131" y="463"/>
                      </a:lnTo>
                      <a:lnTo>
                        <a:pt x="166" y="475"/>
                      </a:lnTo>
                      <a:lnTo>
                        <a:pt x="202" y="499"/>
                      </a:lnTo>
                      <a:lnTo>
                        <a:pt x="237" y="499"/>
                      </a:lnTo>
                      <a:lnTo>
                        <a:pt x="273" y="510"/>
                      </a:lnTo>
                      <a:lnTo>
                        <a:pt x="321" y="522"/>
                      </a:lnTo>
                      <a:lnTo>
                        <a:pt x="356" y="534"/>
                      </a:lnTo>
                      <a:lnTo>
                        <a:pt x="404" y="534"/>
                      </a:lnTo>
                      <a:lnTo>
                        <a:pt x="451" y="534"/>
                      </a:lnTo>
                      <a:lnTo>
                        <a:pt x="499" y="534"/>
                      </a:lnTo>
                      <a:lnTo>
                        <a:pt x="534" y="534"/>
                      </a:lnTo>
                      <a:lnTo>
                        <a:pt x="582" y="522"/>
                      </a:lnTo>
                      <a:lnTo>
                        <a:pt x="617" y="510"/>
                      </a:lnTo>
                      <a:lnTo>
                        <a:pt x="665" y="499"/>
                      </a:lnTo>
                      <a:lnTo>
                        <a:pt x="701" y="499"/>
                      </a:lnTo>
                      <a:lnTo>
                        <a:pt x="736" y="475"/>
                      </a:lnTo>
                      <a:lnTo>
                        <a:pt x="760" y="463"/>
                      </a:lnTo>
                      <a:lnTo>
                        <a:pt x="796" y="439"/>
                      </a:lnTo>
                      <a:lnTo>
                        <a:pt x="819" y="415"/>
                      </a:lnTo>
                      <a:lnTo>
                        <a:pt x="831" y="392"/>
                      </a:lnTo>
                      <a:lnTo>
                        <a:pt x="855" y="380"/>
                      </a:lnTo>
                      <a:lnTo>
                        <a:pt x="867" y="356"/>
                      </a:lnTo>
                      <a:lnTo>
                        <a:pt x="879" y="321"/>
                      </a:lnTo>
                      <a:lnTo>
                        <a:pt x="891" y="297"/>
                      </a:lnTo>
                      <a:lnTo>
                        <a:pt x="891" y="273"/>
                      </a:lnTo>
                      <a:lnTo>
                        <a:pt x="891" y="249"/>
                      </a:lnTo>
                      <a:lnTo>
                        <a:pt x="879" y="214"/>
                      </a:lnTo>
                      <a:lnTo>
                        <a:pt x="867" y="190"/>
                      </a:lnTo>
                      <a:lnTo>
                        <a:pt x="855" y="166"/>
                      </a:lnTo>
                      <a:lnTo>
                        <a:pt x="831" y="143"/>
                      </a:lnTo>
                      <a:lnTo>
                        <a:pt x="819" y="119"/>
                      </a:lnTo>
                      <a:lnTo>
                        <a:pt x="796" y="107"/>
                      </a:lnTo>
                      <a:lnTo>
                        <a:pt x="760" y="83"/>
                      </a:lnTo>
                      <a:lnTo>
                        <a:pt x="736" y="71"/>
                      </a:lnTo>
                      <a:lnTo>
                        <a:pt x="701" y="48"/>
                      </a:lnTo>
                      <a:lnTo>
                        <a:pt x="665" y="36"/>
                      </a:lnTo>
                      <a:lnTo>
                        <a:pt x="617" y="24"/>
                      </a:lnTo>
                      <a:lnTo>
                        <a:pt x="582" y="12"/>
                      </a:lnTo>
                      <a:lnTo>
                        <a:pt x="534" y="12"/>
                      </a:lnTo>
                      <a:lnTo>
                        <a:pt x="499" y="0"/>
                      </a:lnTo>
                      <a:lnTo>
                        <a:pt x="451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8" name="Freeform 124"/>
                <p:cNvSpPr>
                  <a:spLocks/>
                </p:cNvSpPr>
                <p:nvPr/>
              </p:nvSpPr>
              <p:spPr bwMode="auto">
                <a:xfrm>
                  <a:off x="2578" y="2700"/>
                  <a:ext cx="843" cy="510"/>
                </a:xfrm>
                <a:custGeom>
                  <a:avLst/>
                  <a:gdLst>
                    <a:gd name="T0" fmla="*/ 380 w 843"/>
                    <a:gd name="T1" fmla="*/ 0 h 510"/>
                    <a:gd name="T2" fmla="*/ 297 w 843"/>
                    <a:gd name="T3" fmla="*/ 12 h 510"/>
                    <a:gd name="T4" fmla="*/ 225 w 843"/>
                    <a:gd name="T5" fmla="*/ 36 h 510"/>
                    <a:gd name="T6" fmla="*/ 154 w 843"/>
                    <a:gd name="T7" fmla="*/ 59 h 510"/>
                    <a:gd name="T8" fmla="*/ 107 w 843"/>
                    <a:gd name="T9" fmla="*/ 95 h 510"/>
                    <a:gd name="T10" fmla="*/ 59 w 843"/>
                    <a:gd name="T11" fmla="*/ 142 h 510"/>
                    <a:gd name="T12" fmla="*/ 23 w 843"/>
                    <a:gd name="T13" fmla="*/ 178 h 510"/>
                    <a:gd name="T14" fmla="*/ 12 w 843"/>
                    <a:gd name="T15" fmla="*/ 237 h 510"/>
                    <a:gd name="T16" fmla="*/ 12 w 843"/>
                    <a:gd name="T17" fmla="*/ 285 h 510"/>
                    <a:gd name="T18" fmla="*/ 23 w 843"/>
                    <a:gd name="T19" fmla="*/ 332 h 510"/>
                    <a:gd name="T20" fmla="*/ 59 w 843"/>
                    <a:gd name="T21" fmla="*/ 380 h 510"/>
                    <a:gd name="T22" fmla="*/ 107 w 843"/>
                    <a:gd name="T23" fmla="*/ 415 h 510"/>
                    <a:gd name="T24" fmla="*/ 154 w 843"/>
                    <a:gd name="T25" fmla="*/ 451 h 510"/>
                    <a:gd name="T26" fmla="*/ 225 w 843"/>
                    <a:gd name="T27" fmla="*/ 487 h 510"/>
                    <a:gd name="T28" fmla="*/ 297 w 843"/>
                    <a:gd name="T29" fmla="*/ 498 h 510"/>
                    <a:gd name="T30" fmla="*/ 380 w 843"/>
                    <a:gd name="T31" fmla="*/ 510 h 510"/>
                    <a:gd name="T32" fmla="*/ 475 w 843"/>
                    <a:gd name="T33" fmla="*/ 510 h 510"/>
                    <a:gd name="T34" fmla="*/ 546 w 843"/>
                    <a:gd name="T35" fmla="*/ 498 h 510"/>
                    <a:gd name="T36" fmla="*/ 629 w 843"/>
                    <a:gd name="T37" fmla="*/ 487 h 510"/>
                    <a:gd name="T38" fmla="*/ 688 w 843"/>
                    <a:gd name="T39" fmla="*/ 451 h 510"/>
                    <a:gd name="T40" fmla="*/ 748 w 843"/>
                    <a:gd name="T41" fmla="*/ 415 h 510"/>
                    <a:gd name="T42" fmla="*/ 795 w 843"/>
                    <a:gd name="T43" fmla="*/ 380 h 510"/>
                    <a:gd name="T44" fmla="*/ 831 w 843"/>
                    <a:gd name="T45" fmla="*/ 332 h 510"/>
                    <a:gd name="T46" fmla="*/ 843 w 843"/>
                    <a:gd name="T47" fmla="*/ 285 h 510"/>
                    <a:gd name="T48" fmla="*/ 843 w 843"/>
                    <a:gd name="T49" fmla="*/ 237 h 510"/>
                    <a:gd name="T50" fmla="*/ 831 w 843"/>
                    <a:gd name="T51" fmla="*/ 178 h 510"/>
                    <a:gd name="T52" fmla="*/ 795 w 843"/>
                    <a:gd name="T53" fmla="*/ 142 h 510"/>
                    <a:gd name="T54" fmla="*/ 748 w 843"/>
                    <a:gd name="T55" fmla="*/ 95 h 510"/>
                    <a:gd name="T56" fmla="*/ 688 w 843"/>
                    <a:gd name="T57" fmla="*/ 59 h 510"/>
                    <a:gd name="T58" fmla="*/ 629 w 843"/>
                    <a:gd name="T59" fmla="*/ 36 h 510"/>
                    <a:gd name="T60" fmla="*/ 546 w 843"/>
                    <a:gd name="T61" fmla="*/ 12 h 510"/>
                    <a:gd name="T62" fmla="*/ 475 w 843"/>
                    <a:gd name="T63" fmla="*/ 0 h 51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43"/>
                    <a:gd name="T97" fmla="*/ 0 h 510"/>
                    <a:gd name="T98" fmla="*/ 843 w 843"/>
                    <a:gd name="T99" fmla="*/ 510 h 51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43" h="510">
                      <a:moveTo>
                        <a:pt x="427" y="0"/>
                      </a:moveTo>
                      <a:lnTo>
                        <a:pt x="380" y="0"/>
                      </a:lnTo>
                      <a:lnTo>
                        <a:pt x="344" y="12"/>
                      </a:lnTo>
                      <a:lnTo>
                        <a:pt x="297" y="12"/>
                      </a:lnTo>
                      <a:lnTo>
                        <a:pt x="261" y="24"/>
                      </a:lnTo>
                      <a:lnTo>
                        <a:pt x="225" y="36"/>
                      </a:lnTo>
                      <a:lnTo>
                        <a:pt x="190" y="47"/>
                      </a:lnTo>
                      <a:lnTo>
                        <a:pt x="154" y="59"/>
                      </a:lnTo>
                      <a:lnTo>
                        <a:pt x="130" y="83"/>
                      </a:lnTo>
                      <a:lnTo>
                        <a:pt x="107" y="95"/>
                      </a:lnTo>
                      <a:lnTo>
                        <a:pt x="71" y="119"/>
                      </a:lnTo>
                      <a:lnTo>
                        <a:pt x="59" y="142"/>
                      </a:lnTo>
                      <a:lnTo>
                        <a:pt x="35" y="166"/>
                      </a:lnTo>
                      <a:lnTo>
                        <a:pt x="23" y="178"/>
                      </a:lnTo>
                      <a:lnTo>
                        <a:pt x="12" y="214"/>
                      </a:lnTo>
                      <a:lnTo>
                        <a:pt x="12" y="237"/>
                      </a:lnTo>
                      <a:lnTo>
                        <a:pt x="0" y="261"/>
                      </a:lnTo>
                      <a:lnTo>
                        <a:pt x="12" y="285"/>
                      </a:lnTo>
                      <a:lnTo>
                        <a:pt x="12" y="309"/>
                      </a:lnTo>
                      <a:lnTo>
                        <a:pt x="23" y="332"/>
                      </a:lnTo>
                      <a:lnTo>
                        <a:pt x="35" y="356"/>
                      </a:lnTo>
                      <a:lnTo>
                        <a:pt x="59" y="380"/>
                      </a:lnTo>
                      <a:lnTo>
                        <a:pt x="71" y="403"/>
                      </a:lnTo>
                      <a:lnTo>
                        <a:pt x="107" y="415"/>
                      </a:lnTo>
                      <a:lnTo>
                        <a:pt x="130" y="439"/>
                      </a:lnTo>
                      <a:lnTo>
                        <a:pt x="154" y="451"/>
                      </a:lnTo>
                      <a:lnTo>
                        <a:pt x="190" y="475"/>
                      </a:lnTo>
                      <a:lnTo>
                        <a:pt x="225" y="487"/>
                      </a:lnTo>
                      <a:lnTo>
                        <a:pt x="261" y="487"/>
                      </a:lnTo>
                      <a:lnTo>
                        <a:pt x="297" y="498"/>
                      </a:lnTo>
                      <a:lnTo>
                        <a:pt x="344" y="510"/>
                      </a:lnTo>
                      <a:lnTo>
                        <a:pt x="380" y="510"/>
                      </a:lnTo>
                      <a:lnTo>
                        <a:pt x="427" y="510"/>
                      </a:lnTo>
                      <a:lnTo>
                        <a:pt x="475" y="510"/>
                      </a:lnTo>
                      <a:lnTo>
                        <a:pt x="510" y="510"/>
                      </a:lnTo>
                      <a:lnTo>
                        <a:pt x="546" y="498"/>
                      </a:lnTo>
                      <a:lnTo>
                        <a:pt x="593" y="487"/>
                      </a:lnTo>
                      <a:lnTo>
                        <a:pt x="629" y="487"/>
                      </a:lnTo>
                      <a:lnTo>
                        <a:pt x="665" y="475"/>
                      </a:lnTo>
                      <a:lnTo>
                        <a:pt x="688" y="451"/>
                      </a:lnTo>
                      <a:lnTo>
                        <a:pt x="724" y="439"/>
                      </a:lnTo>
                      <a:lnTo>
                        <a:pt x="748" y="415"/>
                      </a:lnTo>
                      <a:lnTo>
                        <a:pt x="772" y="403"/>
                      </a:lnTo>
                      <a:lnTo>
                        <a:pt x="795" y="380"/>
                      </a:lnTo>
                      <a:lnTo>
                        <a:pt x="807" y="356"/>
                      </a:lnTo>
                      <a:lnTo>
                        <a:pt x="831" y="332"/>
                      </a:lnTo>
                      <a:lnTo>
                        <a:pt x="831" y="309"/>
                      </a:lnTo>
                      <a:lnTo>
                        <a:pt x="843" y="285"/>
                      </a:lnTo>
                      <a:lnTo>
                        <a:pt x="843" y="261"/>
                      </a:lnTo>
                      <a:lnTo>
                        <a:pt x="843" y="237"/>
                      </a:lnTo>
                      <a:lnTo>
                        <a:pt x="831" y="214"/>
                      </a:lnTo>
                      <a:lnTo>
                        <a:pt x="831" y="178"/>
                      </a:lnTo>
                      <a:lnTo>
                        <a:pt x="807" y="166"/>
                      </a:lnTo>
                      <a:lnTo>
                        <a:pt x="795" y="142"/>
                      </a:lnTo>
                      <a:lnTo>
                        <a:pt x="772" y="119"/>
                      </a:lnTo>
                      <a:lnTo>
                        <a:pt x="748" y="95"/>
                      </a:lnTo>
                      <a:lnTo>
                        <a:pt x="724" y="83"/>
                      </a:lnTo>
                      <a:lnTo>
                        <a:pt x="688" y="59"/>
                      </a:lnTo>
                      <a:lnTo>
                        <a:pt x="665" y="47"/>
                      </a:lnTo>
                      <a:lnTo>
                        <a:pt x="629" y="36"/>
                      </a:lnTo>
                      <a:lnTo>
                        <a:pt x="593" y="24"/>
                      </a:lnTo>
                      <a:lnTo>
                        <a:pt x="546" y="12"/>
                      </a:lnTo>
                      <a:lnTo>
                        <a:pt x="510" y="12"/>
                      </a:lnTo>
                      <a:lnTo>
                        <a:pt x="475" y="0"/>
                      </a:lnTo>
                      <a:lnTo>
                        <a:pt x="427" y="0"/>
                      </a:lnTo>
                      <a:close/>
                    </a:path>
                  </a:pathLst>
                </a:custGeom>
                <a:solidFill>
                  <a:srgbClr val="0078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9" name="Freeform 125"/>
                <p:cNvSpPr>
                  <a:spLocks/>
                </p:cNvSpPr>
                <p:nvPr/>
              </p:nvSpPr>
              <p:spPr bwMode="auto">
                <a:xfrm>
                  <a:off x="2601" y="2724"/>
                  <a:ext cx="796" cy="463"/>
                </a:xfrm>
                <a:custGeom>
                  <a:avLst/>
                  <a:gdLst>
                    <a:gd name="T0" fmla="*/ 357 w 796"/>
                    <a:gd name="T1" fmla="*/ 0 h 463"/>
                    <a:gd name="T2" fmla="*/ 285 w 796"/>
                    <a:gd name="T3" fmla="*/ 12 h 463"/>
                    <a:gd name="T4" fmla="*/ 214 w 796"/>
                    <a:gd name="T5" fmla="*/ 35 h 463"/>
                    <a:gd name="T6" fmla="*/ 155 w 796"/>
                    <a:gd name="T7" fmla="*/ 59 h 463"/>
                    <a:gd name="T8" fmla="*/ 95 w 796"/>
                    <a:gd name="T9" fmla="*/ 95 h 463"/>
                    <a:gd name="T10" fmla="*/ 48 w 796"/>
                    <a:gd name="T11" fmla="*/ 130 h 463"/>
                    <a:gd name="T12" fmla="*/ 24 w 796"/>
                    <a:gd name="T13" fmla="*/ 166 h 463"/>
                    <a:gd name="T14" fmla="*/ 12 w 796"/>
                    <a:gd name="T15" fmla="*/ 213 h 463"/>
                    <a:gd name="T16" fmla="*/ 12 w 796"/>
                    <a:gd name="T17" fmla="*/ 261 h 463"/>
                    <a:gd name="T18" fmla="*/ 24 w 796"/>
                    <a:gd name="T19" fmla="*/ 308 h 463"/>
                    <a:gd name="T20" fmla="*/ 48 w 796"/>
                    <a:gd name="T21" fmla="*/ 344 h 463"/>
                    <a:gd name="T22" fmla="*/ 95 w 796"/>
                    <a:gd name="T23" fmla="*/ 379 h 463"/>
                    <a:gd name="T24" fmla="*/ 155 w 796"/>
                    <a:gd name="T25" fmla="*/ 415 h 463"/>
                    <a:gd name="T26" fmla="*/ 214 w 796"/>
                    <a:gd name="T27" fmla="*/ 439 h 463"/>
                    <a:gd name="T28" fmla="*/ 285 w 796"/>
                    <a:gd name="T29" fmla="*/ 451 h 463"/>
                    <a:gd name="T30" fmla="*/ 357 w 796"/>
                    <a:gd name="T31" fmla="*/ 463 h 463"/>
                    <a:gd name="T32" fmla="*/ 440 w 796"/>
                    <a:gd name="T33" fmla="*/ 463 h 463"/>
                    <a:gd name="T34" fmla="*/ 523 w 796"/>
                    <a:gd name="T35" fmla="*/ 451 h 463"/>
                    <a:gd name="T36" fmla="*/ 594 w 796"/>
                    <a:gd name="T37" fmla="*/ 439 h 463"/>
                    <a:gd name="T38" fmla="*/ 654 w 796"/>
                    <a:gd name="T39" fmla="*/ 415 h 463"/>
                    <a:gd name="T40" fmla="*/ 713 w 796"/>
                    <a:gd name="T41" fmla="*/ 379 h 463"/>
                    <a:gd name="T42" fmla="*/ 749 w 796"/>
                    <a:gd name="T43" fmla="*/ 344 h 463"/>
                    <a:gd name="T44" fmla="*/ 784 w 796"/>
                    <a:gd name="T45" fmla="*/ 308 h 463"/>
                    <a:gd name="T46" fmla="*/ 796 w 796"/>
                    <a:gd name="T47" fmla="*/ 261 h 463"/>
                    <a:gd name="T48" fmla="*/ 796 w 796"/>
                    <a:gd name="T49" fmla="*/ 213 h 463"/>
                    <a:gd name="T50" fmla="*/ 784 w 796"/>
                    <a:gd name="T51" fmla="*/ 166 h 463"/>
                    <a:gd name="T52" fmla="*/ 749 w 796"/>
                    <a:gd name="T53" fmla="*/ 130 h 463"/>
                    <a:gd name="T54" fmla="*/ 713 w 796"/>
                    <a:gd name="T55" fmla="*/ 95 h 463"/>
                    <a:gd name="T56" fmla="*/ 654 w 796"/>
                    <a:gd name="T57" fmla="*/ 59 h 463"/>
                    <a:gd name="T58" fmla="*/ 594 w 796"/>
                    <a:gd name="T59" fmla="*/ 35 h 463"/>
                    <a:gd name="T60" fmla="*/ 523 w 796"/>
                    <a:gd name="T61" fmla="*/ 12 h 463"/>
                    <a:gd name="T62" fmla="*/ 440 w 796"/>
                    <a:gd name="T63" fmla="*/ 0 h 46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96"/>
                    <a:gd name="T97" fmla="*/ 0 h 463"/>
                    <a:gd name="T98" fmla="*/ 796 w 796"/>
                    <a:gd name="T99" fmla="*/ 463 h 46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96" h="463">
                      <a:moveTo>
                        <a:pt x="404" y="0"/>
                      </a:moveTo>
                      <a:lnTo>
                        <a:pt x="357" y="0"/>
                      </a:lnTo>
                      <a:lnTo>
                        <a:pt x="321" y="12"/>
                      </a:lnTo>
                      <a:lnTo>
                        <a:pt x="285" y="12"/>
                      </a:lnTo>
                      <a:lnTo>
                        <a:pt x="250" y="23"/>
                      </a:lnTo>
                      <a:lnTo>
                        <a:pt x="214" y="35"/>
                      </a:lnTo>
                      <a:lnTo>
                        <a:pt x="179" y="47"/>
                      </a:lnTo>
                      <a:lnTo>
                        <a:pt x="155" y="59"/>
                      </a:lnTo>
                      <a:lnTo>
                        <a:pt x="119" y="71"/>
                      </a:lnTo>
                      <a:lnTo>
                        <a:pt x="95" y="95"/>
                      </a:lnTo>
                      <a:lnTo>
                        <a:pt x="72" y="107"/>
                      </a:lnTo>
                      <a:lnTo>
                        <a:pt x="48" y="130"/>
                      </a:lnTo>
                      <a:lnTo>
                        <a:pt x="36" y="142"/>
                      </a:lnTo>
                      <a:lnTo>
                        <a:pt x="24" y="166"/>
                      </a:lnTo>
                      <a:lnTo>
                        <a:pt x="12" y="190"/>
                      </a:lnTo>
                      <a:lnTo>
                        <a:pt x="12" y="213"/>
                      </a:lnTo>
                      <a:lnTo>
                        <a:pt x="0" y="237"/>
                      </a:lnTo>
                      <a:lnTo>
                        <a:pt x="12" y="261"/>
                      </a:lnTo>
                      <a:lnTo>
                        <a:pt x="12" y="285"/>
                      </a:lnTo>
                      <a:lnTo>
                        <a:pt x="24" y="308"/>
                      </a:lnTo>
                      <a:lnTo>
                        <a:pt x="36" y="332"/>
                      </a:lnTo>
                      <a:lnTo>
                        <a:pt x="48" y="344"/>
                      </a:lnTo>
                      <a:lnTo>
                        <a:pt x="72" y="368"/>
                      </a:lnTo>
                      <a:lnTo>
                        <a:pt x="95" y="379"/>
                      </a:lnTo>
                      <a:lnTo>
                        <a:pt x="119" y="403"/>
                      </a:lnTo>
                      <a:lnTo>
                        <a:pt x="155" y="415"/>
                      </a:lnTo>
                      <a:lnTo>
                        <a:pt x="179" y="427"/>
                      </a:lnTo>
                      <a:lnTo>
                        <a:pt x="214" y="439"/>
                      </a:lnTo>
                      <a:lnTo>
                        <a:pt x="250" y="451"/>
                      </a:lnTo>
                      <a:lnTo>
                        <a:pt x="285" y="451"/>
                      </a:lnTo>
                      <a:lnTo>
                        <a:pt x="321" y="463"/>
                      </a:lnTo>
                      <a:lnTo>
                        <a:pt x="357" y="463"/>
                      </a:lnTo>
                      <a:lnTo>
                        <a:pt x="404" y="463"/>
                      </a:lnTo>
                      <a:lnTo>
                        <a:pt x="440" y="463"/>
                      </a:lnTo>
                      <a:lnTo>
                        <a:pt x="475" y="463"/>
                      </a:lnTo>
                      <a:lnTo>
                        <a:pt x="523" y="451"/>
                      </a:lnTo>
                      <a:lnTo>
                        <a:pt x="559" y="451"/>
                      </a:lnTo>
                      <a:lnTo>
                        <a:pt x="594" y="439"/>
                      </a:lnTo>
                      <a:lnTo>
                        <a:pt x="618" y="427"/>
                      </a:lnTo>
                      <a:lnTo>
                        <a:pt x="654" y="415"/>
                      </a:lnTo>
                      <a:lnTo>
                        <a:pt x="677" y="403"/>
                      </a:lnTo>
                      <a:lnTo>
                        <a:pt x="713" y="379"/>
                      </a:lnTo>
                      <a:lnTo>
                        <a:pt x="725" y="368"/>
                      </a:lnTo>
                      <a:lnTo>
                        <a:pt x="749" y="344"/>
                      </a:lnTo>
                      <a:lnTo>
                        <a:pt x="772" y="332"/>
                      </a:lnTo>
                      <a:lnTo>
                        <a:pt x="784" y="308"/>
                      </a:lnTo>
                      <a:lnTo>
                        <a:pt x="784" y="285"/>
                      </a:lnTo>
                      <a:lnTo>
                        <a:pt x="796" y="261"/>
                      </a:lnTo>
                      <a:lnTo>
                        <a:pt x="796" y="237"/>
                      </a:lnTo>
                      <a:lnTo>
                        <a:pt x="796" y="213"/>
                      </a:lnTo>
                      <a:lnTo>
                        <a:pt x="784" y="190"/>
                      </a:lnTo>
                      <a:lnTo>
                        <a:pt x="784" y="166"/>
                      </a:lnTo>
                      <a:lnTo>
                        <a:pt x="772" y="142"/>
                      </a:lnTo>
                      <a:lnTo>
                        <a:pt x="749" y="130"/>
                      </a:lnTo>
                      <a:lnTo>
                        <a:pt x="725" y="107"/>
                      </a:lnTo>
                      <a:lnTo>
                        <a:pt x="713" y="95"/>
                      </a:lnTo>
                      <a:lnTo>
                        <a:pt x="677" y="71"/>
                      </a:lnTo>
                      <a:lnTo>
                        <a:pt x="654" y="59"/>
                      </a:lnTo>
                      <a:lnTo>
                        <a:pt x="618" y="47"/>
                      </a:lnTo>
                      <a:lnTo>
                        <a:pt x="594" y="35"/>
                      </a:lnTo>
                      <a:lnTo>
                        <a:pt x="559" y="23"/>
                      </a:lnTo>
                      <a:lnTo>
                        <a:pt x="523" y="12"/>
                      </a:lnTo>
                      <a:lnTo>
                        <a:pt x="475" y="12"/>
                      </a:lnTo>
                      <a:lnTo>
                        <a:pt x="440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00767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0" name="Freeform 126"/>
                <p:cNvSpPr>
                  <a:spLocks/>
                </p:cNvSpPr>
                <p:nvPr/>
              </p:nvSpPr>
              <p:spPr bwMode="auto">
                <a:xfrm>
                  <a:off x="2625" y="2736"/>
                  <a:ext cx="748" cy="439"/>
                </a:xfrm>
                <a:custGeom>
                  <a:avLst/>
                  <a:gdLst>
                    <a:gd name="T0" fmla="*/ 345 w 748"/>
                    <a:gd name="T1" fmla="*/ 0 h 439"/>
                    <a:gd name="T2" fmla="*/ 261 w 748"/>
                    <a:gd name="T3" fmla="*/ 11 h 439"/>
                    <a:gd name="T4" fmla="*/ 202 w 748"/>
                    <a:gd name="T5" fmla="*/ 35 h 439"/>
                    <a:gd name="T6" fmla="*/ 143 w 748"/>
                    <a:gd name="T7" fmla="*/ 59 h 439"/>
                    <a:gd name="T8" fmla="*/ 95 w 748"/>
                    <a:gd name="T9" fmla="*/ 83 h 439"/>
                    <a:gd name="T10" fmla="*/ 48 w 748"/>
                    <a:gd name="T11" fmla="*/ 118 h 439"/>
                    <a:gd name="T12" fmla="*/ 24 w 748"/>
                    <a:gd name="T13" fmla="*/ 154 h 439"/>
                    <a:gd name="T14" fmla="*/ 12 w 748"/>
                    <a:gd name="T15" fmla="*/ 201 h 439"/>
                    <a:gd name="T16" fmla="*/ 12 w 748"/>
                    <a:gd name="T17" fmla="*/ 249 h 439"/>
                    <a:gd name="T18" fmla="*/ 24 w 748"/>
                    <a:gd name="T19" fmla="*/ 284 h 439"/>
                    <a:gd name="T20" fmla="*/ 48 w 748"/>
                    <a:gd name="T21" fmla="*/ 332 h 439"/>
                    <a:gd name="T22" fmla="*/ 95 w 748"/>
                    <a:gd name="T23" fmla="*/ 367 h 439"/>
                    <a:gd name="T24" fmla="*/ 143 w 748"/>
                    <a:gd name="T25" fmla="*/ 391 h 439"/>
                    <a:gd name="T26" fmla="*/ 202 w 748"/>
                    <a:gd name="T27" fmla="*/ 415 h 439"/>
                    <a:gd name="T28" fmla="*/ 261 w 748"/>
                    <a:gd name="T29" fmla="*/ 439 h 439"/>
                    <a:gd name="T30" fmla="*/ 345 w 748"/>
                    <a:gd name="T31" fmla="*/ 439 h 439"/>
                    <a:gd name="T32" fmla="*/ 416 w 748"/>
                    <a:gd name="T33" fmla="*/ 439 h 439"/>
                    <a:gd name="T34" fmla="*/ 487 w 748"/>
                    <a:gd name="T35" fmla="*/ 439 h 439"/>
                    <a:gd name="T36" fmla="*/ 558 w 748"/>
                    <a:gd name="T37" fmla="*/ 415 h 439"/>
                    <a:gd name="T38" fmla="*/ 618 w 748"/>
                    <a:gd name="T39" fmla="*/ 391 h 439"/>
                    <a:gd name="T40" fmla="*/ 665 w 748"/>
                    <a:gd name="T41" fmla="*/ 367 h 439"/>
                    <a:gd name="T42" fmla="*/ 701 w 748"/>
                    <a:gd name="T43" fmla="*/ 332 h 439"/>
                    <a:gd name="T44" fmla="*/ 736 w 748"/>
                    <a:gd name="T45" fmla="*/ 284 h 439"/>
                    <a:gd name="T46" fmla="*/ 748 w 748"/>
                    <a:gd name="T47" fmla="*/ 249 h 439"/>
                    <a:gd name="T48" fmla="*/ 748 w 748"/>
                    <a:gd name="T49" fmla="*/ 201 h 439"/>
                    <a:gd name="T50" fmla="*/ 736 w 748"/>
                    <a:gd name="T51" fmla="*/ 154 h 439"/>
                    <a:gd name="T52" fmla="*/ 701 w 748"/>
                    <a:gd name="T53" fmla="*/ 118 h 439"/>
                    <a:gd name="T54" fmla="*/ 665 w 748"/>
                    <a:gd name="T55" fmla="*/ 83 h 439"/>
                    <a:gd name="T56" fmla="*/ 618 w 748"/>
                    <a:gd name="T57" fmla="*/ 59 h 439"/>
                    <a:gd name="T58" fmla="*/ 558 w 748"/>
                    <a:gd name="T59" fmla="*/ 35 h 439"/>
                    <a:gd name="T60" fmla="*/ 487 w 748"/>
                    <a:gd name="T61" fmla="*/ 11 h 439"/>
                    <a:gd name="T62" fmla="*/ 416 w 748"/>
                    <a:gd name="T63" fmla="*/ 0 h 43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48"/>
                    <a:gd name="T97" fmla="*/ 0 h 439"/>
                    <a:gd name="T98" fmla="*/ 748 w 748"/>
                    <a:gd name="T99" fmla="*/ 439 h 43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48" h="439">
                      <a:moveTo>
                        <a:pt x="380" y="0"/>
                      </a:moveTo>
                      <a:lnTo>
                        <a:pt x="345" y="0"/>
                      </a:lnTo>
                      <a:lnTo>
                        <a:pt x="297" y="11"/>
                      </a:lnTo>
                      <a:lnTo>
                        <a:pt x="261" y="11"/>
                      </a:lnTo>
                      <a:lnTo>
                        <a:pt x="238" y="23"/>
                      </a:lnTo>
                      <a:lnTo>
                        <a:pt x="202" y="35"/>
                      </a:lnTo>
                      <a:lnTo>
                        <a:pt x="166" y="47"/>
                      </a:lnTo>
                      <a:lnTo>
                        <a:pt x="143" y="59"/>
                      </a:lnTo>
                      <a:lnTo>
                        <a:pt x="119" y="71"/>
                      </a:lnTo>
                      <a:lnTo>
                        <a:pt x="95" y="83"/>
                      </a:lnTo>
                      <a:lnTo>
                        <a:pt x="71" y="106"/>
                      </a:lnTo>
                      <a:lnTo>
                        <a:pt x="48" y="118"/>
                      </a:lnTo>
                      <a:lnTo>
                        <a:pt x="36" y="142"/>
                      </a:lnTo>
                      <a:lnTo>
                        <a:pt x="24" y="154"/>
                      </a:lnTo>
                      <a:lnTo>
                        <a:pt x="12" y="178"/>
                      </a:lnTo>
                      <a:lnTo>
                        <a:pt x="12" y="201"/>
                      </a:lnTo>
                      <a:lnTo>
                        <a:pt x="0" y="225"/>
                      </a:lnTo>
                      <a:lnTo>
                        <a:pt x="12" y="249"/>
                      </a:lnTo>
                      <a:lnTo>
                        <a:pt x="12" y="273"/>
                      </a:lnTo>
                      <a:lnTo>
                        <a:pt x="24" y="284"/>
                      </a:lnTo>
                      <a:lnTo>
                        <a:pt x="36" y="308"/>
                      </a:lnTo>
                      <a:lnTo>
                        <a:pt x="48" y="332"/>
                      </a:lnTo>
                      <a:lnTo>
                        <a:pt x="71" y="344"/>
                      </a:lnTo>
                      <a:lnTo>
                        <a:pt x="95" y="367"/>
                      </a:lnTo>
                      <a:lnTo>
                        <a:pt x="119" y="379"/>
                      </a:lnTo>
                      <a:lnTo>
                        <a:pt x="143" y="391"/>
                      </a:lnTo>
                      <a:lnTo>
                        <a:pt x="166" y="403"/>
                      </a:lnTo>
                      <a:lnTo>
                        <a:pt x="202" y="415"/>
                      </a:lnTo>
                      <a:lnTo>
                        <a:pt x="238" y="427"/>
                      </a:lnTo>
                      <a:lnTo>
                        <a:pt x="261" y="439"/>
                      </a:lnTo>
                      <a:lnTo>
                        <a:pt x="297" y="439"/>
                      </a:lnTo>
                      <a:lnTo>
                        <a:pt x="345" y="439"/>
                      </a:lnTo>
                      <a:lnTo>
                        <a:pt x="380" y="439"/>
                      </a:lnTo>
                      <a:lnTo>
                        <a:pt x="416" y="439"/>
                      </a:lnTo>
                      <a:lnTo>
                        <a:pt x="451" y="439"/>
                      </a:lnTo>
                      <a:lnTo>
                        <a:pt x="487" y="439"/>
                      </a:lnTo>
                      <a:lnTo>
                        <a:pt x="523" y="427"/>
                      </a:lnTo>
                      <a:lnTo>
                        <a:pt x="558" y="415"/>
                      </a:lnTo>
                      <a:lnTo>
                        <a:pt x="582" y="403"/>
                      </a:lnTo>
                      <a:lnTo>
                        <a:pt x="618" y="391"/>
                      </a:lnTo>
                      <a:lnTo>
                        <a:pt x="641" y="379"/>
                      </a:lnTo>
                      <a:lnTo>
                        <a:pt x="665" y="367"/>
                      </a:lnTo>
                      <a:lnTo>
                        <a:pt x="689" y="344"/>
                      </a:lnTo>
                      <a:lnTo>
                        <a:pt x="701" y="332"/>
                      </a:lnTo>
                      <a:lnTo>
                        <a:pt x="725" y="308"/>
                      </a:lnTo>
                      <a:lnTo>
                        <a:pt x="736" y="284"/>
                      </a:lnTo>
                      <a:lnTo>
                        <a:pt x="748" y="273"/>
                      </a:lnTo>
                      <a:lnTo>
                        <a:pt x="748" y="249"/>
                      </a:lnTo>
                      <a:lnTo>
                        <a:pt x="748" y="225"/>
                      </a:lnTo>
                      <a:lnTo>
                        <a:pt x="748" y="201"/>
                      </a:lnTo>
                      <a:lnTo>
                        <a:pt x="748" y="178"/>
                      </a:lnTo>
                      <a:lnTo>
                        <a:pt x="736" y="154"/>
                      </a:lnTo>
                      <a:lnTo>
                        <a:pt x="725" y="142"/>
                      </a:lnTo>
                      <a:lnTo>
                        <a:pt x="701" y="118"/>
                      </a:lnTo>
                      <a:lnTo>
                        <a:pt x="689" y="106"/>
                      </a:lnTo>
                      <a:lnTo>
                        <a:pt x="665" y="83"/>
                      </a:lnTo>
                      <a:lnTo>
                        <a:pt x="641" y="71"/>
                      </a:lnTo>
                      <a:lnTo>
                        <a:pt x="618" y="59"/>
                      </a:lnTo>
                      <a:lnTo>
                        <a:pt x="582" y="47"/>
                      </a:lnTo>
                      <a:lnTo>
                        <a:pt x="558" y="35"/>
                      </a:lnTo>
                      <a:lnTo>
                        <a:pt x="523" y="23"/>
                      </a:lnTo>
                      <a:lnTo>
                        <a:pt x="487" y="11"/>
                      </a:lnTo>
                      <a:lnTo>
                        <a:pt x="451" y="11"/>
                      </a:lnTo>
                      <a:lnTo>
                        <a:pt x="416" y="0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00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1" name="Freeform 127"/>
                <p:cNvSpPr>
                  <a:spLocks/>
                </p:cNvSpPr>
                <p:nvPr/>
              </p:nvSpPr>
              <p:spPr bwMode="auto">
                <a:xfrm>
                  <a:off x="2649" y="2747"/>
                  <a:ext cx="701" cy="416"/>
                </a:xfrm>
                <a:custGeom>
                  <a:avLst/>
                  <a:gdLst>
                    <a:gd name="T0" fmla="*/ 321 w 701"/>
                    <a:gd name="T1" fmla="*/ 0 h 416"/>
                    <a:gd name="T2" fmla="*/ 249 w 701"/>
                    <a:gd name="T3" fmla="*/ 12 h 416"/>
                    <a:gd name="T4" fmla="*/ 190 w 701"/>
                    <a:gd name="T5" fmla="*/ 36 h 416"/>
                    <a:gd name="T6" fmla="*/ 131 w 701"/>
                    <a:gd name="T7" fmla="*/ 48 h 416"/>
                    <a:gd name="T8" fmla="*/ 83 w 701"/>
                    <a:gd name="T9" fmla="*/ 84 h 416"/>
                    <a:gd name="T10" fmla="*/ 47 w 701"/>
                    <a:gd name="T11" fmla="*/ 119 h 416"/>
                    <a:gd name="T12" fmla="*/ 24 w 701"/>
                    <a:gd name="T13" fmla="*/ 155 h 416"/>
                    <a:gd name="T14" fmla="*/ 12 w 701"/>
                    <a:gd name="T15" fmla="*/ 190 h 416"/>
                    <a:gd name="T16" fmla="*/ 12 w 701"/>
                    <a:gd name="T17" fmla="*/ 238 h 416"/>
                    <a:gd name="T18" fmla="*/ 24 w 701"/>
                    <a:gd name="T19" fmla="*/ 273 h 416"/>
                    <a:gd name="T20" fmla="*/ 47 w 701"/>
                    <a:gd name="T21" fmla="*/ 309 h 416"/>
                    <a:gd name="T22" fmla="*/ 83 w 701"/>
                    <a:gd name="T23" fmla="*/ 345 h 416"/>
                    <a:gd name="T24" fmla="*/ 131 w 701"/>
                    <a:gd name="T25" fmla="*/ 368 h 416"/>
                    <a:gd name="T26" fmla="*/ 190 w 701"/>
                    <a:gd name="T27" fmla="*/ 392 h 416"/>
                    <a:gd name="T28" fmla="*/ 249 w 701"/>
                    <a:gd name="T29" fmla="*/ 416 h 416"/>
                    <a:gd name="T30" fmla="*/ 321 w 701"/>
                    <a:gd name="T31" fmla="*/ 416 h 416"/>
                    <a:gd name="T32" fmla="*/ 392 w 701"/>
                    <a:gd name="T33" fmla="*/ 416 h 416"/>
                    <a:gd name="T34" fmla="*/ 463 w 701"/>
                    <a:gd name="T35" fmla="*/ 416 h 416"/>
                    <a:gd name="T36" fmla="*/ 522 w 701"/>
                    <a:gd name="T37" fmla="*/ 392 h 416"/>
                    <a:gd name="T38" fmla="*/ 582 w 701"/>
                    <a:gd name="T39" fmla="*/ 368 h 416"/>
                    <a:gd name="T40" fmla="*/ 629 w 701"/>
                    <a:gd name="T41" fmla="*/ 345 h 416"/>
                    <a:gd name="T42" fmla="*/ 665 w 701"/>
                    <a:gd name="T43" fmla="*/ 309 h 416"/>
                    <a:gd name="T44" fmla="*/ 689 w 701"/>
                    <a:gd name="T45" fmla="*/ 273 h 416"/>
                    <a:gd name="T46" fmla="*/ 701 w 701"/>
                    <a:gd name="T47" fmla="*/ 238 h 416"/>
                    <a:gd name="T48" fmla="*/ 701 w 701"/>
                    <a:gd name="T49" fmla="*/ 190 h 416"/>
                    <a:gd name="T50" fmla="*/ 689 w 701"/>
                    <a:gd name="T51" fmla="*/ 155 h 416"/>
                    <a:gd name="T52" fmla="*/ 665 w 701"/>
                    <a:gd name="T53" fmla="*/ 119 h 416"/>
                    <a:gd name="T54" fmla="*/ 629 w 701"/>
                    <a:gd name="T55" fmla="*/ 84 h 416"/>
                    <a:gd name="T56" fmla="*/ 582 w 701"/>
                    <a:gd name="T57" fmla="*/ 48 h 416"/>
                    <a:gd name="T58" fmla="*/ 522 w 701"/>
                    <a:gd name="T59" fmla="*/ 36 h 416"/>
                    <a:gd name="T60" fmla="*/ 463 w 701"/>
                    <a:gd name="T61" fmla="*/ 12 h 416"/>
                    <a:gd name="T62" fmla="*/ 392 w 701"/>
                    <a:gd name="T63" fmla="*/ 0 h 41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01"/>
                    <a:gd name="T97" fmla="*/ 0 h 416"/>
                    <a:gd name="T98" fmla="*/ 701 w 701"/>
                    <a:gd name="T99" fmla="*/ 416 h 41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01" h="416">
                      <a:moveTo>
                        <a:pt x="356" y="0"/>
                      </a:moveTo>
                      <a:lnTo>
                        <a:pt x="321" y="0"/>
                      </a:lnTo>
                      <a:lnTo>
                        <a:pt x="285" y="12"/>
                      </a:lnTo>
                      <a:lnTo>
                        <a:pt x="249" y="12"/>
                      </a:lnTo>
                      <a:lnTo>
                        <a:pt x="214" y="24"/>
                      </a:lnTo>
                      <a:lnTo>
                        <a:pt x="190" y="36"/>
                      </a:lnTo>
                      <a:lnTo>
                        <a:pt x="154" y="48"/>
                      </a:lnTo>
                      <a:lnTo>
                        <a:pt x="131" y="48"/>
                      </a:lnTo>
                      <a:lnTo>
                        <a:pt x="107" y="72"/>
                      </a:lnTo>
                      <a:lnTo>
                        <a:pt x="83" y="84"/>
                      </a:lnTo>
                      <a:lnTo>
                        <a:pt x="59" y="95"/>
                      </a:lnTo>
                      <a:lnTo>
                        <a:pt x="47" y="119"/>
                      </a:lnTo>
                      <a:lnTo>
                        <a:pt x="36" y="131"/>
                      </a:lnTo>
                      <a:lnTo>
                        <a:pt x="24" y="155"/>
                      </a:lnTo>
                      <a:lnTo>
                        <a:pt x="12" y="167"/>
                      </a:lnTo>
                      <a:lnTo>
                        <a:pt x="12" y="190"/>
                      </a:lnTo>
                      <a:lnTo>
                        <a:pt x="0" y="214"/>
                      </a:lnTo>
                      <a:lnTo>
                        <a:pt x="12" y="238"/>
                      </a:lnTo>
                      <a:lnTo>
                        <a:pt x="12" y="250"/>
                      </a:lnTo>
                      <a:lnTo>
                        <a:pt x="24" y="273"/>
                      </a:lnTo>
                      <a:lnTo>
                        <a:pt x="36" y="297"/>
                      </a:lnTo>
                      <a:lnTo>
                        <a:pt x="47" y="309"/>
                      </a:lnTo>
                      <a:lnTo>
                        <a:pt x="59" y="333"/>
                      </a:lnTo>
                      <a:lnTo>
                        <a:pt x="83" y="345"/>
                      </a:lnTo>
                      <a:lnTo>
                        <a:pt x="107" y="356"/>
                      </a:lnTo>
                      <a:lnTo>
                        <a:pt x="131" y="368"/>
                      </a:lnTo>
                      <a:lnTo>
                        <a:pt x="154" y="380"/>
                      </a:lnTo>
                      <a:lnTo>
                        <a:pt x="190" y="392"/>
                      </a:lnTo>
                      <a:lnTo>
                        <a:pt x="214" y="404"/>
                      </a:lnTo>
                      <a:lnTo>
                        <a:pt x="249" y="416"/>
                      </a:lnTo>
                      <a:lnTo>
                        <a:pt x="285" y="416"/>
                      </a:lnTo>
                      <a:lnTo>
                        <a:pt x="321" y="416"/>
                      </a:lnTo>
                      <a:lnTo>
                        <a:pt x="356" y="416"/>
                      </a:lnTo>
                      <a:lnTo>
                        <a:pt x="392" y="416"/>
                      </a:lnTo>
                      <a:lnTo>
                        <a:pt x="427" y="416"/>
                      </a:lnTo>
                      <a:lnTo>
                        <a:pt x="463" y="416"/>
                      </a:lnTo>
                      <a:lnTo>
                        <a:pt x="487" y="404"/>
                      </a:lnTo>
                      <a:lnTo>
                        <a:pt x="522" y="392"/>
                      </a:lnTo>
                      <a:lnTo>
                        <a:pt x="546" y="380"/>
                      </a:lnTo>
                      <a:lnTo>
                        <a:pt x="582" y="368"/>
                      </a:lnTo>
                      <a:lnTo>
                        <a:pt x="606" y="356"/>
                      </a:lnTo>
                      <a:lnTo>
                        <a:pt x="629" y="345"/>
                      </a:lnTo>
                      <a:lnTo>
                        <a:pt x="641" y="333"/>
                      </a:lnTo>
                      <a:lnTo>
                        <a:pt x="665" y="309"/>
                      </a:lnTo>
                      <a:lnTo>
                        <a:pt x="677" y="297"/>
                      </a:lnTo>
                      <a:lnTo>
                        <a:pt x="689" y="273"/>
                      </a:lnTo>
                      <a:lnTo>
                        <a:pt x="701" y="250"/>
                      </a:lnTo>
                      <a:lnTo>
                        <a:pt x="701" y="238"/>
                      </a:lnTo>
                      <a:lnTo>
                        <a:pt x="701" y="214"/>
                      </a:lnTo>
                      <a:lnTo>
                        <a:pt x="701" y="190"/>
                      </a:lnTo>
                      <a:lnTo>
                        <a:pt x="701" y="167"/>
                      </a:lnTo>
                      <a:lnTo>
                        <a:pt x="689" y="155"/>
                      </a:lnTo>
                      <a:lnTo>
                        <a:pt x="677" y="131"/>
                      </a:lnTo>
                      <a:lnTo>
                        <a:pt x="665" y="119"/>
                      </a:lnTo>
                      <a:lnTo>
                        <a:pt x="641" y="95"/>
                      </a:lnTo>
                      <a:lnTo>
                        <a:pt x="629" y="84"/>
                      </a:lnTo>
                      <a:lnTo>
                        <a:pt x="606" y="72"/>
                      </a:lnTo>
                      <a:lnTo>
                        <a:pt x="582" y="48"/>
                      </a:lnTo>
                      <a:lnTo>
                        <a:pt x="546" y="48"/>
                      </a:lnTo>
                      <a:lnTo>
                        <a:pt x="522" y="36"/>
                      </a:lnTo>
                      <a:lnTo>
                        <a:pt x="487" y="24"/>
                      </a:lnTo>
                      <a:lnTo>
                        <a:pt x="463" y="12"/>
                      </a:lnTo>
                      <a:lnTo>
                        <a:pt x="427" y="12"/>
                      </a:lnTo>
                      <a:lnTo>
                        <a:pt x="392" y="0"/>
                      </a:lnTo>
                      <a:lnTo>
                        <a:pt x="356" y="0"/>
                      </a:lnTo>
                      <a:close/>
                    </a:path>
                  </a:pathLst>
                </a:custGeom>
                <a:solidFill>
                  <a:srgbClr val="00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2" name="Freeform 128"/>
                <p:cNvSpPr>
                  <a:spLocks/>
                </p:cNvSpPr>
                <p:nvPr/>
              </p:nvSpPr>
              <p:spPr bwMode="auto">
                <a:xfrm>
                  <a:off x="2673" y="2759"/>
                  <a:ext cx="653" cy="392"/>
                </a:xfrm>
                <a:custGeom>
                  <a:avLst/>
                  <a:gdLst>
                    <a:gd name="T0" fmla="*/ 297 w 653"/>
                    <a:gd name="T1" fmla="*/ 0 h 392"/>
                    <a:gd name="T2" fmla="*/ 237 w 653"/>
                    <a:gd name="T3" fmla="*/ 12 h 392"/>
                    <a:gd name="T4" fmla="*/ 178 w 653"/>
                    <a:gd name="T5" fmla="*/ 24 h 392"/>
                    <a:gd name="T6" fmla="*/ 118 w 653"/>
                    <a:gd name="T7" fmla="*/ 48 h 392"/>
                    <a:gd name="T8" fmla="*/ 83 w 653"/>
                    <a:gd name="T9" fmla="*/ 72 h 392"/>
                    <a:gd name="T10" fmla="*/ 47 w 653"/>
                    <a:gd name="T11" fmla="*/ 107 h 392"/>
                    <a:gd name="T12" fmla="*/ 23 w 653"/>
                    <a:gd name="T13" fmla="*/ 143 h 392"/>
                    <a:gd name="T14" fmla="*/ 12 w 653"/>
                    <a:gd name="T15" fmla="*/ 178 h 392"/>
                    <a:gd name="T16" fmla="*/ 12 w 653"/>
                    <a:gd name="T17" fmla="*/ 226 h 392"/>
                    <a:gd name="T18" fmla="*/ 23 w 653"/>
                    <a:gd name="T19" fmla="*/ 261 h 392"/>
                    <a:gd name="T20" fmla="*/ 47 w 653"/>
                    <a:gd name="T21" fmla="*/ 297 h 392"/>
                    <a:gd name="T22" fmla="*/ 83 w 653"/>
                    <a:gd name="T23" fmla="*/ 321 h 392"/>
                    <a:gd name="T24" fmla="*/ 118 w 653"/>
                    <a:gd name="T25" fmla="*/ 356 h 392"/>
                    <a:gd name="T26" fmla="*/ 178 w 653"/>
                    <a:gd name="T27" fmla="*/ 368 h 392"/>
                    <a:gd name="T28" fmla="*/ 237 w 653"/>
                    <a:gd name="T29" fmla="*/ 392 h 392"/>
                    <a:gd name="T30" fmla="*/ 297 w 653"/>
                    <a:gd name="T31" fmla="*/ 392 h 392"/>
                    <a:gd name="T32" fmla="*/ 368 w 653"/>
                    <a:gd name="T33" fmla="*/ 392 h 392"/>
                    <a:gd name="T34" fmla="*/ 427 w 653"/>
                    <a:gd name="T35" fmla="*/ 392 h 392"/>
                    <a:gd name="T36" fmla="*/ 487 w 653"/>
                    <a:gd name="T37" fmla="*/ 368 h 392"/>
                    <a:gd name="T38" fmla="*/ 534 w 653"/>
                    <a:gd name="T39" fmla="*/ 356 h 392"/>
                    <a:gd name="T40" fmla="*/ 582 w 653"/>
                    <a:gd name="T41" fmla="*/ 321 h 392"/>
                    <a:gd name="T42" fmla="*/ 617 w 653"/>
                    <a:gd name="T43" fmla="*/ 297 h 392"/>
                    <a:gd name="T44" fmla="*/ 641 w 653"/>
                    <a:gd name="T45" fmla="*/ 261 h 392"/>
                    <a:gd name="T46" fmla="*/ 653 w 653"/>
                    <a:gd name="T47" fmla="*/ 226 h 392"/>
                    <a:gd name="T48" fmla="*/ 653 w 653"/>
                    <a:gd name="T49" fmla="*/ 178 h 392"/>
                    <a:gd name="T50" fmla="*/ 641 w 653"/>
                    <a:gd name="T51" fmla="*/ 143 h 392"/>
                    <a:gd name="T52" fmla="*/ 617 w 653"/>
                    <a:gd name="T53" fmla="*/ 107 h 392"/>
                    <a:gd name="T54" fmla="*/ 582 w 653"/>
                    <a:gd name="T55" fmla="*/ 72 h 392"/>
                    <a:gd name="T56" fmla="*/ 534 w 653"/>
                    <a:gd name="T57" fmla="*/ 48 h 392"/>
                    <a:gd name="T58" fmla="*/ 487 w 653"/>
                    <a:gd name="T59" fmla="*/ 24 h 392"/>
                    <a:gd name="T60" fmla="*/ 427 w 653"/>
                    <a:gd name="T61" fmla="*/ 12 h 392"/>
                    <a:gd name="T62" fmla="*/ 368 w 653"/>
                    <a:gd name="T63" fmla="*/ 0 h 39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53"/>
                    <a:gd name="T97" fmla="*/ 0 h 392"/>
                    <a:gd name="T98" fmla="*/ 653 w 653"/>
                    <a:gd name="T99" fmla="*/ 392 h 39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53" h="392">
                      <a:moveTo>
                        <a:pt x="332" y="0"/>
                      </a:moveTo>
                      <a:lnTo>
                        <a:pt x="297" y="0"/>
                      </a:lnTo>
                      <a:lnTo>
                        <a:pt x="261" y="12"/>
                      </a:lnTo>
                      <a:lnTo>
                        <a:pt x="237" y="12"/>
                      </a:lnTo>
                      <a:lnTo>
                        <a:pt x="202" y="24"/>
                      </a:lnTo>
                      <a:lnTo>
                        <a:pt x="178" y="24"/>
                      </a:lnTo>
                      <a:lnTo>
                        <a:pt x="142" y="36"/>
                      </a:lnTo>
                      <a:lnTo>
                        <a:pt x="118" y="48"/>
                      </a:lnTo>
                      <a:lnTo>
                        <a:pt x="107" y="60"/>
                      </a:lnTo>
                      <a:lnTo>
                        <a:pt x="83" y="72"/>
                      </a:lnTo>
                      <a:lnTo>
                        <a:pt x="59" y="95"/>
                      </a:lnTo>
                      <a:lnTo>
                        <a:pt x="47" y="107"/>
                      </a:lnTo>
                      <a:lnTo>
                        <a:pt x="35" y="131"/>
                      </a:lnTo>
                      <a:lnTo>
                        <a:pt x="23" y="143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0" y="202"/>
                      </a:lnTo>
                      <a:lnTo>
                        <a:pt x="12" y="226"/>
                      </a:lnTo>
                      <a:lnTo>
                        <a:pt x="12" y="238"/>
                      </a:lnTo>
                      <a:lnTo>
                        <a:pt x="23" y="261"/>
                      </a:lnTo>
                      <a:lnTo>
                        <a:pt x="35" y="273"/>
                      </a:lnTo>
                      <a:lnTo>
                        <a:pt x="47" y="297"/>
                      </a:lnTo>
                      <a:lnTo>
                        <a:pt x="59" y="309"/>
                      </a:lnTo>
                      <a:lnTo>
                        <a:pt x="83" y="321"/>
                      </a:lnTo>
                      <a:lnTo>
                        <a:pt x="107" y="333"/>
                      </a:lnTo>
                      <a:lnTo>
                        <a:pt x="118" y="356"/>
                      </a:lnTo>
                      <a:lnTo>
                        <a:pt x="142" y="368"/>
                      </a:lnTo>
                      <a:lnTo>
                        <a:pt x="178" y="368"/>
                      </a:lnTo>
                      <a:lnTo>
                        <a:pt x="202" y="380"/>
                      </a:lnTo>
                      <a:lnTo>
                        <a:pt x="237" y="392"/>
                      </a:lnTo>
                      <a:lnTo>
                        <a:pt x="261" y="392"/>
                      </a:lnTo>
                      <a:lnTo>
                        <a:pt x="297" y="392"/>
                      </a:lnTo>
                      <a:lnTo>
                        <a:pt x="332" y="392"/>
                      </a:lnTo>
                      <a:lnTo>
                        <a:pt x="368" y="392"/>
                      </a:lnTo>
                      <a:lnTo>
                        <a:pt x="392" y="392"/>
                      </a:lnTo>
                      <a:lnTo>
                        <a:pt x="427" y="392"/>
                      </a:lnTo>
                      <a:lnTo>
                        <a:pt x="463" y="380"/>
                      </a:lnTo>
                      <a:lnTo>
                        <a:pt x="487" y="368"/>
                      </a:lnTo>
                      <a:lnTo>
                        <a:pt x="510" y="368"/>
                      </a:lnTo>
                      <a:lnTo>
                        <a:pt x="534" y="356"/>
                      </a:lnTo>
                      <a:lnTo>
                        <a:pt x="558" y="333"/>
                      </a:lnTo>
                      <a:lnTo>
                        <a:pt x="582" y="321"/>
                      </a:lnTo>
                      <a:lnTo>
                        <a:pt x="593" y="309"/>
                      </a:lnTo>
                      <a:lnTo>
                        <a:pt x="617" y="297"/>
                      </a:lnTo>
                      <a:lnTo>
                        <a:pt x="629" y="273"/>
                      </a:lnTo>
                      <a:lnTo>
                        <a:pt x="641" y="261"/>
                      </a:lnTo>
                      <a:lnTo>
                        <a:pt x="653" y="238"/>
                      </a:lnTo>
                      <a:lnTo>
                        <a:pt x="653" y="226"/>
                      </a:lnTo>
                      <a:lnTo>
                        <a:pt x="653" y="202"/>
                      </a:lnTo>
                      <a:lnTo>
                        <a:pt x="653" y="178"/>
                      </a:lnTo>
                      <a:lnTo>
                        <a:pt x="653" y="166"/>
                      </a:lnTo>
                      <a:lnTo>
                        <a:pt x="641" y="143"/>
                      </a:lnTo>
                      <a:lnTo>
                        <a:pt x="629" y="131"/>
                      </a:lnTo>
                      <a:lnTo>
                        <a:pt x="617" y="107"/>
                      </a:lnTo>
                      <a:lnTo>
                        <a:pt x="593" y="95"/>
                      </a:lnTo>
                      <a:lnTo>
                        <a:pt x="582" y="72"/>
                      </a:lnTo>
                      <a:lnTo>
                        <a:pt x="558" y="60"/>
                      </a:lnTo>
                      <a:lnTo>
                        <a:pt x="534" y="48"/>
                      </a:lnTo>
                      <a:lnTo>
                        <a:pt x="510" y="36"/>
                      </a:lnTo>
                      <a:lnTo>
                        <a:pt x="487" y="24"/>
                      </a:lnTo>
                      <a:lnTo>
                        <a:pt x="463" y="24"/>
                      </a:lnTo>
                      <a:lnTo>
                        <a:pt x="427" y="12"/>
                      </a:lnTo>
                      <a:lnTo>
                        <a:pt x="392" y="12"/>
                      </a:lnTo>
                      <a:lnTo>
                        <a:pt x="368" y="0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solidFill>
                  <a:srgbClr val="006F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3" name="Freeform 129"/>
                <p:cNvSpPr>
                  <a:spLocks/>
                </p:cNvSpPr>
                <p:nvPr/>
              </p:nvSpPr>
              <p:spPr bwMode="auto">
                <a:xfrm>
                  <a:off x="2696" y="2771"/>
                  <a:ext cx="606" cy="368"/>
                </a:xfrm>
                <a:custGeom>
                  <a:avLst/>
                  <a:gdLst>
                    <a:gd name="T0" fmla="*/ 274 w 606"/>
                    <a:gd name="T1" fmla="*/ 0 h 368"/>
                    <a:gd name="T2" fmla="*/ 214 w 606"/>
                    <a:gd name="T3" fmla="*/ 12 h 368"/>
                    <a:gd name="T4" fmla="*/ 167 w 606"/>
                    <a:gd name="T5" fmla="*/ 24 h 368"/>
                    <a:gd name="T6" fmla="*/ 119 w 606"/>
                    <a:gd name="T7" fmla="*/ 48 h 368"/>
                    <a:gd name="T8" fmla="*/ 72 w 606"/>
                    <a:gd name="T9" fmla="*/ 71 h 368"/>
                    <a:gd name="T10" fmla="*/ 48 w 606"/>
                    <a:gd name="T11" fmla="*/ 107 h 368"/>
                    <a:gd name="T12" fmla="*/ 24 w 606"/>
                    <a:gd name="T13" fmla="*/ 131 h 368"/>
                    <a:gd name="T14" fmla="*/ 12 w 606"/>
                    <a:gd name="T15" fmla="*/ 166 h 368"/>
                    <a:gd name="T16" fmla="*/ 12 w 606"/>
                    <a:gd name="T17" fmla="*/ 202 h 368"/>
                    <a:gd name="T18" fmla="*/ 24 w 606"/>
                    <a:gd name="T19" fmla="*/ 249 h 368"/>
                    <a:gd name="T20" fmla="*/ 48 w 606"/>
                    <a:gd name="T21" fmla="*/ 273 h 368"/>
                    <a:gd name="T22" fmla="*/ 72 w 606"/>
                    <a:gd name="T23" fmla="*/ 309 h 368"/>
                    <a:gd name="T24" fmla="*/ 119 w 606"/>
                    <a:gd name="T25" fmla="*/ 332 h 368"/>
                    <a:gd name="T26" fmla="*/ 167 w 606"/>
                    <a:gd name="T27" fmla="*/ 344 h 368"/>
                    <a:gd name="T28" fmla="*/ 214 w 606"/>
                    <a:gd name="T29" fmla="*/ 368 h 368"/>
                    <a:gd name="T30" fmla="*/ 274 w 606"/>
                    <a:gd name="T31" fmla="*/ 368 h 368"/>
                    <a:gd name="T32" fmla="*/ 345 w 606"/>
                    <a:gd name="T33" fmla="*/ 368 h 368"/>
                    <a:gd name="T34" fmla="*/ 392 w 606"/>
                    <a:gd name="T35" fmla="*/ 368 h 368"/>
                    <a:gd name="T36" fmla="*/ 452 w 606"/>
                    <a:gd name="T37" fmla="*/ 344 h 368"/>
                    <a:gd name="T38" fmla="*/ 499 w 606"/>
                    <a:gd name="T39" fmla="*/ 332 h 368"/>
                    <a:gd name="T40" fmla="*/ 535 w 606"/>
                    <a:gd name="T41" fmla="*/ 309 h 368"/>
                    <a:gd name="T42" fmla="*/ 570 w 606"/>
                    <a:gd name="T43" fmla="*/ 273 h 368"/>
                    <a:gd name="T44" fmla="*/ 594 w 606"/>
                    <a:gd name="T45" fmla="*/ 249 h 368"/>
                    <a:gd name="T46" fmla="*/ 606 w 606"/>
                    <a:gd name="T47" fmla="*/ 202 h 368"/>
                    <a:gd name="T48" fmla="*/ 606 w 606"/>
                    <a:gd name="T49" fmla="*/ 166 h 368"/>
                    <a:gd name="T50" fmla="*/ 594 w 606"/>
                    <a:gd name="T51" fmla="*/ 131 h 368"/>
                    <a:gd name="T52" fmla="*/ 570 w 606"/>
                    <a:gd name="T53" fmla="*/ 107 h 368"/>
                    <a:gd name="T54" fmla="*/ 535 w 606"/>
                    <a:gd name="T55" fmla="*/ 71 h 368"/>
                    <a:gd name="T56" fmla="*/ 499 w 606"/>
                    <a:gd name="T57" fmla="*/ 48 h 368"/>
                    <a:gd name="T58" fmla="*/ 452 w 606"/>
                    <a:gd name="T59" fmla="*/ 24 h 368"/>
                    <a:gd name="T60" fmla="*/ 392 w 606"/>
                    <a:gd name="T61" fmla="*/ 12 h 368"/>
                    <a:gd name="T62" fmla="*/ 345 w 606"/>
                    <a:gd name="T63" fmla="*/ 0 h 3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06"/>
                    <a:gd name="T97" fmla="*/ 0 h 368"/>
                    <a:gd name="T98" fmla="*/ 606 w 606"/>
                    <a:gd name="T99" fmla="*/ 368 h 3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06" h="368">
                      <a:moveTo>
                        <a:pt x="309" y="0"/>
                      </a:moveTo>
                      <a:lnTo>
                        <a:pt x="274" y="0"/>
                      </a:lnTo>
                      <a:lnTo>
                        <a:pt x="250" y="12"/>
                      </a:lnTo>
                      <a:lnTo>
                        <a:pt x="214" y="12"/>
                      </a:lnTo>
                      <a:lnTo>
                        <a:pt x="190" y="24"/>
                      </a:lnTo>
                      <a:lnTo>
                        <a:pt x="167" y="24"/>
                      </a:lnTo>
                      <a:lnTo>
                        <a:pt x="143" y="36"/>
                      </a:lnTo>
                      <a:lnTo>
                        <a:pt x="119" y="48"/>
                      </a:lnTo>
                      <a:lnTo>
                        <a:pt x="95" y="60"/>
                      </a:lnTo>
                      <a:lnTo>
                        <a:pt x="72" y="71"/>
                      </a:lnTo>
                      <a:lnTo>
                        <a:pt x="60" y="83"/>
                      </a:lnTo>
                      <a:lnTo>
                        <a:pt x="48" y="107"/>
                      </a:lnTo>
                      <a:lnTo>
                        <a:pt x="36" y="119"/>
                      </a:lnTo>
                      <a:lnTo>
                        <a:pt x="24" y="131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0" y="190"/>
                      </a:lnTo>
                      <a:lnTo>
                        <a:pt x="12" y="202"/>
                      </a:lnTo>
                      <a:lnTo>
                        <a:pt x="12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60" y="285"/>
                      </a:lnTo>
                      <a:lnTo>
                        <a:pt x="72" y="309"/>
                      </a:lnTo>
                      <a:lnTo>
                        <a:pt x="95" y="321"/>
                      </a:lnTo>
                      <a:lnTo>
                        <a:pt x="119" y="332"/>
                      </a:lnTo>
                      <a:lnTo>
                        <a:pt x="143" y="344"/>
                      </a:lnTo>
                      <a:lnTo>
                        <a:pt x="167" y="344"/>
                      </a:lnTo>
                      <a:lnTo>
                        <a:pt x="190" y="356"/>
                      </a:lnTo>
                      <a:lnTo>
                        <a:pt x="214" y="368"/>
                      </a:lnTo>
                      <a:lnTo>
                        <a:pt x="250" y="368"/>
                      </a:lnTo>
                      <a:lnTo>
                        <a:pt x="274" y="368"/>
                      </a:lnTo>
                      <a:lnTo>
                        <a:pt x="309" y="368"/>
                      </a:lnTo>
                      <a:lnTo>
                        <a:pt x="345" y="368"/>
                      </a:lnTo>
                      <a:lnTo>
                        <a:pt x="369" y="368"/>
                      </a:lnTo>
                      <a:lnTo>
                        <a:pt x="392" y="368"/>
                      </a:lnTo>
                      <a:lnTo>
                        <a:pt x="428" y="356"/>
                      </a:lnTo>
                      <a:lnTo>
                        <a:pt x="452" y="344"/>
                      </a:lnTo>
                      <a:lnTo>
                        <a:pt x="475" y="344"/>
                      </a:lnTo>
                      <a:lnTo>
                        <a:pt x="499" y="332"/>
                      </a:lnTo>
                      <a:lnTo>
                        <a:pt x="523" y="321"/>
                      </a:lnTo>
                      <a:lnTo>
                        <a:pt x="535" y="309"/>
                      </a:lnTo>
                      <a:lnTo>
                        <a:pt x="559" y="285"/>
                      </a:lnTo>
                      <a:lnTo>
                        <a:pt x="570" y="273"/>
                      </a:lnTo>
                      <a:lnTo>
                        <a:pt x="582" y="261"/>
                      </a:lnTo>
                      <a:lnTo>
                        <a:pt x="594" y="249"/>
                      </a:lnTo>
                      <a:lnTo>
                        <a:pt x="606" y="226"/>
                      </a:lnTo>
                      <a:lnTo>
                        <a:pt x="606" y="202"/>
                      </a:lnTo>
                      <a:lnTo>
                        <a:pt x="606" y="190"/>
                      </a:lnTo>
                      <a:lnTo>
                        <a:pt x="606" y="166"/>
                      </a:lnTo>
                      <a:lnTo>
                        <a:pt x="606" y="154"/>
                      </a:lnTo>
                      <a:lnTo>
                        <a:pt x="594" y="131"/>
                      </a:lnTo>
                      <a:lnTo>
                        <a:pt x="582" y="119"/>
                      </a:lnTo>
                      <a:lnTo>
                        <a:pt x="570" y="107"/>
                      </a:lnTo>
                      <a:lnTo>
                        <a:pt x="559" y="83"/>
                      </a:lnTo>
                      <a:lnTo>
                        <a:pt x="535" y="71"/>
                      </a:lnTo>
                      <a:lnTo>
                        <a:pt x="523" y="60"/>
                      </a:lnTo>
                      <a:lnTo>
                        <a:pt x="499" y="48"/>
                      </a:lnTo>
                      <a:lnTo>
                        <a:pt x="475" y="36"/>
                      </a:lnTo>
                      <a:lnTo>
                        <a:pt x="452" y="24"/>
                      </a:lnTo>
                      <a:lnTo>
                        <a:pt x="428" y="24"/>
                      </a:lnTo>
                      <a:lnTo>
                        <a:pt x="392" y="12"/>
                      </a:lnTo>
                      <a:lnTo>
                        <a:pt x="369" y="12"/>
                      </a:lnTo>
                      <a:lnTo>
                        <a:pt x="345" y="0"/>
                      </a:lnTo>
                      <a:lnTo>
                        <a:pt x="309" y="0"/>
                      </a:lnTo>
                      <a:close/>
                    </a:path>
                  </a:pathLst>
                </a:custGeom>
                <a:solidFill>
                  <a:srgbClr val="006D6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4" name="Freeform 130"/>
                <p:cNvSpPr>
                  <a:spLocks/>
                </p:cNvSpPr>
                <p:nvPr/>
              </p:nvSpPr>
              <p:spPr bwMode="auto">
                <a:xfrm>
                  <a:off x="2720" y="2783"/>
                  <a:ext cx="558" cy="344"/>
                </a:xfrm>
                <a:custGeom>
                  <a:avLst/>
                  <a:gdLst>
                    <a:gd name="T0" fmla="*/ 250 w 558"/>
                    <a:gd name="T1" fmla="*/ 0 h 344"/>
                    <a:gd name="T2" fmla="*/ 202 w 558"/>
                    <a:gd name="T3" fmla="*/ 12 h 344"/>
                    <a:gd name="T4" fmla="*/ 155 w 558"/>
                    <a:gd name="T5" fmla="*/ 24 h 344"/>
                    <a:gd name="T6" fmla="*/ 107 w 558"/>
                    <a:gd name="T7" fmla="*/ 48 h 344"/>
                    <a:gd name="T8" fmla="*/ 71 w 558"/>
                    <a:gd name="T9" fmla="*/ 71 h 344"/>
                    <a:gd name="T10" fmla="*/ 36 w 558"/>
                    <a:gd name="T11" fmla="*/ 95 h 344"/>
                    <a:gd name="T12" fmla="*/ 24 w 558"/>
                    <a:gd name="T13" fmla="*/ 131 h 344"/>
                    <a:gd name="T14" fmla="*/ 12 w 558"/>
                    <a:gd name="T15" fmla="*/ 154 h 344"/>
                    <a:gd name="T16" fmla="*/ 12 w 558"/>
                    <a:gd name="T17" fmla="*/ 190 h 344"/>
                    <a:gd name="T18" fmla="*/ 24 w 558"/>
                    <a:gd name="T19" fmla="*/ 226 h 344"/>
                    <a:gd name="T20" fmla="*/ 36 w 558"/>
                    <a:gd name="T21" fmla="*/ 261 h 344"/>
                    <a:gd name="T22" fmla="*/ 71 w 558"/>
                    <a:gd name="T23" fmla="*/ 285 h 344"/>
                    <a:gd name="T24" fmla="*/ 107 w 558"/>
                    <a:gd name="T25" fmla="*/ 309 h 344"/>
                    <a:gd name="T26" fmla="*/ 155 w 558"/>
                    <a:gd name="T27" fmla="*/ 332 h 344"/>
                    <a:gd name="T28" fmla="*/ 202 w 558"/>
                    <a:gd name="T29" fmla="*/ 344 h 344"/>
                    <a:gd name="T30" fmla="*/ 250 w 558"/>
                    <a:gd name="T31" fmla="*/ 344 h 344"/>
                    <a:gd name="T32" fmla="*/ 309 w 558"/>
                    <a:gd name="T33" fmla="*/ 344 h 344"/>
                    <a:gd name="T34" fmla="*/ 368 w 558"/>
                    <a:gd name="T35" fmla="*/ 344 h 344"/>
                    <a:gd name="T36" fmla="*/ 416 w 558"/>
                    <a:gd name="T37" fmla="*/ 332 h 344"/>
                    <a:gd name="T38" fmla="*/ 463 w 558"/>
                    <a:gd name="T39" fmla="*/ 309 h 344"/>
                    <a:gd name="T40" fmla="*/ 499 w 558"/>
                    <a:gd name="T41" fmla="*/ 285 h 344"/>
                    <a:gd name="T42" fmla="*/ 523 w 558"/>
                    <a:gd name="T43" fmla="*/ 261 h 344"/>
                    <a:gd name="T44" fmla="*/ 546 w 558"/>
                    <a:gd name="T45" fmla="*/ 226 h 344"/>
                    <a:gd name="T46" fmla="*/ 558 w 558"/>
                    <a:gd name="T47" fmla="*/ 190 h 344"/>
                    <a:gd name="T48" fmla="*/ 558 w 558"/>
                    <a:gd name="T49" fmla="*/ 154 h 344"/>
                    <a:gd name="T50" fmla="*/ 546 w 558"/>
                    <a:gd name="T51" fmla="*/ 131 h 344"/>
                    <a:gd name="T52" fmla="*/ 523 w 558"/>
                    <a:gd name="T53" fmla="*/ 95 h 344"/>
                    <a:gd name="T54" fmla="*/ 499 w 558"/>
                    <a:gd name="T55" fmla="*/ 71 h 344"/>
                    <a:gd name="T56" fmla="*/ 463 w 558"/>
                    <a:gd name="T57" fmla="*/ 48 h 344"/>
                    <a:gd name="T58" fmla="*/ 416 w 558"/>
                    <a:gd name="T59" fmla="*/ 24 h 344"/>
                    <a:gd name="T60" fmla="*/ 368 w 558"/>
                    <a:gd name="T61" fmla="*/ 12 h 344"/>
                    <a:gd name="T62" fmla="*/ 309 w 558"/>
                    <a:gd name="T63" fmla="*/ 0 h 3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58"/>
                    <a:gd name="T97" fmla="*/ 0 h 344"/>
                    <a:gd name="T98" fmla="*/ 558 w 558"/>
                    <a:gd name="T99" fmla="*/ 344 h 3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58" h="344">
                      <a:moveTo>
                        <a:pt x="285" y="0"/>
                      </a:moveTo>
                      <a:lnTo>
                        <a:pt x="250" y="0"/>
                      </a:lnTo>
                      <a:lnTo>
                        <a:pt x="226" y="12"/>
                      </a:lnTo>
                      <a:lnTo>
                        <a:pt x="202" y="12"/>
                      </a:lnTo>
                      <a:lnTo>
                        <a:pt x="178" y="24"/>
                      </a:lnTo>
                      <a:lnTo>
                        <a:pt x="155" y="24"/>
                      </a:lnTo>
                      <a:lnTo>
                        <a:pt x="131" y="36"/>
                      </a:lnTo>
                      <a:lnTo>
                        <a:pt x="107" y="48"/>
                      </a:lnTo>
                      <a:lnTo>
                        <a:pt x="83" y="59"/>
                      </a:lnTo>
                      <a:lnTo>
                        <a:pt x="71" y="71"/>
                      </a:lnTo>
                      <a:lnTo>
                        <a:pt x="48" y="83"/>
                      </a:lnTo>
                      <a:lnTo>
                        <a:pt x="36" y="95"/>
                      </a:lnTo>
                      <a:lnTo>
                        <a:pt x="24" y="107"/>
                      </a:lnTo>
                      <a:lnTo>
                        <a:pt x="24" y="131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0" y="178"/>
                      </a:lnTo>
                      <a:lnTo>
                        <a:pt x="12" y="190"/>
                      </a:lnTo>
                      <a:lnTo>
                        <a:pt x="12" y="214"/>
                      </a:lnTo>
                      <a:lnTo>
                        <a:pt x="24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71" y="285"/>
                      </a:lnTo>
                      <a:lnTo>
                        <a:pt x="83" y="297"/>
                      </a:lnTo>
                      <a:lnTo>
                        <a:pt x="107" y="309"/>
                      </a:lnTo>
                      <a:lnTo>
                        <a:pt x="131" y="320"/>
                      </a:lnTo>
                      <a:lnTo>
                        <a:pt x="155" y="332"/>
                      </a:lnTo>
                      <a:lnTo>
                        <a:pt x="178" y="332"/>
                      </a:lnTo>
                      <a:lnTo>
                        <a:pt x="202" y="344"/>
                      </a:lnTo>
                      <a:lnTo>
                        <a:pt x="226" y="344"/>
                      </a:lnTo>
                      <a:lnTo>
                        <a:pt x="250" y="344"/>
                      </a:lnTo>
                      <a:lnTo>
                        <a:pt x="285" y="344"/>
                      </a:lnTo>
                      <a:lnTo>
                        <a:pt x="309" y="344"/>
                      </a:lnTo>
                      <a:lnTo>
                        <a:pt x="345" y="344"/>
                      </a:lnTo>
                      <a:lnTo>
                        <a:pt x="368" y="344"/>
                      </a:lnTo>
                      <a:lnTo>
                        <a:pt x="392" y="332"/>
                      </a:lnTo>
                      <a:lnTo>
                        <a:pt x="416" y="332"/>
                      </a:lnTo>
                      <a:lnTo>
                        <a:pt x="440" y="320"/>
                      </a:lnTo>
                      <a:lnTo>
                        <a:pt x="463" y="309"/>
                      </a:lnTo>
                      <a:lnTo>
                        <a:pt x="475" y="297"/>
                      </a:lnTo>
                      <a:lnTo>
                        <a:pt x="499" y="285"/>
                      </a:lnTo>
                      <a:lnTo>
                        <a:pt x="511" y="273"/>
                      </a:lnTo>
                      <a:lnTo>
                        <a:pt x="523" y="261"/>
                      </a:lnTo>
                      <a:lnTo>
                        <a:pt x="535" y="249"/>
                      </a:lnTo>
                      <a:lnTo>
                        <a:pt x="546" y="226"/>
                      </a:lnTo>
                      <a:lnTo>
                        <a:pt x="558" y="214"/>
                      </a:lnTo>
                      <a:lnTo>
                        <a:pt x="558" y="190"/>
                      </a:lnTo>
                      <a:lnTo>
                        <a:pt x="558" y="178"/>
                      </a:lnTo>
                      <a:lnTo>
                        <a:pt x="558" y="154"/>
                      </a:lnTo>
                      <a:lnTo>
                        <a:pt x="558" y="142"/>
                      </a:lnTo>
                      <a:lnTo>
                        <a:pt x="546" y="131"/>
                      </a:lnTo>
                      <a:lnTo>
                        <a:pt x="535" y="107"/>
                      </a:lnTo>
                      <a:lnTo>
                        <a:pt x="523" y="95"/>
                      </a:lnTo>
                      <a:lnTo>
                        <a:pt x="511" y="83"/>
                      </a:lnTo>
                      <a:lnTo>
                        <a:pt x="499" y="71"/>
                      </a:lnTo>
                      <a:lnTo>
                        <a:pt x="475" y="59"/>
                      </a:lnTo>
                      <a:lnTo>
                        <a:pt x="463" y="48"/>
                      </a:lnTo>
                      <a:lnTo>
                        <a:pt x="440" y="36"/>
                      </a:lnTo>
                      <a:lnTo>
                        <a:pt x="416" y="24"/>
                      </a:lnTo>
                      <a:lnTo>
                        <a:pt x="392" y="24"/>
                      </a:lnTo>
                      <a:lnTo>
                        <a:pt x="368" y="12"/>
                      </a:lnTo>
                      <a:lnTo>
                        <a:pt x="345" y="12"/>
                      </a:lnTo>
                      <a:lnTo>
                        <a:pt x="309" y="0"/>
                      </a:lnTo>
                      <a:lnTo>
                        <a:pt x="285" y="0"/>
                      </a:lnTo>
                      <a:close/>
                    </a:path>
                  </a:pathLst>
                </a:custGeom>
                <a:solidFill>
                  <a:srgbClr val="006B6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5" name="Freeform 131"/>
                <p:cNvSpPr>
                  <a:spLocks/>
                </p:cNvSpPr>
                <p:nvPr/>
              </p:nvSpPr>
              <p:spPr bwMode="auto">
                <a:xfrm>
                  <a:off x="2744" y="2807"/>
                  <a:ext cx="511" cy="296"/>
                </a:xfrm>
                <a:custGeom>
                  <a:avLst/>
                  <a:gdLst>
                    <a:gd name="T0" fmla="*/ 237 w 511"/>
                    <a:gd name="T1" fmla="*/ 0 h 296"/>
                    <a:gd name="T2" fmla="*/ 178 w 511"/>
                    <a:gd name="T3" fmla="*/ 12 h 296"/>
                    <a:gd name="T4" fmla="*/ 142 w 511"/>
                    <a:gd name="T5" fmla="*/ 24 h 296"/>
                    <a:gd name="T6" fmla="*/ 95 w 511"/>
                    <a:gd name="T7" fmla="*/ 35 h 296"/>
                    <a:gd name="T8" fmla="*/ 59 w 511"/>
                    <a:gd name="T9" fmla="*/ 59 h 296"/>
                    <a:gd name="T10" fmla="*/ 36 w 511"/>
                    <a:gd name="T11" fmla="*/ 83 h 296"/>
                    <a:gd name="T12" fmla="*/ 24 w 511"/>
                    <a:gd name="T13" fmla="*/ 107 h 296"/>
                    <a:gd name="T14" fmla="*/ 12 w 511"/>
                    <a:gd name="T15" fmla="*/ 142 h 296"/>
                    <a:gd name="T16" fmla="*/ 12 w 511"/>
                    <a:gd name="T17" fmla="*/ 166 h 296"/>
                    <a:gd name="T18" fmla="*/ 24 w 511"/>
                    <a:gd name="T19" fmla="*/ 202 h 296"/>
                    <a:gd name="T20" fmla="*/ 36 w 511"/>
                    <a:gd name="T21" fmla="*/ 225 h 296"/>
                    <a:gd name="T22" fmla="*/ 59 w 511"/>
                    <a:gd name="T23" fmla="*/ 249 h 296"/>
                    <a:gd name="T24" fmla="*/ 95 w 511"/>
                    <a:gd name="T25" fmla="*/ 261 h 296"/>
                    <a:gd name="T26" fmla="*/ 142 w 511"/>
                    <a:gd name="T27" fmla="*/ 285 h 296"/>
                    <a:gd name="T28" fmla="*/ 178 w 511"/>
                    <a:gd name="T29" fmla="*/ 296 h 296"/>
                    <a:gd name="T30" fmla="*/ 237 w 511"/>
                    <a:gd name="T31" fmla="*/ 296 h 296"/>
                    <a:gd name="T32" fmla="*/ 285 w 511"/>
                    <a:gd name="T33" fmla="*/ 296 h 296"/>
                    <a:gd name="T34" fmla="*/ 332 w 511"/>
                    <a:gd name="T35" fmla="*/ 296 h 296"/>
                    <a:gd name="T36" fmla="*/ 380 w 511"/>
                    <a:gd name="T37" fmla="*/ 285 h 296"/>
                    <a:gd name="T38" fmla="*/ 427 w 511"/>
                    <a:gd name="T39" fmla="*/ 261 h 296"/>
                    <a:gd name="T40" fmla="*/ 451 w 511"/>
                    <a:gd name="T41" fmla="*/ 249 h 296"/>
                    <a:gd name="T42" fmla="*/ 487 w 511"/>
                    <a:gd name="T43" fmla="*/ 225 h 296"/>
                    <a:gd name="T44" fmla="*/ 499 w 511"/>
                    <a:gd name="T45" fmla="*/ 202 h 296"/>
                    <a:gd name="T46" fmla="*/ 511 w 511"/>
                    <a:gd name="T47" fmla="*/ 166 h 296"/>
                    <a:gd name="T48" fmla="*/ 511 w 511"/>
                    <a:gd name="T49" fmla="*/ 142 h 296"/>
                    <a:gd name="T50" fmla="*/ 499 w 511"/>
                    <a:gd name="T51" fmla="*/ 107 h 296"/>
                    <a:gd name="T52" fmla="*/ 487 w 511"/>
                    <a:gd name="T53" fmla="*/ 83 h 296"/>
                    <a:gd name="T54" fmla="*/ 451 w 511"/>
                    <a:gd name="T55" fmla="*/ 59 h 296"/>
                    <a:gd name="T56" fmla="*/ 427 w 511"/>
                    <a:gd name="T57" fmla="*/ 35 h 296"/>
                    <a:gd name="T58" fmla="*/ 380 w 511"/>
                    <a:gd name="T59" fmla="*/ 24 h 296"/>
                    <a:gd name="T60" fmla="*/ 332 w 511"/>
                    <a:gd name="T61" fmla="*/ 12 h 296"/>
                    <a:gd name="T62" fmla="*/ 285 w 511"/>
                    <a:gd name="T63" fmla="*/ 0 h 29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11"/>
                    <a:gd name="T97" fmla="*/ 0 h 296"/>
                    <a:gd name="T98" fmla="*/ 511 w 511"/>
                    <a:gd name="T99" fmla="*/ 296 h 29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11" h="296">
                      <a:moveTo>
                        <a:pt x="261" y="0"/>
                      </a:moveTo>
                      <a:lnTo>
                        <a:pt x="237" y="0"/>
                      </a:lnTo>
                      <a:lnTo>
                        <a:pt x="202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42" y="24"/>
                      </a:lnTo>
                      <a:lnTo>
                        <a:pt x="119" y="35"/>
                      </a:lnTo>
                      <a:lnTo>
                        <a:pt x="95" y="35"/>
                      </a:lnTo>
                      <a:lnTo>
                        <a:pt x="83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6" y="83"/>
                      </a:lnTo>
                      <a:lnTo>
                        <a:pt x="24" y="95"/>
                      </a:lnTo>
                      <a:lnTo>
                        <a:pt x="24" y="107"/>
                      </a:lnTo>
                      <a:lnTo>
                        <a:pt x="12" y="118"/>
                      </a:lnTo>
                      <a:lnTo>
                        <a:pt x="12" y="142"/>
                      </a:lnTo>
                      <a:lnTo>
                        <a:pt x="0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4" y="202"/>
                      </a:lnTo>
                      <a:lnTo>
                        <a:pt x="24" y="213"/>
                      </a:lnTo>
                      <a:lnTo>
                        <a:pt x="36" y="225"/>
                      </a:lnTo>
                      <a:lnTo>
                        <a:pt x="47" y="237"/>
                      </a:lnTo>
                      <a:lnTo>
                        <a:pt x="59" y="249"/>
                      </a:lnTo>
                      <a:lnTo>
                        <a:pt x="83" y="261"/>
                      </a:lnTo>
                      <a:lnTo>
                        <a:pt x="95" y="261"/>
                      </a:lnTo>
                      <a:lnTo>
                        <a:pt x="119" y="273"/>
                      </a:lnTo>
                      <a:lnTo>
                        <a:pt x="142" y="285"/>
                      </a:lnTo>
                      <a:lnTo>
                        <a:pt x="166" y="285"/>
                      </a:lnTo>
                      <a:lnTo>
                        <a:pt x="178" y="296"/>
                      </a:lnTo>
                      <a:lnTo>
                        <a:pt x="202" y="296"/>
                      </a:lnTo>
                      <a:lnTo>
                        <a:pt x="237" y="296"/>
                      </a:lnTo>
                      <a:lnTo>
                        <a:pt x="261" y="296"/>
                      </a:lnTo>
                      <a:lnTo>
                        <a:pt x="285" y="296"/>
                      </a:lnTo>
                      <a:lnTo>
                        <a:pt x="309" y="296"/>
                      </a:lnTo>
                      <a:lnTo>
                        <a:pt x="332" y="296"/>
                      </a:lnTo>
                      <a:lnTo>
                        <a:pt x="356" y="285"/>
                      </a:lnTo>
                      <a:lnTo>
                        <a:pt x="380" y="285"/>
                      </a:lnTo>
                      <a:lnTo>
                        <a:pt x="404" y="273"/>
                      </a:lnTo>
                      <a:lnTo>
                        <a:pt x="427" y="261"/>
                      </a:lnTo>
                      <a:lnTo>
                        <a:pt x="439" y="261"/>
                      </a:lnTo>
                      <a:lnTo>
                        <a:pt x="451" y="249"/>
                      </a:lnTo>
                      <a:lnTo>
                        <a:pt x="475" y="237"/>
                      </a:lnTo>
                      <a:lnTo>
                        <a:pt x="487" y="225"/>
                      </a:lnTo>
                      <a:lnTo>
                        <a:pt x="499" y="213"/>
                      </a:lnTo>
                      <a:lnTo>
                        <a:pt x="499" y="202"/>
                      </a:lnTo>
                      <a:lnTo>
                        <a:pt x="511" y="178"/>
                      </a:lnTo>
                      <a:lnTo>
                        <a:pt x="511" y="166"/>
                      </a:lnTo>
                      <a:lnTo>
                        <a:pt x="511" y="154"/>
                      </a:lnTo>
                      <a:lnTo>
                        <a:pt x="511" y="142"/>
                      </a:lnTo>
                      <a:lnTo>
                        <a:pt x="511" y="118"/>
                      </a:lnTo>
                      <a:lnTo>
                        <a:pt x="499" y="107"/>
                      </a:lnTo>
                      <a:lnTo>
                        <a:pt x="499" y="95"/>
                      </a:lnTo>
                      <a:lnTo>
                        <a:pt x="487" y="83"/>
                      </a:lnTo>
                      <a:lnTo>
                        <a:pt x="475" y="71"/>
                      </a:lnTo>
                      <a:lnTo>
                        <a:pt x="451" y="59"/>
                      </a:lnTo>
                      <a:lnTo>
                        <a:pt x="439" y="47"/>
                      </a:lnTo>
                      <a:lnTo>
                        <a:pt x="427" y="35"/>
                      </a:lnTo>
                      <a:lnTo>
                        <a:pt x="404" y="35"/>
                      </a:lnTo>
                      <a:lnTo>
                        <a:pt x="380" y="24"/>
                      </a:lnTo>
                      <a:lnTo>
                        <a:pt x="356" y="12"/>
                      </a:lnTo>
                      <a:lnTo>
                        <a:pt x="332" y="12"/>
                      </a:lnTo>
                      <a:lnTo>
                        <a:pt x="309" y="12"/>
                      </a:lnTo>
                      <a:lnTo>
                        <a:pt x="285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696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6" name="Freeform 132"/>
                <p:cNvSpPr>
                  <a:spLocks/>
                </p:cNvSpPr>
                <p:nvPr/>
              </p:nvSpPr>
              <p:spPr bwMode="auto">
                <a:xfrm>
                  <a:off x="2768" y="2819"/>
                  <a:ext cx="463" cy="273"/>
                </a:xfrm>
                <a:custGeom>
                  <a:avLst/>
                  <a:gdLst>
                    <a:gd name="T0" fmla="*/ 213 w 463"/>
                    <a:gd name="T1" fmla="*/ 0 h 273"/>
                    <a:gd name="T2" fmla="*/ 166 w 463"/>
                    <a:gd name="T3" fmla="*/ 12 h 273"/>
                    <a:gd name="T4" fmla="*/ 130 w 463"/>
                    <a:gd name="T5" fmla="*/ 23 h 273"/>
                    <a:gd name="T6" fmla="*/ 95 w 463"/>
                    <a:gd name="T7" fmla="*/ 35 h 273"/>
                    <a:gd name="T8" fmla="*/ 59 w 463"/>
                    <a:gd name="T9" fmla="*/ 59 h 273"/>
                    <a:gd name="T10" fmla="*/ 35 w 463"/>
                    <a:gd name="T11" fmla="*/ 71 h 273"/>
                    <a:gd name="T12" fmla="*/ 12 w 463"/>
                    <a:gd name="T13" fmla="*/ 95 h 273"/>
                    <a:gd name="T14" fmla="*/ 12 w 463"/>
                    <a:gd name="T15" fmla="*/ 130 h 273"/>
                    <a:gd name="T16" fmla="*/ 12 w 463"/>
                    <a:gd name="T17" fmla="*/ 154 h 273"/>
                    <a:gd name="T18" fmla="*/ 12 w 463"/>
                    <a:gd name="T19" fmla="*/ 178 h 273"/>
                    <a:gd name="T20" fmla="*/ 35 w 463"/>
                    <a:gd name="T21" fmla="*/ 201 h 273"/>
                    <a:gd name="T22" fmla="*/ 59 w 463"/>
                    <a:gd name="T23" fmla="*/ 225 h 273"/>
                    <a:gd name="T24" fmla="*/ 95 w 463"/>
                    <a:gd name="T25" fmla="*/ 249 h 273"/>
                    <a:gd name="T26" fmla="*/ 130 w 463"/>
                    <a:gd name="T27" fmla="*/ 261 h 273"/>
                    <a:gd name="T28" fmla="*/ 166 w 463"/>
                    <a:gd name="T29" fmla="*/ 273 h 273"/>
                    <a:gd name="T30" fmla="*/ 213 w 463"/>
                    <a:gd name="T31" fmla="*/ 273 h 273"/>
                    <a:gd name="T32" fmla="*/ 261 w 463"/>
                    <a:gd name="T33" fmla="*/ 273 h 273"/>
                    <a:gd name="T34" fmla="*/ 308 w 463"/>
                    <a:gd name="T35" fmla="*/ 273 h 273"/>
                    <a:gd name="T36" fmla="*/ 344 w 463"/>
                    <a:gd name="T37" fmla="*/ 261 h 273"/>
                    <a:gd name="T38" fmla="*/ 380 w 463"/>
                    <a:gd name="T39" fmla="*/ 249 h 273"/>
                    <a:gd name="T40" fmla="*/ 415 w 463"/>
                    <a:gd name="T41" fmla="*/ 225 h 273"/>
                    <a:gd name="T42" fmla="*/ 439 w 463"/>
                    <a:gd name="T43" fmla="*/ 201 h 273"/>
                    <a:gd name="T44" fmla="*/ 451 w 463"/>
                    <a:gd name="T45" fmla="*/ 178 h 273"/>
                    <a:gd name="T46" fmla="*/ 463 w 463"/>
                    <a:gd name="T47" fmla="*/ 154 h 273"/>
                    <a:gd name="T48" fmla="*/ 463 w 463"/>
                    <a:gd name="T49" fmla="*/ 130 h 273"/>
                    <a:gd name="T50" fmla="*/ 451 w 463"/>
                    <a:gd name="T51" fmla="*/ 95 h 273"/>
                    <a:gd name="T52" fmla="*/ 439 w 463"/>
                    <a:gd name="T53" fmla="*/ 71 h 273"/>
                    <a:gd name="T54" fmla="*/ 415 w 463"/>
                    <a:gd name="T55" fmla="*/ 59 h 273"/>
                    <a:gd name="T56" fmla="*/ 380 w 463"/>
                    <a:gd name="T57" fmla="*/ 35 h 273"/>
                    <a:gd name="T58" fmla="*/ 344 w 463"/>
                    <a:gd name="T59" fmla="*/ 23 h 273"/>
                    <a:gd name="T60" fmla="*/ 308 w 463"/>
                    <a:gd name="T61" fmla="*/ 12 h 273"/>
                    <a:gd name="T62" fmla="*/ 261 w 463"/>
                    <a:gd name="T63" fmla="*/ 0 h 27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63"/>
                    <a:gd name="T97" fmla="*/ 0 h 273"/>
                    <a:gd name="T98" fmla="*/ 463 w 463"/>
                    <a:gd name="T99" fmla="*/ 273 h 27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63" h="273">
                      <a:moveTo>
                        <a:pt x="237" y="0"/>
                      </a:moveTo>
                      <a:lnTo>
                        <a:pt x="213" y="0"/>
                      </a:lnTo>
                      <a:lnTo>
                        <a:pt x="190" y="12"/>
                      </a:lnTo>
                      <a:lnTo>
                        <a:pt x="166" y="12"/>
                      </a:lnTo>
                      <a:lnTo>
                        <a:pt x="142" y="12"/>
                      </a:lnTo>
                      <a:lnTo>
                        <a:pt x="130" y="23"/>
                      </a:lnTo>
                      <a:lnTo>
                        <a:pt x="107" y="23"/>
                      </a:lnTo>
                      <a:lnTo>
                        <a:pt x="95" y="35"/>
                      </a:lnTo>
                      <a:lnTo>
                        <a:pt x="71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5" y="71"/>
                      </a:lnTo>
                      <a:lnTo>
                        <a:pt x="23" y="95"/>
                      </a:lnTo>
                      <a:lnTo>
                        <a:pt x="12" y="95"/>
                      </a:lnTo>
                      <a:lnTo>
                        <a:pt x="12" y="118"/>
                      </a:lnTo>
                      <a:lnTo>
                        <a:pt x="12" y="130"/>
                      </a:lnTo>
                      <a:lnTo>
                        <a:pt x="0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3" y="190"/>
                      </a:lnTo>
                      <a:lnTo>
                        <a:pt x="35" y="201"/>
                      </a:lnTo>
                      <a:lnTo>
                        <a:pt x="47" y="213"/>
                      </a:lnTo>
                      <a:lnTo>
                        <a:pt x="59" y="225"/>
                      </a:lnTo>
                      <a:lnTo>
                        <a:pt x="71" y="237"/>
                      </a:lnTo>
                      <a:lnTo>
                        <a:pt x="95" y="249"/>
                      </a:lnTo>
                      <a:lnTo>
                        <a:pt x="107" y="261"/>
                      </a:lnTo>
                      <a:lnTo>
                        <a:pt x="130" y="261"/>
                      </a:lnTo>
                      <a:lnTo>
                        <a:pt x="142" y="261"/>
                      </a:lnTo>
                      <a:lnTo>
                        <a:pt x="166" y="273"/>
                      </a:lnTo>
                      <a:lnTo>
                        <a:pt x="190" y="273"/>
                      </a:lnTo>
                      <a:lnTo>
                        <a:pt x="213" y="273"/>
                      </a:lnTo>
                      <a:lnTo>
                        <a:pt x="237" y="273"/>
                      </a:lnTo>
                      <a:lnTo>
                        <a:pt x="261" y="273"/>
                      </a:lnTo>
                      <a:lnTo>
                        <a:pt x="285" y="273"/>
                      </a:lnTo>
                      <a:lnTo>
                        <a:pt x="308" y="273"/>
                      </a:lnTo>
                      <a:lnTo>
                        <a:pt x="320" y="261"/>
                      </a:lnTo>
                      <a:lnTo>
                        <a:pt x="344" y="261"/>
                      </a:lnTo>
                      <a:lnTo>
                        <a:pt x="368" y="261"/>
                      </a:lnTo>
                      <a:lnTo>
                        <a:pt x="380" y="249"/>
                      </a:lnTo>
                      <a:lnTo>
                        <a:pt x="403" y="237"/>
                      </a:lnTo>
                      <a:lnTo>
                        <a:pt x="415" y="225"/>
                      </a:lnTo>
                      <a:lnTo>
                        <a:pt x="427" y="213"/>
                      </a:lnTo>
                      <a:lnTo>
                        <a:pt x="439" y="201"/>
                      </a:lnTo>
                      <a:lnTo>
                        <a:pt x="451" y="190"/>
                      </a:lnTo>
                      <a:lnTo>
                        <a:pt x="451" y="178"/>
                      </a:lnTo>
                      <a:lnTo>
                        <a:pt x="463" y="166"/>
                      </a:lnTo>
                      <a:lnTo>
                        <a:pt x="463" y="154"/>
                      </a:lnTo>
                      <a:lnTo>
                        <a:pt x="463" y="142"/>
                      </a:lnTo>
                      <a:lnTo>
                        <a:pt x="463" y="130"/>
                      </a:lnTo>
                      <a:lnTo>
                        <a:pt x="463" y="118"/>
                      </a:lnTo>
                      <a:lnTo>
                        <a:pt x="451" y="95"/>
                      </a:lnTo>
                      <a:lnTo>
                        <a:pt x="439" y="71"/>
                      </a:lnTo>
                      <a:lnTo>
                        <a:pt x="427" y="71"/>
                      </a:lnTo>
                      <a:lnTo>
                        <a:pt x="415" y="59"/>
                      </a:lnTo>
                      <a:lnTo>
                        <a:pt x="403" y="47"/>
                      </a:lnTo>
                      <a:lnTo>
                        <a:pt x="380" y="35"/>
                      </a:lnTo>
                      <a:lnTo>
                        <a:pt x="368" y="23"/>
                      </a:lnTo>
                      <a:lnTo>
                        <a:pt x="344" y="23"/>
                      </a:lnTo>
                      <a:lnTo>
                        <a:pt x="320" y="12"/>
                      </a:lnTo>
                      <a:lnTo>
                        <a:pt x="308" y="12"/>
                      </a:lnTo>
                      <a:lnTo>
                        <a:pt x="285" y="12"/>
                      </a:lnTo>
                      <a:lnTo>
                        <a:pt x="261" y="0"/>
                      </a:lnTo>
                      <a:lnTo>
                        <a:pt x="237" y="0"/>
                      </a:lnTo>
                      <a:close/>
                    </a:path>
                  </a:pathLst>
                </a:custGeom>
                <a:solidFill>
                  <a:srgbClr val="0068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7" name="Freeform 133"/>
                <p:cNvSpPr>
                  <a:spLocks/>
                </p:cNvSpPr>
                <p:nvPr/>
              </p:nvSpPr>
              <p:spPr bwMode="auto">
                <a:xfrm>
                  <a:off x="2791" y="2831"/>
                  <a:ext cx="416" cy="249"/>
                </a:xfrm>
                <a:custGeom>
                  <a:avLst/>
                  <a:gdLst>
                    <a:gd name="T0" fmla="*/ 190 w 416"/>
                    <a:gd name="T1" fmla="*/ 0 h 249"/>
                    <a:gd name="T2" fmla="*/ 155 w 416"/>
                    <a:gd name="T3" fmla="*/ 11 h 249"/>
                    <a:gd name="T4" fmla="*/ 119 w 416"/>
                    <a:gd name="T5" fmla="*/ 23 h 249"/>
                    <a:gd name="T6" fmla="*/ 84 w 416"/>
                    <a:gd name="T7" fmla="*/ 35 h 249"/>
                    <a:gd name="T8" fmla="*/ 60 w 416"/>
                    <a:gd name="T9" fmla="*/ 47 h 249"/>
                    <a:gd name="T10" fmla="*/ 36 w 416"/>
                    <a:gd name="T11" fmla="*/ 71 h 249"/>
                    <a:gd name="T12" fmla="*/ 12 w 416"/>
                    <a:gd name="T13" fmla="*/ 94 h 249"/>
                    <a:gd name="T14" fmla="*/ 12 w 416"/>
                    <a:gd name="T15" fmla="*/ 118 h 249"/>
                    <a:gd name="T16" fmla="*/ 12 w 416"/>
                    <a:gd name="T17" fmla="*/ 142 h 249"/>
                    <a:gd name="T18" fmla="*/ 12 w 416"/>
                    <a:gd name="T19" fmla="*/ 166 h 249"/>
                    <a:gd name="T20" fmla="*/ 36 w 416"/>
                    <a:gd name="T21" fmla="*/ 189 h 249"/>
                    <a:gd name="T22" fmla="*/ 60 w 416"/>
                    <a:gd name="T23" fmla="*/ 213 h 249"/>
                    <a:gd name="T24" fmla="*/ 84 w 416"/>
                    <a:gd name="T25" fmla="*/ 225 h 249"/>
                    <a:gd name="T26" fmla="*/ 119 w 416"/>
                    <a:gd name="T27" fmla="*/ 237 h 249"/>
                    <a:gd name="T28" fmla="*/ 155 w 416"/>
                    <a:gd name="T29" fmla="*/ 249 h 249"/>
                    <a:gd name="T30" fmla="*/ 190 w 416"/>
                    <a:gd name="T31" fmla="*/ 249 h 249"/>
                    <a:gd name="T32" fmla="*/ 238 w 416"/>
                    <a:gd name="T33" fmla="*/ 249 h 249"/>
                    <a:gd name="T34" fmla="*/ 274 w 416"/>
                    <a:gd name="T35" fmla="*/ 249 h 249"/>
                    <a:gd name="T36" fmla="*/ 309 w 416"/>
                    <a:gd name="T37" fmla="*/ 237 h 249"/>
                    <a:gd name="T38" fmla="*/ 345 w 416"/>
                    <a:gd name="T39" fmla="*/ 225 h 249"/>
                    <a:gd name="T40" fmla="*/ 369 w 416"/>
                    <a:gd name="T41" fmla="*/ 213 h 249"/>
                    <a:gd name="T42" fmla="*/ 392 w 416"/>
                    <a:gd name="T43" fmla="*/ 189 h 249"/>
                    <a:gd name="T44" fmla="*/ 416 w 416"/>
                    <a:gd name="T45" fmla="*/ 166 h 249"/>
                    <a:gd name="T46" fmla="*/ 416 w 416"/>
                    <a:gd name="T47" fmla="*/ 142 h 249"/>
                    <a:gd name="T48" fmla="*/ 416 w 416"/>
                    <a:gd name="T49" fmla="*/ 118 h 249"/>
                    <a:gd name="T50" fmla="*/ 416 w 416"/>
                    <a:gd name="T51" fmla="*/ 94 h 249"/>
                    <a:gd name="T52" fmla="*/ 392 w 416"/>
                    <a:gd name="T53" fmla="*/ 71 h 249"/>
                    <a:gd name="T54" fmla="*/ 369 w 416"/>
                    <a:gd name="T55" fmla="*/ 47 h 249"/>
                    <a:gd name="T56" fmla="*/ 345 w 416"/>
                    <a:gd name="T57" fmla="*/ 35 h 249"/>
                    <a:gd name="T58" fmla="*/ 309 w 416"/>
                    <a:gd name="T59" fmla="*/ 23 h 249"/>
                    <a:gd name="T60" fmla="*/ 274 w 416"/>
                    <a:gd name="T61" fmla="*/ 11 h 249"/>
                    <a:gd name="T62" fmla="*/ 238 w 416"/>
                    <a:gd name="T63" fmla="*/ 0 h 24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16"/>
                    <a:gd name="T97" fmla="*/ 0 h 249"/>
                    <a:gd name="T98" fmla="*/ 416 w 416"/>
                    <a:gd name="T99" fmla="*/ 249 h 24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16" h="249">
                      <a:moveTo>
                        <a:pt x="214" y="0"/>
                      </a:moveTo>
                      <a:lnTo>
                        <a:pt x="190" y="0"/>
                      </a:lnTo>
                      <a:lnTo>
                        <a:pt x="167" y="11"/>
                      </a:lnTo>
                      <a:lnTo>
                        <a:pt x="155" y="11"/>
                      </a:lnTo>
                      <a:lnTo>
                        <a:pt x="131" y="11"/>
                      </a:lnTo>
                      <a:lnTo>
                        <a:pt x="119" y="23"/>
                      </a:lnTo>
                      <a:lnTo>
                        <a:pt x="95" y="23"/>
                      </a:lnTo>
                      <a:lnTo>
                        <a:pt x="84" y="35"/>
                      </a:lnTo>
                      <a:lnTo>
                        <a:pt x="72" y="47"/>
                      </a:lnTo>
                      <a:lnTo>
                        <a:pt x="60" y="47"/>
                      </a:lnTo>
                      <a:lnTo>
                        <a:pt x="36" y="59"/>
                      </a:lnTo>
                      <a:lnTo>
                        <a:pt x="36" y="71"/>
                      </a:lnTo>
                      <a:lnTo>
                        <a:pt x="24" y="83"/>
                      </a:lnTo>
                      <a:lnTo>
                        <a:pt x="12" y="94"/>
                      </a:lnTo>
                      <a:lnTo>
                        <a:pt x="12" y="106"/>
                      </a:lnTo>
                      <a:lnTo>
                        <a:pt x="12" y="118"/>
                      </a:lnTo>
                      <a:lnTo>
                        <a:pt x="0" y="130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24" y="178"/>
                      </a:lnTo>
                      <a:lnTo>
                        <a:pt x="36" y="189"/>
                      </a:lnTo>
                      <a:lnTo>
                        <a:pt x="36" y="201"/>
                      </a:lnTo>
                      <a:lnTo>
                        <a:pt x="60" y="213"/>
                      </a:lnTo>
                      <a:lnTo>
                        <a:pt x="72" y="213"/>
                      </a:lnTo>
                      <a:lnTo>
                        <a:pt x="84" y="225"/>
                      </a:lnTo>
                      <a:lnTo>
                        <a:pt x="95" y="237"/>
                      </a:lnTo>
                      <a:lnTo>
                        <a:pt x="119" y="237"/>
                      </a:lnTo>
                      <a:lnTo>
                        <a:pt x="131" y="249"/>
                      </a:lnTo>
                      <a:lnTo>
                        <a:pt x="155" y="249"/>
                      </a:lnTo>
                      <a:lnTo>
                        <a:pt x="167" y="249"/>
                      </a:lnTo>
                      <a:lnTo>
                        <a:pt x="190" y="249"/>
                      </a:lnTo>
                      <a:lnTo>
                        <a:pt x="214" y="249"/>
                      </a:lnTo>
                      <a:lnTo>
                        <a:pt x="238" y="249"/>
                      </a:lnTo>
                      <a:lnTo>
                        <a:pt x="250" y="249"/>
                      </a:lnTo>
                      <a:lnTo>
                        <a:pt x="274" y="249"/>
                      </a:lnTo>
                      <a:lnTo>
                        <a:pt x="297" y="249"/>
                      </a:lnTo>
                      <a:lnTo>
                        <a:pt x="309" y="237"/>
                      </a:lnTo>
                      <a:lnTo>
                        <a:pt x="333" y="237"/>
                      </a:lnTo>
                      <a:lnTo>
                        <a:pt x="345" y="225"/>
                      </a:lnTo>
                      <a:lnTo>
                        <a:pt x="357" y="213"/>
                      </a:lnTo>
                      <a:lnTo>
                        <a:pt x="369" y="213"/>
                      </a:lnTo>
                      <a:lnTo>
                        <a:pt x="380" y="201"/>
                      </a:lnTo>
                      <a:lnTo>
                        <a:pt x="392" y="189"/>
                      </a:lnTo>
                      <a:lnTo>
                        <a:pt x="404" y="178"/>
                      </a:lnTo>
                      <a:lnTo>
                        <a:pt x="416" y="166"/>
                      </a:lnTo>
                      <a:lnTo>
                        <a:pt x="416" y="154"/>
                      </a:lnTo>
                      <a:lnTo>
                        <a:pt x="416" y="142"/>
                      </a:lnTo>
                      <a:lnTo>
                        <a:pt x="416" y="130"/>
                      </a:lnTo>
                      <a:lnTo>
                        <a:pt x="416" y="118"/>
                      </a:lnTo>
                      <a:lnTo>
                        <a:pt x="416" y="106"/>
                      </a:lnTo>
                      <a:lnTo>
                        <a:pt x="416" y="94"/>
                      </a:lnTo>
                      <a:lnTo>
                        <a:pt x="404" y="83"/>
                      </a:lnTo>
                      <a:lnTo>
                        <a:pt x="392" y="71"/>
                      </a:lnTo>
                      <a:lnTo>
                        <a:pt x="380" y="59"/>
                      </a:lnTo>
                      <a:lnTo>
                        <a:pt x="369" y="47"/>
                      </a:lnTo>
                      <a:lnTo>
                        <a:pt x="357" y="47"/>
                      </a:lnTo>
                      <a:lnTo>
                        <a:pt x="345" y="35"/>
                      </a:lnTo>
                      <a:lnTo>
                        <a:pt x="333" y="23"/>
                      </a:lnTo>
                      <a:lnTo>
                        <a:pt x="309" y="23"/>
                      </a:lnTo>
                      <a:lnTo>
                        <a:pt x="297" y="11"/>
                      </a:lnTo>
                      <a:lnTo>
                        <a:pt x="274" y="11"/>
                      </a:lnTo>
                      <a:lnTo>
                        <a:pt x="250" y="11"/>
                      </a:lnTo>
                      <a:lnTo>
                        <a:pt x="238" y="0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00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8" name="Freeform 134"/>
                <p:cNvSpPr>
                  <a:spLocks/>
                </p:cNvSpPr>
                <p:nvPr/>
              </p:nvSpPr>
              <p:spPr bwMode="auto">
                <a:xfrm>
                  <a:off x="2815" y="2842"/>
                  <a:ext cx="368" cy="226"/>
                </a:xfrm>
                <a:custGeom>
                  <a:avLst/>
                  <a:gdLst>
                    <a:gd name="T0" fmla="*/ 166 w 368"/>
                    <a:gd name="T1" fmla="*/ 0 h 226"/>
                    <a:gd name="T2" fmla="*/ 131 w 368"/>
                    <a:gd name="T3" fmla="*/ 12 h 226"/>
                    <a:gd name="T4" fmla="*/ 107 w 368"/>
                    <a:gd name="T5" fmla="*/ 24 h 226"/>
                    <a:gd name="T6" fmla="*/ 71 w 368"/>
                    <a:gd name="T7" fmla="*/ 36 h 226"/>
                    <a:gd name="T8" fmla="*/ 48 w 368"/>
                    <a:gd name="T9" fmla="*/ 48 h 226"/>
                    <a:gd name="T10" fmla="*/ 24 w 368"/>
                    <a:gd name="T11" fmla="*/ 60 h 226"/>
                    <a:gd name="T12" fmla="*/ 12 w 368"/>
                    <a:gd name="T13" fmla="*/ 83 h 226"/>
                    <a:gd name="T14" fmla="*/ 12 w 368"/>
                    <a:gd name="T15" fmla="*/ 107 h 226"/>
                    <a:gd name="T16" fmla="*/ 12 w 368"/>
                    <a:gd name="T17" fmla="*/ 131 h 226"/>
                    <a:gd name="T18" fmla="*/ 12 w 368"/>
                    <a:gd name="T19" fmla="*/ 155 h 226"/>
                    <a:gd name="T20" fmla="*/ 24 w 368"/>
                    <a:gd name="T21" fmla="*/ 167 h 226"/>
                    <a:gd name="T22" fmla="*/ 48 w 368"/>
                    <a:gd name="T23" fmla="*/ 190 h 226"/>
                    <a:gd name="T24" fmla="*/ 71 w 368"/>
                    <a:gd name="T25" fmla="*/ 202 h 226"/>
                    <a:gd name="T26" fmla="*/ 107 w 368"/>
                    <a:gd name="T27" fmla="*/ 214 h 226"/>
                    <a:gd name="T28" fmla="*/ 131 w 368"/>
                    <a:gd name="T29" fmla="*/ 226 h 226"/>
                    <a:gd name="T30" fmla="*/ 166 w 368"/>
                    <a:gd name="T31" fmla="*/ 226 h 226"/>
                    <a:gd name="T32" fmla="*/ 214 w 368"/>
                    <a:gd name="T33" fmla="*/ 226 h 226"/>
                    <a:gd name="T34" fmla="*/ 238 w 368"/>
                    <a:gd name="T35" fmla="*/ 226 h 226"/>
                    <a:gd name="T36" fmla="*/ 273 w 368"/>
                    <a:gd name="T37" fmla="*/ 214 h 226"/>
                    <a:gd name="T38" fmla="*/ 309 w 368"/>
                    <a:gd name="T39" fmla="*/ 202 h 226"/>
                    <a:gd name="T40" fmla="*/ 333 w 368"/>
                    <a:gd name="T41" fmla="*/ 190 h 226"/>
                    <a:gd name="T42" fmla="*/ 345 w 368"/>
                    <a:gd name="T43" fmla="*/ 167 h 226"/>
                    <a:gd name="T44" fmla="*/ 368 w 368"/>
                    <a:gd name="T45" fmla="*/ 155 h 226"/>
                    <a:gd name="T46" fmla="*/ 368 w 368"/>
                    <a:gd name="T47" fmla="*/ 131 h 226"/>
                    <a:gd name="T48" fmla="*/ 368 w 368"/>
                    <a:gd name="T49" fmla="*/ 107 h 226"/>
                    <a:gd name="T50" fmla="*/ 368 w 368"/>
                    <a:gd name="T51" fmla="*/ 83 h 226"/>
                    <a:gd name="T52" fmla="*/ 345 w 368"/>
                    <a:gd name="T53" fmla="*/ 60 h 226"/>
                    <a:gd name="T54" fmla="*/ 333 w 368"/>
                    <a:gd name="T55" fmla="*/ 48 h 226"/>
                    <a:gd name="T56" fmla="*/ 309 w 368"/>
                    <a:gd name="T57" fmla="*/ 36 h 226"/>
                    <a:gd name="T58" fmla="*/ 273 w 368"/>
                    <a:gd name="T59" fmla="*/ 24 h 226"/>
                    <a:gd name="T60" fmla="*/ 238 w 368"/>
                    <a:gd name="T61" fmla="*/ 12 h 226"/>
                    <a:gd name="T62" fmla="*/ 214 w 368"/>
                    <a:gd name="T63" fmla="*/ 0 h 22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8"/>
                    <a:gd name="T97" fmla="*/ 0 h 226"/>
                    <a:gd name="T98" fmla="*/ 368 w 368"/>
                    <a:gd name="T99" fmla="*/ 226 h 22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8" h="226">
                      <a:moveTo>
                        <a:pt x="190" y="0"/>
                      </a:moveTo>
                      <a:lnTo>
                        <a:pt x="166" y="0"/>
                      </a:lnTo>
                      <a:lnTo>
                        <a:pt x="155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24"/>
                      </a:lnTo>
                      <a:lnTo>
                        <a:pt x="83" y="24"/>
                      </a:lnTo>
                      <a:lnTo>
                        <a:pt x="71" y="36"/>
                      </a:lnTo>
                      <a:lnTo>
                        <a:pt x="60" y="36"/>
                      </a:lnTo>
                      <a:lnTo>
                        <a:pt x="48" y="48"/>
                      </a:lnTo>
                      <a:lnTo>
                        <a:pt x="36" y="60"/>
                      </a:lnTo>
                      <a:lnTo>
                        <a:pt x="24" y="60"/>
                      </a:lnTo>
                      <a:lnTo>
                        <a:pt x="24" y="72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12" y="107"/>
                      </a:lnTo>
                      <a:lnTo>
                        <a:pt x="0" y="119"/>
                      </a:lnTo>
                      <a:lnTo>
                        <a:pt x="12" y="131"/>
                      </a:lnTo>
                      <a:lnTo>
                        <a:pt x="12" y="143"/>
                      </a:lnTo>
                      <a:lnTo>
                        <a:pt x="12" y="155"/>
                      </a:lnTo>
                      <a:lnTo>
                        <a:pt x="24" y="167"/>
                      </a:lnTo>
                      <a:lnTo>
                        <a:pt x="36" y="178"/>
                      </a:lnTo>
                      <a:lnTo>
                        <a:pt x="48" y="190"/>
                      </a:lnTo>
                      <a:lnTo>
                        <a:pt x="60" y="202"/>
                      </a:lnTo>
                      <a:lnTo>
                        <a:pt x="71" y="202"/>
                      </a:lnTo>
                      <a:lnTo>
                        <a:pt x="83" y="214"/>
                      </a:lnTo>
                      <a:lnTo>
                        <a:pt x="107" y="214"/>
                      </a:lnTo>
                      <a:lnTo>
                        <a:pt x="119" y="226"/>
                      </a:lnTo>
                      <a:lnTo>
                        <a:pt x="131" y="226"/>
                      </a:lnTo>
                      <a:lnTo>
                        <a:pt x="155" y="226"/>
                      </a:lnTo>
                      <a:lnTo>
                        <a:pt x="166" y="226"/>
                      </a:lnTo>
                      <a:lnTo>
                        <a:pt x="190" y="226"/>
                      </a:lnTo>
                      <a:lnTo>
                        <a:pt x="214" y="226"/>
                      </a:lnTo>
                      <a:lnTo>
                        <a:pt x="226" y="226"/>
                      </a:lnTo>
                      <a:lnTo>
                        <a:pt x="238" y="226"/>
                      </a:lnTo>
                      <a:lnTo>
                        <a:pt x="261" y="226"/>
                      </a:lnTo>
                      <a:lnTo>
                        <a:pt x="273" y="214"/>
                      </a:lnTo>
                      <a:lnTo>
                        <a:pt x="297" y="214"/>
                      </a:lnTo>
                      <a:lnTo>
                        <a:pt x="309" y="202"/>
                      </a:lnTo>
                      <a:lnTo>
                        <a:pt x="321" y="202"/>
                      </a:lnTo>
                      <a:lnTo>
                        <a:pt x="333" y="190"/>
                      </a:lnTo>
                      <a:lnTo>
                        <a:pt x="345" y="178"/>
                      </a:lnTo>
                      <a:lnTo>
                        <a:pt x="345" y="167"/>
                      </a:lnTo>
                      <a:lnTo>
                        <a:pt x="356" y="167"/>
                      </a:lnTo>
                      <a:lnTo>
                        <a:pt x="368" y="155"/>
                      </a:lnTo>
                      <a:lnTo>
                        <a:pt x="368" y="143"/>
                      </a:lnTo>
                      <a:lnTo>
                        <a:pt x="368" y="131"/>
                      </a:lnTo>
                      <a:lnTo>
                        <a:pt x="368" y="119"/>
                      </a:lnTo>
                      <a:lnTo>
                        <a:pt x="368" y="107"/>
                      </a:lnTo>
                      <a:lnTo>
                        <a:pt x="368" y="95"/>
                      </a:lnTo>
                      <a:lnTo>
                        <a:pt x="368" y="83"/>
                      </a:lnTo>
                      <a:lnTo>
                        <a:pt x="356" y="72"/>
                      </a:lnTo>
                      <a:lnTo>
                        <a:pt x="345" y="60"/>
                      </a:lnTo>
                      <a:lnTo>
                        <a:pt x="333" y="48"/>
                      </a:lnTo>
                      <a:lnTo>
                        <a:pt x="321" y="36"/>
                      </a:lnTo>
                      <a:lnTo>
                        <a:pt x="309" y="36"/>
                      </a:lnTo>
                      <a:lnTo>
                        <a:pt x="297" y="24"/>
                      </a:lnTo>
                      <a:lnTo>
                        <a:pt x="273" y="24"/>
                      </a:lnTo>
                      <a:lnTo>
                        <a:pt x="261" y="12"/>
                      </a:lnTo>
                      <a:lnTo>
                        <a:pt x="238" y="12"/>
                      </a:lnTo>
                      <a:lnTo>
                        <a:pt x="226" y="12"/>
                      </a:lnTo>
                      <a:lnTo>
                        <a:pt x="214" y="0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rgbClr val="0065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9" name="Freeform 135"/>
                <p:cNvSpPr>
                  <a:spLocks/>
                </p:cNvSpPr>
                <p:nvPr/>
              </p:nvSpPr>
              <p:spPr bwMode="auto">
                <a:xfrm>
                  <a:off x="2839" y="2854"/>
                  <a:ext cx="321" cy="202"/>
                </a:xfrm>
                <a:custGeom>
                  <a:avLst/>
                  <a:gdLst>
                    <a:gd name="T0" fmla="*/ 154 w 321"/>
                    <a:gd name="T1" fmla="*/ 0 h 202"/>
                    <a:gd name="T2" fmla="*/ 119 w 321"/>
                    <a:gd name="T3" fmla="*/ 12 h 202"/>
                    <a:gd name="T4" fmla="*/ 95 w 321"/>
                    <a:gd name="T5" fmla="*/ 24 h 202"/>
                    <a:gd name="T6" fmla="*/ 59 w 321"/>
                    <a:gd name="T7" fmla="*/ 24 h 202"/>
                    <a:gd name="T8" fmla="*/ 47 w 321"/>
                    <a:gd name="T9" fmla="*/ 48 h 202"/>
                    <a:gd name="T10" fmla="*/ 24 w 321"/>
                    <a:gd name="T11" fmla="*/ 60 h 202"/>
                    <a:gd name="T12" fmla="*/ 12 w 321"/>
                    <a:gd name="T13" fmla="*/ 71 h 202"/>
                    <a:gd name="T14" fmla="*/ 12 w 321"/>
                    <a:gd name="T15" fmla="*/ 95 h 202"/>
                    <a:gd name="T16" fmla="*/ 12 w 321"/>
                    <a:gd name="T17" fmla="*/ 119 h 202"/>
                    <a:gd name="T18" fmla="*/ 12 w 321"/>
                    <a:gd name="T19" fmla="*/ 131 h 202"/>
                    <a:gd name="T20" fmla="*/ 24 w 321"/>
                    <a:gd name="T21" fmla="*/ 155 h 202"/>
                    <a:gd name="T22" fmla="*/ 47 w 321"/>
                    <a:gd name="T23" fmla="*/ 166 h 202"/>
                    <a:gd name="T24" fmla="*/ 59 w 321"/>
                    <a:gd name="T25" fmla="*/ 178 h 202"/>
                    <a:gd name="T26" fmla="*/ 95 w 321"/>
                    <a:gd name="T27" fmla="*/ 190 h 202"/>
                    <a:gd name="T28" fmla="*/ 119 w 321"/>
                    <a:gd name="T29" fmla="*/ 202 h 202"/>
                    <a:gd name="T30" fmla="*/ 154 w 321"/>
                    <a:gd name="T31" fmla="*/ 202 h 202"/>
                    <a:gd name="T32" fmla="*/ 178 w 321"/>
                    <a:gd name="T33" fmla="*/ 202 h 202"/>
                    <a:gd name="T34" fmla="*/ 214 w 321"/>
                    <a:gd name="T35" fmla="*/ 202 h 202"/>
                    <a:gd name="T36" fmla="*/ 237 w 321"/>
                    <a:gd name="T37" fmla="*/ 190 h 202"/>
                    <a:gd name="T38" fmla="*/ 261 w 321"/>
                    <a:gd name="T39" fmla="*/ 178 h 202"/>
                    <a:gd name="T40" fmla="*/ 285 w 321"/>
                    <a:gd name="T41" fmla="*/ 166 h 202"/>
                    <a:gd name="T42" fmla="*/ 309 w 321"/>
                    <a:gd name="T43" fmla="*/ 155 h 202"/>
                    <a:gd name="T44" fmla="*/ 321 w 321"/>
                    <a:gd name="T45" fmla="*/ 131 h 202"/>
                    <a:gd name="T46" fmla="*/ 321 w 321"/>
                    <a:gd name="T47" fmla="*/ 119 h 202"/>
                    <a:gd name="T48" fmla="*/ 321 w 321"/>
                    <a:gd name="T49" fmla="*/ 95 h 202"/>
                    <a:gd name="T50" fmla="*/ 321 w 321"/>
                    <a:gd name="T51" fmla="*/ 71 h 202"/>
                    <a:gd name="T52" fmla="*/ 309 w 321"/>
                    <a:gd name="T53" fmla="*/ 60 h 202"/>
                    <a:gd name="T54" fmla="*/ 285 w 321"/>
                    <a:gd name="T55" fmla="*/ 48 h 202"/>
                    <a:gd name="T56" fmla="*/ 261 w 321"/>
                    <a:gd name="T57" fmla="*/ 24 h 202"/>
                    <a:gd name="T58" fmla="*/ 237 w 321"/>
                    <a:gd name="T59" fmla="*/ 24 h 202"/>
                    <a:gd name="T60" fmla="*/ 214 w 321"/>
                    <a:gd name="T61" fmla="*/ 12 h 202"/>
                    <a:gd name="T62" fmla="*/ 178 w 321"/>
                    <a:gd name="T63" fmla="*/ 0 h 2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21"/>
                    <a:gd name="T97" fmla="*/ 0 h 202"/>
                    <a:gd name="T98" fmla="*/ 321 w 321"/>
                    <a:gd name="T99" fmla="*/ 202 h 2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21" h="202">
                      <a:moveTo>
                        <a:pt x="166" y="0"/>
                      </a:moveTo>
                      <a:lnTo>
                        <a:pt x="154" y="0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95" y="24"/>
                      </a:lnTo>
                      <a:lnTo>
                        <a:pt x="71" y="24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47" y="48"/>
                      </a:lnTo>
                      <a:lnTo>
                        <a:pt x="36" y="48"/>
                      </a:lnTo>
                      <a:lnTo>
                        <a:pt x="24" y="60"/>
                      </a:lnTo>
                      <a:lnTo>
                        <a:pt x="24" y="71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0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4" y="143"/>
                      </a:lnTo>
                      <a:lnTo>
                        <a:pt x="24" y="155"/>
                      </a:lnTo>
                      <a:lnTo>
                        <a:pt x="36" y="166"/>
                      </a:lnTo>
                      <a:lnTo>
                        <a:pt x="47" y="166"/>
                      </a:lnTo>
                      <a:lnTo>
                        <a:pt x="47" y="178"/>
                      </a:lnTo>
                      <a:lnTo>
                        <a:pt x="59" y="178"/>
                      </a:lnTo>
                      <a:lnTo>
                        <a:pt x="71" y="190"/>
                      </a:lnTo>
                      <a:lnTo>
                        <a:pt x="95" y="190"/>
                      </a:lnTo>
                      <a:lnTo>
                        <a:pt x="107" y="202"/>
                      </a:lnTo>
                      <a:lnTo>
                        <a:pt x="119" y="202"/>
                      </a:lnTo>
                      <a:lnTo>
                        <a:pt x="131" y="202"/>
                      </a:lnTo>
                      <a:lnTo>
                        <a:pt x="154" y="202"/>
                      </a:lnTo>
                      <a:lnTo>
                        <a:pt x="166" y="202"/>
                      </a:lnTo>
                      <a:lnTo>
                        <a:pt x="178" y="202"/>
                      </a:lnTo>
                      <a:lnTo>
                        <a:pt x="202" y="202"/>
                      </a:lnTo>
                      <a:lnTo>
                        <a:pt x="214" y="202"/>
                      </a:lnTo>
                      <a:lnTo>
                        <a:pt x="226" y="202"/>
                      </a:lnTo>
                      <a:lnTo>
                        <a:pt x="237" y="190"/>
                      </a:lnTo>
                      <a:lnTo>
                        <a:pt x="249" y="190"/>
                      </a:lnTo>
                      <a:lnTo>
                        <a:pt x="261" y="178"/>
                      </a:lnTo>
                      <a:lnTo>
                        <a:pt x="273" y="178"/>
                      </a:lnTo>
                      <a:lnTo>
                        <a:pt x="285" y="166"/>
                      </a:lnTo>
                      <a:lnTo>
                        <a:pt x="297" y="166"/>
                      </a:lnTo>
                      <a:lnTo>
                        <a:pt x="309" y="155"/>
                      </a:lnTo>
                      <a:lnTo>
                        <a:pt x="309" y="143"/>
                      </a:lnTo>
                      <a:lnTo>
                        <a:pt x="321" y="131"/>
                      </a:lnTo>
                      <a:lnTo>
                        <a:pt x="321" y="119"/>
                      </a:lnTo>
                      <a:lnTo>
                        <a:pt x="321" y="107"/>
                      </a:lnTo>
                      <a:lnTo>
                        <a:pt x="321" y="95"/>
                      </a:lnTo>
                      <a:lnTo>
                        <a:pt x="321" y="83"/>
                      </a:lnTo>
                      <a:lnTo>
                        <a:pt x="321" y="71"/>
                      </a:lnTo>
                      <a:lnTo>
                        <a:pt x="309" y="71"/>
                      </a:lnTo>
                      <a:lnTo>
                        <a:pt x="309" y="60"/>
                      </a:lnTo>
                      <a:lnTo>
                        <a:pt x="297" y="48"/>
                      </a:lnTo>
                      <a:lnTo>
                        <a:pt x="285" y="48"/>
                      </a:lnTo>
                      <a:lnTo>
                        <a:pt x="273" y="36"/>
                      </a:lnTo>
                      <a:lnTo>
                        <a:pt x="261" y="24"/>
                      </a:lnTo>
                      <a:lnTo>
                        <a:pt x="249" y="24"/>
                      </a:lnTo>
                      <a:lnTo>
                        <a:pt x="237" y="24"/>
                      </a:lnTo>
                      <a:lnTo>
                        <a:pt x="226" y="12"/>
                      </a:lnTo>
                      <a:lnTo>
                        <a:pt x="214" y="12"/>
                      </a:lnTo>
                      <a:lnTo>
                        <a:pt x="202" y="12"/>
                      </a:lnTo>
                      <a:lnTo>
                        <a:pt x="178" y="0"/>
                      </a:lnTo>
                      <a:lnTo>
                        <a:pt x="166" y="0"/>
                      </a:lnTo>
                      <a:close/>
                    </a:path>
                  </a:pathLst>
                </a:custGeom>
                <a:solidFill>
                  <a:srgbClr val="00646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0" name="Freeform 136"/>
                <p:cNvSpPr>
                  <a:spLocks/>
                </p:cNvSpPr>
                <p:nvPr/>
              </p:nvSpPr>
              <p:spPr bwMode="auto">
                <a:xfrm>
                  <a:off x="2863" y="2866"/>
                  <a:ext cx="273" cy="178"/>
                </a:xfrm>
                <a:custGeom>
                  <a:avLst/>
                  <a:gdLst>
                    <a:gd name="T0" fmla="*/ 130 w 273"/>
                    <a:gd name="T1" fmla="*/ 0 h 178"/>
                    <a:gd name="T2" fmla="*/ 95 w 273"/>
                    <a:gd name="T3" fmla="*/ 12 h 178"/>
                    <a:gd name="T4" fmla="*/ 71 w 273"/>
                    <a:gd name="T5" fmla="*/ 12 h 178"/>
                    <a:gd name="T6" fmla="*/ 59 w 273"/>
                    <a:gd name="T7" fmla="*/ 24 h 178"/>
                    <a:gd name="T8" fmla="*/ 35 w 273"/>
                    <a:gd name="T9" fmla="*/ 36 h 178"/>
                    <a:gd name="T10" fmla="*/ 23 w 273"/>
                    <a:gd name="T11" fmla="*/ 48 h 178"/>
                    <a:gd name="T12" fmla="*/ 12 w 273"/>
                    <a:gd name="T13" fmla="*/ 71 h 178"/>
                    <a:gd name="T14" fmla="*/ 12 w 273"/>
                    <a:gd name="T15" fmla="*/ 83 h 178"/>
                    <a:gd name="T16" fmla="*/ 12 w 273"/>
                    <a:gd name="T17" fmla="*/ 107 h 178"/>
                    <a:gd name="T18" fmla="*/ 12 w 273"/>
                    <a:gd name="T19" fmla="*/ 119 h 178"/>
                    <a:gd name="T20" fmla="*/ 23 w 273"/>
                    <a:gd name="T21" fmla="*/ 131 h 178"/>
                    <a:gd name="T22" fmla="*/ 35 w 273"/>
                    <a:gd name="T23" fmla="*/ 154 h 178"/>
                    <a:gd name="T24" fmla="*/ 59 w 273"/>
                    <a:gd name="T25" fmla="*/ 166 h 178"/>
                    <a:gd name="T26" fmla="*/ 71 w 273"/>
                    <a:gd name="T27" fmla="*/ 166 h 178"/>
                    <a:gd name="T28" fmla="*/ 95 w 273"/>
                    <a:gd name="T29" fmla="*/ 178 h 178"/>
                    <a:gd name="T30" fmla="*/ 130 w 273"/>
                    <a:gd name="T31" fmla="*/ 178 h 178"/>
                    <a:gd name="T32" fmla="*/ 154 w 273"/>
                    <a:gd name="T33" fmla="*/ 178 h 178"/>
                    <a:gd name="T34" fmla="*/ 178 w 273"/>
                    <a:gd name="T35" fmla="*/ 178 h 178"/>
                    <a:gd name="T36" fmla="*/ 202 w 273"/>
                    <a:gd name="T37" fmla="*/ 166 h 178"/>
                    <a:gd name="T38" fmla="*/ 225 w 273"/>
                    <a:gd name="T39" fmla="*/ 166 h 178"/>
                    <a:gd name="T40" fmla="*/ 249 w 273"/>
                    <a:gd name="T41" fmla="*/ 154 h 178"/>
                    <a:gd name="T42" fmla="*/ 261 w 273"/>
                    <a:gd name="T43" fmla="*/ 131 h 178"/>
                    <a:gd name="T44" fmla="*/ 273 w 273"/>
                    <a:gd name="T45" fmla="*/ 119 h 178"/>
                    <a:gd name="T46" fmla="*/ 273 w 273"/>
                    <a:gd name="T47" fmla="*/ 107 h 178"/>
                    <a:gd name="T48" fmla="*/ 273 w 273"/>
                    <a:gd name="T49" fmla="*/ 83 h 178"/>
                    <a:gd name="T50" fmla="*/ 273 w 273"/>
                    <a:gd name="T51" fmla="*/ 71 h 178"/>
                    <a:gd name="T52" fmla="*/ 261 w 273"/>
                    <a:gd name="T53" fmla="*/ 48 h 178"/>
                    <a:gd name="T54" fmla="*/ 249 w 273"/>
                    <a:gd name="T55" fmla="*/ 36 h 178"/>
                    <a:gd name="T56" fmla="*/ 225 w 273"/>
                    <a:gd name="T57" fmla="*/ 24 h 178"/>
                    <a:gd name="T58" fmla="*/ 202 w 273"/>
                    <a:gd name="T59" fmla="*/ 12 h 178"/>
                    <a:gd name="T60" fmla="*/ 178 w 273"/>
                    <a:gd name="T61" fmla="*/ 12 h 178"/>
                    <a:gd name="T62" fmla="*/ 154 w 273"/>
                    <a:gd name="T63" fmla="*/ 0 h 1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"/>
                    <a:gd name="T97" fmla="*/ 0 h 178"/>
                    <a:gd name="T98" fmla="*/ 273 w 273"/>
                    <a:gd name="T99" fmla="*/ 178 h 1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" h="178">
                      <a:moveTo>
                        <a:pt x="142" y="0"/>
                      </a:moveTo>
                      <a:lnTo>
                        <a:pt x="130" y="0"/>
                      </a:lnTo>
                      <a:lnTo>
                        <a:pt x="118" y="12"/>
                      </a:lnTo>
                      <a:lnTo>
                        <a:pt x="95" y="12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35" y="36"/>
                      </a:lnTo>
                      <a:lnTo>
                        <a:pt x="23" y="48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0" y="95"/>
                      </a:lnTo>
                      <a:lnTo>
                        <a:pt x="12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3" y="131"/>
                      </a:lnTo>
                      <a:lnTo>
                        <a:pt x="23" y="143"/>
                      </a:lnTo>
                      <a:lnTo>
                        <a:pt x="35" y="154"/>
                      </a:lnTo>
                      <a:lnTo>
                        <a:pt x="47" y="154"/>
                      </a:lnTo>
                      <a:lnTo>
                        <a:pt x="59" y="166"/>
                      </a:lnTo>
                      <a:lnTo>
                        <a:pt x="71" y="166"/>
                      </a:lnTo>
                      <a:lnTo>
                        <a:pt x="83" y="178"/>
                      </a:lnTo>
                      <a:lnTo>
                        <a:pt x="95" y="178"/>
                      </a:lnTo>
                      <a:lnTo>
                        <a:pt x="118" y="178"/>
                      </a:lnTo>
                      <a:lnTo>
                        <a:pt x="130" y="178"/>
                      </a:lnTo>
                      <a:lnTo>
                        <a:pt x="142" y="178"/>
                      </a:lnTo>
                      <a:lnTo>
                        <a:pt x="154" y="178"/>
                      </a:lnTo>
                      <a:lnTo>
                        <a:pt x="166" y="178"/>
                      </a:lnTo>
                      <a:lnTo>
                        <a:pt x="178" y="178"/>
                      </a:lnTo>
                      <a:lnTo>
                        <a:pt x="190" y="178"/>
                      </a:lnTo>
                      <a:lnTo>
                        <a:pt x="202" y="166"/>
                      </a:lnTo>
                      <a:lnTo>
                        <a:pt x="213" y="166"/>
                      </a:lnTo>
                      <a:lnTo>
                        <a:pt x="225" y="166"/>
                      </a:lnTo>
                      <a:lnTo>
                        <a:pt x="237" y="154"/>
                      </a:lnTo>
                      <a:lnTo>
                        <a:pt x="249" y="154"/>
                      </a:lnTo>
                      <a:lnTo>
                        <a:pt x="249" y="143"/>
                      </a:lnTo>
                      <a:lnTo>
                        <a:pt x="261" y="131"/>
                      </a:lnTo>
                      <a:lnTo>
                        <a:pt x="273" y="119"/>
                      </a:lnTo>
                      <a:lnTo>
                        <a:pt x="273" y="107"/>
                      </a:lnTo>
                      <a:lnTo>
                        <a:pt x="273" y="95"/>
                      </a:lnTo>
                      <a:lnTo>
                        <a:pt x="273" y="83"/>
                      </a:lnTo>
                      <a:lnTo>
                        <a:pt x="273" y="71"/>
                      </a:lnTo>
                      <a:lnTo>
                        <a:pt x="261" y="59"/>
                      </a:lnTo>
                      <a:lnTo>
                        <a:pt x="261" y="48"/>
                      </a:lnTo>
                      <a:lnTo>
                        <a:pt x="249" y="48"/>
                      </a:lnTo>
                      <a:lnTo>
                        <a:pt x="249" y="36"/>
                      </a:lnTo>
                      <a:lnTo>
                        <a:pt x="237" y="36"/>
                      </a:lnTo>
                      <a:lnTo>
                        <a:pt x="225" y="24"/>
                      </a:lnTo>
                      <a:lnTo>
                        <a:pt x="213" y="24"/>
                      </a:lnTo>
                      <a:lnTo>
                        <a:pt x="202" y="12"/>
                      </a:lnTo>
                      <a:lnTo>
                        <a:pt x="190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54" y="0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solidFill>
                  <a:srgbClr val="00626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1" name="Freeform 137"/>
                <p:cNvSpPr>
                  <a:spLocks/>
                </p:cNvSpPr>
                <p:nvPr/>
              </p:nvSpPr>
              <p:spPr bwMode="auto">
                <a:xfrm>
                  <a:off x="2886" y="2890"/>
                  <a:ext cx="226" cy="130"/>
                </a:xfrm>
                <a:custGeom>
                  <a:avLst/>
                  <a:gdLst>
                    <a:gd name="T0" fmla="*/ 107 w 226"/>
                    <a:gd name="T1" fmla="*/ 0 h 130"/>
                    <a:gd name="T2" fmla="*/ 84 w 226"/>
                    <a:gd name="T3" fmla="*/ 12 h 130"/>
                    <a:gd name="T4" fmla="*/ 60 w 226"/>
                    <a:gd name="T5" fmla="*/ 12 h 130"/>
                    <a:gd name="T6" fmla="*/ 48 w 226"/>
                    <a:gd name="T7" fmla="*/ 24 h 130"/>
                    <a:gd name="T8" fmla="*/ 36 w 226"/>
                    <a:gd name="T9" fmla="*/ 24 h 130"/>
                    <a:gd name="T10" fmla="*/ 24 w 226"/>
                    <a:gd name="T11" fmla="*/ 35 h 130"/>
                    <a:gd name="T12" fmla="*/ 12 w 226"/>
                    <a:gd name="T13" fmla="*/ 47 h 130"/>
                    <a:gd name="T14" fmla="*/ 12 w 226"/>
                    <a:gd name="T15" fmla="*/ 59 h 130"/>
                    <a:gd name="T16" fmla="*/ 12 w 226"/>
                    <a:gd name="T17" fmla="*/ 83 h 130"/>
                    <a:gd name="T18" fmla="*/ 12 w 226"/>
                    <a:gd name="T19" fmla="*/ 95 h 130"/>
                    <a:gd name="T20" fmla="*/ 24 w 226"/>
                    <a:gd name="T21" fmla="*/ 107 h 130"/>
                    <a:gd name="T22" fmla="*/ 36 w 226"/>
                    <a:gd name="T23" fmla="*/ 107 h 130"/>
                    <a:gd name="T24" fmla="*/ 48 w 226"/>
                    <a:gd name="T25" fmla="*/ 119 h 130"/>
                    <a:gd name="T26" fmla="*/ 60 w 226"/>
                    <a:gd name="T27" fmla="*/ 130 h 130"/>
                    <a:gd name="T28" fmla="*/ 84 w 226"/>
                    <a:gd name="T29" fmla="*/ 130 h 130"/>
                    <a:gd name="T30" fmla="*/ 107 w 226"/>
                    <a:gd name="T31" fmla="*/ 130 h 130"/>
                    <a:gd name="T32" fmla="*/ 131 w 226"/>
                    <a:gd name="T33" fmla="*/ 130 h 130"/>
                    <a:gd name="T34" fmla="*/ 155 w 226"/>
                    <a:gd name="T35" fmla="*/ 130 h 130"/>
                    <a:gd name="T36" fmla="*/ 167 w 226"/>
                    <a:gd name="T37" fmla="*/ 130 h 130"/>
                    <a:gd name="T38" fmla="*/ 190 w 226"/>
                    <a:gd name="T39" fmla="*/ 119 h 130"/>
                    <a:gd name="T40" fmla="*/ 202 w 226"/>
                    <a:gd name="T41" fmla="*/ 107 h 130"/>
                    <a:gd name="T42" fmla="*/ 214 w 226"/>
                    <a:gd name="T43" fmla="*/ 107 h 130"/>
                    <a:gd name="T44" fmla="*/ 226 w 226"/>
                    <a:gd name="T45" fmla="*/ 95 h 130"/>
                    <a:gd name="T46" fmla="*/ 226 w 226"/>
                    <a:gd name="T47" fmla="*/ 83 h 130"/>
                    <a:gd name="T48" fmla="*/ 226 w 226"/>
                    <a:gd name="T49" fmla="*/ 59 h 130"/>
                    <a:gd name="T50" fmla="*/ 226 w 226"/>
                    <a:gd name="T51" fmla="*/ 47 h 130"/>
                    <a:gd name="T52" fmla="*/ 214 w 226"/>
                    <a:gd name="T53" fmla="*/ 35 h 130"/>
                    <a:gd name="T54" fmla="*/ 202 w 226"/>
                    <a:gd name="T55" fmla="*/ 24 h 130"/>
                    <a:gd name="T56" fmla="*/ 190 w 226"/>
                    <a:gd name="T57" fmla="*/ 24 h 130"/>
                    <a:gd name="T58" fmla="*/ 167 w 226"/>
                    <a:gd name="T59" fmla="*/ 12 h 130"/>
                    <a:gd name="T60" fmla="*/ 155 w 226"/>
                    <a:gd name="T61" fmla="*/ 12 h 130"/>
                    <a:gd name="T62" fmla="*/ 131 w 226"/>
                    <a:gd name="T63" fmla="*/ 0 h 13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6"/>
                    <a:gd name="T97" fmla="*/ 0 h 130"/>
                    <a:gd name="T98" fmla="*/ 226 w 226"/>
                    <a:gd name="T99" fmla="*/ 130 h 13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6" h="130">
                      <a:moveTo>
                        <a:pt x="119" y="0"/>
                      </a:moveTo>
                      <a:lnTo>
                        <a:pt x="107" y="0"/>
                      </a:lnTo>
                      <a:lnTo>
                        <a:pt x="95" y="12"/>
                      </a:lnTo>
                      <a:lnTo>
                        <a:pt x="84" y="12"/>
                      </a:lnTo>
                      <a:lnTo>
                        <a:pt x="72" y="12"/>
                      </a:lnTo>
                      <a:lnTo>
                        <a:pt x="60" y="12"/>
                      </a:lnTo>
                      <a:lnTo>
                        <a:pt x="48" y="24"/>
                      </a:lnTo>
                      <a:lnTo>
                        <a:pt x="36" y="24"/>
                      </a:lnTo>
                      <a:lnTo>
                        <a:pt x="24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24" y="107"/>
                      </a:lnTo>
                      <a:lnTo>
                        <a:pt x="36" y="107"/>
                      </a:lnTo>
                      <a:lnTo>
                        <a:pt x="36" y="119"/>
                      </a:lnTo>
                      <a:lnTo>
                        <a:pt x="48" y="119"/>
                      </a:lnTo>
                      <a:lnTo>
                        <a:pt x="60" y="130"/>
                      </a:lnTo>
                      <a:lnTo>
                        <a:pt x="72" y="130"/>
                      </a:lnTo>
                      <a:lnTo>
                        <a:pt x="84" y="130"/>
                      </a:lnTo>
                      <a:lnTo>
                        <a:pt x="95" y="130"/>
                      </a:lnTo>
                      <a:lnTo>
                        <a:pt x="107" y="130"/>
                      </a:lnTo>
                      <a:lnTo>
                        <a:pt x="119" y="130"/>
                      </a:lnTo>
                      <a:lnTo>
                        <a:pt x="131" y="130"/>
                      </a:lnTo>
                      <a:lnTo>
                        <a:pt x="143" y="130"/>
                      </a:lnTo>
                      <a:lnTo>
                        <a:pt x="155" y="130"/>
                      </a:lnTo>
                      <a:lnTo>
                        <a:pt x="167" y="130"/>
                      </a:lnTo>
                      <a:lnTo>
                        <a:pt x="179" y="130"/>
                      </a:lnTo>
                      <a:lnTo>
                        <a:pt x="190" y="119"/>
                      </a:lnTo>
                      <a:lnTo>
                        <a:pt x="202" y="119"/>
                      </a:lnTo>
                      <a:lnTo>
                        <a:pt x="202" y="107"/>
                      </a:lnTo>
                      <a:lnTo>
                        <a:pt x="214" y="107"/>
                      </a:lnTo>
                      <a:lnTo>
                        <a:pt x="226" y="95"/>
                      </a:lnTo>
                      <a:lnTo>
                        <a:pt x="226" y="83"/>
                      </a:lnTo>
                      <a:lnTo>
                        <a:pt x="226" y="71"/>
                      </a:lnTo>
                      <a:lnTo>
                        <a:pt x="226" y="59"/>
                      </a:lnTo>
                      <a:lnTo>
                        <a:pt x="226" y="47"/>
                      </a:lnTo>
                      <a:lnTo>
                        <a:pt x="214" y="35"/>
                      </a:lnTo>
                      <a:lnTo>
                        <a:pt x="202" y="24"/>
                      </a:lnTo>
                      <a:lnTo>
                        <a:pt x="190" y="24"/>
                      </a:lnTo>
                      <a:lnTo>
                        <a:pt x="179" y="12"/>
                      </a:lnTo>
                      <a:lnTo>
                        <a:pt x="167" y="12"/>
                      </a:lnTo>
                      <a:lnTo>
                        <a:pt x="155" y="12"/>
                      </a:lnTo>
                      <a:lnTo>
                        <a:pt x="143" y="12"/>
                      </a:lnTo>
                      <a:lnTo>
                        <a:pt x="131" y="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616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2" name="Freeform 138"/>
                <p:cNvSpPr>
                  <a:spLocks/>
                </p:cNvSpPr>
                <p:nvPr/>
              </p:nvSpPr>
              <p:spPr bwMode="auto">
                <a:xfrm>
                  <a:off x="2910" y="2902"/>
                  <a:ext cx="178" cy="107"/>
                </a:xfrm>
                <a:custGeom>
                  <a:avLst/>
                  <a:gdLst>
                    <a:gd name="T0" fmla="*/ 83 w 178"/>
                    <a:gd name="T1" fmla="*/ 0 h 107"/>
                    <a:gd name="T2" fmla="*/ 71 w 178"/>
                    <a:gd name="T3" fmla="*/ 12 h 107"/>
                    <a:gd name="T4" fmla="*/ 48 w 178"/>
                    <a:gd name="T5" fmla="*/ 12 h 107"/>
                    <a:gd name="T6" fmla="*/ 36 w 178"/>
                    <a:gd name="T7" fmla="*/ 23 h 107"/>
                    <a:gd name="T8" fmla="*/ 24 w 178"/>
                    <a:gd name="T9" fmla="*/ 23 h 107"/>
                    <a:gd name="T10" fmla="*/ 12 w 178"/>
                    <a:gd name="T11" fmla="*/ 35 h 107"/>
                    <a:gd name="T12" fmla="*/ 12 w 178"/>
                    <a:gd name="T13" fmla="*/ 47 h 107"/>
                    <a:gd name="T14" fmla="*/ 12 w 178"/>
                    <a:gd name="T15" fmla="*/ 59 h 107"/>
                    <a:gd name="T16" fmla="*/ 12 w 178"/>
                    <a:gd name="T17" fmla="*/ 59 h 107"/>
                    <a:gd name="T18" fmla="*/ 12 w 178"/>
                    <a:gd name="T19" fmla="*/ 71 h 107"/>
                    <a:gd name="T20" fmla="*/ 12 w 178"/>
                    <a:gd name="T21" fmla="*/ 83 h 107"/>
                    <a:gd name="T22" fmla="*/ 24 w 178"/>
                    <a:gd name="T23" fmla="*/ 95 h 107"/>
                    <a:gd name="T24" fmla="*/ 36 w 178"/>
                    <a:gd name="T25" fmla="*/ 95 h 107"/>
                    <a:gd name="T26" fmla="*/ 48 w 178"/>
                    <a:gd name="T27" fmla="*/ 107 h 107"/>
                    <a:gd name="T28" fmla="*/ 71 w 178"/>
                    <a:gd name="T29" fmla="*/ 107 h 107"/>
                    <a:gd name="T30" fmla="*/ 83 w 178"/>
                    <a:gd name="T31" fmla="*/ 107 h 107"/>
                    <a:gd name="T32" fmla="*/ 107 w 178"/>
                    <a:gd name="T33" fmla="*/ 107 h 107"/>
                    <a:gd name="T34" fmla="*/ 119 w 178"/>
                    <a:gd name="T35" fmla="*/ 107 h 107"/>
                    <a:gd name="T36" fmla="*/ 143 w 178"/>
                    <a:gd name="T37" fmla="*/ 107 h 107"/>
                    <a:gd name="T38" fmla="*/ 155 w 178"/>
                    <a:gd name="T39" fmla="*/ 95 h 107"/>
                    <a:gd name="T40" fmla="*/ 166 w 178"/>
                    <a:gd name="T41" fmla="*/ 95 h 107"/>
                    <a:gd name="T42" fmla="*/ 166 w 178"/>
                    <a:gd name="T43" fmla="*/ 83 h 107"/>
                    <a:gd name="T44" fmla="*/ 178 w 178"/>
                    <a:gd name="T45" fmla="*/ 71 h 107"/>
                    <a:gd name="T46" fmla="*/ 178 w 178"/>
                    <a:gd name="T47" fmla="*/ 59 h 107"/>
                    <a:gd name="T48" fmla="*/ 178 w 178"/>
                    <a:gd name="T49" fmla="*/ 59 h 107"/>
                    <a:gd name="T50" fmla="*/ 178 w 178"/>
                    <a:gd name="T51" fmla="*/ 47 h 107"/>
                    <a:gd name="T52" fmla="*/ 166 w 178"/>
                    <a:gd name="T53" fmla="*/ 35 h 107"/>
                    <a:gd name="T54" fmla="*/ 166 w 178"/>
                    <a:gd name="T55" fmla="*/ 23 h 107"/>
                    <a:gd name="T56" fmla="*/ 155 w 178"/>
                    <a:gd name="T57" fmla="*/ 23 h 107"/>
                    <a:gd name="T58" fmla="*/ 143 w 178"/>
                    <a:gd name="T59" fmla="*/ 12 h 107"/>
                    <a:gd name="T60" fmla="*/ 119 w 178"/>
                    <a:gd name="T61" fmla="*/ 12 h 107"/>
                    <a:gd name="T62" fmla="*/ 107 w 178"/>
                    <a:gd name="T63" fmla="*/ 0 h 1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"/>
                    <a:gd name="T97" fmla="*/ 0 h 107"/>
                    <a:gd name="T98" fmla="*/ 178 w 178"/>
                    <a:gd name="T99" fmla="*/ 107 h 1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" h="107">
                      <a:moveTo>
                        <a:pt x="95" y="0"/>
                      </a:moveTo>
                      <a:lnTo>
                        <a:pt x="83" y="0"/>
                      </a:lnTo>
                      <a:lnTo>
                        <a:pt x="71" y="12"/>
                      </a:lnTo>
                      <a:lnTo>
                        <a:pt x="60" y="12"/>
                      </a:lnTo>
                      <a:lnTo>
                        <a:pt x="48" y="12"/>
                      </a:lnTo>
                      <a:lnTo>
                        <a:pt x="36" y="23"/>
                      </a:lnTo>
                      <a:lnTo>
                        <a:pt x="24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59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24" y="83"/>
                      </a:lnTo>
                      <a:lnTo>
                        <a:pt x="24" y="95"/>
                      </a:lnTo>
                      <a:lnTo>
                        <a:pt x="36" y="95"/>
                      </a:lnTo>
                      <a:lnTo>
                        <a:pt x="48" y="107"/>
                      </a:lnTo>
                      <a:lnTo>
                        <a:pt x="60" y="107"/>
                      </a:lnTo>
                      <a:lnTo>
                        <a:pt x="71" y="107"/>
                      </a:lnTo>
                      <a:lnTo>
                        <a:pt x="83" y="107"/>
                      </a:lnTo>
                      <a:lnTo>
                        <a:pt x="95" y="107"/>
                      </a:lnTo>
                      <a:lnTo>
                        <a:pt x="107" y="107"/>
                      </a:lnTo>
                      <a:lnTo>
                        <a:pt x="119" y="107"/>
                      </a:lnTo>
                      <a:lnTo>
                        <a:pt x="131" y="107"/>
                      </a:lnTo>
                      <a:lnTo>
                        <a:pt x="143" y="107"/>
                      </a:lnTo>
                      <a:lnTo>
                        <a:pt x="155" y="95"/>
                      </a:lnTo>
                      <a:lnTo>
                        <a:pt x="166" y="95"/>
                      </a:lnTo>
                      <a:lnTo>
                        <a:pt x="166" y="83"/>
                      </a:lnTo>
                      <a:lnTo>
                        <a:pt x="178" y="83"/>
                      </a:lnTo>
                      <a:lnTo>
                        <a:pt x="178" y="71"/>
                      </a:lnTo>
                      <a:lnTo>
                        <a:pt x="178" y="59"/>
                      </a:lnTo>
                      <a:lnTo>
                        <a:pt x="178" y="47"/>
                      </a:lnTo>
                      <a:lnTo>
                        <a:pt x="178" y="35"/>
                      </a:lnTo>
                      <a:lnTo>
                        <a:pt x="166" y="35"/>
                      </a:lnTo>
                      <a:lnTo>
                        <a:pt x="166" y="23"/>
                      </a:lnTo>
                      <a:lnTo>
                        <a:pt x="155" y="23"/>
                      </a:lnTo>
                      <a:lnTo>
                        <a:pt x="143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107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3" name="Freeform 139"/>
                <p:cNvSpPr>
                  <a:spLocks/>
                </p:cNvSpPr>
                <p:nvPr/>
              </p:nvSpPr>
              <p:spPr bwMode="auto">
                <a:xfrm>
                  <a:off x="2934" y="2914"/>
                  <a:ext cx="131" cy="83"/>
                </a:xfrm>
                <a:custGeom>
                  <a:avLst/>
                  <a:gdLst>
                    <a:gd name="T0" fmla="*/ 59 w 131"/>
                    <a:gd name="T1" fmla="*/ 0 h 83"/>
                    <a:gd name="T2" fmla="*/ 47 w 131"/>
                    <a:gd name="T3" fmla="*/ 11 h 83"/>
                    <a:gd name="T4" fmla="*/ 36 w 131"/>
                    <a:gd name="T5" fmla="*/ 11 h 83"/>
                    <a:gd name="T6" fmla="*/ 24 w 131"/>
                    <a:gd name="T7" fmla="*/ 11 h 83"/>
                    <a:gd name="T8" fmla="*/ 24 w 131"/>
                    <a:gd name="T9" fmla="*/ 23 h 83"/>
                    <a:gd name="T10" fmla="*/ 12 w 131"/>
                    <a:gd name="T11" fmla="*/ 23 h 83"/>
                    <a:gd name="T12" fmla="*/ 12 w 131"/>
                    <a:gd name="T13" fmla="*/ 35 h 83"/>
                    <a:gd name="T14" fmla="*/ 12 w 131"/>
                    <a:gd name="T15" fmla="*/ 47 h 83"/>
                    <a:gd name="T16" fmla="*/ 12 w 131"/>
                    <a:gd name="T17" fmla="*/ 47 h 83"/>
                    <a:gd name="T18" fmla="*/ 12 w 131"/>
                    <a:gd name="T19" fmla="*/ 59 h 83"/>
                    <a:gd name="T20" fmla="*/ 12 w 131"/>
                    <a:gd name="T21" fmla="*/ 71 h 83"/>
                    <a:gd name="T22" fmla="*/ 24 w 131"/>
                    <a:gd name="T23" fmla="*/ 71 h 83"/>
                    <a:gd name="T24" fmla="*/ 24 w 131"/>
                    <a:gd name="T25" fmla="*/ 83 h 83"/>
                    <a:gd name="T26" fmla="*/ 36 w 131"/>
                    <a:gd name="T27" fmla="*/ 83 h 83"/>
                    <a:gd name="T28" fmla="*/ 47 w 131"/>
                    <a:gd name="T29" fmla="*/ 83 h 83"/>
                    <a:gd name="T30" fmla="*/ 59 w 131"/>
                    <a:gd name="T31" fmla="*/ 83 h 83"/>
                    <a:gd name="T32" fmla="*/ 83 w 131"/>
                    <a:gd name="T33" fmla="*/ 83 h 83"/>
                    <a:gd name="T34" fmla="*/ 95 w 131"/>
                    <a:gd name="T35" fmla="*/ 83 h 83"/>
                    <a:gd name="T36" fmla="*/ 107 w 131"/>
                    <a:gd name="T37" fmla="*/ 83 h 83"/>
                    <a:gd name="T38" fmla="*/ 107 w 131"/>
                    <a:gd name="T39" fmla="*/ 83 h 83"/>
                    <a:gd name="T40" fmla="*/ 119 w 131"/>
                    <a:gd name="T41" fmla="*/ 71 h 83"/>
                    <a:gd name="T42" fmla="*/ 131 w 131"/>
                    <a:gd name="T43" fmla="*/ 71 h 83"/>
                    <a:gd name="T44" fmla="*/ 131 w 131"/>
                    <a:gd name="T45" fmla="*/ 59 h 83"/>
                    <a:gd name="T46" fmla="*/ 131 w 131"/>
                    <a:gd name="T47" fmla="*/ 47 h 83"/>
                    <a:gd name="T48" fmla="*/ 131 w 131"/>
                    <a:gd name="T49" fmla="*/ 47 h 83"/>
                    <a:gd name="T50" fmla="*/ 131 w 131"/>
                    <a:gd name="T51" fmla="*/ 35 h 83"/>
                    <a:gd name="T52" fmla="*/ 131 w 131"/>
                    <a:gd name="T53" fmla="*/ 23 h 83"/>
                    <a:gd name="T54" fmla="*/ 119 w 131"/>
                    <a:gd name="T55" fmla="*/ 23 h 83"/>
                    <a:gd name="T56" fmla="*/ 107 w 131"/>
                    <a:gd name="T57" fmla="*/ 11 h 83"/>
                    <a:gd name="T58" fmla="*/ 107 w 131"/>
                    <a:gd name="T59" fmla="*/ 11 h 83"/>
                    <a:gd name="T60" fmla="*/ 95 w 131"/>
                    <a:gd name="T61" fmla="*/ 11 h 83"/>
                    <a:gd name="T62" fmla="*/ 83 w 131"/>
                    <a:gd name="T63" fmla="*/ 0 h 8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"/>
                    <a:gd name="T97" fmla="*/ 0 h 83"/>
                    <a:gd name="T98" fmla="*/ 131 w 131"/>
                    <a:gd name="T99" fmla="*/ 83 h 8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" h="83">
                      <a:moveTo>
                        <a:pt x="71" y="0"/>
                      </a:moveTo>
                      <a:lnTo>
                        <a:pt x="59" y="0"/>
                      </a:lnTo>
                      <a:lnTo>
                        <a:pt x="59" y="11"/>
                      </a:lnTo>
                      <a:lnTo>
                        <a:pt x="47" y="11"/>
                      </a:lnTo>
                      <a:lnTo>
                        <a:pt x="36" y="11"/>
                      </a:lnTo>
                      <a:lnTo>
                        <a:pt x="24" y="11"/>
                      </a:lnTo>
                      <a:lnTo>
                        <a:pt x="24" y="23"/>
                      </a:lnTo>
                      <a:lnTo>
                        <a:pt x="12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0" y="47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24" y="71"/>
                      </a:lnTo>
                      <a:lnTo>
                        <a:pt x="24" y="83"/>
                      </a:lnTo>
                      <a:lnTo>
                        <a:pt x="36" y="83"/>
                      </a:lnTo>
                      <a:lnTo>
                        <a:pt x="47" y="83"/>
                      </a:lnTo>
                      <a:lnTo>
                        <a:pt x="59" y="83"/>
                      </a:lnTo>
                      <a:lnTo>
                        <a:pt x="71" y="83"/>
                      </a:lnTo>
                      <a:lnTo>
                        <a:pt x="83" y="83"/>
                      </a:lnTo>
                      <a:lnTo>
                        <a:pt x="95" y="83"/>
                      </a:lnTo>
                      <a:lnTo>
                        <a:pt x="107" y="83"/>
                      </a:lnTo>
                      <a:lnTo>
                        <a:pt x="119" y="71"/>
                      </a:lnTo>
                      <a:lnTo>
                        <a:pt x="131" y="71"/>
                      </a:lnTo>
                      <a:lnTo>
                        <a:pt x="131" y="59"/>
                      </a:lnTo>
                      <a:lnTo>
                        <a:pt x="131" y="47"/>
                      </a:lnTo>
                      <a:lnTo>
                        <a:pt x="131" y="35"/>
                      </a:lnTo>
                      <a:lnTo>
                        <a:pt x="131" y="23"/>
                      </a:lnTo>
                      <a:lnTo>
                        <a:pt x="119" y="23"/>
                      </a:lnTo>
                      <a:lnTo>
                        <a:pt x="107" y="11"/>
                      </a:lnTo>
                      <a:lnTo>
                        <a:pt x="95" y="11"/>
                      </a:lnTo>
                      <a:lnTo>
                        <a:pt x="83" y="11"/>
                      </a:lnTo>
                      <a:lnTo>
                        <a:pt x="83" y="0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4" name="Freeform 140"/>
                <p:cNvSpPr>
                  <a:spLocks/>
                </p:cNvSpPr>
                <p:nvPr/>
              </p:nvSpPr>
              <p:spPr bwMode="auto">
                <a:xfrm>
                  <a:off x="2958" y="2925"/>
                  <a:ext cx="83" cy="60"/>
                </a:xfrm>
                <a:custGeom>
                  <a:avLst/>
                  <a:gdLst>
                    <a:gd name="T0" fmla="*/ 47 w 83"/>
                    <a:gd name="T1" fmla="*/ 0 h 60"/>
                    <a:gd name="T2" fmla="*/ 35 w 83"/>
                    <a:gd name="T3" fmla="*/ 12 h 60"/>
                    <a:gd name="T4" fmla="*/ 23 w 83"/>
                    <a:gd name="T5" fmla="*/ 12 h 60"/>
                    <a:gd name="T6" fmla="*/ 23 w 83"/>
                    <a:gd name="T7" fmla="*/ 12 h 60"/>
                    <a:gd name="T8" fmla="*/ 12 w 83"/>
                    <a:gd name="T9" fmla="*/ 12 h 60"/>
                    <a:gd name="T10" fmla="*/ 12 w 83"/>
                    <a:gd name="T11" fmla="*/ 24 h 60"/>
                    <a:gd name="T12" fmla="*/ 12 w 83"/>
                    <a:gd name="T13" fmla="*/ 24 h 60"/>
                    <a:gd name="T14" fmla="*/ 12 w 83"/>
                    <a:gd name="T15" fmla="*/ 36 h 60"/>
                    <a:gd name="T16" fmla="*/ 12 w 83"/>
                    <a:gd name="T17" fmla="*/ 36 h 60"/>
                    <a:gd name="T18" fmla="*/ 12 w 83"/>
                    <a:gd name="T19" fmla="*/ 48 h 60"/>
                    <a:gd name="T20" fmla="*/ 12 w 83"/>
                    <a:gd name="T21" fmla="*/ 48 h 60"/>
                    <a:gd name="T22" fmla="*/ 12 w 83"/>
                    <a:gd name="T23" fmla="*/ 60 h 60"/>
                    <a:gd name="T24" fmla="*/ 23 w 83"/>
                    <a:gd name="T25" fmla="*/ 60 h 60"/>
                    <a:gd name="T26" fmla="*/ 23 w 83"/>
                    <a:gd name="T27" fmla="*/ 60 h 60"/>
                    <a:gd name="T28" fmla="*/ 35 w 83"/>
                    <a:gd name="T29" fmla="*/ 60 h 60"/>
                    <a:gd name="T30" fmla="*/ 47 w 83"/>
                    <a:gd name="T31" fmla="*/ 60 h 60"/>
                    <a:gd name="T32" fmla="*/ 47 w 83"/>
                    <a:gd name="T33" fmla="*/ 60 h 60"/>
                    <a:gd name="T34" fmla="*/ 59 w 83"/>
                    <a:gd name="T35" fmla="*/ 60 h 60"/>
                    <a:gd name="T36" fmla="*/ 71 w 83"/>
                    <a:gd name="T37" fmla="*/ 60 h 60"/>
                    <a:gd name="T38" fmla="*/ 71 w 83"/>
                    <a:gd name="T39" fmla="*/ 60 h 60"/>
                    <a:gd name="T40" fmla="*/ 83 w 83"/>
                    <a:gd name="T41" fmla="*/ 60 h 60"/>
                    <a:gd name="T42" fmla="*/ 83 w 83"/>
                    <a:gd name="T43" fmla="*/ 48 h 60"/>
                    <a:gd name="T44" fmla="*/ 83 w 83"/>
                    <a:gd name="T45" fmla="*/ 48 h 60"/>
                    <a:gd name="T46" fmla="*/ 83 w 83"/>
                    <a:gd name="T47" fmla="*/ 36 h 60"/>
                    <a:gd name="T48" fmla="*/ 83 w 83"/>
                    <a:gd name="T49" fmla="*/ 36 h 60"/>
                    <a:gd name="T50" fmla="*/ 83 w 83"/>
                    <a:gd name="T51" fmla="*/ 24 h 60"/>
                    <a:gd name="T52" fmla="*/ 83 w 83"/>
                    <a:gd name="T53" fmla="*/ 24 h 60"/>
                    <a:gd name="T54" fmla="*/ 83 w 83"/>
                    <a:gd name="T55" fmla="*/ 12 h 60"/>
                    <a:gd name="T56" fmla="*/ 71 w 83"/>
                    <a:gd name="T57" fmla="*/ 12 h 60"/>
                    <a:gd name="T58" fmla="*/ 71 w 83"/>
                    <a:gd name="T59" fmla="*/ 12 h 60"/>
                    <a:gd name="T60" fmla="*/ 59 w 83"/>
                    <a:gd name="T61" fmla="*/ 12 h 60"/>
                    <a:gd name="T62" fmla="*/ 47 w 83"/>
                    <a:gd name="T63" fmla="*/ 0 h 6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3"/>
                    <a:gd name="T97" fmla="*/ 0 h 60"/>
                    <a:gd name="T98" fmla="*/ 83 w 83"/>
                    <a:gd name="T99" fmla="*/ 60 h 6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3" h="60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5" y="12"/>
                      </a:lnTo>
                      <a:lnTo>
                        <a:pt x="23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12" y="36"/>
                      </a:lnTo>
                      <a:lnTo>
                        <a:pt x="12" y="48"/>
                      </a:lnTo>
                      <a:lnTo>
                        <a:pt x="12" y="60"/>
                      </a:lnTo>
                      <a:lnTo>
                        <a:pt x="23" y="60"/>
                      </a:lnTo>
                      <a:lnTo>
                        <a:pt x="35" y="60"/>
                      </a:lnTo>
                      <a:lnTo>
                        <a:pt x="47" y="60"/>
                      </a:lnTo>
                      <a:lnTo>
                        <a:pt x="59" y="60"/>
                      </a:lnTo>
                      <a:lnTo>
                        <a:pt x="71" y="60"/>
                      </a:lnTo>
                      <a:lnTo>
                        <a:pt x="83" y="60"/>
                      </a:lnTo>
                      <a:lnTo>
                        <a:pt x="83" y="48"/>
                      </a:lnTo>
                      <a:lnTo>
                        <a:pt x="83" y="36"/>
                      </a:lnTo>
                      <a:lnTo>
                        <a:pt x="83" y="24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12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5" name="Freeform 141"/>
                <p:cNvSpPr>
                  <a:spLocks/>
                </p:cNvSpPr>
                <p:nvPr/>
              </p:nvSpPr>
              <p:spPr bwMode="auto">
                <a:xfrm>
                  <a:off x="2981" y="2937"/>
                  <a:ext cx="36" cy="36"/>
                </a:xfrm>
                <a:custGeom>
                  <a:avLst/>
                  <a:gdLst>
                    <a:gd name="T0" fmla="*/ 24 w 36"/>
                    <a:gd name="T1" fmla="*/ 0 h 36"/>
                    <a:gd name="T2" fmla="*/ 24 w 36"/>
                    <a:gd name="T3" fmla="*/ 12 h 36"/>
                    <a:gd name="T4" fmla="*/ 12 w 36"/>
                    <a:gd name="T5" fmla="*/ 12 h 36"/>
                    <a:gd name="T6" fmla="*/ 12 w 36"/>
                    <a:gd name="T7" fmla="*/ 12 h 36"/>
                    <a:gd name="T8" fmla="*/ 12 w 36"/>
                    <a:gd name="T9" fmla="*/ 12 h 36"/>
                    <a:gd name="T10" fmla="*/ 12 w 36"/>
                    <a:gd name="T11" fmla="*/ 12 h 36"/>
                    <a:gd name="T12" fmla="*/ 12 w 36"/>
                    <a:gd name="T13" fmla="*/ 24 h 36"/>
                    <a:gd name="T14" fmla="*/ 12 w 36"/>
                    <a:gd name="T15" fmla="*/ 24 h 36"/>
                    <a:gd name="T16" fmla="*/ 12 w 36"/>
                    <a:gd name="T17" fmla="*/ 24 h 36"/>
                    <a:gd name="T18" fmla="*/ 12 w 36"/>
                    <a:gd name="T19" fmla="*/ 24 h 36"/>
                    <a:gd name="T20" fmla="*/ 12 w 36"/>
                    <a:gd name="T21" fmla="*/ 36 h 36"/>
                    <a:gd name="T22" fmla="*/ 12 w 36"/>
                    <a:gd name="T23" fmla="*/ 36 h 36"/>
                    <a:gd name="T24" fmla="*/ 12 w 36"/>
                    <a:gd name="T25" fmla="*/ 36 h 36"/>
                    <a:gd name="T26" fmla="*/ 12 w 36"/>
                    <a:gd name="T27" fmla="*/ 36 h 36"/>
                    <a:gd name="T28" fmla="*/ 24 w 36"/>
                    <a:gd name="T29" fmla="*/ 36 h 36"/>
                    <a:gd name="T30" fmla="*/ 24 w 36"/>
                    <a:gd name="T31" fmla="*/ 36 h 36"/>
                    <a:gd name="T32" fmla="*/ 24 w 36"/>
                    <a:gd name="T33" fmla="*/ 36 h 36"/>
                    <a:gd name="T34" fmla="*/ 24 w 36"/>
                    <a:gd name="T35" fmla="*/ 36 h 36"/>
                    <a:gd name="T36" fmla="*/ 36 w 36"/>
                    <a:gd name="T37" fmla="*/ 36 h 36"/>
                    <a:gd name="T38" fmla="*/ 36 w 36"/>
                    <a:gd name="T39" fmla="*/ 36 h 36"/>
                    <a:gd name="T40" fmla="*/ 36 w 36"/>
                    <a:gd name="T41" fmla="*/ 36 h 36"/>
                    <a:gd name="T42" fmla="*/ 36 w 36"/>
                    <a:gd name="T43" fmla="*/ 36 h 36"/>
                    <a:gd name="T44" fmla="*/ 36 w 36"/>
                    <a:gd name="T45" fmla="*/ 24 h 36"/>
                    <a:gd name="T46" fmla="*/ 36 w 36"/>
                    <a:gd name="T47" fmla="*/ 24 h 36"/>
                    <a:gd name="T48" fmla="*/ 36 w 36"/>
                    <a:gd name="T49" fmla="*/ 24 h 36"/>
                    <a:gd name="T50" fmla="*/ 36 w 36"/>
                    <a:gd name="T51" fmla="*/ 24 h 36"/>
                    <a:gd name="T52" fmla="*/ 36 w 36"/>
                    <a:gd name="T53" fmla="*/ 12 h 36"/>
                    <a:gd name="T54" fmla="*/ 36 w 36"/>
                    <a:gd name="T55" fmla="*/ 12 h 36"/>
                    <a:gd name="T56" fmla="*/ 36 w 36"/>
                    <a:gd name="T57" fmla="*/ 12 h 36"/>
                    <a:gd name="T58" fmla="*/ 36 w 36"/>
                    <a:gd name="T59" fmla="*/ 12 h 36"/>
                    <a:gd name="T60" fmla="*/ 24 w 36"/>
                    <a:gd name="T61" fmla="*/ 12 h 36"/>
                    <a:gd name="T62" fmla="*/ 24 w 36"/>
                    <a:gd name="T63" fmla="*/ 0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"/>
                    <a:gd name="T97" fmla="*/ 0 h 36"/>
                    <a:gd name="T98" fmla="*/ 36 w 36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" h="36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24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24" y="36"/>
                      </a:lnTo>
                      <a:lnTo>
                        <a:pt x="36" y="36"/>
                      </a:lnTo>
                      <a:lnTo>
                        <a:pt x="36" y="24"/>
                      </a:lnTo>
                      <a:lnTo>
                        <a:pt x="36" y="12"/>
                      </a:lnTo>
                      <a:lnTo>
                        <a:pt x="24" y="12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5E5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02" name="Group 142"/>
            <p:cNvGrpSpPr>
              <a:grpSpLocks/>
            </p:cNvGrpSpPr>
            <p:nvPr/>
          </p:nvGrpSpPr>
          <p:grpSpPr bwMode="auto">
            <a:xfrm>
              <a:off x="2247" y="1116"/>
              <a:ext cx="1568" cy="708"/>
              <a:chOff x="2186" y="1050"/>
              <a:chExt cx="1639" cy="1009"/>
            </a:xfrm>
          </p:grpSpPr>
          <p:grpSp>
            <p:nvGrpSpPr>
              <p:cNvPr id="4136" name="Group 143"/>
              <p:cNvGrpSpPr>
                <a:grpSpLocks/>
              </p:cNvGrpSpPr>
              <p:nvPr/>
            </p:nvGrpSpPr>
            <p:grpSpPr bwMode="auto">
              <a:xfrm>
                <a:off x="2186" y="1050"/>
                <a:ext cx="1639" cy="1009"/>
                <a:chOff x="2186" y="1050"/>
                <a:chExt cx="1639" cy="1009"/>
              </a:xfrm>
            </p:grpSpPr>
            <p:grpSp>
              <p:nvGrpSpPr>
                <p:cNvPr id="4140" name="Group 144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4146" name="Freeform 145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47" name="Freeform 146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48" name="Freeform 147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49" name="Freeform 148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41" name="Group 149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4142" name="Freeform 150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43" name="Freeform 151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44" name="Freeform 152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45" name="Freeform 153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137" name="Rectangle 154"/>
              <p:cNvSpPr>
                <a:spLocks noChangeArrowheads="1"/>
              </p:cNvSpPr>
              <p:nvPr/>
            </p:nvSpPr>
            <p:spPr bwMode="auto">
              <a:xfrm>
                <a:off x="2471" y="132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38" name="Rectangle 155"/>
              <p:cNvSpPr>
                <a:spLocks noChangeArrowheads="1"/>
              </p:cNvSpPr>
              <p:nvPr/>
            </p:nvSpPr>
            <p:spPr bwMode="auto">
              <a:xfrm>
                <a:off x="2592" y="1324"/>
                <a:ext cx="1181" cy="2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2000">
                    <a:latin typeface="Arial Black" pitchFamily="34" charset="0"/>
                  </a:rPr>
                  <a:t>Discipulando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  <p:sp>
            <p:nvSpPr>
              <p:cNvPr id="4139" name="Rectangle 156"/>
              <p:cNvSpPr>
                <a:spLocks noChangeArrowheads="1"/>
              </p:cNvSpPr>
              <p:nvPr/>
            </p:nvSpPr>
            <p:spPr bwMode="auto">
              <a:xfrm>
                <a:off x="2529" y="1512"/>
                <a:ext cx="994" cy="2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2000">
                    <a:latin typeface="Arial Black" pitchFamily="34" charset="0"/>
                  </a:rPr>
                  <a:t>Um por um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</p:grpSp>
        <p:sp>
          <p:nvSpPr>
            <p:cNvPr id="4103" name="Rectangle 157"/>
            <p:cNvSpPr>
              <a:spLocks noChangeArrowheads="1"/>
            </p:cNvSpPr>
            <p:nvPr/>
          </p:nvSpPr>
          <p:spPr bwMode="auto">
            <a:xfrm>
              <a:off x="1786" y="2886"/>
              <a:ext cx="2306" cy="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1" lang="en-US" sz="3200">
                  <a:solidFill>
                    <a:srgbClr val="FFCC66"/>
                  </a:solidFill>
                  <a:latin typeface="Arial Black" pitchFamily="34" charset="0"/>
                </a:rPr>
                <a:t>Pequenos Grupos</a:t>
              </a:r>
              <a:endParaRPr kumimoji="1" lang="en-US" sz="2400">
                <a:latin typeface="Times New Roman" pitchFamily="18" charset="0"/>
              </a:endParaRPr>
            </a:p>
          </p:txBody>
        </p:sp>
        <p:sp>
          <p:nvSpPr>
            <p:cNvPr id="4104" name="Text Box 158"/>
            <p:cNvSpPr txBox="1">
              <a:spLocks noChangeArrowheads="1"/>
            </p:cNvSpPr>
            <p:nvPr/>
          </p:nvSpPr>
          <p:spPr bwMode="auto">
            <a:xfrm>
              <a:off x="864" y="2016"/>
              <a:ext cx="4058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en-US" sz="8000" b="1" i="1">
                  <a:solidFill>
                    <a:schemeClr val="bg2"/>
                  </a:solidFill>
                  <a:latin typeface="Times New Roman" pitchFamily="18" charset="0"/>
                </a:rPr>
                <a:t>Grupo Vivo</a:t>
              </a:r>
              <a:endParaRPr kumimoji="1" lang="en-US" sz="6600" b="1" i="1">
                <a:latin typeface="Times New Roman" pitchFamily="18" charset="0"/>
              </a:endParaRPr>
            </a:p>
          </p:txBody>
        </p:sp>
        <p:grpSp>
          <p:nvGrpSpPr>
            <p:cNvPr id="4105" name="Group 159"/>
            <p:cNvGrpSpPr>
              <a:grpSpLocks/>
            </p:cNvGrpSpPr>
            <p:nvPr/>
          </p:nvGrpSpPr>
          <p:grpSpPr bwMode="auto">
            <a:xfrm rot="1673362">
              <a:off x="3712" y="1505"/>
              <a:ext cx="1726" cy="708"/>
              <a:chOff x="2185" y="1051"/>
              <a:chExt cx="1802" cy="1009"/>
            </a:xfrm>
          </p:grpSpPr>
          <p:grpSp>
            <p:nvGrpSpPr>
              <p:cNvPr id="4122" name="Group 160"/>
              <p:cNvGrpSpPr>
                <a:grpSpLocks/>
              </p:cNvGrpSpPr>
              <p:nvPr/>
            </p:nvGrpSpPr>
            <p:grpSpPr bwMode="auto">
              <a:xfrm>
                <a:off x="2185" y="1051"/>
                <a:ext cx="1639" cy="1009"/>
                <a:chOff x="2186" y="1050"/>
                <a:chExt cx="1639" cy="1009"/>
              </a:xfrm>
            </p:grpSpPr>
            <p:grpSp>
              <p:nvGrpSpPr>
                <p:cNvPr id="4126" name="Group 161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4132" name="Freeform 162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33" name="Freeform 163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34" name="Freeform 164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35" name="Freeform 165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27" name="Group 166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4128" name="Freeform 167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29" name="Freeform 168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30" name="Freeform 169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31" name="Freeform 170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123" name="Rectangle 171"/>
              <p:cNvSpPr>
                <a:spLocks noChangeArrowheads="1"/>
              </p:cNvSpPr>
              <p:nvPr/>
            </p:nvSpPr>
            <p:spPr bwMode="auto">
              <a:xfrm>
                <a:off x="2470" y="1324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24" name="Rectangle 172"/>
              <p:cNvSpPr>
                <a:spLocks noChangeArrowheads="1"/>
              </p:cNvSpPr>
              <p:nvPr/>
            </p:nvSpPr>
            <p:spPr bwMode="auto">
              <a:xfrm>
                <a:off x="2557" y="1300"/>
                <a:ext cx="1430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2000">
                    <a:latin typeface="Arial Black" pitchFamily="34" charset="0"/>
                  </a:rPr>
                  <a:t> Comparilhando</a:t>
                </a:r>
                <a:endParaRPr kumimoji="1" lang="en-US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4125" name="Rectangle 173"/>
              <p:cNvSpPr>
                <a:spLocks noChangeArrowheads="1"/>
              </p:cNvSpPr>
              <p:nvPr/>
            </p:nvSpPr>
            <p:spPr bwMode="auto">
              <a:xfrm>
                <a:off x="2515" y="1479"/>
                <a:ext cx="1020" cy="2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2000">
                    <a:latin typeface="Arial Black" pitchFamily="34" charset="0"/>
                  </a:rPr>
                  <a:t>Um por Um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</p:grpSp>
        <p:grpSp>
          <p:nvGrpSpPr>
            <p:cNvPr id="4106" name="Group 174"/>
            <p:cNvGrpSpPr>
              <a:grpSpLocks/>
            </p:cNvGrpSpPr>
            <p:nvPr/>
          </p:nvGrpSpPr>
          <p:grpSpPr bwMode="auto">
            <a:xfrm rot="-1940520">
              <a:off x="770" y="1381"/>
              <a:ext cx="1569" cy="708"/>
              <a:chOff x="2186" y="1047"/>
              <a:chExt cx="1639" cy="1009"/>
            </a:xfrm>
          </p:grpSpPr>
          <p:grpSp>
            <p:nvGrpSpPr>
              <p:cNvPr id="4108" name="Group 175"/>
              <p:cNvGrpSpPr>
                <a:grpSpLocks/>
              </p:cNvGrpSpPr>
              <p:nvPr/>
            </p:nvGrpSpPr>
            <p:grpSpPr bwMode="auto">
              <a:xfrm>
                <a:off x="2186" y="1047"/>
                <a:ext cx="1639" cy="1009"/>
                <a:chOff x="2186" y="1050"/>
                <a:chExt cx="1639" cy="1009"/>
              </a:xfrm>
            </p:grpSpPr>
            <p:grpSp>
              <p:nvGrpSpPr>
                <p:cNvPr id="4112" name="Group 176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4118" name="Freeform 177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19" name="Freeform 178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20" name="Freeform 179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21" name="Freeform 180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13" name="Group 181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4114" name="Freeform 182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15" name="Freeform 183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16" name="Freeform 184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17" name="Freeform 185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109" name="Rectangle 186"/>
              <p:cNvSpPr>
                <a:spLocks noChangeArrowheads="1"/>
              </p:cNvSpPr>
              <p:nvPr/>
            </p:nvSpPr>
            <p:spPr bwMode="auto">
              <a:xfrm>
                <a:off x="2471" y="1320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10" name="Rectangle 187"/>
              <p:cNvSpPr>
                <a:spLocks noChangeArrowheads="1"/>
              </p:cNvSpPr>
              <p:nvPr/>
            </p:nvSpPr>
            <p:spPr bwMode="auto">
              <a:xfrm>
                <a:off x="2591" y="1325"/>
                <a:ext cx="910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2000">
                    <a:latin typeface="Arial Black" pitchFamily="34" charset="0"/>
                  </a:rPr>
                  <a:t>Follow-Up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  <p:sp>
            <p:nvSpPr>
              <p:cNvPr id="4111" name="Rectangle 188"/>
              <p:cNvSpPr>
                <a:spLocks noChangeArrowheads="1"/>
              </p:cNvSpPr>
              <p:nvPr/>
            </p:nvSpPr>
            <p:spPr bwMode="auto">
              <a:xfrm>
                <a:off x="2514" y="1517"/>
                <a:ext cx="807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2000">
                    <a:latin typeface="Arial Black" pitchFamily="34" charset="0"/>
                  </a:rPr>
                  <a:t>Um-a-um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</p:grpSp>
        <p:sp>
          <p:nvSpPr>
            <p:cNvPr id="4107" name="Text Box 189"/>
            <p:cNvSpPr txBox="1">
              <a:spLocks noChangeArrowheads="1"/>
            </p:cNvSpPr>
            <p:nvPr/>
          </p:nvSpPr>
          <p:spPr bwMode="auto">
            <a:xfrm>
              <a:off x="2016" y="1776"/>
              <a:ext cx="1776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000">
                  <a:latin typeface="Arial Black" pitchFamily="34" charset="0"/>
                </a:rPr>
                <a:t>Iniciando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0066"/>
                </a:solidFill>
              </a:rPr>
              <a:t>Experimentando Pequenos Grupos</a:t>
            </a:r>
          </a:p>
        </p:txBody>
      </p:sp>
      <p:sp>
        <p:nvSpPr>
          <p:cNvPr id="221187" name="Text Box 3"/>
          <p:cNvSpPr txBox="1">
            <a:spLocks noChangeArrowheads="1"/>
          </p:cNvSpPr>
          <p:nvPr/>
        </p:nvSpPr>
        <p:spPr bwMode="auto">
          <a:xfrm>
            <a:off x="838200" y="2667000"/>
            <a:ext cx="7315200" cy="3743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latin typeface="Arial" charset="0"/>
              </a:rPr>
              <a:t>  Escolha de 4 a 6 líderes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Líder</a:t>
            </a:r>
            <a:r>
              <a:rPr lang="en-US" sz="2400">
                <a:latin typeface="Arial" charset="0"/>
              </a:rPr>
              <a:t> (Pastor ou Líder Leigo)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Aprendiz</a:t>
            </a:r>
            <a:r>
              <a:rPr lang="en-US" sz="2400">
                <a:latin typeface="Arial" charset="0"/>
              </a:rPr>
              <a:t> (Líder em treinamento)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Anfitrião/Anfitriã</a:t>
            </a:r>
            <a:r>
              <a:rPr lang="en-US" sz="2400">
                <a:latin typeface="Arial" charset="0"/>
              </a:rPr>
              <a:t> (Dom de hospitialidade)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Cristãos Maduros </a:t>
            </a:r>
            <a:r>
              <a:rPr lang="en-US" sz="2400">
                <a:latin typeface="Arial" charset="0"/>
              </a:rPr>
              <a:t>(Líderes em potencial)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Inclua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Novos ou não-Cristãos</a:t>
            </a:r>
            <a:r>
              <a:rPr lang="en-US" sz="2400">
                <a:latin typeface="Arial" charset="0"/>
              </a:rPr>
              <a:t> em seu grupo de 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2400">
                <a:latin typeface="Arial" charset="0"/>
              </a:rPr>
              <a:t>iniciação </a:t>
            </a:r>
          </a:p>
        </p:txBody>
      </p:sp>
      <p:sp>
        <p:nvSpPr>
          <p:cNvPr id="221188" name="Text Box 4"/>
          <p:cNvSpPr txBox="1">
            <a:spLocks noChangeArrowheads="1"/>
          </p:cNvSpPr>
          <p:nvPr/>
        </p:nvSpPr>
        <p:spPr bwMode="auto">
          <a:xfrm>
            <a:off x="990600" y="1676400"/>
            <a:ext cx="723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solidFill>
                  <a:srgbClr val="FF6600"/>
                </a:solidFill>
                <a:latin typeface="Arial" charset="0"/>
              </a:rPr>
              <a:t>Prática</a:t>
            </a:r>
            <a:r>
              <a:rPr lang="en-US" sz="240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– para iniciar seu Grupo(s) bem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Agenda de pequeno grupo</a:t>
            </a:r>
          </a:p>
        </p:txBody>
      </p:sp>
      <p:sp>
        <p:nvSpPr>
          <p:cNvPr id="222211" name="Text Box 3"/>
          <p:cNvSpPr txBox="1">
            <a:spLocks noChangeArrowheads="1"/>
          </p:cNvSpPr>
          <p:nvPr/>
        </p:nvSpPr>
        <p:spPr bwMode="auto">
          <a:xfrm>
            <a:off x="838200" y="1435100"/>
            <a:ext cx="8039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GB" sz="2400" b="1">
                <a:solidFill>
                  <a:schemeClr val="tx2"/>
                </a:solidFill>
                <a:latin typeface="Arial" charset="0"/>
              </a:rPr>
              <a:t>Pastor/Líder designa as seguintes responsabilidades e segue a agenda do grupo pequeno.</a:t>
            </a:r>
            <a:endParaRPr kumimoji="1" lang="en-GB" sz="2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22212" name="Text Box 4"/>
          <p:cNvSpPr txBox="1">
            <a:spLocks noChangeArrowheads="1"/>
          </p:cNvSpPr>
          <p:nvPr/>
        </p:nvSpPr>
        <p:spPr bwMode="auto">
          <a:xfrm>
            <a:off x="762000" y="3048000"/>
            <a:ext cx="7848600" cy="2344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GB" sz="2800" b="1">
                <a:solidFill>
                  <a:srgbClr val="FF9933"/>
                </a:solidFill>
                <a:latin typeface="Arial" charset="0"/>
              </a:rPr>
              <a:t>Anfitrião/ Anfitriã</a:t>
            </a: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Organiza </a:t>
            </a:r>
            <a:r>
              <a:rPr kumimoji="1" lang="en-GB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cadeiras em </a:t>
            </a:r>
            <a:r>
              <a:rPr kumimoji="1" lang="en-GB" sz="2400">
                <a:latin typeface="Arial" charset="0"/>
              </a:rPr>
              <a:t>círculo, com apenas uma cadeira extra.</a:t>
            </a: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</a:t>
            </a:r>
            <a:r>
              <a:rPr kumimoji="1" lang="en-GB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Cumprimenta</a:t>
            </a:r>
            <a:r>
              <a:rPr kumimoji="1" lang="en-GB" sz="2400">
                <a:latin typeface="Arial" charset="0"/>
              </a:rPr>
              <a:t> cada pessoa simpaticamente.</a:t>
            </a: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</a:t>
            </a:r>
            <a:r>
              <a:rPr kumimoji="1" lang="en-GB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Registra</a:t>
            </a:r>
            <a:r>
              <a:rPr kumimoji="1" lang="en-GB" sz="2400">
                <a:latin typeface="Arial" charset="0"/>
              </a:rPr>
              <a:t> cada participante, utilize o </a:t>
            </a:r>
          </a:p>
          <a:p>
            <a:pPr lvl="1">
              <a:defRPr/>
            </a:pPr>
            <a:r>
              <a:rPr kumimoji="1" lang="en-GB" sz="2400">
                <a:latin typeface="Arial" charset="0"/>
              </a:rPr>
              <a:t>   </a:t>
            </a:r>
            <a:r>
              <a:rPr kumimoji="1" lang="en-GB" sz="2400" b="1" i="1">
                <a:solidFill>
                  <a:srgbClr val="FF9933"/>
                </a:solidFill>
                <a:latin typeface="Arial" charset="0"/>
              </a:rPr>
              <a:t>Registro de participação</a:t>
            </a:r>
            <a:r>
              <a:rPr kumimoji="1" lang="en-GB" sz="2400">
                <a:latin typeface="Arial" charset="0"/>
              </a:rPr>
              <a:t> no manual.</a:t>
            </a:r>
            <a:endParaRPr lang="en-US" sz="2400">
              <a:latin typeface="Arial" charset="0"/>
            </a:endParaRPr>
          </a:p>
        </p:txBody>
      </p:sp>
      <p:sp>
        <p:nvSpPr>
          <p:cNvPr id="222213" name="Text Box 5"/>
          <p:cNvSpPr txBox="1">
            <a:spLocks noChangeArrowheads="1"/>
          </p:cNvSpPr>
          <p:nvPr/>
        </p:nvSpPr>
        <p:spPr bwMode="auto">
          <a:xfrm>
            <a:off x="762000" y="5549900"/>
            <a:ext cx="7848600" cy="884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GB" sz="2800" b="1">
                <a:solidFill>
                  <a:srgbClr val="FF9900"/>
                </a:solidFill>
                <a:latin typeface="Arial" charset="0"/>
              </a:rPr>
              <a:t>Líder</a:t>
            </a:r>
            <a:endParaRPr kumimoji="1" lang="en-GB" sz="2400" b="1">
              <a:latin typeface="Arial" charset="0"/>
            </a:endParaRP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Abra em </a:t>
            </a:r>
            <a:r>
              <a:rPr kumimoji="1" lang="en-GB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oração</a:t>
            </a:r>
            <a:r>
              <a:rPr kumimoji="1" lang="en-GB" sz="2400">
                <a:solidFill>
                  <a:schemeClr val="accent2"/>
                </a:solidFill>
                <a:latin typeface="Arial" charset="0"/>
              </a:rPr>
              <a:t> </a:t>
            </a:r>
            <a:r>
              <a:rPr kumimoji="1" lang="en-GB" sz="2400">
                <a:latin typeface="Arial" charset="0"/>
              </a:rPr>
              <a:t>ou designe outra pessoa.</a:t>
            </a:r>
            <a:endParaRPr kumimoji="1" lang="en-US" sz="2400">
              <a:latin typeface="Arial" charset="0"/>
            </a:endParaRPr>
          </a:p>
        </p:txBody>
      </p:sp>
      <p:sp>
        <p:nvSpPr>
          <p:cNvPr id="222214" name="Text Box 6"/>
          <p:cNvSpPr txBox="1">
            <a:spLocks noChangeArrowheads="1"/>
          </p:cNvSpPr>
          <p:nvPr/>
        </p:nvSpPr>
        <p:spPr bwMode="auto">
          <a:xfrm>
            <a:off x="1066800" y="2451100"/>
            <a:ext cx="7315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Boas Vindas 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(15-20 min.)</a:t>
            </a:r>
            <a:endParaRPr lang="en-US" sz="3600"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1" grpId="0" autoUpdateAnimBg="0"/>
      <p:bldP spid="222212" grpId="0" animBg="1" autoUpdateAnimBg="0"/>
      <p:bldP spid="222213" grpId="0" animBg="1" autoUpdateAnimBg="0"/>
      <p:bldP spid="22221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Text Box 2"/>
          <p:cNvSpPr txBox="1">
            <a:spLocks noChangeArrowheads="1"/>
          </p:cNvSpPr>
          <p:nvPr/>
        </p:nvSpPr>
        <p:spPr bwMode="auto">
          <a:xfrm>
            <a:off x="1905000" y="457200"/>
            <a:ext cx="579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Boas Vindas 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(continuação)</a:t>
            </a:r>
          </a:p>
        </p:txBody>
      </p:sp>
      <p:sp>
        <p:nvSpPr>
          <p:cNvPr id="223235" name="Text Box 3"/>
          <p:cNvSpPr txBox="1">
            <a:spLocks noChangeArrowheads="1"/>
          </p:cNvSpPr>
          <p:nvPr/>
        </p:nvSpPr>
        <p:spPr bwMode="auto">
          <a:xfrm>
            <a:off x="1066800" y="1143000"/>
            <a:ext cx="7467600" cy="4900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GB" sz="2800" b="1">
                <a:solidFill>
                  <a:srgbClr val="FF9900"/>
                </a:solidFill>
                <a:latin typeface="Arial" charset="0"/>
              </a:rPr>
              <a:t>Aprendiz </a:t>
            </a:r>
            <a:r>
              <a:rPr kumimoji="1" lang="en-GB" sz="2800">
                <a:solidFill>
                  <a:srgbClr val="FF9900"/>
                </a:solidFill>
                <a:latin typeface="Arial" charset="0"/>
              </a:rPr>
              <a:t>(Líder em Treinamento)</a:t>
            </a: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	Lidera o </a:t>
            </a:r>
            <a:r>
              <a:rPr kumimoji="1" lang="en-GB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Momento de Compartilhar</a:t>
            </a:r>
            <a:r>
              <a:rPr kumimoji="1" lang="en-GB" sz="2400">
                <a:latin typeface="Arial" charset="0"/>
              </a:rPr>
              <a:t>. </a:t>
            </a:r>
          </a:p>
          <a:p>
            <a:pPr lvl="2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Utilize as</a:t>
            </a:r>
            <a:r>
              <a:rPr kumimoji="1" lang="en-GB" sz="2400" b="1" i="1">
                <a:latin typeface="Arial" charset="0"/>
              </a:rPr>
              <a:t> </a:t>
            </a: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Questões para compartilhar</a:t>
            </a:r>
            <a:r>
              <a:rPr kumimoji="1" lang="en-GB" sz="2400">
                <a:latin typeface="Arial" charset="0"/>
              </a:rPr>
              <a:t> que se encontram em seu manual.  Selecione uma questão e dê oportunidade para que cada pessoa responda - </a:t>
            </a:r>
            <a:r>
              <a:rPr kumimoji="1" lang="en-GB" sz="2400">
                <a:solidFill>
                  <a:schemeClr val="hlink"/>
                </a:solidFill>
                <a:latin typeface="Arial" charset="0"/>
              </a:rPr>
              <a:t>ou</a:t>
            </a:r>
          </a:p>
          <a:p>
            <a:pPr lvl="2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eles podem compartilhar uma coisa boa ou má de sua semana - </a:t>
            </a:r>
            <a:r>
              <a:rPr kumimoji="1" lang="en-GB" sz="2400">
                <a:solidFill>
                  <a:schemeClr val="hlink"/>
                </a:solidFill>
                <a:latin typeface="Arial" charset="0"/>
              </a:rPr>
              <a:t>ou</a:t>
            </a:r>
          </a:p>
          <a:p>
            <a:pPr lvl="2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tenha uma ou duas pessoas compartilhando seu testemunho - </a:t>
            </a:r>
            <a:r>
              <a:rPr kumimoji="1" lang="en-GB" sz="2400">
                <a:solidFill>
                  <a:schemeClr val="hlink"/>
                </a:solidFill>
                <a:latin typeface="Arial" charset="0"/>
              </a:rPr>
              <a:t>ou</a:t>
            </a:r>
          </a:p>
          <a:p>
            <a:pPr lvl="2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eles podem </a:t>
            </a:r>
            <a:r>
              <a:rPr kumimoji="1" lang="en-GB" sz="2400" b="1">
                <a:latin typeface="Arial" charset="0"/>
              </a:rPr>
              <a:t>passar</a:t>
            </a:r>
            <a:r>
              <a:rPr kumimoji="1" lang="en-GB" sz="2400">
                <a:latin typeface="Arial" charset="0"/>
              </a:rPr>
              <a:t> a vez.</a:t>
            </a:r>
          </a:p>
          <a:p>
            <a:pPr lvl="2">
              <a:defRPr/>
            </a:pPr>
            <a:r>
              <a:rPr kumimoji="1" lang="en-GB" sz="2400">
                <a:latin typeface="Arial" charset="0"/>
              </a:rPr>
              <a:t>  </a:t>
            </a: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	Tenha certeza de ser </a:t>
            </a:r>
            <a:r>
              <a:rPr kumimoji="1" lang="en-GB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honesto e aberto</a:t>
            </a:r>
            <a:r>
              <a:rPr kumimoji="1" lang="en-GB" sz="2400">
                <a:latin typeface="Arial" charset="0"/>
              </a:rPr>
              <a:t>.</a:t>
            </a:r>
            <a:endParaRPr kumimoji="1" lang="en-US" sz="2400"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3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Text Box 2"/>
          <p:cNvSpPr txBox="1">
            <a:spLocks noChangeArrowheads="1"/>
          </p:cNvSpPr>
          <p:nvPr/>
        </p:nvSpPr>
        <p:spPr bwMode="auto">
          <a:xfrm>
            <a:off x="914400" y="685800"/>
            <a:ext cx="7620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Louvor 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(15-20 min.)</a:t>
            </a:r>
            <a:endParaRPr lang="en-US" sz="36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914400" y="4038600"/>
            <a:ext cx="7620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CA" sz="2400">
              <a:latin typeface="Arial" charset="0"/>
            </a:endParaRPr>
          </a:p>
        </p:txBody>
      </p:sp>
      <p:sp>
        <p:nvSpPr>
          <p:cNvPr id="224260" name="Text Box 4"/>
          <p:cNvSpPr txBox="1">
            <a:spLocks noChangeArrowheads="1"/>
          </p:cNvSpPr>
          <p:nvPr/>
        </p:nvSpPr>
        <p:spPr bwMode="auto">
          <a:xfrm>
            <a:off x="914400" y="1752600"/>
            <a:ext cx="7696200" cy="44465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defRPr/>
            </a:pPr>
            <a:r>
              <a:rPr kumimoji="1" lang="en-GB" sz="2800" b="1">
                <a:solidFill>
                  <a:srgbClr val="FF9900"/>
                </a:solidFill>
                <a:latin typeface="Arial" charset="0"/>
              </a:rPr>
              <a:t>Líder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kumimoji="1" lang="en-GB" sz="2800" b="1">
                <a:latin typeface="Arial" charset="0"/>
              </a:rPr>
              <a:t>  </a:t>
            </a:r>
            <a:r>
              <a:rPr lang="en-US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Cantem </a:t>
            </a:r>
            <a:r>
              <a:rPr lang="en-US" sz="2400">
                <a:latin typeface="Arial" charset="0"/>
              </a:rPr>
              <a:t>juntos uma ou mais </a:t>
            </a:r>
            <a:r>
              <a:rPr lang="en-US" sz="2400">
                <a:solidFill>
                  <a:srgbClr val="FF9933"/>
                </a:solidFill>
                <a:latin typeface="Arial" charset="0"/>
              </a:rPr>
              <a:t>canções de louvor.</a:t>
            </a:r>
            <a:endParaRPr lang="en-US" sz="2400">
              <a:latin typeface="Arial" charset="0"/>
            </a:endParaRP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Compartilhem louvores verbais</a:t>
            </a:r>
            <a:r>
              <a:rPr lang="en-US" sz="2400">
                <a:latin typeface="Arial" charset="0"/>
              </a:rPr>
              <a:t> por orações respondidas.</a:t>
            </a:r>
          </a:p>
          <a:p>
            <a:pPr lvl="2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Concentre-se nos atributos de Deus.</a:t>
            </a:r>
          </a:p>
          <a:p>
            <a:pPr lvl="2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Compartilhe a ceia se for apropriado.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kumimoji="1" lang="en-GB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</a:t>
            </a:r>
            <a:r>
              <a:rPr kumimoji="1" lang="en-GB" sz="24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Encoraje</a:t>
            </a:r>
            <a:r>
              <a:rPr kumimoji="1" lang="en-GB" sz="2400">
                <a:latin typeface="Arial" charset="0"/>
              </a:rPr>
              <a:t> cada pessoa a participar. </a:t>
            </a:r>
            <a:r>
              <a:rPr kumimoji="1" lang="en-GB" sz="2400" b="1">
                <a:solidFill>
                  <a:srgbClr val="FF9933"/>
                </a:solidFill>
                <a:latin typeface="Arial" charset="0"/>
              </a:rPr>
              <a:t>Não faça orações em que cada um deve orar no círculo</a:t>
            </a:r>
            <a:r>
              <a:rPr kumimoji="1" lang="en-GB" sz="2400">
                <a:solidFill>
                  <a:srgbClr val="FF9933"/>
                </a:solidFill>
                <a:latin typeface="Arial" charset="0"/>
              </a:rPr>
              <a:t>    - não constranja ninguém.</a:t>
            </a:r>
            <a:endParaRPr kumimoji="1" lang="en-US" sz="2400">
              <a:solidFill>
                <a:srgbClr val="FF9933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4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4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24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24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24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24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24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24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24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24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charRg st="188" end="3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24260">
                                            <p:txEl>
                                              <p:charRg st="188" end="30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24260">
                                            <p:txEl>
                                              <p:charRg st="188" end="30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ext Box 2"/>
          <p:cNvSpPr txBox="1">
            <a:spLocks noChangeArrowheads="1"/>
          </p:cNvSpPr>
          <p:nvPr/>
        </p:nvSpPr>
        <p:spPr bwMode="auto">
          <a:xfrm>
            <a:off x="711200" y="828675"/>
            <a:ext cx="8191500" cy="54530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GB" sz="2000" b="1">
                <a:solidFill>
                  <a:srgbClr val="FF9900"/>
                </a:solidFill>
                <a:latin typeface="Tahoma" pitchFamily="34" charset="0"/>
              </a:rPr>
              <a:t>Aprendiz </a:t>
            </a:r>
            <a:r>
              <a:rPr kumimoji="1" lang="en-GB" sz="2000">
                <a:solidFill>
                  <a:srgbClr val="FF9900"/>
                </a:solidFill>
                <a:latin typeface="Tahoma" pitchFamily="34" charset="0"/>
              </a:rPr>
              <a:t>(Líder em Treinamento</a:t>
            </a:r>
            <a:r>
              <a:rPr kumimoji="1" lang="en-GB">
                <a:solidFill>
                  <a:srgbClr val="FF9900"/>
                </a:solidFill>
                <a:latin typeface="Tahoma" pitchFamily="34" charset="0"/>
              </a:rPr>
              <a:t>)</a:t>
            </a:r>
          </a:p>
          <a:p>
            <a:pPr>
              <a:defRPr/>
            </a:pPr>
            <a:r>
              <a:rPr kumimoji="1" lang="en-GB" sz="2800">
                <a:latin typeface="Arial" charset="0"/>
              </a:rPr>
              <a:t>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Verifique o progresso</a:t>
            </a:r>
            <a:r>
              <a:rPr kumimoji="1" lang="en-GB" sz="24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kumimoji="1" lang="en-GB" sz="2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daqueles engajados no Um a Um, Discipulado Básico ou Compartilhar Dinâmico.</a:t>
            </a:r>
          </a:p>
          <a:p>
            <a:pPr lvl="2">
              <a:buFontTx/>
              <a:buChar char="•"/>
              <a:defRPr/>
            </a:pPr>
            <a:r>
              <a:rPr kumimoji="1" lang="en-GB" sz="2800">
                <a:latin typeface="Arial" charset="0"/>
              </a:rPr>
              <a:t>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Identifique</a:t>
            </a:r>
            <a:r>
              <a:rPr kumimoji="1" lang="en-GB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qualquer outro pr</a:t>
            </a:r>
            <a:r>
              <a:rPr kumimoji="1" lang="en-GB" sz="2400">
                <a:latin typeface="Arial" charset="0"/>
              </a:rPr>
              <a:t>onto para ser discipulado ou pronto para treinar outros.</a:t>
            </a:r>
          </a:p>
          <a:p>
            <a:pPr lvl="1" algn="r">
              <a:buFontTx/>
              <a:buChar char="•"/>
              <a:defRPr/>
            </a:pPr>
            <a:r>
              <a:rPr kumimoji="1" lang="en-GB" sz="2800">
                <a:latin typeface="Arial" charset="0"/>
              </a:rPr>
              <a:t>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Planeje e atualize sua estratégia de alcance. </a:t>
            </a:r>
          </a:p>
          <a:p>
            <a:pPr lvl="1" algn="ctr">
              <a:buFontTx/>
              <a:buChar char="•"/>
              <a:defRPr/>
            </a:pPr>
            <a:r>
              <a:rPr kumimoji="1" lang="en-GB" sz="2400" b="1">
                <a:latin typeface="Arial" charset="0"/>
              </a:rPr>
              <a:t> </a:t>
            </a:r>
            <a:r>
              <a:rPr kumimoji="1" lang="en-GB" sz="2800">
                <a:latin typeface="Arial" charset="0"/>
              </a:rPr>
              <a:t>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Relate o progresso</a:t>
            </a:r>
            <a:r>
              <a:rPr kumimoji="1" lang="en-GB" sz="2400">
                <a:latin typeface="Arial" charset="0"/>
              </a:rPr>
              <a:t> em sua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Esfera de Influência,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 </a:t>
            </a:r>
            <a:r>
              <a:rPr kumimoji="1" lang="en-GB" sz="2400">
                <a:latin typeface="Arial" charset="0"/>
              </a:rPr>
              <a:t>lista de oração para salvação. </a:t>
            </a:r>
          </a:p>
          <a:p>
            <a:pPr lvl="1" algn="ctr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Lidere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 momento de oração</a:t>
            </a:r>
            <a:r>
              <a:rPr kumimoji="1" lang="en-GB" sz="2400">
                <a:latin typeface="Arial" charset="0"/>
              </a:rPr>
              <a:t>. Ore para que alguém preencha a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Cadeira Vazia</a:t>
            </a:r>
            <a:r>
              <a:rPr kumimoji="1" lang="en-GB" sz="2800">
                <a:latin typeface="Arial" charset="0"/>
              </a:rPr>
              <a:t>.</a:t>
            </a:r>
            <a:r>
              <a:rPr kumimoji="1" lang="en-GB" sz="2400">
                <a:latin typeface="Arial" charset="0"/>
              </a:rPr>
              <a:t> </a:t>
            </a:r>
          </a:p>
          <a:p>
            <a:pPr lvl="1" algn="ctr">
              <a:defRPr/>
            </a:pPr>
            <a:r>
              <a:rPr kumimoji="1" lang="en-GB" sz="2400">
                <a:latin typeface="Arial" charset="0"/>
              </a:rPr>
              <a:t>Pratique </a:t>
            </a: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Oração conversacional </a:t>
            </a:r>
          </a:p>
          <a:p>
            <a:pPr lvl="1">
              <a:defRPr/>
            </a:pP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  </a:t>
            </a:r>
            <a:r>
              <a:rPr kumimoji="1" lang="en-GB" sz="2400">
                <a:latin typeface="Arial" charset="0"/>
              </a:rPr>
              <a:t> (Orações curtas). Apresente os pedidos de oração.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Registre </a:t>
            </a:r>
            <a:r>
              <a:rPr kumimoji="1" lang="en-GB" sz="2400">
                <a:latin typeface="Arial" charset="0"/>
              </a:rPr>
              <a:t>os pedidos e as respostas na sessão </a:t>
            </a: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Muita Oração - Muito Poder – Muito Louvor!</a:t>
            </a:r>
            <a:r>
              <a:rPr kumimoji="1" lang="en-GB" sz="2400">
                <a:latin typeface="Arial" charset="0"/>
              </a:rPr>
              <a:t> </a:t>
            </a:r>
          </a:p>
        </p:txBody>
      </p:sp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660400" y="165100"/>
            <a:ext cx="777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Ganhar</a:t>
            </a:r>
            <a:r>
              <a:rPr lang="en-US" sz="3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(20-30 min.)</a:t>
            </a:r>
            <a:endParaRPr lang="en-US" sz="30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charRg st="266" end="3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282">
                                            <p:txEl>
                                              <p:charRg st="266" end="35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282">
                                            <p:txEl>
                                              <p:charRg st="266" end="35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282">
                                            <p:txEl>
                                              <p:charRg st="266" end="35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282">
                                            <p:txEl>
                                              <p:charRg st="266" end="35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charRg st="351" end="4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5282">
                                            <p:txEl>
                                              <p:charRg st="351" end="4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5282">
                                            <p:txEl>
                                              <p:charRg st="351" end="4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282">
                                            <p:txEl>
                                              <p:charRg st="351" end="4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282">
                                            <p:txEl>
                                              <p:charRg st="351" end="4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charRg st="411" end="4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5282">
                                            <p:txEl>
                                              <p:charRg st="411" end="46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5282">
                                            <p:txEl>
                                              <p:charRg st="411" end="46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5282">
                                            <p:txEl>
                                              <p:charRg st="411" end="46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5282">
                                            <p:txEl>
                                              <p:charRg st="411" end="46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>
                                            <p:txEl>
                                              <p:charRg st="463" end="5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5282">
                                            <p:txEl>
                                              <p:charRg st="463" end="59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5282">
                                            <p:txEl>
                                              <p:charRg st="463" end="59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5282">
                                            <p:txEl>
                                              <p:charRg st="463" end="59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5282">
                                            <p:txEl>
                                              <p:charRg st="463" end="59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Text Box 2"/>
          <p:cNvSpPr txBox="1">
            <a:spLocks noChangeArrowheads="1"/>
          </p:cNvSpPr>
          <p:nvPr/>
        </p:nvSpPr>
        <p:spPr bwMode="auto">
          <a:xfrm>
            <a:off x="1371600" y="533400"/>
            <a:ext cx="670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Palavra 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(20-30 min.)</a:t>
            </a:r>
            <a:endParaRPr lang="en-US" sz="36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26307" name="Text Box 3"/>
          <p:cNvSpPr txBox="1">
            <a:spLocks noChangeArrowheads="1"/>
          </p:cNvSpPr>
          <p:nvPr/>
        </p:nvSpPr>
        <p:spPr bwMode="auto">
          <a:xfrm>
            <a:off x="1219200" y="1384300"/>
            <a:ext cx="7086600" cy="53895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GB" sz="2800" b="1">
                <a:solidFill>
                  <a:srgbClr val="FF9900"/>
                </a:solidFill>
                <a:latin typeface="Arial" charset="0"/>
              </a:rPr>
              <a:t>Líder</a:t>
            </a:r>
            <a:endParaRPr kumimoji="1" lang="en-GB" sz="2400">
              <a:latin typeface="Times New Roman" pitchFamily="18" charset="0"/>
            </a:endParaRP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Lidera o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Período de estudo bíblico</a:t>
            </a:r>
            <a:r>
              <a:rPr kumimoji="1" lang="en-GB" sz="2400">
                <a:latin typeface="Arial" charset="0"/>
              </a:rPr>
              <a:t>.  </a:t>
            </a:r>
            <a:endParaRPr kumimoji="1" lang="en-GB" sz="2400">
              <a:solidFill>
                <a:srgbClr val="66CCFF"/>
              </a:solidFill>
              <a:latin typeface="Arial" charset="0"/>
            </a:endParaRPr>
          </a:p>
          <a:p>
            <a:pPr lvl="1">
              <a:defRPr/>
            </a:pPr>
            <a:r>
              <a:rPr kumimoji="1" lang="en-GB" sz="2400">
                <a:latin typeface="Arial" charset="0"/>
              </a:rPr>
              <a:t>   Use exemplo de </a:t>
            </a:r>
            <a:r>
              <a:rPr kumimoji="1" lang="en-GB" sz="2400" b="1">
                <a:solidFill>
                  <a:srgbClr val="FF9933"/>
                </a:solidFill>
                <a:latin typeface="Arial" charset="0"/>
              </a:rPr>
              <a:t>Estudos Vivos</a:t>
            </a:r>
            <a:r>
              <a:rPr kumimoji="1" lang="en-GB" sz="2400">
                <a:latin typeface="Arial" charset="0"/>
              </a:rPr>
              <a:t> na sequência do seu manual.</a:t>
            </a:r>
          </a:p>
          <a:p>
            <a:pPr lvl="1">
              <a:defRPr/>
            </a:pPr>
            <a:r>
              <a:rPr kumimoji="1" lang="en-GB" sz="2400">
                <a:latin typeface="Arial" charset="0"/>
              </a:rPr>
              <a:t>   Lembre-se você não está lá para </a:t>
            </a:r>
            <a:r>
              <a:rPr kumimoji="1" lang="en-GB" sz="2400" b="1">
                <a:solidFill>
                  <a:srgbClr val="FF9933"/>
                </a:solidFill>
                <a:latin typeface="Arial" charset="0"/>
              </a:rPr>
              <a:t>ensinar</a:t>
            </a:r>
            <a:r>
              <a:rPr kumimoji="1" lang="en-GB" sz="2400">
                <a:latin typeface="Arial" charset="0"/>
              </a:rPr>
              <a:t> </a:t>
            </a:r>
            <a:r>
              <a:rPr kumimoji="1" lang="en-GB" sz="2400" b="1">
                <a:solidFill>
                  <a:schemeClr val="hlink"/>
                </a:solidFill>
                <a:latin typeface="Arial" charset="0"/>
              </a:rPr>
              <a:t>nem</a:t>
            </a:r>
            <a:r>
              <a:rPr kumimoji="1" lang="en-GB" sz="2400">
                <a:latin typeface="Arial" charset="0"/>
              </a:rPr>
              <a:t> </a:t>
            </a: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pregar,</a:t>
            </a:r>
            <a:r>
              <a:rPr kumimoji="1" lang="en-GB" sz="2400">
                <a:latin typeface="Arial" charset="0"/>
              </a:rPr>
              <a:t>  mas para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facilitar uma conversa </a:t>
            </a:r>
            <a:endParaRPr kumimoji="1" lang="en-GB" sz="2400">
              <a:latin typeface="Arial" charset="0"/>
            </a:endParaRPr>
          </a:p>
          <a:p>
            <a:pPr lvl="1">
              <a:defRPr/>
            </a:pPr>
            <a:r>
              <a:rPr kumimoji="1" lang="en-GB" sz="2400">
                <a:latin typeface="Arial" charset="0"/>
              </a:rPr>
              <a:t>   entre os membros do grupo.</a:t>
            </a: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Encerramento – dê os avisos</a:t>
            </a:r>
            <a:r>
              <a:rPr kumimoji="1" lang="en-GB" sz="2400">
                <a:latin typeface="Arial" charset="0"/>
              </a:rPr>
              <a:t>.</a:t>
            </a: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Encoraje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 cada pessoa a retornar e trazer mais uma, um não cristão ou um amigo novo cristão</a:t>
            </a:r>
            <a:r>
              <a:rPr kumimoji="1" lang="en-GB" sz="2400">
                <a:latin typeface="Arial" charset="0"/>
              </a:rPr>
              <a:t>.</a:t>
            </a:r>
          </a:p>
          <a:p>
            <a:pPr lvl="1">
              <a:buFontTx/>
              <a:buChar char="•"/>
              <a:defRPr/>
            </a:pP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Encerre com oração</a:t>
            </a:r>
            <a:r>
              <a:rPr kumimoji="1" lang="en-GB" sz="2400">
                <a:latin typeface="Arial" charset="0"/>
              </a:rPr>
              <a:t>.</a:t>
            </a:r>
          </a:p>
          <a:p>
            <a:pPr lvl="1">
              <a:buFontTx/>
              <a:buChar char="•"/>
              <a:defRPr/>
            </a:pPr>
            <a:r>
              <a:rPr kumimoji="1" lang="en-GB" sz="2400" b="1" i="1">
                <a:latin typeface="Arial" charset="0"/>
              </a:rPr>
              <a:t>  </a:t>
            </a:r>
            <a:r>
              <a:rPr kumimoji="1" lang="en-GB" sz="2800" b="1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Sempre comece e encerre no horário!</a:t>
            </a:r>
            <a:endParaRPr kumimoji="1" lang="en-US" sz="2400" b="1" i="1">
              <a:solidFill>
                <a:schemeClr val="hlink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charRg st="195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6307">
                                            <p:txEl>
                                              <p:charRg st="195" end="2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charRg st="226" end="2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26307">
                                            <p:txEl>
                                              <p:charRg st="226" end="2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charRg st="257" end="3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26307">
                                            <p:txEl>
                                              <p:charRg st="257" end="3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charRg st="351" end="3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26307">
                                            <p:txEl>
                                              <p:charRg st="351" end="3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charRg st="372" end="4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26307">
                                            <p:txEl>
                                              <p:charRg st="372" end="40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26307">
                                            <p:txEl>
                                              <p:charRg st="372" end="40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226307">
                                            <p:txEl>
                                              <p:charRg st="372" end="4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226307">
                                            <p:txEl>
                                              <p:charRg st="372" end="4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Text Box 2"/>
          <p:cNvSpPr txBox="1">
            <a:spLocks noChangeArrowheads="1"/>
          </p:cNvSpPr>
          <p:nvPr/>
        </p:nvSpPr>
        <p:spPr bwMode="auto">
          <a:xfrm>
            <a:off x="685800" y="1066800"/>
            <a:ext cx="7696200" cy="16144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GB" sz="2800" b="1">
                <a:solidFill>
                  <a:srgbClr val="FF9900"/>
                </a:solidFill>
                <a:latin typeface="Arial" charset="0"/>
              </a:rPr>
              <a:t>Anfitrião/Anfitriã</a:t>
            </a:r>
          </a:p>
          <a:p>
            <a:pPr lvl="1">
              <a:buFontTx/>
              <a:buChar char="•"/>
              <a:defRPr/>
            </a:pPr>
            <a:r>
              <a:rPr kumimoji="1" lang="en-GB" sz="2400">
                <a:latin typeface="Arial" charset="0"/>
              </a:rPr>
              <a:t>  </a:t>
            </a:r>
            <a:r>
              <a:rPr kumimoji="1" lang="en-GB" sz="2400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Cafezinho (opcional).</a:t>
            </a:r>
            <a:endParaRPr kumimoji="1" lang="en-GB" sz="2400">
              <a:solidFill>
                <a:srgbClr val="66CCFF"/>
              </a:solidFill>
              <a:latin typeface="Arial" charset="0"/>
            </a:endParaRPr>
          </a:p>
          <a:p>
            <a:pPr lvl="1">
              <a:defRPr/>
            </a:pPr>
            <a:r>
              <a:rPr kumimoji="1" lang="en-GB" sz="2400">
                <a:latin typeface="Arial" charset="0"/>
              </a:rPr>
              <a:t>   Se você decidir servir alguma coisa, mantenha tudo </a:t>
            </a:r>
            <a:r>
              <a:rPr kumimoji="1" lang="en-GB" sz="2400">
                <a:solidFill>
                  <a:srgbClr val="FF29C7"/>
                </a:solidFill>
                <a:latin typeface="Arial" charset="0"/>
              </a:rPr>
              <a:t>bem simples!</a:t>
            </a:r>
            <a:endParaRPr kumimoji="1" lang="en-GB" sz="2400">
              <a:latin typeface="Arial" charset="0"/>
            </a:endParaRPr>
          </a:p>
        </p:txBody>
      </p:sp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762000" y="4191000"/>
            <a:ext cx="7620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en-GB" sz="24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Hoje, antes de encerrar este treinamento, complete o planejamento abaixo em seu manual. </a:t>
            </a: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0" grpId="0" animBg="1" autoUpdateAnimBg="0"/>
      <p:bldP spid="227331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315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Agenda </a:t>
            </a:r>
          </a:p>
        </p:txBody>
      </p:sp>
      <p:sp>
        <p:nvSpPr>
          <p:cNvPr id="228355" name="Text Box 3"/>
          <p:cNvSpPr txBox="1">
            <a:spLocks noChangeArrowheads="1"/>
          </p:cNvSpPr>
          <p:nvPr/>
        </p:nvSpPr>
        <p:spPr bwMode="auto">
          <a:xfrm>
            <a:off x="914400" y="1447800"/>
            <a:ext cx="7162800" cy="5021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Anfitrião/Anfitriã</a:t>
            </a:r>
            <a:r>
              <a:rPr lang="en-US" sz="2400">
                <a:latin typeface="Arial" charset="0"/>
              </a:rPr>
              <a:t> Cadeiras (1 cadeira extra), cumprimentos e registro de presença.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Líder</a:t>
            </a:r>
            <a:r>
              <a:rPr lang="en-US" sz="2400">
                <a:latin typeface="Arial" charset="0"/>
              </a:rPr>
              <a:t> inicie com oração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Aprendiz </a:t>
            </a:r>
            <a:r>
              <a:rPr lang="en-US" sz="2400">
                <a:latin typeface="Arial" charset="0"/>
              </a:rPr>
              <a:t>lidere as boas Vindas/e o tempo de compartilhar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Líder </a:t>
            </a:r>
            <a:r>
              <a:rPr lang="en-US" sz="2400">
                <a:latin typeface="Arial" charset="0"/>
              </a:rPr>
              <a:t>lidere a adoração/oração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Aprendiz </a:t>
            </a:r>
            <a:r>
              <a:rPr lang="en-US" sz="2400">
                <a:latin typeface="Arial" charset="0"/>
              </a:rPr>
              <a:t>lidere o tempo de Ganhar/Orar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Líder  </a:t>
            </a:r>
            <a:r>
              <a:rPr lang="en-US" sz="2400">
                <a:latin typeface="Arial" charset="0"/>
              </a:rPr>
              <a:t>lidere a Palavra/Bíblia (Estudo Vivo) </a:t>
            </a:r>
          </a:p>
          <a:p>
            <a:pPr>
              <a:spcBef>
                <a:spcPct val="50000"/>
              </a:spcBef>
            </a:pPr>
            <a:r>
              <a:rPr lang="en-US" sz="2400">
                <a:latin typeface="Arial" charset="0"/>
              </a:rPr>
              <a:t> avisos – encerre com oração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Anfitrião/Anfitriã </a:t>
            </a:r>
            <a:r>
              <a:rPr lang="en-US" sz="2400">
                <a:latin typeface="Arial" charset="0"/>
              </a:rPr>
              <a:t>sirva um cafezinho (opcional)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8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Text Box 2"/>
          <p:cNvSpPr txBox="1">
            <a:spLocks noChangeArrowheads="1"/>
          </p:cNvSpPr>
          <p:nvPr/>
        </p:nvSpPr>
        <p:spPr bwMode="auto">
          <a:xfrm>
            <a:off x="609600" y="457200"/>
            <a:ext cx="8153400" cy="599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GB" sz="2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Pastor/Líder lideram </a:t>
            </a:r>
            <a:r>
              <a:rPr kumimoji="1" lang="en-GB" sz="2400" b="1">
                <a:latin typeface="Arial" charset="0"/>
              </a:rPr>
              <a:t>as seguintes </a:t>
            </a:r>
            <a:r>
              <a:rPr kumimoji="1" lang="en-GB" sz="2400" b="1">
                <a:solidFill>
                  <a:srgbClr val="66CCFF"/>
                </a:solidFill>
                <a:latin typeface="Arial" charset="0"/>
              </a:rPr>
              <a:t>discussões</a:t>
            </a:r>
            <a:r>
              <a:rPr kumimoji="1" lang="en-GB" sz="2400" b="1">
                <a:latin typeface="Arial" charset="0"/>
              </a:rPr>
              <a:t> e  </a:t>
            </a:r>
            <a:r>
              <a:rPr kumimoji="1" lang="en-GB" sz="2400" b="1">
                <a:solidFill>
                  <a:srgbClr val="66CCFF"/>
                </a:solidFill>
                <a:latin typeface="Arial" charset="0"/>
              </a:rPr>
              <a:t>planejamento de tempo</a:t>
            </a:r>
            <a:r>
              <a:rPr kumimoji="1" lang="en-GB" sz="2400" b="1">
                <a:latin typeface="Arial" charset="0"/>
              </a:rPr>
              <a:t>.</a:t>
            </a:r>
          </a:p>
          <a:p>
            <a:pPr>
              <a:defRPr/>
            </a:pPr>
            <a:r>
              <a:rPr kumimoji="1" lang="en-GB" sz="2400">
                <a:latin typeface="Arial" charset="0"/>
              </a:rPr>
              <a:t>	1.  Consiga o </a:t>
            </a:r>
            <a:r>
              <a:rPr kumimoji="1" lang="en-GB" sz="2400">
                <a:solidFill>
                  <a:srgbClr val="FF9933"/>
                </a:solidFill>
                <a:latin typeface="Arial" charset="0"/>
              </a:rPr>
              <a:t>compromisso</a:t>
            </a:r>
            <a:r>
              <a:rPr kumimoji="1" lang="en-GB" sz="2400">
                <a:latin typeface="Arial" charset="0"/>
              </a:rPr>
              <a:t>  de cada pessoa disposta a participar da </a:t>
            </a: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Iniciação do Grupo.</a:t>
            </a:r>
          </a:p>
          <a:p>
            <a:pPr>
              <a:defRPr/>
            </a:pPr>
            <a:endParaRPr kumimoji="1" lang="en-GB" sz="2400" b="1" i="1">
              <a:solidFill>
                <a:srgbClr val="FF9900"/>
              </a:solidFill>
              <a:latin typeface="Arial" charset="0"/>
            </a:endParaRPr>
          </a:p>
          <a:p>
            <a:pPr>
              <a:defRPr/>
            </a:pPr>
            <a:r>
              <a:rPr kumimoji="1" lang="en-GB" sz="2400">
                <a:latin typeface="Arial" charset="0"/>
              </a:rPr>
              <a:t>	2.  Confirme seu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Aprendiz</a:t>
            </a:r>
            <a:r>
              <a:rPr kumimoji="1" lang="en-GB" sz="2400">
                <a:latin typeface="Arial" charset="0"/>
              </a:rPr>
              <a:t>. _________________</a:t>
            </a:r>
          </a:p>
          <a:p>
            <a:pPr>
              <a:defRPr/>
            </a:pPr>
            <a:endParaRPr kumimoji="1" lang="en-GB" sz="2400">
              <a:latin typeface="Arial" charset="0"/>
            </a:endParaRPr>
          </a:p>
          <a:p>
            <a:pPr>
              <a:defRPr/>
            </a:pPr>
            <a:r>
              <a:rPr kumimoji="1" lang="en-GB" sz="2400">
                <a:latin typeface="Arial" charset="0"/>
              </a:rPr>
              <a:t>	3.  Confirme o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Anfitrião/Anfitriã</a:t>
            </a:r>
            <a:r>
              <a:rPr kumimoji="1" lang="en-GB" sz="2400">
                <a:latin typeface="Arial" charset="0"/>
              </a:rPr>
              <a:t>_________________</a:t>
            </a:r>
          </a:p>
          <a:p>
            <a:pPr>
              <a:defRPr/>
            </a:pPr>
            <a:endParaRPr kumimoji="1" lang="en-GB" sz="2400">
              <a:latin typeface="Arial" charset="0"/>
            </a:endParaRPr>
          </a:p>
          <a:p>
            <a:pPr>
              <a:defRPr/>
            </a:pPr>
            <a:r>
              <a:rPr kumimoji="1" lang="en-GB" sz="2400">
                <a:latin typeface="Arial" charset="0"/>
              </a:rPr>
              <a:t>	4.  Confirme o seguinte: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Dia</a:t>
            </a:r>
            <a:r>
              <a:rPr kumimoji="1" lang="en-GB" sz="2400">
                <a:latin typeface="Arial" charset="0"/>
              </a:rPr>
              <a:t> ___________			</a:t>
            </a:r>
          </a:p>
          <a:p>
            <a:pPr>
              <a:defRPr/>
            </a:pPr>
            <a:r>
              <a:rPr kumimoji="1" lang="en-GB" sz="2400">
                <a:latin typeface="Arial" charset="0"/>
              </a:rPr>
              <a:t>		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Data para iniciar</a:t>
            </a:r>
            <a:r>
              <a:rPr kumimoji="1" lang="en-GB" sz="2400">
                <a:latin typeface="Arial" charset="0"/>
              </a:rPr>
              <a:t>    __________</a:t>
            </a:r>
          </a:p>
          <a:p>
            <a:pPr>
              <a:defRPr/>
            </a:pPr>
            <a:r>
              <a:rPr kumimoji="1" lang="en-GB" sz="2400">
                <a:solidFill>
                  <a:schemeClr val="accent2"/>
                </a:solidFill>
                <a:latin typeface="Arial" charset="0"/>
              </a:rPr>
              <a:t>		</a:t>
            </a:r>
          </a:p>
          <a:p>
            <a:pPr>
              <a:defRPr/>
            </a:pPr>
            <a:r>
              <a:rPr kumimoji="1" lang="en-GB" sz="2400">
                <a:solidFill>
                  <a:schemeClr val="accent2"/>
                </a:solidFill>
                <a:latin typeface="Arial" charset="0"/>
              </a:rPr>
              <a:t>		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Hora para inicar  </a:t>
            </a:r>
            <a:r>
              <a:rPr kumimoji="1" lang="en-GB" sz="2400">
                <a:latin typeface="Arial" charset="0"/>
              </a:rPr>
              <a:t>  __________				</a:t>
            </a:r>
          </a:p>
          <a:p>
            <a:pPr>
              <a:defRPr/>
            </a:pPr>
            <a:r>
              <a:rPr kumimoji="1" lang="en-GB" sz="2400">
                <a:latin typeface="Arial" charset="0"/>
              </a:rPr>
              <a:t>		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Hora para encerrar</a:t>
            </a:r>
            <a:r>
              <a:rPr kumimoji="1" lang="en-GB" sz="2400">
                <a:latin typeface="Arial" charset="0"/>
              </a:rPr>
              <a:t> __________</a:t>
            </a:r>
            <a:endParaRPr lang="en-US" sz="2400"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8458200" cy="5934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lvl="2">
              <a:defRPr/>
            </a:pPr>
            <a:r>
              <a:rPr kumimoji="1" lang="en-GB" sz="2400">
                <a:latin typeface="Arial" charset="0"/>
              </a:rPr>
              <a:t>5. 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Escolha um nome </a:t>
            </a:r>
            <a:r>
              <a:rPr kumimoji="1" lang="en-GB" sz="2400">
                <a:latin typeface="Arial" charset="0"/>
              </a:rPr>
              <a:t>para seu ministério de grupos pequenos.</a:t>
            </a:r>
            <a:r>
              <a:rPr kumimoji="1" lang="en-GB" sz="2400">
                <a:solidFill>
                  <a:srgbClr val="FF9900"/>
                </a:solidFill>
                <a:latin typeface="Arial" charset="0"/>
              </a:rPr>
              <a:t>Veja o que consta no nome acima</a:t>
            </a:r>
            <a:r>
              <a:rPr kumimoji="1" lang="en-GB" sz="2400">
                <a:latin typeface="Arial" charset="0"/>
              </a:rPr>
              <a:t>.</a:t>
            </a:r>
          </a:p>
          <a:p>
            <a:pPr>
              <a:defRPr/>
            </a:pPr>
            <a:r>
              <a:rPr kumimoji="1" lang="en-GB" sz="2400">
                <a:latin typeface="Arial" charset="0"/>
              </a:rPr>
              <a:t>	6. 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Selecione um curriculum </a:t>
            </a:r>
            <a:r>
              <a:rPr kumimoji="1" lang="en-GB" sz="2400">
                <a:latin typeface="Arial" charset="0"/>
              </a:rPr>
              <a:t>para o seu grupo pequeno ou seu grupo de Estudo Bíblico.  </a:t>
            </a:r>
          </a:p>
          <a:p>
            <a:pPr>
              <a:defRPr/>
            </a:pPr>
            <a:r>
              <a:rPr kumimoji="1" lang="en-GB" sz="2400">
                <a:latin typeface="Arial" charset="0"/>
              </a:rPr>
              <a:t>Talvez você deseje utilizar os </a:t>
            </a:r>
            <a:r>
              <a:rPr kumimoji="1" lang="en-GB" sz="2400" b="1" i="1">
                <a:solidFill>
                  <a:srgbClr val="66CCFF"/>
                </a:solidFill>
                <a:latin typeface="Arial" charset="0"/>
              </a:rPr>
              <a:t>Estudos Vivos, 	</a:t>
            </a:r>
            <a:r>
              <a:rPr kumimoji="1" lang="en-GB" sz="2400">
                <a:latin typeface="Arial" charset="0"/>
              </a:rPr>
              <a:t>uma série de 24 lições.  </a:t>
            </a:r>
            <a:r>
              <a:rPr kumimoji="1" lang="en-GB" sz="2400">
                <a:solidFill>
                  <a:srgbClr val="FF9900"/>
                </a:solidFill>
                <a:latin typeface="Arial" charset="0"/>
              </a:rPr>
              <a:t>Veja </a:t>
            </a: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Escolhendo um Curriculum para o seu grupo </a:t>
            </a:r>
            <a:r>
              <a:rPr kumimoji="1" lang="en-GB" sz="2400" b="1" i="1">
                <a:latin typeface="Arial" charset="0"/>
              </a:rPr>
              <a:t>a seguir.</a:t>
            </a:r>
          </a:p>
          <a:p>
            <a:pPr>
              <a:defRPr/>
            </a:pP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	</a:t>
            </a:r>
            <a:r>
              <a:rPr kumimoji="1" lang="en-GB" sz="2400">
                <a:latin typeface="Arial" charset="0"/>
              </a:rPr>
              <a:t>	7.  Escolha um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horário</a:t>
            </a:r>
            <a:r>
              <a:rPr kumimoji="1" lang="en-GB" sz="2400">
                <a:latin typeface="Arial" charset="0"/>
              </a:rPr>
              <a:t> para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se reunir</a:t>
            </a:r>
            <a:r>
              <a:rPr kumimoji="1" lang="en-GB" sz="2400">
                <a:latin typeface="Arial" charset="0"/>
              </a:rPr>
              <a:t> com seu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Aprendiz</a:t>
            </a:r>
            <a:r>
              <a:rPr kumimoji="1" lang="en-GB" sz="2400">
                <a:latin typeface="Arial" charset="0"/>
              </a:rPr>
              <a:t> estude o </a:t>
            </a: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Aprendendo a Liderar </a:t>
            </a:r>
            <a:r>
              <a:rPr kumimoji="1" lang="en-GB" sz="2400">
                <a:solidFill>
                  <a:srgbClr val="FF9900"/>
                </a:solidFill>
                <a:latin typeface="Arial" charset="0"/>
              </a:rPr>
              <a:t>– Treinamento de Aprendiz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(Uma vez por mês por 1 hr).</a:t>
            </a:r>
            <a:r>
              <a:rPr kumimoji="1" lang="en-GB" sz="2400">
                <a:latin typeface="Arial" charset="0"/>
              </a:rPr>
              <a:t> Também escolha um horário para considerarem através do </a:t>
            </a: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Compartilhar Dinâmico</a:t>
            </a:r>
            <a:r>
              <a:rPr kumimoji="1" lang="en-GB" sz="2400">
                <a:latin typeface="Arial" charset="0"/>
              </a:rPr>
              <a:t> </a:t>
            </a:r>
            <a:r>
              <a:rPr kumimoji="1" lang="en-GB" sz="2400">
                <a:solidFill>
                  <a:srgbClr val="66CCFF"/>
                </a:solidFill>
                <a:latin typeface="Arial" charset="0"/>
              </a:rPr>
              <a:t>(Uma vez por mês por 2 hr).</a:t>
            </a:r>
          </a:p>
          <a:p>
            <a:pPr>
              <a:defRPr/>
            </a:pP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	Aprendendo a Liderar </a:t>
            </a:r>
            <a:r>
              <a:rPr kumimoji="1" lang="en-GB" sz="2400">
                <a:latin typeface="Arial" charset="0"/>
              </a:rPr>
              <a:t>sessões:	</a:t>
            </a:r>
          </a:p>
          <a:p>
            <a:pPr>
              <a:defRPr/>
            </a:pPr>
            <a:r>
              <a:rPr kumimoji="1" lang="en-GB" sz="2400">
                <a:latin typeface="Arial" charset="0"/>
              </a:rPr>
              <a:t>	Data _______ Horário ______  Lugar ________</a:t>
            </a:r>
          </a:p>
          <a:p>
            <a:pPr>
              <a:defRPr/>
            </a:pPr>
            <a:r>
              <a:rPr kumimoji="1" lang="en-GB" sz="2400" b="1" i="1">
                <a:solidFill>
                  <a:srgbClr val="FF9900"/>
                </a:solidFill>
                <a:latin typeface="Arial" charset="0"/>
              </a:rPr>
              <a:t>	Compartilhar Dinâmico</a:t>
            </a:r>
            <a:r>
              <a:rPr kumimoji="1" lang="en-GB" sz="2400">
                <a:latin typeface="Arial" charset="0"/>
              </a:rPr>
              <a:t> treinamento:</a:t>
            </a:r>
          </a:p>
          <a:p>
            <a:pPr>
              <a:defRPr/>
            </a:pPr>
            <a:r>
              <a:rPr kumimoji="1" lang="en-GB" sz="2400">
                <a:latin typeface="Arial" charset="0"/>
              </a:rPr>
              <a:t>	Data ________ Horário ________ Lugar__________</a:t>
            </a:r>
            <a:endParaRPr lang="en-US" sz="2400"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0066"/>
                </a:solidFill>
              </a:rPr>
              <a:t>Compartilhar Dinâmico</a:t>
            </a:r>
            <a:br>
              <a:rPr lang="en-US" sz="4000" smtClean="0">
                <a:solidFill>
                  <a:srgbClr val="FF0066"/>
                </a:solidFill>
              </a:rPr>
            </a:br>
            <a:r>
              <a:rPr lang="en-US" sz="4000" smtClean="0">
                <a:solidFill>
                  <a:srgbClr val="FF0066"/>
                </a:solidFill>
              </a:rPr>
              <a:t> Workshop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990600" y="18288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en-CA" sz="2400">
              <a:latin typeface="Arial" charset="0"/>
            </a:endParaRPr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990600" y="1295400"/>
            <a:ext cx="6934200" cy="518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 </a:t>
            </a:r>
            <a:r>
              <a:rPr lang="en-US" sz="3600">
                <a:solidFill>
                  <a:schemeClr val="hlink"/>
                </a:solidFill>
                <a:latin typeface="Arial" charset="0"/>
              </a:rPr>
              <a:t>Orientação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3600">
                <a:solidFill>
                  <a:schemeClr val="hlink"/>
                </a:solidFill>
                <a:latin typeface="Arial" charset="0"/>
              </a:rPr>
              <a:t>  Prepare a História de sua Vida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3600">
                <a:solidFill>
                  <a:schemeClr val="hlink"/>
                </a:solidFill>
                <a:latin typeface="Arial" charset="0"/>
              </a:rPr>
              <a:t>  Pratique a História de Sua 	Vida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3600">
                <a:solidFill>
                  <a:schemeClr val="hlink"/>
                </a:solidFill>
                <a:latin typeface="Arial" charset="0"/>
              </a:rPr>
              <a:t>  Demonstração de uma visita 	ao lar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3600">
                <a:solidFill>
                  <a:schemeClr val="hlink"/>
                </a:solidFill>
                <a:latin typeface="Arial" charset="0"/>
              </a:rPr>
              <a:t>  Perguntas e respostas</a:t>
            </a:r>
            <a:r>
              <a:rPr lang="en-US" sz="4000">
                <a:solidFill>
                  <a:schemeClr val="hlink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3152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Orientação</a:t>
            </a:r>
          </a:p>
        </p:txBody>
      </p:sp>
      <p:sp>
        <p:nvSpPr>
          <p:cNvPr id="232451" name="Text Box 3"/>
          <p:cNvSpPr txBox="1">
            <a:spLocks noChangeArrowheads="1"/>
          </p:cNvSpPr>
          <p:nvPr/>
        </p:nvSpPr>
        <p:spPr bwMode="auto">
          <a:xfrm>
            <a:off x="1003300" y="1346200"/>
            <a:ext cx="7315200" cy="191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Você tem uma cópia do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Compartilhar Dinâmico</a:t>
            </a:r>
            <a:r>
              <a:rPr lang="en-US" sz="2400">
                <a:latin typeface="Arial" charset="0"/>
              </a:rPr>
              <a:t>?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Encontre </a:t>
            </a:r>
            <a:r>
              <a:rPr lang="en-US" sz="2400">
                <a:solidFill>
                  <a:srgbClr val="CCFF33"/>
                </a:solidFill>
                <a:latin typeface="Arial" charset="0"/>
              </a:rPr>
              <a:t>O Guia de Líderes</a:t>
            </a:r>
            <a:endParaRPr lang="en-US" sz="2400"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Siga juntamente </a:t>
            </a:r>
            <a:r>
              <a:rPr lang="en-US" sz="2400">
                <a:latin typeface="Arial" charset="0"/>
              </a:rPr>
              <a:t> com o Guia de Líderes (ler em voz alta)</a:t>
            </a:r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914400" y="3276600"/>
            <a:ext cx="731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Prepare a História de Sua Vida</a:t>
            </a:r>
            <a:endParaRPr lang="en-US" sz="40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32453" name="Text Box 5"/>
          <p:cNvSpPr txBox="1">
            <a:spLocks noChangeArrowheads="1"/>
          </p:cNvSpPr>
          <p:nvPr/>
        </p:nvSpPr>
        <p:spPr bwMode="auto">
          <a:xfrm>
            <a:off x="990600" y="4191000"/>
            <a:ext cx="7239000" cy="2282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Por você mesmo,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complete a Lição 1</a:t>
            </a:r>
            <a:endParaRPr lang="en-US" sz="2400"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3399FF"/>
                </a:solidFill>
                <a:latin typeface="Arial" charset="0"/>
              </a:rPr>
              <a:t>Estude </a:t>
            </a:r>
            <a:r>
              <a:rPr lang="en-US" sz="2400">
                <a:solidFill>
                  <a:srgbClr val="FF0066"/>
                </a:solidFill>
                <a:latin typeface="Arial" charset="0"/>
              </a:rPr>
              <a:t>Workshop </a:t>
            </a:r>
            <a:r>
              <a:rPr lang="en-US">
                <a:solidFill>
                  <a:srgbClr val="FF0066"/>
                </a:solidFill>
                <a:latin typeface="Tahoma" pitchFamily="34" charset="0"/>
              </a:rPr>
              <a:t>“</a:t>
            </a:r>
            <a:r>
              <a:rPr lang="en-US" sz="2400">
                <a:solidFill>
                  <a:srgbClr val="FF0066"/>
                </a:solidFill>
                <a:latin typeface="Tahoma" pitchFamily="34" charset="0"/>
              </a:rPr>
              <a:t>História da minha vida”</a:t>
            </a:r>
            <a:r>
              <a:rPr lang="en-US">
                <a:latin typeface="Tahoma" pitchFamily="34" charset="0"/>
              </a:rPr>
              <a:t> </a:t>
            </a:r>
            <a:endParaRPr lang="en-US" sz="2400"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CC66"/>
                </a:solidFill>
                <a:latin typeface="Arial" charset="0"/>
              </a:rPr>
              <a:t>Prepare a História da Sua Vida </a:t>
            </a:r>
            <a:r>
              <a:rPr lang="en-US" sz="2400">
                <a:latin typeface="Arial" charset="0"/>
              </a:rPr>
              <a:t>(talvez você queira formar um par, cada um conta a sua história enquanto o outro a escreve)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animBg="1" autoUpdateAnimBg="0"/>
      <p:bldP spid="232452" grpId="0" autoUpdateAnimBg="0"/>
      <p:bldP spid="23245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200" smtClean="0">
                <a:solidFill>
                  <a:srgbClr val="FF0066"/>
                </a:solidFill>
              </a:rPr>
              <a:t>Pratique a História da Sua Vida </a:t>
            </a:r>
            <a:endParaRPr lang="en-US" sz="6600" smtClean="0">
              <a:solidFill>
                <a:srgbClr val="FF0066"/>
              </a:solidFill>
            </a:endParaRPr>
          </a:p>
        </p:txBody>
      </p:sp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914400" y="2120900"/>
            <a:ext cx="7239000" cy="3195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Com seu parceiro </a:t>
            </a:r>
            <a:r>
              <a:rPr lang="en-US" sz="2400">
                <a:solidFill>
                  <a:srgbClr val="FFCC66"/>
                </a:solidFill>
                <a:latin typeface="Arial" charset="0"/>
              </a:rPr>
              <a:t>considere a lição 1</a:t>
            </a:r>
            <a:endParaRPr lang="en-US" sz="2400"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Pratique lendo a “História de sua Vida” </a:t>
            </a:r>
            <a:r>
              <a:rPr lang="en-US" sz="2400">
                <a:latin typeface="Arial" charset="0"/>
              </a:rPr>
              <a:t>um ao outro. 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9900"/>
                </a:solidFill>
                <a:latin typeface="Arial" charset="0"/>
              </a:rPr>
              <a:t>Faça mudanças </a:t>
            </a:r>
            <a:r>
              <a:rPr lang="en-US" sz="2400">
                <a:latin typeface="Arial" charset="0"/>
              </a:rPr>
              <a:t>conforme a necessidade certifique-se de que seja claro para não-cristãos.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Você pode ser solicitado para </a:t>
            </a:r>
            <a:r>
              <a:rPr lang="en-US" sz="2400">
                <a:solidFill>
                  <a:schemeClr val="tx2"/>
                </a:solidFill>
                <a:latin typeface="Arial" charset="0"/>
              </a:rPr>
              <a:t>compartilhar </a:t>
            </a:r>
            <a:r>
              <a:rPr lang="en-US" sz="2400">
                <a:latin typeface="Arial" charset="0"/>
              </a:rPr>
              <a:t>com o grupo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3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ext Box 2"/>
          <p:cNvSpPr txBox="1">
            <a:spLocks noChangeArrowheads="1"/>
          </p:cNvSpPr>
          <p:nvPr/>
        </p:nvSpPr>
        <p:spPr bwMode="auto">
          <a:xfrm>
            <a:off x="850900" y="1587500"/>
            <a:ext cx="7454900" cy="4252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>
                <a:solidFill>
                  <a:srgbClr val="3399FF"/>
                </a:solidFill>
                <a:latin typeface="Tahoma" pitchFamily="34" charset="0"/>
              </a:rPr>
              <a:t>Antes de começarmos a </a:t>
            </a:r>
            <a:r>
              <a:rPr lang="en-US" sz="4800">
                <a:solidFill>
                  <a:srgbClr val="FF29C7"/>
                </a:solidFill>
                <a:latin typeface="Tahoma" pitchFamily="34" charset="0"/>
              </a:rPr>
              <a:t>exemplificar a visita a um lar…</a:t>
            </a:r>
            <a:r>
              <a:rPr lang="en-US" sz="4800">
                <a:solidFill>
                  <a:srgbClr val="3399FF"/>
                </a:solidFill>
                <a:latin typeface="Tahoma" pitchFamily="34" charset="0"/>
              </a:rPr>
              <a:t> vamos fazer um intervalo de 5 minutos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5400">
                <a:solidFill>
                  <a:schemeClr val="hlink"/>
                </a:solidFill>
                <a:latin typeface="Tahoma" pitchFamily="34" charset="0"/>
              </a:rPr>
              <a:t>Levante-se! Intervalo!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3200" y="277813"/>
            <a:ext cx="84836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200" smtClean="0">
                <a:solidFill>
                  <a:srgbClr val="FF0066"/>
                </a:solidFill>
              </a:rPr>
              <a:t>Demonstração de uma visita ao lar</a:t>
            </a:r>
            <a:endParaRPr lang="en-US" sz="6600" smtClean="0">
              <a:solidFill>
                <a:srgbClr val="FF0066"/>
              </a:solidFill>
            </a:endParaRPr>
          </a:p>
        </p:txBody>
      </p:sp>
      <p:sp>
        <p:nvSpPr>
          <p:cNvPr id="234499" name="Text Box 3"/>
          <p:cNvSpPr txBox="1">
            <a:spLocks noChangeArrowheads="1"/>
          </p:cNvSpPr>
          <p:nvPr/>
        </p:nvSpPr>
        <p:spPr bwMode="auto">
          <a:xfrm>
            <a:off x="1066800" y="1981200"/>
            <a:ext cx="7010400" cy="4656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Observe</a:t>
            </a:r>
            <a:r>
              <a:rPr lang="en-US" sz="2400">
                <a:latin typeface="Arial" charset="0"/>
              </a:rPr>
              <a:t> a demonstração de uma visita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FFCC66"/>
                </a:solidFill>
                <a:latin typeface="Arial" charset="0"/>
              </a:rPr>
              <a:t>Siga o procedimento da</a:t>
            </a:r>
            <a:r>
              <a:rPr lang="en-US" sz="2400">
                <a:latin typeface="Arial" charset="0"/>
              </a:rPr>
              <a:t> Lição 3 ponto C.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Siga o  </a:t>
            </a:r>
            <a:r>
              <a:rPr lang="en-US" sz="24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Folheto Evangelístico</a:t>
            </a:r>
            <a:endParaRPr lang="en-US" sz="2400">
              <a:solidFill>
                <a:srgbClr val="FF0066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Faça perguntas</a:t>
            </a:r>
            <a:r>
              <a:rPr lang="en-US" sz="2400">
                <a:latin typeface="Arial" charset="0"/>
              </a:rPr>
              <a:t> – Compartilhar Dinâmico ou visitação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Converse </a:t>
            </a:r>
            <a:r>
              <a:rPr lang="en-US" sz="2400">
                <a:solidFill>
                  <a:srgbClr val="FFCC66"/>
                </a:solidFill>
                <a:latin typeface="Arial" charset="0"/>
              </a:rPr>
              <a:t>quando se encontrarão </a:t>
            </a:r>
            <a:r>
              <a:rPr lang="en-US" sz="2400">
                <a:latin typeface="Arial" charset="0"/>
              </a:rPr>
              <a:t>para completarem a lição 2 – 6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latin typeface="Arial" charset="0"/>
              </a:rPr>
              <a:t>  </a:t>
            </a:r>
            <a:r>
              <a:rPr lang="en-US" sz="2400">
                <a:solidFill>
                  <a:srgbClr val="66CCFF"/>
                </a:solidFill>
                <a:latin typeface="Arial" charset="0"/>
              </a:rPr>
              <a:t>Sempre treine alguém na lição 1 antes de se encontrar com seu parceiro para a lição 2. Faça isso para cada lição.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3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Benefícios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543800" cy="20574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Você </a:t>
            </a:r>
            <a:r>
              <a:rPr lang="en-US" smtClean="0">
                <a:solidFill>
                  <a:srgbClr val="FF9900"/>
                </a:solidFill>
              </a:rPr>
              <a:t>experimentará a Vida Abundante </a:t>
            </a:r>
            <a:r>
              <a:rPr lang="en-US" smtClean="0"/>
              <a:t> enquanto continua o </a:t>
            </a:r>
            <a:r>
              <a:rPr lang="en-US" smtClean="0">
                <a:solidFill>
                  <a:srgbClr val="66CCFF"/>
                </a:solidFill>
              </a:rPr>
              <a:t>treinamento Um-a-Um </a:t>
            </a:r>
            <a:r>
              <a:rPr lang="en-US" smtClean="0"/>
              <a:t> e Compartilha o que vocês aprenderam com o seu </a:t>
            </a:r>
            <a:r>
              <a:rPr lang="en-US" b="1" smtClean="0">
                <a:solidFill>
                  <a:srgbClr val="FF0066"/>
                </a:solidFill>
              </a:rPr>
              <a:t>Grupo Vivo</a:t>
            </a:r>
            <a:r>
              <a:rPr lang="en-US" smtClean="0"/>
              <a:t>!</a:t>
            </a:r>
          </a:p>
        </p:txBody>
      </p:sp>
      <p:sp>
        <p:nvSpPr>
          <p:cNvPr id="235524" name="Text Box 4"/>
          <p:cNvSpPr txBox="1">
            <a:spLocks noChangeArrowheads="1"/>
          </p:cNvSpPr>
          <p:nvPr/>
        </p:nvSpPr>
        <p:spPr bwMode="auto">
          <a:xfrm>
            <a:off x="863600" y="3683000"/>
            <a:ext cx="7543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Você crescerá em seu </a:t>
            </a:r>
            <a:r>
              <a:rPr lang="en-US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relacionamento com</a:t>
            </a:r>
            <a:r>
              <a:rPr lang="en-US" sz="320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Deus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 com sua </a:t>
            </a:r>
            <a:r>
              <a:rPr 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Igreja Família</a:t>
            </a:r>
            <a:endParaRPr lang="en-US" sz="2400">
              <a:solidFill>
                <a:srgbClr val="FF0066"/>
              </a:solidFill>
              <a:latin typeface="Arial" charset="0"/>
            </a:endParaRPr>
          </a:p>
        </p:txBody>
      </p:sp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889000" y="4800600"/>
            <a:ext cx="78232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3200">
                <a:latin typeface="Arial" charset="0"/>
              </a:rPr>
              <a:t>  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Sua </a:t>
            </a:r>
            <a:r>
              <a:rPr lang="en-US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Igreja crescerá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 você atrairá   </a:t>
            </a:r>
            <a:r>
              <a:rPr 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novas pessoas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de sua comunidade porque nossas </a:t>
            </a:r>
            <a:r>
              <a:rPr 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vidas são transformadas!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0066"/>
                </a:solidFill>
              </a:rPr>
              <a:t>Expandindo Nosso Processo de Discipulado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990600" y="18288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en-CA" sz="2400">
              <a:latin typeface="Arial" charset="0"/>
            </a:endParaRPr>
          </a:p>
        </p:txBody>
      </p:sp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990600" y="1320800"/>
            <a:ext cx="69342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 Revisão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 Demonstração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 Desenvolvimento de 	Líderes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Expandindo nossos grupos 	Vivos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4000">
                <a:solidFill>
                  <a:schemeClr val="hlink"/>
                </a:solidFill>
                <a:latin typeface="Arial" charset="0"/>
              </a:rPr>
              <a:t>  Perguntas e respostas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371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371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3716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charRg st="8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3716">
                                            <p:txEl>
                                              <p:charRg st="8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3716">
                                            <p:txEl>
                                              <p:charRg st="8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3716">
                                            <p:txEl>
                                              <p:charRg st="8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charRg st="23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3716">
                                            <p:txEl>
                                              <p:charRg st="23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3716">
                                            <p:txEl>
                                              <p:charRg st="23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3716">
                                            <p:txEl>
                                              <p:charRg st="23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charRg st="52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3716">
                                            <p:txEl>
                                              <p:charRg st="52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3716">
                                            <p:txEl>
                                              <p:charRg st="52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3716">
                                            <p:txEl>
                                              <p:charRg st="52" end="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>
                                            <p:txEl>
                                              <p:charRg st="84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3716">
                                            <p:txEl>
                                              <p:charRg st="84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3716">
                                            <p:txEl>
                                              <p:charRg st="84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3716">
                                            <p:txEl>
                                              <p:charRg st="84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Qual o propósito de Deus </a:t>
            </a:r>
            <a:br>
              <a:rPr lang="en-US" smtClean="0">
                <a:solidFill>
                  <a:srgbClr val="FF0066"/>
                </a:solidFill>
              </a:rPr>
            </a:br>
            <a:r>
              <a:rPr lang="en-US" smtClean="0">
                <a:solidFill>
                  <a:srgbClr val="FF0066"/>
                </a:solidFill>
              </a:rPr>
              <a:t>para Sua Igreja?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24125"/>
            <a:ext cx="8229600" cy="399097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2800" smtClean="0">
                <a:solidFill>
                  <a:srgbClr val="66CCFF"/>
                </a:solidFill>
              </a:rPr>
              <a:t>A</a:t>
            </a:r>
            <a:r>
              <a:rPr lang="en-GB" sz="2800" smtClean="0"/>
              <a:t> </a:t>
            </a:r>
            <a:r>
              <a:rPr lang="en-GB" sz="2800" smtClean="0">
                <a:solidFill>
                  <a:srgbClr val="66CCFF"/>
                </a:solidFill>
              </a:rPr>
              <a:t>Grande Comissão</a:t>
            </a:r>
            <a:r>
              <a:rPr lang="en-GB" sz="2800" smtClean="0"/>
              <a:t> – A Estratégia de Deus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800" i="1" smtClean="0">
                <a:solidFill>
                  <a:srgbClr val="FFCC66"/>
                </a:solidFill>
              </a:rPr>
              <a:t>   “Toda autoridade me foi dada nos céus e na terra. Portanto, </a:t>
            </a:r>
            <a:r>
              <a:rPr lang="en-GB" sz="2800" i="1" smtClean="0">
                <a:solidFill>
                  <a:srgbClr val="66CCFF"/>
                </a:solidFill>
              </a:rPr>
              <a:t>ide</a:t>
            </a:r>
            <a:r>
              <a:rPr lang="en-GB" sz="2800" i="1" smtClean="0">
                <a:solidFill>
                  <a:srgbClr val="FFCC66"/>
                </a:solidFill>
              </a:rPr>
              <a:t> fazei </a:t>
            </a:r>
            <a:r>
              <a:rPr lang="en-GB" sz="2800" i="1" smtClean="0">
                <a:solidFill>
                  <a:srgbClr val="66CCFF"/>
                </a:solidFill>
              </a:rPr>
              <a:t>discípulos de todas as nações,</a:t>
            </a:r>
            <a:r>
              <a:rPr lang="en-GB" sz="2800" i="1" smtClean="0">
                <a:solidFill>
                  <a:srgbClr val="FFCC66"/>
                </a:solidFill>
              </a:rPr>
              <a:t> </a:t>
            </a:r>
            <a:r>
              <a:rPr lang="en-GB" sz="2800" i="1" smtClean="0">
                <a:solidFill>
                  <a:srgbClr val="66CCFF"/>
                </a:solidFill>
              </a:rPr>
              <a:t>batizando-os</a:t>
            </a:r>
            <a:r>
              <a:rPr lang="en-GB" sz="2800" i="1" smtClean="0">
                <a:solidFill>
                  <a:schemeClr val="accent2"/>
                </a:solidFill>
              </a:rPr>
              <a:t> </a:t>
            </a:r>
            <a:r>
              <a:rPr lang="en-GB" sz="2800" i="1" smtClean="0">
                <a:solidFill>
                  <a:srgbClr val="FFCC66"/>
                </a:solidFill>
              </a:rPr>
              <a:t>em nome do Pai, e do Filho e do Espírito Santo, </a:t>
            </a:r>
            <a:r>
              <a:rPr lang="en-GB" sz="2800" i="1" smtClean="0">
                <a:solidFill>
                  <a:srgbClr val="66CCFF"/>
                </a:solidFill>
              </a:rPr>
              <a:t>ensinando-os a guardar  </a:t>
            </a:r>
            <a:r>
              <a:rPr lang="en-GB" sz="2800" i="1" smtClean="0">
                <a:solidFill>
                  <a:srgbClr val="FFCC66"/>
                </a:solidFill>
              </a:rPr>
              <a:t>todas as coisas que vos tenho ordernado. E eis que estou convosco todos os dias, até a consumação dos séculos.”</a:t>
            </a:r>
            <a:r>
              <a:rPr lang="en-GB" sz="2800" smtClean="0">
                <a:solidFill>
                  <a:srgbClr val="FFCC66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800" smtClean="0">
                <a:solidFill>
                  <a:srgbClr val="FFCC66"/>
                </a:solidFill>
              </a:rPr>
              <a:t>						Mat 28:18-20</a:t>
            </a:r>
            <a:endParaRPr lang="en-US" sz="2800" smtClean="0"/>
          </a:p>
        </p:txBody>
      </p:sp>
      <p:sp>
        <p:nvSpPr>
          <p:cNvPr id="241668" name="Text Box 4"/>
          <p:cNvSpPr txBox="1">
            <a:spLocks noChangeArrowheads="1"/>
          </p:cNvSpPr>
          <p:nvPr/>
        </p:nvSpPr>
        <p:spPr bwMode="auto">
          <a:xfrm>
            <a:off x="457200" y="1790700"/>
            <a:ext cx="7543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kumimoji="1" lang="en-US" sz="280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Compartilhar o Evangelho</a:t>
            </a:r>
            <a:r>
              <a:rPr kumimoji="1"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com Todos</a:t>
            </a:r>
            <a:endParaRPr kumimoji="1" lang="en-US" sz="2800">
              <a:latin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7" grpId="0" build="p" autoUpdateAnimBg="0"/>
      <p:bldP spid="24166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811213"/>
            <a:ext cx="82296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Discipulado é um Processo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382000" cy="36576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6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6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6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6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60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2438400"/>
            <a:ext cx="8153400" cy="3355975"/>
            <a:chOff x="384" y="1536"/>
            <a:chExt cx="5136" cy="2114"/>
          </a:xfrm>
        </p:grpSpPr>
        <p:sp>
          <p:nvSpPr>
            <p:cNvPr id="23570" name="Freeform 5"/>
            <p:cNvSpPr>
              <a:spLocks/>
            </p:cNvSpPr>
            <p:nvPr/>
          </p:nvSpPr>
          <p:spPr bwMode="auto">
            <a:xfrm>
              <a:off x="384" y="1536"/>
              <a:ext cx="5136" cy="722"/>
            </a:xfrm>
            <a:custGeom>
              <a:avLst/>
              <a:gdLst>
                <a:gd name="T0" fmla="*/ 0 w 5136"/>
                <a:gd name="T1" fmla="*/ 480 h 722"/>
                <a:gd name="T2" fmla="*/ 3372 w 5136"/>
                <a:gd name="T3" fmla="*/ 642 h 722"/>
                <a:gd name="T4" fmla="*/ 5136 w 5136"/>
                <a:gd name="T5" fmla="*/ 0 h 722"/>
                <a:gd name="T6" fmla="*/ 0 60000 65536"/>
                <a:gd name="T7" fmla="*/ 0 60000 65536"/>
                <a:gd name="T8" fmla="*/ 0 60000 65536"/>
                <a:gd name="T9" fmla="*/ 0 w 5136"/>
                <a:gd name="T10" fmla="*/ 0 h 722"/>
                <a:gd name="T11" fmla="*/ 5136 w 5136"/>
                <a:gd name="T12" fmla="*/ 722 h 7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36" h="722">
                  <a:moveTo>
                    <a:pt x="0" y="480"/>
                  </a:moveTo>
                  <a:cubicBezTo>
                    <a:pt x="562" y="507"/>
                    <a:pt x="2516" y="722"/>
                    <a:pt x="3372" y="642"/>
                  </a:cubicBezTo>
                  <a:cubicBezTo>
                    <a:pt x="4228" y="562"/>
                    <a:pt x="4769" y="134"/>
                    <a:pt x="5136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Freeform 6"/>
            <p:cNvSpPr>
              <a:spLocks/>
            </p:cNvSpPr>
            <p:nvPr/>
          </p:nvSpPr>
          <p:spPr bwMode="auto">
            <a:xfrm flipV="1">
              <a:off x="384" y="2928"/>
              <a:ext cx="5136" cy="722"/>
            </a:xfrm>
            <a:custGeom>
              <a:avLst/>
              <a:gdLst>
                <a:gd name="T0" fmla="*/ 0 w 5136"/>
                <a:gd name="T1" fmla="*/ 480 h 722"/>
                <a:gd name="T2" fmla="*/ 3372 w 5136"/>
                <a:gd name="T3" fmla="*/ 642 h 722"/>
                <a:gd name="T4" fmla="*/ 5136 w 5136"/>
                <a:gd name="T5" fmla="*/ 0 h 722"/>
                <a:gd name="T6" fmla="*/ 0 60000 65536"/>
                <a:gd name="T7" fmla="*/ 0 60000 65536"/>
                <a:gd name="T8" fmla="*/ 0 60000 65536"/>
                <a:gd name="T9" fmla="*/ 0 w 5136"/>
                <a:gd name="T10" fmla="*/ 0 h 722"/>
                <a:gd name="T11" fmla="*/ 5136 w 5136"/>
                <a:gd name="T12" fmla="*/ 722 h 7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36" h="722">
                  <a:moveTo>
                    <a:pt x="0" y="480"/>
                  </a:moveTo>
                  <a:cubicBezTo>
                    <a:pt x="562" y="507"/>
                    <a:pt x="2516" y="722"/>
                    <a:pt x="3372" y="642"/>
                  </a:cubicBezTo>
                  <a:cubicBezTo>
                    <a:pt x="4228" y="562"/>
                    <a:pt x="4769" y="134"/>
                    <a:pt x="5136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2695" name="Text Box 7"/>
          <p:cNvSpPr txBox="1">
            <a:spLocks noChangeArrowheads="1"/>
          </p:cNvSpPr>
          <p:nvPr/>
        </p:nvSpPr>
        <p:spPr bwMode="auto">
          <a:xfrm>
            <a:off x="469900" y="3429000"/>
            <a:ext cx="20447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Tahoma" pitchFamily="34" charset="0"/>
              </a:rPr>
              <a:t>Indo por todo o mundo &amp; </a:t>
            </a:r>
            <a:r>
              <a:rPr lang="en-US" sz="2000" b="1">
                <a:solidFill>
                  <a:srgbClr val="FF0066"/>
                </a:solidFill>
                <a:latin typeface="Tahoma" pitchFamily="34" charset="0"/>
              </a:rPr>
              <a:t>Compartilhar a Cristo</a:t>
            </a:r>
            <a:r>
              <a:rPr lang="en-US" sz="2000" b="1">
                <a:latin typeface="Tahoma" pitchFamily="34" charset="0"/>
              </a:rPr>
              <a:t> (Evangelismo)</a:t>
            </a:r>
            <a:endParaRPr lang="en-US" sz="3000">
              <a:latin typeface="Tahoma" pitchFamily="34" charset="0"/>
            </a:endParaRPr>
          </a:p>
        </p:txBody>
      </p:sp>
      <p:sp>
        <p:nvSpPr>
          <p:cNvPr id="23558" name="Text Box 8"/>
          <p:cNvSpPr txBox="1">
            <a:spLocks noChangeArrowheads="1"/>
          </p:cNvSpPr>
          <p:nvPr/>
        </p:nvSpPr>
        <p:spPr bwMode="auto">
          <a:xfrm>
            <a:off x="2362200" y="3505200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CA" sz="3000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514600" y="3581400"/>
            <a:ext cx="609600" cy="990600"/>
            <a:chOff x="1584" y="2256"/>
            <a:chExt cx="384" cy="624"/>
          </a:xfrm>
        </p:grpSpPr>
        <p:sp>
          <p:nvSpPr>
            <p:cNvPr id="23568" name="Line 10"/>
            <p:cNvSpPr>
              <a:spLocks noChangeShapeType="1"/>
            </p:cNvSpPr>
            <p:nvPr/>
          </p:nvSpPr>
          <p:spPr bwMode="auto">
            <a:xfrm>
              <a:off x="1776" y="2256"/>
              <a:ext cx="0" cy="624"/>
            </a:xfrm>
            <a:prstGeom prst="line">
              <a:avLst/>
            </a:prstGeom>
            <a:noFill/>
            <a:ln w="76200">
              <a:solidFill>
                <a:srgbClr val="FF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Line 11"/>
            <p:cNvSpPr>
              <a:spLocks noChangeShapeType="1"/>
            </p:cNvSpPr>
            <p:nvPr/>
          </p:nvSpPr>
          <p:spPr bwMode="auto">
            <a:xfrm>
              <a:off x="1584" y="2448"/>
              <a:ext cx="384" cy="0"/>
            </a:xfrm>
            <a:prstGeom prst="line">
              <a:avLst/>
            </a:prstGeom>
            <a:noFill/>
            <a:ln w="76200">
              <a:solidFill>
                <a:srgbClr val="FF00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2700" name="Text Box 12"/>
          <p:cNvSpPr txBox="1">
            <a:spLocks noChangeArrowheads="1"/>
          </p:cNvSpPr>
          <p:nvPr/>
        </p:nvSpPr>
        <p:spPr bwMode="auto">
          <a:xfrm>
            <a:off x="3276600" y="3581400"/>
            <a:ext cx="1828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FF0066"/>
                </a:solidFill>
                <a:latin typeface="Tahoma" pitchFamily="34" charset="0"/>
              </a:rPr>
              <a:t>Batizando</a:t>
            </a:r>
            <a:r>
              <a:rPr lang="en-US" sz="2000" b="1">
                <a:latin typeface="Tahoma" pitchFamily="34" charset="0"/>
              </a:rPr>
              <a:t> todos os que recebem a Cristo </a:t>
            </a:r>
          </a:p>
        </p:txBody>
      </p:sp>
      <p:sp>
        <p:nvSpPr>
          <p:cNvPr id="242701" name="Text Box 13"/>
          <p:cNvSpPr txBox="1">
            <a:spLocks noChangeArrowheads="1"/>
          </p:cNvSpPr>
          <p:nvPr/>
        </p:nvSpPr>
        <p:spPr bwMode="auto">
          <a:xfrm>
            <a:off x="5029200" y="3581400"/>
            <a:ext cx="1981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solidFill>
                  <a:srgbClr val="FF0066"/>
                </a:solidFill>
                <a:latin typeface="Tahoma" pitchFamily="34" charset="0"/>
              </a:rPr>
              <a:t>Ensinando-os</a:t>
            </a:r>
            <a:r>
              <a:rPr lang="en-US" sz="2000" b="1">
                <a:latin typeface="Tahoma" pitchFamily="34" charset="0"/>
              </a:rPr>
              <a:t>  </a:t>
            </a:r>
            <a:r>
              <a:rPr lang="en-US" sz="2000" b="1">
                <a:solidFill>
                  <a:srgbClr val="FF0066"/>
                </a:solidFill>
                <a:latin typeface="Tahoma" pitchFamily="34" charset="0"/>
              </a:rPr>
              <a:t>a obedecer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Tahoma" pitchFamily="34" charset="0"/>
              </a:rPr>
              <a:t>(Discipulado)</a:t>
            </a:r>
          </a:p>
        </p:txBody>
      </p:sp>
      <p:sp>
        <p:nvSpPr>
          <p:cNvPr id="242702" name="Text Box 14"/>
          <p:cNvSpPr txBox="1">
            <a:spLocks noChangeArrowheads="1"/>
          </p:cNvSpPr>
          <p:nvPr/>
        </p:nvSpPr>
        <p:spPr bwMode="auto">
          <a:xfrm>
            <a:off x="6858000" y="3276600"/>
            <a:ext cx="20574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Tahoma" pitchFamily="34" charset="0"/>
              </a:rPr>
              <a:t>Discípulos Obedientes Compartilham Cristo &amp; Fazem outros  Discípulos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Tahoma" pitchFamily="34" charset="0"/>
              </a:rPr>
              <a:t> </a:t>
            </a:r>
          </a:p>
        </p:txBody>
      </p:sp>
      <p:sp>
        <p:nvSpPr>
          <p:cNvPr id="242703" name="AutoShape 15"/>
          <p:cNvSpPr>
            <a:spLocks noChangeArrowheads="1"/>
          </p:cNvSpPr>
          <p:nvPr/>
        </p:nvSpPr>
        <p:spPr bwMode="auto">
          <a:xfrm rot="-1534773">
            <a:off x="8305800" y="3200400"/>
            <a:ext cx="442913" cy="152400"/>
          </a:xfrm>
          <a:prstGeom prst="rightArrow">
            <a:avLst>
              <a:gd name="adj1" fmla="val 50000"/>
              <a:gd name="adj2" fmla="val 726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42704" name="AutoShape 16"/>
          <p:cNvSpPr>
            <a:spLocks noChangeArrowheads="1"/>
          </p:cNvSpPr>
          <p:nvPr/>
        </p:nvSpPr>
        <p:spPr bwMode="auto">
          <a:xfrm>
            <a:off x="8458200" y="3733800"/>
            <a:ext cx="442913" cy="152400"/>
          </a:xfrm>
          <a:prstGeom prst="rightArrow">
            <a:avLst>
              <a:gd name="adj1" fmla="val 50000"/>
              <a:gd name="adj2" fmla="val 726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42705" name="AutoShape 17"/>
          <p:cNvSpPr>
            <a:spLocks noChangeArrowheads="1"/>
          </p:cNvSpPr>
          <p:nvPr/>
        </p:nvSpPr>
        <p:spPr bwMode="auto">
          <a:xfrm rot="1540332">
            <a:off x="8305800" y="4876800"/>
            <a:ext cx="442913" cy="152400"/>
          </a:xfrm>
          <a:prstGeom prst="rightArrow">
            <a:avLst>
              <a:gd name="adj1" fmla="val 50000"/>
              <a:gd name="adj2" fmla="val 726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42706" name="AutoShape 18"/>
          <p:cNvSpPr>
            <a:spLocks noChangeArrowheads="1"/>
          </p:cNvSpPr>
          <p:nvPr/>
        </p:nvSpPr>
        <p:spPr bwMode="auto">
          <a:xfrm>
            <a:off x="8458200" y="4343400"/>
            <a:ext cx="442913" cy="152400"/>
          </a:xfrm>
          <a:prstGeom prst="rightArrow">
            <a:avLst>
              <a:gd name="adj1" fmla="val 50000"/>
              <a:gd name="adj2" fmla="val 726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42707" name="Text Box 19"/>
          <p:cNvSpPr txBox="1">
            <a:spLocks noChangeArrowheads="1"/>
          </p:cNvSpPr>
          <p:nvPr/>
        </p:nvSpPr>
        <p:spPr bwMode="auto">
          <a:xfrm>
            <a:off x="838200" y="5867400"/>
            <a:ext cx="7391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>
                <a:solidFill>
                  <a:schemeClr val="tx2"/>
                </a:solidFill>
                <a:latin typeface="Arial Black" pitchFamily="34" charset="0"/>
              </a:rPr>
              <a:t>Este é o coração da Igreja</a:t>
            </a:r>
            <a:endParaRPr lang="en-US" sz="200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2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2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2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2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2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2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2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2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2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0" grpId="0" autoUpdateAnimBg="0"/>
      <p:bldP spid="242695" grpId="0" autoUpdateAnimBg="0"/>
      <p:bldP spid="242700" grpId="0" autoUpdateAnimBg="0"/>
      <p:bldP spid="242701" grpId="0" autoUpdateAnimBg="0"/>
      <p:bldP spid="242702" grpId="0" autoUpdateAnimBg="0"/>
      <p:bldP spid="242703" grpId="0" animBg="1"/>
      <p:bldP spid="242704" grpId="0" animBg="1"/>
      <p:bldP spid="242705" grpId="0" animBg="1"/>
      <p:bldP spid="242706" grpId="0" animBg="1"/>
      <p:bldP spid="24270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Oval 2"/>
          <p:cNvSpPr>
            <a:spLocks noChangeArrowheads="1"/>
          </p:cNvSpPr>
          <p:nvPr/>
        </p:nvSpPr>
        <p:spPr bwMode="auto">
          <a:xfrm>
            <a:off x="919163" y="941388"/>
            <a:ext cx="7543800" cy="5335587"/>
          </a:xfrm>
          <a:prstGeom prst="ellipse">
            <a:avLst/>
          </a:prstGeom>
          <a:gradFill rotWithShape="0">
            <a:gsLst>
              <a:gs pos="0">
                <a:schemeClr val="folHlink">
                  <a:gamma/>
                  <a:shade val="66667"/>
                  <a:invGamma/>
                </a:schemeClr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17088" dir="4648272" algn="ctr" rotWithShape="0">
              <a:srgbClr val="7D7DFF"/>
            </a:outerShdw>
          </a:effectLst>
          <a:scene3d>
            <a:camera prst="legacyObliqueBottomLeft"/>
            <a:lightRig rig="legacyFlat3" dir="t"/>
          </a:scene3d>
          <a:sp3d extrusionH="430200" prstMaterial="legacyPlastic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>
            <a:flatTx/>
          </a:bodyPr>
          <a:lstStyle/>
          <a:p>
            <a:pPr>
              <a:defRPr/>
            </a:pPr>
            <a:endParaRPr lang="en-CA">
              <a:solidFill>
                <a:schemeClr val="bg2"/>
              </a:solidFill>
              <a:latin typeface="Rockwell Extra Bold" pitchFamily="18" charset="0"/>
            </a:endParaRPr>
          </a:p>
        </p:txBody>
      </p:sp>
      <p:sp>
        <p:nvSpPr>
          <p:cNvPr id="245763" name="Text Box 3"/>
          <p:cNvSpPr txBox="1">
            <a:spLocks noChangeArrowheads="1"/>
          </p:cNvSpPr>
          <p:nvPr/>
        </p:nvSpPr>
        <p:spPr bwMode="auto">
          <a:xfrm>
            <a:off x="1054100" y="76200"/>
            <a:ext cx="7199313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b="1">
                <a:solidFill>
                  <a:srgbClr val="FF29C7"/>
                </a:solidFill>
                <a:latin typeface="Arial" charset="0"/>
              </a:rPr>
              <a:t>Um processo de Vida</a:t>
            </a:r>
            <a:r>
              <a:rPr 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Dinâmica para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Discipulado Internacional!</a:t>
            </a:r>
            <a:endParaRPr lang="en-US" sz="3200" b="1">
              <a:solidFill>
                <a:srgbClr val="FF29C7"/>
              </a:solidFill>
              <a:latin typeface="Arial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03325" y="2684463"/>
            <a:ext cx="1665288" cy="2878137"/>
            <a:chOff x="774" y="1667"/>
            <a:chExt cx="1049" cy="1813"/>
          </a:xfrm>
        </p:grpSpPr>
        <p:sp>
          <p:nvSpPr>
            <p:cNvPr id="24681" name="AutoShape 5"/>
            <p:cNvSpPr>
              <a:spLocks noChangeArrowheads="1"/>
            </p:cNvSpPr>
            <p:nvPr/>
          </p:nvSpPr>
          <p:spPr bwMode="auto">
            <a:xfrm rot="-6026910">
              <a:off x="368" y="2073"/>
              <a:ext cx="1517" cy="706"/>
            </a:xfrm>
            <a:custGeom>
              <a:avLst/>
              <a:gdLst>
                <a:gd name="T0" fmla="*/ 503 w 21600"/>
                <a:gd name="T1" fmla="*/ 21 h 21600"/>
                <a:gd name="T2" fmla="*/ 136 w 21600"/>
                <a:gd name="T3" fmla="*/ 497 h 21600"/>
                <a:gd name="T4" fmla="*/ 546 w 21600"/>
                <a:gd name="T5" fmla="*/ 76 h 21600"/>
                <a:gd name="T6" fmla="*/ 1682 w 21600"/>
                <a:gd name="T7" fmla="*/ 254 h 21600"/>
                <a:gd name="T8" fmla="*/ 1493 w 21600"/>
                <a:gd name="T9" fmla="*/ 395 h 21600"/>
                <a:gd name="T10" fmla="*/ 1189 w 21600"/>
                <a:gd name="T11" fmla="*/ 30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1 w 21600"/>
                <a:gd name="T19" fmla="*/ 3151 h 21600"/>
                <a:gd name="T20" fmla="*/ 18439 w 21600"/>
                <a:gd name="T21" fmla="*/ 18449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2184"/>
                    <a:pt x="2123" y="13551"/>
                    <a:pt x="2738" y="14792"/>
                  </a:cubicBezTo>
                  <a:lnTo>
                    <a:pt x="1121" y="15592"/>
                  </a:lnTo>
                  <a:cubicBezTo>
                    <a:pt x="383" y="14102"/>
                    <a:pt x="0" y="124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2" name="AutoShape 6"/>
            <p:cNvSpPr>
              <a:spLocks noChangeArrowheads="1"/>
            </p:cNvSpPr>
            <p:nvPr/>
          </p:nvSpPr>
          <p:spPr bwMode="auto">
            <a:xfrm rot="-5102034">
              <a:off x="1140" y="2796"/>
              <a:ext cx="936" cy="431"/>
            </a:xfrm>
            <a:custGeom>
              <a:avLst/>
              <a:gdLst>
                <a:gd name="T0" fmla="*/ 398 w 21600"/>
                <a:gd name="T1" fmla="*/ 2 h 21600"/>
                <a:gd name="T2" fmla="*/ 40 w 21600"/>
                <a:gd name="T3" fmla="*/ 230 h 21600"/>
                <a:gd name="T4" fmla="*/ 410 w 21600"/>
                <a:gd name="T5" fmla="*/ 38 h 21600"/>
                <a:gd name="T6" fmla="*/ 1038 w 21600"/>
                <a:gd name="T7" fmla="*/ 155 h 21600"/>
                <a:gd name="T8" fmla="*/ 921 w 21600"/>
                <a:gd name="T9" fmla="*/ 241 h 21600"/>
                <a:gd name="T10" fmla="*/ 734 w 21600"/>
                <a:gd name="T11" fmla="*/ 18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2 w 21600"/>
                <a:gd name="T19" fmla="*/ 3157 h 21600"/>
                <a:gd name="T20" fmla="*/ 18438 w 21600"/>
                <a:gd name="T21" fmla="*/ 18443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1018"/>
                    <a:pt x="1811" y="11236"/>
                    <a:pt x="1827" y="11454"/>
                  </a:cubicBezTo>
                  <a:lnTo>
                    <a:pt x="28" y="11585"/>
                  </a:lnTo>
                  <a:cubicBezTo>
                    <a:pt x="9" y="11324"/>
                    <a:pt x="0" y="110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536700" y="4483100"/>
            <a:ext cx="2090738" cy="1304925"/>
            <a:chOff x="1104" y="2784"/>
            <a:chExt cx="1317" cy="822"/>
          </a:xfrm>
        </p:grpSpPr>
        <p:sp>
          <p:nvSpPr>
            <p:cNvPr id="24679" name="Oval 8"/>
            <p:cNvSpPr>
              <a:spLocks noChangeArrowheads="1"/>
            </p:cNvSpPr>
            <p:nvPr/>
          </p:nvSpPr>
          <p:spPr bwMode="auto">
            <a:xfrm>
              <a:off x="1104" y="2784"/>
              <a:ext cx="1317" cy="81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>
              <a:flatTx/>
            </a:bodyPr>
            <a:lstStyle/>
            <a:p>
              <a:endParaRPr lang="en-CA"/>
            </a:p>
          </p:txBody>
        </p:sp>
        <p:sp>
          <p:nvSpPr>
            <p:cNvPr id="24680" name="Text Box 9"/>
            <p:cNvSpPr txBox="1">
              <a:spLocks noChangeArrowheads="1"/>
            </p:cNvSpPr>
            <p:nvPr/>
          </p:nvSpPr>
          <p:spPr bwMode="auto">
            <a:xfrm>
              <a:off x="1152" y="2832"/>
              <a:ext cx="1255" cy="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endParaRPr lang="en-US" sz="1200" b="1">
                <a:solidFill>
                  <a:schemeClr val="bg2"/>
                </a:solidFill>
                <a:latin typeface="Arial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Líderes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</a:rPr>
                <a:t>Expandindo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</a:rPr>
                <a:t>o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</a:rPr>
                <a:t>Ministério</a:t>
              </a:r>
            </a:p>
            <a:p>
              <a:pPr algn="ctr">
                <a:lnSpc>
                  <a:spcPct val="80000"/>
                </a:lnSpc>
              </a:pPr>
              <a:endParaRPr lang="en-US" b="1">
                <a:solidFill>
                  <a:schemeClr val="bg2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590800" y="1143000"/>
            <a:ext cx="3133725" cy="1395413"/>
            <a:chOff x="1632" y="720"/>
            <a:chExt cx="1974" cy="879"/>
          </a:xfrm>
        </p:grpSpPr>
        <p:sp>
          <p:nvSpPr>
            <p:cNvPr id="24676" name="AutoShape 11"/>
            <p:cNvSpPr>
              <a:spLocks noChangeArrowheads="1"/>
            </p:cNvSpPr>
            <p:nvPr/>
          </p:nvSpPr>
          <p:spPr bwMode="auto">
            <a:xfrm rot="-256375">
              <a:off x="1632" y="808"/>
              <a:ext cx="1974" cy="578"/>
            </a:xfrm>
            <a:custGeom>
              <a:avLst/>
              <a:gdLst>
                <a:gd name="T0" fmla="*/ 1096 w 21600"/>
                <a:gd name="T1" fmla="*/ 2 h 21600"/>
                <a:gd name="T2" fmla="*/ 172 w 21600"/>
                <a:gd name="T3" fmla="*/ 174 h 21600"/>
                <a:gd name="T4" fmla="*/ 1078 w 21600"/>
                <a:gd name="T5" fmla="*/ 50 h 21600"/>
                <a:gd name="T6" fmla="*/ 2189 w 21600"/>
                <a:gd name="T7" fmla="*/ 208 h 21600"/>
                <a:gd name="T8" fmla="*/ 1942 w 21600"/>
                <a:gd name="T9" fmla="*/ 323 h 21600"/>
                <a:gd name="T10" fmla="*/ 1548 w 21600"/>
                <a:gd name="T11" fmla="*/ 251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2 w 21600"/>
                <a:gd name="T19" fmla="*/ 3176 h 21600"/>
                <a:gd name="T20" fmla="*/ 18438 w 21600"/>
                <a:gd name="T21" fmla="*/ 18424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7343" y="1803"/>
                    <a:pt x="4193" y="3783"/>
                    <a:pt x="2694" y="6898"/>
                  </a:cubicBezTo>
                  <a:lnTo>
                    <a:pt x="1068" y="6115"/>
                  </a:lnTo>
                  <a:cubicBezTo>
                    <a:pt x="2868" y="2377"/>
                    <a:pt x="6650" y="-1"/>
                    <a:pt x="10800" y="0"/>
                  </a:cubicBezTo>
                  <a:cubicBezTo>
                    <a:pt x="15829" y="0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7" name="AutoShape 12"/>
            <p:cNvSpPr>
              <a:spLocks noChangeArrowheads="1"/>
            </p:cNvSpPr>
            <p:nvPr/>
          </p:nvSpPr>
          <p:spPr bwMode="auto">
            <a:xfrm rot="1752198">
              <a:off x="1758" y="1103"/>
              <a:ext cx="1063" cy="496"/>
            </a:xfrm>
            <a:custGeom>
              <a:avLst/>
              <a:gdLst>
                <a:gd name="T0" fmla="*/ 452 w 21600"/>
                <a:gd name="T1" fmla="*/ 3 h 21600"/>
                <a:gd name="T2" fmla="*/ 46 w 21600"/>
                <a:gd name="T3" fmla="*/ 265 h 21600"/>
                <a:gd name="T4" fmla="*/ 465 w 21600"/>
                <a:gd name="T5" fmla="*/ 44 h 21600"/>
                <a:gd name="T6" fmla="*/ 1179 w 21600"/>
                <a:gd name="T7" fmla="*/ 178 h 21600"/>
                <a:gd name="T8" fmla="*/ 1046 w 21600"/>
                <a:gd name="T9" fmla="*/ 278 h 21600"/>
                <a:gd name="T10" fmla="*/ 833 w 21600"/>
                <a:gd name="T11" fmla="*/ 215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9 h 21600"/>
                <a:gd name="T20" fmla="*/ 18430 w 21600"/>
                <a:gd name="T21" fmla="*/ 18421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9565" y="8778"/>
                  </a:moveTo>
                  <a:cubicBezTo>
                    <a:pt x="18624" y="4695"/>
                    <a:pt x="14989" y="1804"/>
                    <a:pt x="10800" y="1804"/>
                  </a:cubicBezTo>
                  <a:cubicBezTo>
                    <a:pt x="5831" y="1804"/>
                    <a:pt x="1804" y="5831"/>
                    <a:pt x="1804" y="10800"/>
                  </a:cubicBezTo>
                  <a:cubicBezTo>
                    <a:pt x="1803" y="11018"/>
                    <a:pt x="1811" y="11236"/>
                    <a:pt x="1827" y="11454"/>
                  </a:cubicBezTo>
                  <a:lnTo>
                    <a:pt x="28" y="11585"/>
                  </a:lnTo>
                  <a:cubicBezTo>
                    <a:pt x="9" y="11324"/>
                    <a:pt x="0" y="11062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829" y="-1"/>
                    <a:pt x="20193" y="3471"/>
                    <a:pt x="21323" y="8372"/>
                  </a:cubicBezTo>
                  <a:lnTo>
                    <a:pt x="23954" y="7765"/>
                  </a:lnTo>
                  <a:lnTo>
                    <a:pt x="21253" y="12085"/>
                  </a:lnTo>
                  <a:lnTo>
                    <a:pt x="16934" y="9384"/>
                  </a:lnTo>
                  <a:lnTo>
                    <a:pt x="19565" y="8778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78" name="Text Box 13"/>
            <p:cNvSpPr txBox="1">
              <a:spLocks noChangeArrowheads="1"/>
            </p:cNvSpPr>
            <p:nvPr/>
          </p:nvSpPr>
          <p:spPr bwMode="auto">
            <a:xfrm>
              <a:off x="2869" y="720"/>
              <a:ext cx="11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endParaRPr lang="en-CA" sz="2000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6337300" y="2095500"/>
            <a:ext cx="1536700" cy="2740025"/>
            <a:chOff x="3984" y="1392"/>
            <a:chExt cx="968" cy="1726"/>
          </a:xfrm>
        </p:grpSpPr>
        <p:grpSp>
          <p:nvGrpSpPr>
            <p:cNvPr id="24672" name="Group 15"/>
            <p:cNvGrpSpPr>
              <a:grpSpLocks/>
            </p:cNvGrpSpPr>
            <p:nvPr/>
          </p:nvGrpSpPr>
          <p:grpSpPr bwMode="auto">
            <a:xfrm>
              <a:off x="3984" y="1392"/>
              <a:ext cx="968" cy="1726"/>
              <a:chOff x="3936" y="1056"/>
              <a:chExt cx="1103" cy="1966"/>
            </a:xfrm>
          </p:grpSpPr>
          <p:sp>
            <p:nvSpPr>
              <p:cNvPr id="24674" name="AutoShape 16"/>
              <p:cNvSpPr>
                <a:spLocks noChangeArrowheads="1"/>
              </p:cNvSpPr>
              <p:nvPr/>
            </p:nvSpPr>
            <p:spPr bwMode="auto">
              <a:xfrm rot="5143625">
                <a:off x="3743" y="1727"/>
                <a:ext cx="1919" cy="672"/>
              </a:xfrm>
              <a:custGeom>
                <a:avLst/>
                <a:gdLst>
                  <a:gd name="T0" fmla="*/ 816 w 21600"/>
                  <a:gd name="T1" fmla="*/ 4 h 21600"/>
                  <a:gd name="T2" fmla="*/ 82 w 21600"/>
                  <a:gd name="T3" fmla="*/ 358 h 21600"/>
                  <a:gd name="T4" fmla="*/ 840 w 21600"/>
                  <a:gd name="T5" fmla="*/ 59 h 21600"/>
                  <a:gd name="T6" fmla="*/ 2128 w 21600"/>
                  <a:gd name="T7" fmla="*/ 242 h 21600"/>
                  <a:gd name="T8" fmla="*/ 1888 w 21600"/>
                  <a:gd name="T9" fmla="*/ 376 h 21600"/>
                  <a:gd name="T10" fmla="*/ 1504 w 21600"/>
                  <a:gd name="T11" fmla="*/ 292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3 w 21600"/>
                  <a:gd name="T19" fmla="*/ 3150 h 21600"/>
                  <a:gd name="T20" fmla="*/ 18437 w 21600"/>
                  <a:gd name="T21" fmla="*/ 1845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75" name="AutoShape 17"/>
              <p:cNvSpPr>
                <a:spLocks noChangeArrowheads="1"/>
              </p:cNvSpPr>
              <p:nvPr/>
            </p:nvSpPr>
            <p:spPr bwMode="auto">
              <a:xfrm rot="5514034">
                <a:off x="3648" y="1344"/>
                <a:ext cx="1066" cy="490"/>
              </a:xfrm>
              <a:custGeom>
                <a:avLst/>
                <a:gdLst>
                  <a:gd name="T0" fmla="*/ 453 w 21600"/>
                  <a:gd name="T1" fmla="*/ 3 h 21600"/>
                  <a:gd name="T2" fmla="*/ 46 w 21600"/>
                  <a:gd name="T3" fmla="*/ 261 h 21600"/>
                  <a:gd name="T4" fmla="*/ 467 w 21600"/>
                  <a:gd name="T5" fmla="*/ 43 h 21600"/>
                  <a:gd name="T6" fmla="*/ 1182 w 21600"/>
                  <a:gd name="T7" fmla="*/ 176 h 21600"/>
                  <a:gd name="T8" fmla="*/ 1049 w 21600"/>
                  <a:gd name="T9" fmla="*/ 274 h 21600"/>
                  <a:gd name="T10" fmla="*/ 836 w 21600"/>
                  <a:gd name="T11" fmla="*/ 213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1 w 21600"/>
                  <a:gd name="T19" fmla="*/ 3174 h 21600"/>
                  <a:gd name="T20" fmla="*/ 18439 w 21600"/>
                  <a:gd name="T21" fmla="*/ 18426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673" name="Text Box 18"/>
            <p:cNvSpPr txBox="1">
              <a:spLocks noChangeArrowheads="1"/>
            </p:cNvSpPr>
            <p:nvPr/>
          </p:nvSpPr>
          <p:spPr bwMode="auto">
            <a:xfrm rot="5333746">
              <a:off x="3910" y="2107"/>
              <a:ext cx="1372" cy="61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Equipado para</a:t>
              </a:r>
            </a:p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Reproduzir</a:t>
              </a:r>
            </a:p>
            <a:p>
              <a:pPr algn="ctr"/>
              <a:endParaRPr lang="en-US">
                <a:latin typeface="Arial Black" pitchFamily="34" charset="0"/>
              </a:endParaRP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3492500" y="4787900"/>
            <a:ext cx="2760663" cy="1743075"/>
            <a:chOff x="2200" y="3016"/>
            <a:chExt cx="1739" cy="1098"/>
          </a:xfrm>
        </p:grpSpPr>
        <p:grpSp>
          <p:nvGrpSpPr>
            <p:cNvPr id="24668" name="Group 20"/>
            <p:cNvGrpSpPr>
              <a:grpSpLocks/>
            </p:cNvGrpSpPr>
            <p:nvPr/>
          </p:nvGrpSpPr>
          <p:grpSpPr bwMode="auto">
            <a:xfrm>
              <a:off x="2200" y="3016"/>
              <a:ext cx="1739" cy="828"/>
              <a:chOff x="2256" y="3072"/>
              <a:chExt cx="1739" cy="828"/>
            </a:xfrm>
          </p:grpSpPr>
          <p:sp>
            <p:nvSpPr>
              <p:cNvPr id="24670" name="AutoShape 21"/>
              <p:cNvSpPr>
                <a:spLocks noChangeArrowheads="1"/>
              </p:cNvSpPr>
              <p:nvPr/>
            </p:nvSpPr>
            <p:spPr bwMode="auto">
              <a:xfrm rot="10532497">
                <a:off x="2256" y="3216"/>
                <a:ext cx="1739" cy="684"/>
              </a:xfrm>
              <a:custGeom>
                <a:avLst/>
                <a:gdLst>
                  <a:gd name="T0" fmla="*/ 710 w 21600"/>
                  <a:gd name="T1" fmla="*/ 6 h 21600"/>
                  <a:gd name="T2" fmla="*/ 81 w 21600"/>
                  <a:gd name="T3" fmla="*/ 386 h 21600"/>
                  <a:gd name="T4" fmla="*/ 737 w 21600"/>
                  <a:gd name="T5" fmla="*/ 62 h 21600"/>
                  <a:gd name="T6" fmla="*/ 1929 w 21600"/>
                  <a:gd name="T7" fmla="*/ 246 h 21600"/>
                  <a:gd name="T8" fmla="*/ 1711 w 21600"/>
                  <a:gd name="T9" fmla="*/ 383 h 21600"/>
                  <a:gd name="T10" fmla="*/ 1363 w 21600"/>
                  <a:gd name="T11" fmla="*/ 297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7 w 21600"/>
                  <a:gd name="T19" fmla="*/ 3158 h 21600"/>
                  <a:gd name="T20" fmla="*/ 18433 w 21600"/>
                  <a:gd name="T21" fmla="*/ 18442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222"/>
                      <a:pt x="1833" y="11645"/>
                      <a:pt x="1893" y="12063"/>
                    </a:cubicBezTo>
                    <a:lnTo>
                      <a:pt x="107" y="12317"/>
                    </a:lnTo>
                    <a:cubicBezTo>
                      <a:pt x="35" y="11814"/>
                      <a:pt x="0" y="11307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71" name="AutoShape 22"/>
              <p:cNvSpPr>
                <a:spLocks noChangeArrowheads="1"/>
              </p:cNvSpPr>
              <p:nvPr/>
            </p:nvSpPr>
            <p:spPr bwMode="auto">
              <a:xfrm rot="-9636230">
                <a:off x="2981" y="3072"/>
                <a:ext cx="940" cy="463"/>
              </a:xfrm>
              <a:custGeom>
                <a:avLst/>
                <a:gdLst>
                  <a:gd name="T0" fmla="*/ 400 w 21600"/>
                  <a:gd name="T1" fmla="*/ 3 h 21600"/>
                  <a:gd name="T2" fmla="*/ 40 w 21600"/>
                  <a:gd name="T3" fmla="*/ 247 h 21600"/>
                  <a:gd name="T4" fmla="*/ 412 w 21600"/>
                  <a:gd name="T5" fmla="*/ 41 h 21600"/>
                  <a:gd name="T6" fmla="*/ 1042 w 21600"/>
                  <a:gd name="T7" fmla="*/ 166 h 21600"/>
                  <a:gd name="T8" fmla="*/ 925 w 21600"/>
                  <a:gd name="T9" fmla="*/ 259 h 21600"/>
                  <a:gd name="T10" fmla="*/ 737 w 21600"/>
                  <a:gd name="T11" fmla="*/ 201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1 w 21600"/>
                  <a:gd name="T19" fmla="*/ 3172 h 21600"/>
                  <a:gd name="T20" fmla="*/ 18429 w 21600"/>
                  <a:gd name="T21" fmla="*/ 18428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9565" y="8778"/>
                    </a:moveTo>
                    <a:cubicBezTo>
                      <a:pt x="18624" y="4695"/>
                      <a:pt x="14989" y="1804"/>
                      <a:pt x="10800" y="1804"/>
                    </a:cubicBezTo>
                    <a:cubicBezTo>
                      <a:pt x="5831" y="1804"/>
                      <a:pt x="1804" y="5831"/>
                      <a:pt x="1804" y="10800"/>
                    </a:cubicBezTo>
                    <a:cubicBezTo>
                      <a:pt x="1803" y="11018"/>
                      <a:pt x="1811" y="11236"/>
                      <a:pt x="1827" y="11454"/>
                    </a:cubicBezTo>
                    <a:lnTo>
                      <a:pt x="28" y="11585"/>
                    </a:lnTo>
                    <a:cubicBezTo>
                      <a:pt x="9" y="11324"/>
                      <a:pt x="0" y="11062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5829" y="-1"/>
                      <a:pt x="20193" y="3471"/>
                      <a:pt x="21323" y="8372"/>
                    </a:cubicBezTo>
                    <a:lnTo>
                      <a:pt x="23954" y="7765"/>
                    </a:lnTo>
                    <a:lnTo>
                      <a:pt x="21253" y="12085"/>
                    </a:lnTo>
                    <a:lnTo>
                      <a:pt x="16934" y="9384"/>
                    </a:lnTo>
                    <a:lnTo>
                      <a:pt x="19565" y="8778"/>
                    </a:lnTo>
                    <a:close/>
                  </a:path>
                </a:pathLst>
              </a:custGeom>
              <a:solidFill>
                <a:srgbClr val="777777"/>
              </a:solidFill>
              <a:ln w="9525">
                <a:solidFill>
                  <a:srgbClr val="77777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669" name="Text Box 23"/>
            <p:cNvSpPr txBox="1">
              <a:spLocks noChangeArrowheads="1"/>
            </p:cNvSpPr>
            <p:nvPr/>
          </p:nvSpPr>
          <p:spPr bwMode="auto">
            <a:xfrm>
              <a:off x="2280" y="3381"/>
              <a:ext cx="1368" cy="73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b="1">
                  <a:solidFill>
                    <a:schemeClr val="bg2"/>
                  </a:solidFill>
                </a:rPr>
                <a:t>Desenvolvimento</a:t>
              </a:r>
              <a:endParaRPr lang="en-US" sz="2000">
                <a:solidFill>
                  <a:schemeClr val="bg2"/>
                </a:solidFill>
                <a:latin typeface="Arial Black" pitchFamily="34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 de Líder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e</a:t>
              </a:r>
            </a:p>
            <a:p>
              <a:pPr algn="ctr">
                <a:lnSpc>
                  <a:spcPct val="9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</a:rPr>
                <a:t>Colocação</a:t>
              </a:r>
            </a:p>
          </p:txBody>
        </p:sp>
      </p:grpSp>
      <p:sp>
        <p:nvSpPr>
          <p:cNvPr id="245784" name="Text Box 24"/>
          <p:cNvSpPr txBox="1">
            <a:spLocks noChangeArrowheads="1"/>
          </p:cNvSpPr>
          <p:nvPr/>
        </p:nvSpPr>
        <p:spPr bwMode="auto">
          <a:xfrm>
            <a:off x="3452813" y="901700"/>
            <a:ext cx="23177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chemeClr val="bg2"/>
                </a:solidFill>
                <a:latin typeface="Arial" charset="0"/>
              </a:rPr>
              <a:t>Nutra e  </a:t>
            </a:r>
          </a:p>
          <a:p>
            <a:pPr algn="ctr"/>
            <a:r>
              <a:rPr lang="en-US" sz="2000" b="1">
                <a:solidFill>
                  <a:schemeClr val="bg2"/>
                </a:solidFill>
                <a:latin typeface="Arial" charset="0"/>
              </a:rPr>
              <a:t>Treine–os no básico</a:t>
            </a:r>
          </a:p>
          <a:p>
            <a:pPr algn="ctr"/>
            <a:r>
              <a:rPr lang="en-US" sz="2000" b="1">
                <a:solidFill>
                  <a:schemeClr val="bg2"/>
                </a:solidFill>
                <a:latin typeface="Arial" charset="0"/>
              </a:rPr>
              <a:t>da </a:t>
            </a:r>
          </a:p>
          <a:p>
            <a:pPr algn="ctr"/>
            <a:r>
              <a:rPr lang="en-US" sz="2000" b="1">
                <a:solidFill>
                  <a:schemeClr val="bg2"/>
                </a:solidFill>
                <a:latin typeface="Arial" charset="0"/>
              </a:rPr>
              <a:t>Vida Cristã </a:t>
            </a:r>
          </a:p>
        </p:txBody>
      </p: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5600700" y="1384300"/>
            <a:ext cx="2306638" cy="1298575"/>
            <a:chOff x="3318" y="784"/>
            <a:chExt cx="1601" cy="994"/>
          </a:xfrm>
        </p:grpSpPr>
        <p:sp>
          <p:nvSpPr>
            <p:cNvPr id="24666" name="Oval 26"/>
            <p:cNvSpPr>
              <a:spLocks noChangeArrowheads="1"/>
            </p:cNvSpPr>
            <p:nvPr/>
          </p:nvSpPr>
          <p:spPr bwMode="auto">
            <a:xfrm>
              <a:off x="3318" y="784"/>
              <a:ext cx="1601" cy="99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66"/>
              </a:extrusionClr>
            </a:sp3d>
          </p:spPr>
          <p:txBody>
            <a:bodyPr>
              <a:flatTx/>
            </a:bodyPr>
            <a:lstStyle/>
            <a:p>
              <a:endParaRPr lang="en-CA"/>
            </a:p>
          </p:txBody>
        </p:sp>
        <p:sp>
          <p:nvSpPr>
            <p:cNvPr id="24667" name="Text Box 27"/>
            <p:cNvSpPr txBox="1">
              <a:spLocks noChangeArrowheads="1"/>
            </p:cNvSpPr>
            <p:nvPr/>
          </p:nvSpPr>
          <p:spPr bwMode="auto">
            <a:xfrm>
              <a:off x="3432" y="856"/>
              <a:ext cx="1385" cy="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sz="1200" b="1">
                <a:solidFill>
                  <a:schemeClr val="bg2"/>
                </a:solidFill>
                <a:latin typeface="Arial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 Black" pitchFamily="34" charset="0"/>
                </a:rPr>
                <a:t>Discípulados</a:t>
              </a:r>
              <a:endParaRPr lang="en-US" sz="2400">
                <a:solidFill>
                  <a:schemeClr val="bg2"/>
                </a:solidFill>
                <a:latin typeface="Arial Black" pitchFamily="34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Treinados</a:t>
              </a:r>
              <a:endParaRPr lang="en-US" sz="2000" b="1">
                <a:solidFill>
                  <a:schemeClr val="bg2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5356225" y="4521200"/>
            <a:ext cx="2384425" cy="1296988"/>
            <a:chOff x="3342" y="2784"/>
            <a:chExt cx="1502" cy="817"/>
          </a:xfrm>
        </p:grpSpPr>
        <p:grpSp>
          <p:nvGrpSpPr>
            <p:cNvPr id="24662" name="Group 29"/>
            <p:cNvGrpSpPr>
              <a:grpSpLocks/>
            </p:cNvGrpSpPr>
            <p:nvPr/>
          </p:nvGrpSpPr>
          <p:grpSpPr bwMode="auto">
            <a:xfrm>
              <a:off x="3408" y="2784"/>
              <a:ext cx="1316" cy="817"/>
              <a:chOff x="3245" y="2726"/>
              <a:chExt cx="1500" cy="931"/>
            </a:xfrm>
          </p:grpSpPr>
          <p:sp>
            <p:nvSpPr>
              <p:cNvPr id="24664" name="Oval 30"/>
              <p:cNvSpPr>
                <a:spLocks noChangeArrowheads="1"/>
              </p:cNvSpPr>
              <p:nvPr/>
            </p:nvSpPr>
            <p:spPr bwMode="auto">
              <a:xfrm>
                <a:off x="3245" y="2726"/>
                <a:ext cx="1500" cy="93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AC31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AC31"/>
                </a:extrusionClr>
              </a:sp3d>
            </p:spPr>
            <p:txBody>
              <a:bodyPr>
                <a:flatTx/>
              </a:bodyPr>
              <a:lstStyle/>
              <a:p>
                <a:endParaRPr lang="en-CA"/>
              </a:p>
            </p:txBody>
          </p:sp>
          <p:sp>
            <p:nvSpPr>
              <p:cNvPr id="24665" name="Text Box 31"/>
              <p:cNvSpPr txBox="1">
                <a:spLocks noChangeArrowheads="1"/>
              </p:cNvSpPr>
              <p:nvPr/>
            </p:nvSpPr>
            <p:spPr bwMode="auto">
              <a:xfrm>
                <a:off x="3325" y="2841"/>
                <a:ext cx="1387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lnSpc>
                    <a:spcPct val="80000"/>
                  </a:lnSpc>
                </a:pPr>
                <a:endParaRPr lang="en-CA" sz="2400" b="1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24663" name="Text Box 32"/>
            <p:cNvSpPr txBox="1">
              <a:spLocks noChangeArrowheads="1"/>
            </p:cNvSpPr>
            <p:nvPr/>
          </p:nvSpPr>
          <p:spPr bwMode="auto">
            <a:xfrm>
              <a:off x="3342" y="2941"/>
              <a:ext cx="1502" cy="38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Discípulos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" charset="0"/>
                </a:rPr>
                <a:t> Treinando Outros</a:t>
              </a:r>
            </a:p>
          </p:txBody>
        </p:sp>
      </p:grpSp>
      <p:grpSp>
        <p:nvGrpSpPr>
          <p:cNvPr id="12" name="Group 33"/>
          <p:cNvGrpSpPr>
            <a:grpSpLocks/>
          </p:cNvGrpSpPr>
          <p:nvPr/>
        </p:nvGrpSpPr>
        <p:grpSpPr bwMode="auto">
          <a:xfrm>
            <a:off x="1346200" y="1384300"/>
            <a:ext cx="2089150" cy="1296988"/>
            <a:chOff x="3408" y="2784"/>
            <a:chExt cx="1316" cy="817"/>
          </a:xfrm>
        </p:grpSpPr>
        <p:grpSp>
          <p:nvGrpSpPr>
            <p:cNvPr id="24658" name="Group 34"/>
            <p:cNvGrpSpPr>
              <a:grpSpLocks/>
            </p:cNvGrpSpPr>
            <p:nvPr/>
          </p:nvGrpSpPr>
          <p:grpSpPr bwMode="auto">
            <a:xfrm>
              <a:off x="3408" y="2784"/>
              <a:ext cx="1316" cy="817"/>
              <a:chOff x="3245" y="2726"/>
              <a:chExt cx="1500" cy="931"/>
            </a:xfrm>
          </p:grpSpPr>
          <p:sp>
            <p:nvSpPr>
              <p:cNvPr id="24660" name="Oval 35"/>
              <p:cNvSpPr>
                <a:spLocks noChangeArrowheads="1"/>
              </p:cNvSpPr>
              <p:nvPr/>
            </p:nvSpPr>
            <p:spPr bwMode="auto">
              <a:xfrm>
                <a:off x="3245" y="2726"/>
                <a:ext cx="1500" cy="93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AC31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AC31"/>
                </a:extrusionClr>
              </a:sp3d>
            </p:spPr>
            <p:txBody>
              <a:bodyPr>
                <a:flatTx/>
              </a:bodyPr>
              <a:lstStyle/>
              <a:p>
                <a:endParaRPr lang="en-CA"/>
              </a:p>
            </p:txBody>
          </p:sp>
          <p:sp>
            <p:nvSpPr>
              <p:cNvPr id="24661" name="Text Box 36"/>
              <p:cNvSpPr txBox="1">
                <a:spLocks noChangeArrowheads="1"/>
              </p:cNvSpPr>
              <p:nvPr/>
            </p:nvSpPr>
            <p:spPr bwMode="auto">
              <a:xfrm>
                <a:off x="3325" y="2841"/>
                <a:ext cx="1387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lnSpc>
                    <a:spcPct val="80000"/>
                  </a:lnSpc>
                </a:pPr>
                <a:endParaRPr lang="en-CA" sz="2400" b="1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24659" name="Text Box 37"/>
            <p:cNvSpPr txBox="1">
              <a:spLocks noChangeArrowheads="1"/>
            </p:cNvSpPr>
            <p:nvPr/>
          </p:nvSpPr>
          <p:spPr bwMode="auto">
            <a:xfrm>
              <a:off x="3670" y="2941"/>
              <a:ext cx="846" cy="38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Novos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chemeClr val="bg2"/>
                  </a:solidFill>
                  <a:latin typeface="Arial Black" pitchFamily="34" charset="0"/>
                </a:rPr>
                <a:t>Cristãos</a:t>
              </a:r>
              <a:endParaRPr lang="en-US" sz="2000" b="1">
                <a:solidFill>
                  <a:schemeClr val="bg2"/>
                </a:solidFill>
                <a:latin typeface="Arial" charset="0"/>
              </a:endParaRPr>
            </a:p>
          </p:txBody>
        </p:sp>
      </p:grpSp>
      <p:sp>
        <p:nvSpPr>
          <p:cNvPr id="245798" name="AutoShape 38"/>
          <p:cNvSpPr>
            <a:spLocks noChangeArrowheads="1"/>
          </p:cNvSpPr>
          <p:nvPr/>
        </p:nvSpPr>
        <p:spPr bwMode="auto">
          <a:xfrm rot="-1708631">
            <a:off x="2943225" y="2336800"/>
            <a:ext cx="622300" cy="673100"/>
          </a:xfrm>
          <a:prstGeom prst="upArrow">
            <a:avLst>
              <a:gd name="adj1" fmla="val 37759"/>
              <a:gd name="adj2" fmla="val 55884"/>
            </a:avLst>
          </a:prstGeom>
          <a:solidFill>
            <a:srgbClr val="7D7C3E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4" name="Group 39"/>
          <p:cNvGrpSpPr>
            <a:grpSpLocks/>
          </p:cNvGrpSpPr>
          <p:nvPr/>
        </p:nvGrpSpPr>
        <p:grpSpPr bwMode="auto">
          <a:xfrm>
            <a:off x="2711450" y="2716213"/>
            <a:ext cx="3878263" cy="2065337"/>
            <a:chOff x="1708" y="1679"/>
            <a:chExt cx="2443" cy="1301"/>
          </a:xfrm>
        </p:grpSpPr>
        <p:grpSp>
          <p:nvGrpSpPr>
            <p:cNvPr id="24592" name="Group 40"/>
            <p:cNvGrpSpPr>
              <a:grpSpLocks/>
            </p:cNvGrpSpPr>
            <p:nvPr/>
          </p:nvGrpSpPr>
          <p:grpSpPr bwMode="auto">
            <a:xfrm>
              <a:off x="1708" y="1679"/>
              <a:ext cx="2443" cy="1301"/>
              <a:chOff x="1044" y="1631"/>
              <a:chExt cx="2443" cy="1301"/>
            </a:xfrm>
          </p:grpSpPr>
          <p:sp>
            <p:nvSpPr>
              <p:cNvPr id="24594" name="Oval 41"/>
              <p:cNvSpPr>
                <a:spLocks noChangeArrowheads="1"/>
              </p:cNvSpPr>
              <p:nvPr/>
            </p:nvSpPr>
            <p:spPr bwMode="auto">
              <a:xfrm>
                <a:off x="1044" y="1631"/>
                <a:ext cx="2443" cy="1301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33CC33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33CC33"/>
                </a:extrusionClr>
              </a:sp3d>
            </p:spPr>
            <p:txBody>
              <a:bodyPr>
                <a:flatTx/>
              </a:bodyPr>
              <a:lstStyle/>
              <a:p>
                <a:endParaRPr lang="en-CA"/>
              </a:p>
            </p:txBody>
          </p:sp>
          <p:sp>
            <p:nvSpPr>
              <p:cNvPr id="24595" name="Oval 42"/>
              <p:cNvSpPr>
                <a:spLocks noChangeArrowheads="1"/>
              </p:cNvSpPr>
              <p:nvPr/>
            </p:nvSpPr>
            <p:spPr bwMode="auto">
              <a:xfrm>
                <a:off x="1124" y="2060"/>
                <a:ext cx="66" cy="65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596" name="Oval 43"/>
              <p:cNvSpPr>
                <a:spLocks noChangeArrowheads="1"/>
              </p:cNvSpPr>
              <p:nvPr/>
            </p:nvSpPr>
            <p:spPr bwMode="auto">
              <a:xfrm>
                <a:off x="2309" y="1734"/>
                <a:ext cx="65" cy="65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597" name="Oval 44"/>
              <p:cNvSpPr>
                <a:spLocks noChangeArrowheads="1"/>
              </p:cNvSpPr>
              <p:nvPr/>
            </p:nvSpPr>
            <p:spPr bwMode="auto">
              <a:xfrm>
                <a:off x="2115" y="1727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598" name="Line 45"/>
              <p:cNvSpPr>
                <a:spLocks noChangeShapeType="1"/>
              </p:cNvSpPr>
              <p:nvPr/>
            </p:nvSpPr>
            <p:spPr bwMode="auto">
              <a:xfrm>
                <a:off x="2158" y="1793"/>
                <a:ext cx="3" cy="25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9" name="Line 46"/>
              <p:cNvSpPr>
                <a:spLocks noChangeShapeType="1"/>
              </p:cNvSpPr>
              <p:nvPr/>
            </p:nvSpPr>
            <p:spPr bwMode="auto">
              <a:xfrm flipH="1">
                <a:off x="2189" y="1787"/>
                <a:ext cx="151" cy="2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0" name="Oval 47"/>
              <p:cNvSpPr>
                <a:spLocks noChangeArrowheads="1"/>
              </p:cNvSpPr>
              <p:nvPr/>
            </p:nvSpPr>
            <p:spPr bwMode="auto">
              <a:xfrm>
                <a:off x="2222" y="1729"/>
                <a:ext cx="66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01" name="Line 48"/>
              <p:cNvSpPr>
                <a:spLocks noChangeShapeType="1"/>
              </p:cNvSpPr>
              <p:nvPr/>
            </p:nvSpPr>
            <p:spPr bwMode="auto">
              <a:xfrm flipH="1">
                <a:off x="2175" y="1798"/>
                <a:ext cx="77" cy="25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2" name="Oval 49"/>
              <p:cNvSpPr>
                <a:spLocks noChangeArrowheads="1"/>
              </p:cNvSpPr>
              <p:nvPr/>
            </p:nvSpPr>
            <p:spPr bwMode="auto">
              <a:xfrm>
                <a:off x="2221" y="2719"/>
                <a:ext cx="65" cy="64"/>
              </a:xfrm>
              <a:prstGeom prst="ellipse">
                <a:avLst/>
              </a:prstGeom>
              <a:solidFill>
                <a:srgbClr val="111111"/>
              </a:solidFill>
              <a:ln w="9525">
                <a:solidFill>
                  <a:srgbClr val="1111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24603" name="Group 50"/>
              <p:cNvGrpSpPr>
                <a:grpSpLocks/>
              </p:cNvGrpSpPr>
              <p:nvPr/>
            </p:nvGrpSpPr>
            <p:grpSpPr bwMode="auto">
              <a:xfrm>
                <a:off x="1363" y="2405"/>
                <a:ext cx="1688" cy="64"/>
                <a:chOff x="5746" y="7572"/>
                <a:chExt cx="5006" cy="193"/>
              </a:xfrm>
            </p:grpSpPr>
            <p:sp>
              <p:nvSpPr>
                <p:cNvPr id="24652" name="Oval 51"/>
                <p:cNvSpPr>
                  <a:spLocks noChangeArrowheads="1"/>
                </p:cNvSpPr>
                <p:nvPr/>
              </p:nvSpPr>
              <p:spPr bwMode="auto">
                <a:xfrm>
                  <a:off x="5746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4653" name="Oval 52"/>
                <p:cNvSpPr>
                  <a:spLocks noChangeArrowheads="1"/>
                </p:cNvSpPr>
                <p:nvPr/>
              </p:nvSpPr>
              <p:spPr bwMode="auto">
                <a:xfrm>
                  <a:off x="6708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4654" name="Oval 53"/>
                <p:cNvSpPr>
                  <a:spLocks noChangeArrowheads="1"/>
                </p:cNvSpPr>
                <p:nvPr/>
              </p:nvSpPr>
              <p:spPr bwMode="auto">
                <a:xfrm>
                  <a:off x="7671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4655" name="Oval 54"/>
                <p:cNvSpPr>
                  <a:spLocks noChangeArrowheads="1"/>
                </p:cNvSpPr>
                <p:nvPr/>
              </p:nvSpPr>
              <p:spPr bwMode="auto">
                <a:xfrm>
                  <a:off x="8633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4656" name="Oval 55"/>
                <p:cNvSpPr>
                  <a:spLocks noChangeArrowheads="1"/>
                </p:cNvSpPr>
                <p:nvPr/>
              </p:nvSpPr>
              <p:spPr bwMode="auto">
                <a:xfrm>
                  <a:off x="9595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4657" name="Oval 56"/>
                <p:cNvSpPr>
                  <a:spLocks noChangeArrowheads="1"/>
                </p:cNvSpPr>
                <p:nvPr/>
              </p:nvSpPr>
              <p:spPr bwMode="auto">
                <a:xfrm>
                  <a:off x="10558" y="7572"/>
                  <a:ext cx="194" cy="193"/>
                </a:xfrm>
                <a:prstGeom prst="ellipse">
                  <a:avLst/>
                </a:prstGeom>
                <a:solidFill>
                  <a:srgbClr val="111111"/>
                </a:solidFill>
                <a:ln w="9525">
                  <a:solidFill>
                    <a:srgbClr val="11111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24604" name="Oval 57"/>
              <p:cNvSpPr>
                <a:spLocks noChangeArrowheads="1"/>
              </p:cNvSpPr>
              <p:nvPr/>
            </p:nvSpPr>
            <p:spPr bwMode="auto">
              <a:xfrm>
                <a:off x="1236" y="2054"/>
                <a:ext cx="66" cy="64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05" name="Oval 58"/>
              <p:cNvSpPr>
                <a:spLocks noChangeArrowheads="1"/>
              </p:cNvSpPr>
              <p:nvPr/>
            </p:nvSpPr>
            <p:spPr bwMode="auto">
              <a:xfrm>
                <a:off x="1573" y="2054"/>
                <a:ext cx="66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06" name="Oval 59"/>
              <p:cNvSpPr>
                <a:spLocks noChangeArrowheads="1"/>
              </p:cNvSpPr>
              <p:nvPr/>
            </p:nvSpPr>
            <p:spPr bwMode="auto">
              <a:xfrm>
                <a:off x="1911" y="2054"/>
                <a:ext cx="66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07" name="Oval 60"/>
              <p:cNvSpPr>
                <a:spLocks noChangeArrowheads="1"/>
              </p:cNvSpPr>
              <p:nvPr/>
            </p:nvSpPr>
            <p:spPr bwMode="auto">
              <a:xfrm>
                <a:off x="2249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08" name="Oval 61"/>
              <p:cNvSpPr>
                <a:spLocks noChangeArrowheads="1"/>
              </p:cNvSpPr>
              <p:nvPr/>
            </p:nvSpPr>
            <p:spPr bwMode="auto">
              <a:xfrm>
                <a:off x="2586" y="2054"/>
                <a:ext cx="66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09" name="Oval 62"/>
              <p:cNvSpPr>
                <a:spLocks noChangeArrowheads="1"/>
              </p:cNvSpPr>
              <p:nvPr/>
            </p:nvSpPr>
            <p:spPr bwMode="auto">
              <a:xfrm>
                <a:off x="1355" y="2054"/>
                <a:ext cx="66" cy="64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0" name="Oval 63"/>
              <p:cNvSpPr>
                <a:spLocks noChangeArrowheads="1"/>
              </p:cNvSpPr>
              <p:nvPr/>
            </p:nvSpPr>
            <p:spPr bwMode="auto">
              <a:xfrm>
                <a:off x="1693" y="2054"/>
                <a:ext cx="65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1" name="Oval 64"/>
              <p:cNvSpPr>
                <a:spLocks noChangeArrowheads="1"/>
              </p:cNvSpPr>
              <p:nvPr/>
            </p:nvSpPr>
            <p:spPr bwMode="auto">
              <a:xfrm>
                <a:off x="2031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2" name="Oval 65"/>
              <p:cNvSpPr>
                <a:spLocks noChangeArrowheads="1"/>
              </p:cNvSpPr>
              <p:nvPr/>
            </p:nvSpPr>
            <p:spPr bwMode="auto">
              <a:xfrm>
                <a:off x="2368" y="2054"/>
                <a:ext cx="65" cy="6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3" name="Oval 66"/>
              <p:cNvSpPr>
                <a:spLocks noChangeArrowheads="1"/>
              </p:cNvSpPr>
              <p:nvPr/>
            </p:nvSpPr>
            <p:spPr bwMode="auto">
              <a:xfrm>
                <a:off x="2706" y="2054"/>
                <a:ext cx="64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4" name="Oval 67"/>
              <p:cNvSpPr>
                <a:spLocks noChangeArrowheads="1"/>
              </p:cNvSpPr>
              <p:nvPr/>
            </p:nvSpPr>
            <p:spPr bwMode="auto">
              <a:xfrm>
                <a:off x="1460" y="2054"/>
                <a:ext cx="66" cy="6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5" name="Oval 68"/>
              <p:cNvSpPr>
                <a:spLocks noChangeArrowheads="1"/>
              </p:cNvSpPr>
              <p:nvPr/>
            </p:nvSpPr>
            <p:spPr bwMode="auto">
              <a:xfrm>
                <a:off x="1798" y="2054"/>
                <a:ext cx="65" cy="64"/>
              </a:xfrm>
              <a:prstGeom prst="ellipse">
                <a:avLst/>
              </a:prstGeom>
              <a:solidFill>
                <a:srgbClr val="006600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6" name="Oval 69"/>
              <p:cNvSpPr>
                <a:spLocks noChangeArrowheads="1"/>
              </p:cNvSpPr>
              <p:nvPr/>
            </p:nvSpPr>
            <p:spPr bwMode="auto">
              <a:xfrm>
                <a:off x="2136" y="2054"/>
                <a:ext cx="66" cy="64"/>
              </a:xfrm>
              <a:prstGeom prst="ellipse">
                <a:avLst/>
              </a:prstGeom>
              <a:solidFill>
                <a:srgbClr val="111111"/>
              </a:solidFill>
              <a:ln w="9525">
                <a:solidFill>
                  <a:srgbClr val="1111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7" name="Oval 70"/>
              <p:cNvSpPr>
                <a:spLocks noChangeArrowheads="1"/>
              </p:cNvSpPr>
              <p:nvPr/>
            </p:nvSpPr>
            <p:spPr bwMode="auto">
              <a:xfrm>
                <a:off x="2473" y="2054"/>
                <a:ext cx="66" cy="6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8" name="Oval 71"/>
              <p:cNvSpPr>
                <a:spLocks noChangeArrowheads="1"/>
              </p:cNvSpPr>
              <p:nvPr/>
            </p:nvSpPr>
            <p:spPr bwMode="auto">
              <a:xfrm>
                <a:off x="2811" y="2054"/>
                <a:ext cx="65" cy="6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19" name="Line 72"/>
              <p:cNvSpPr>
                <a:spLocks noChangeShapeType="1"/>
              </p:cNvSpPr>
              <p:nvPr/>
            </p:nvSpPr>
            <p:spPr bwMode="auto">
              <a:xfrm>
                <a:off x="1736" y="2127"/>
                <a:ext cx="0" cy="2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0" name="Line 73"/>
              <p:cNvSpPr>
                <a:spLocks noChangeShapeType="1"/>
              </p:cNvSpPr>
              <p:nvPr/>
            </p:nvSpPr>
            <p:spPr bwMode="auto">
              <a:xfrm flipH="1">
                <a:off x="2048" y="2122"/>
                <a:ext cx="29" cy="2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1" name="Line 74"/>
              <p:cNvSpPr>
                <a:spLocks noChangeShapeType="1"/>
              </p:cNvSpPr>
              <p:nvPr/>
            </p:nvSpPr>
            <p:spPr bwMode="auto">
              <a:xfrm flipH="1">
                <a:off x="2375" y="2121"/>
                <a:ext cx="32" cy="2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2" name="Line 75"/>
              <p:cNvSpPr>
                <a:spLocks noChangeShapeType="1"/>
              </p:cNvSpPr>
              <p:nvPr/>
            </p:nvSpPr>
            <p:spPr bwMode="auto">
              <a:xfrm flipH="1">
                <a:off x="2695" y="2117"/>
                <a:ext cx="46" cy="2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3" name="Line 76"/>
              <p:cNvSpPr>
                <a:spLocks noChangeShapeType="1"/>
              </p:cNvSpPr>
              <p:nvPr/>
            </p:nvSpPr>
            <p:spPr bwMode="auto">
              <a:xfrm flipH="1">
                <a:off x="3023" y="2113"/>
                <a:ext cx="52" cy="2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4" name="Line 77"/>
              <p:cNvSpPr>
                <a:spLocks noChangeShapeType="1"/>
              </p:cNvSpPr>
              <p:nvPr/>
            </p:nvSpPr>
            <p:spPr bwMode="auto">
              <a:xfrm>
                <a:off x="1397" y="2117"/>
                <a:ext cx="6" cy="2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5" name="Line 78"/>
              <p:cNvSpPr>
                <a:spLocks noChangeShapeType="1"/>
              </p:cNvSpPr>
              <p:nvPr/>
            </p:nvSpPr>
            <p:spPr bwMode="auto">
              <a:xfrm rot="10800000" flipV="1">
                <a:off x="2257" y="2466"/>
                <a:ext cx="100" cy="2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6" name="Line 79"/>
              <p:cNvSpPr>
                <a:spLocks noChangeShapeType="1"/>
              </p:cNvSpPr>
              <p:nvPr/>
            </p:nvSpPr>
            <p:spPr bwMode="auto">
              <a:xfrm>
                <a:off x="2051" y="2461"/>
                <a:ext cx="193" cy="26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7" name="Line 80"/>
              <p:cNvSpPr>
                <a:spLocks noChangeShapeType="1"/>
              </p:cNvSpPr>
              <p:nvPr/>
            </p:nvSpPr>
            <p:spPr bwMode="auto">
              <a:xfrm>
                <a:off x="1424" y="2459"/>
                <a:ext cx="801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8" name="Line 81"/>
              <p:cNvSpPr>
                <a:spLocks noChangeShapeType="1"/>
              </p:cNvSpPr>
              <p:nvPr/>
            </p:nvSpPr>
            <p:spPr bwMode="auto">
              <a:xfrm>
                <a:off x="1744" y="2456"/>
                <a:ext cx="489" cy="2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9" name="Line 82"/>
              <p:cNvSpPr>
                <a:spLocks noChangeShapeType="1"/>
              </p:cNvSpPr>
              <p:nvPr/>
            </p:nvSpPr>
            <p:spPr bwMode="auto">
              <a:xfrm flipH="1">
                <a:off x="2273" y="2461"/>
                <a:ext cx="400" cy="26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0" name="Line 83"/>
              <p:cNvSpPr>
                <a:spLocks noChangeShapeType="1"/>
              </p:cNvSpPr>
              <p:nvPr/>
            </p:nvSpPr>
            <p:spPr bwMode="auto">
              <a:xfrm flipH="1">
                <a:off x="2273" y="2456"/>
                <a:ext cx="724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1" name="Line 84"/>
              <p:cNvSpPr>
                <a:spLocks noChangeShapeType="1"/>
              </p:cNvSpPr>
              <p:nvPr/>
            </p:nvSpPr>
            <p:spPr bwMode="auto">
              <a:xfrm>
                <a:off x="1179" y="2124"/>
                <a:ext cx="194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2" name="Line 85"/>
              <p:cNvSpPr>
                <a:spLocks noChangeShapeType="1"/>
              </p:cNvSpPr>
              <p:nvPr/>
            </p:nvSpPr>
            <p:spPr bwMode="auto">
              <a:xfrm>
                <a:off x="1286" y="2121"/>
                <a:ext cx="105" cy="2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3" name="Line 86"/>
              <p:cNvSpPr>
                <a:spLocks noChangeShapeType="1"/>
              </p:cNvSpPr>
              <p:nvPr/>
            </p:nvSpPr>
            <p:spPr bwMode="auto">
              <a:xfrm>
                <a:off x="1617" y="2121"/>
                <a:ext cx="104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4" name="Line 87"/>
              <p:cNvSpPr>
                <a:spLocks noChangeShapeType="1"/>
              </p:cNvSpPr>
              <p:nvPr/>
            </p:nvSpPr>
            <p:spPr bwMode="auto">
              <a:xfrm>
                <a:off x="1517" y="2119"/>
                <a:ext cx="188" cy="29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5" name="Line 88"/>
              <p:cNvSpPr>
                <a:spLocks noChangeShapeType="1"/>
              </p:cNvSpPr>
              <p:nvPr/>
            </p:nvSpPr>
            <p:spPr bwMode="auto">
              <a:xfrm>
                <a:off x="1852" y="2118"/>
                <a:ext cx="175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6" name="Line 89"/>
              <p:cNvSpPr>
                <a:spLocks noChangeShapeType="1"/>
              </p:cNvSpPr>
              <p:nvPr/>
            </p:nvSpPr>
            <p:spPr bwMode="auto">
              <a:xfrm>
                <a:off x="1965" y="2118"/>
                <a:ext cx="68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7" name="Line 90"/>
              <p:cNvSpPr>
                <a:spLocks noChangeShapeType="1"/>
              </p:cNvSpPr>
              <p:nvPr/>
            </p:nvSpPr>
            <p:spPr bwMode="auto">
              <a:xfrm flipH="1">
                <a:off x="2061" y="2117"/>
                <a:ext cx="107" cy="2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8" name="Line 91"/>
              <p:cNvSpPr>
                <a:spLocks noChangeShapeType="1"/>
              </p:cNvSpPr>
              <p:nvPr/>
            </p:nvSpPr>
            <p:spPr bwMode="auto">
              <a:xfrm flipH="1">
                <a:off x="2071" y="2112"/>
                <a:ext cx="201" cy="2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9" name="Line 92"/>
              <p:cNvSpPr>
                <a:spLocks noChangeShapeType="1"/>
              </p:cNvSpPr>
              <p:nvPr/>
            </p:nvSpPr>
            <p:spPr bwMode="auto">
              <a:xfrm flipH="1">
                <a:off x="2388" y="2121"/>
                <a:ext cx="112" cy="2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0" name="Line 93"/>
              <p:cNvSpPr>
                <a:spLocks noChangeShapeType="1"/>
              </p:cNvSpPr>
              <p:nvPr/>
            </p:nvSpPr>
            <p:spPr bwMode="auto">
              <a:xfrm>
                <a:off x="2625" y="2117"/>
                <a:ext cx="54" cy="28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1" name="Line 94"/>
              <p:cNvSpPr>
                <a:spLocks noChangeShapeType="1"/>
              </p:cNvSpPr>
              <p:nvPr/>
            </p:nvSpPr>
            <p:spPr bwMode="auto">
              <a:xfrm flipH="1">
                <a:off x="2710" y="2117"/>
                <a:ext cx="127" cy="29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2" name="Line 95"/>
              <p:cNvSpPr>
                <a:spLocks noChangeShapeType="1"/>
              </p:cNvSpPr>
              <p:nvPr/>
            </p:nvSpPr>
            <p:spPr bwMode="auto">
              <a:xfrm>
                <a:off x="2964" y="2118"/>
                <a:ext cx="32" cy="29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3" name="Line 96"/>
              <p:cNvSpPr>
                <a:spLocks noChangeShapeType="1"/>
              </p:cNvSpPr>
              <p:nvPr/>
            </p:nvSpPr>
            <p:spPr bwMode="auto">
              <a:xfrm flipH="1">
                <a:off x="3042" y="2121"/>
                <a:ext cx="131" cy="29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4" name="Oval 97"/>
              <p:cNvSpPr>
                <a:spLocks noChangeArrowheads="1"/>
              </p:cNvSpPr>
              <p:nvPr/>
            </p:nvSpPr>
            <p:spPr bwMode="auto">
              <a:xfrm>
                <a:off x="3259" y="2058"/>
                <a:ext cx="65" cy="63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45" name="Line 98"/>
              <p:cNvSpPr>
                <a:spLocks noChangeShapeType="1"/>
              </p:cNvSpPr>
              <p:nvPr/>
            </p:nvSpPr>
            <p:spPr bwMode="auto">
              <a:xfrm>
                <a:off x="3300" y="2132"/>
                <a:ext cx="29" cy="2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6" name="Oval 99"/>
              <p:cNvSpPr>
                <a:spLocks noChangeArrowheads="1"/>
              </p:cNvSpPr>
              <p:nvPr/>
            </p:nvSpPr>
            <p:spPr bwMode="auto">
              <a:xfrm>
                <a:off x="3372" y="2058"/>
                <a:ext cx="66" cy="6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47" name="Line 100"/>
              <p:cNvSpPr>
                <a:spLocks noChangeShapeType="1"/>
              </p:cNvSpPr>
              <p:nvPr/>
            </p:nvSpPr>
            <p:spPr bwMode="auto">
              <a:xfrm flipH="1">
                <a:off x="3347" y="2129"/>
                <a:ext cx="57" cy="2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8" name="Oval 101"/>
              <p:cNvSpPr>
                <a:spLocks noChangeArrowheads="1"/>
              </p:cNvSpPr>
              <p:nvPr/>
            </p:nvSpPr>
            <p:spPr bwMode="auto">
              <a:xfrm>
                <a:off x="2924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49" name="Oval 102"/>
              <p:cNvSpPr>
                <a:spLocks noChangeArrowheads="1"/>
              </p:cNvSpPr>
              <p:nvPr/>
            </p:nvSpPr>
            <p:spPr bwMode="auto">
              <a:xfrm>
                <a:off x="3043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50" name="Oval 103"/>
              <p:cNvSpPr>
                <a:spLocks noChangeArrowheads="1"/>
              </p:cNvSpPr>
              <p:nvPr/>
            </p:nvSpPr>
            <p:spPr bwMode="auto">
              <a:xfrm>
                <a:off x="3148" y="2054"/>
                <a:ext cx="66" cy="64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651" name="Line 104"/>
              <p:cNvSpPr>
                <a:spLocks noChangeShapeType="1"/>
              </p:cNvSpPr>
              <p:nvPr/>
            </p:nvSpPr>
            <p:spPr bwMode="auto">
              <a:xfrm flipH="1">
                <a:off x="2283" y="2449"/>
                <a:ext cx="1023" cy="2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593" name="Oval 105"/>
            <p:cNvSpPr>
              <a:spLocks noChangeArrowheads="1"/>
            </p:cNvSpPr>
            <p:nvPr/>
          </p:nvSpPr>
          <p:spPr bwMode="auto">
            <a:xfrm>
              <a:off x="3965" y="2455"/>
              <a:ext cx="65" cy="56"/>
            </a:xfrm>
            <a:prstGeom prst="ellipse">
              <a:avLst/>
            </a:prstGeom>
            <a:solidFill>
              <a:srgbClr val="111111"/>
            </a:solidFill>
            <a:ln w="9525">
              <a:solidFill>
                <a:srgbClr val="11111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45866" name="Text Box 106"/>
          <p:cNvSpPr txBox="1">
            <a:spLocks noChangeArrowheads="1"/>
          </p:cNvSpPr>
          <p:nvPr/>
        </p:nvSpPr>
        <p:spPr bwMode="auto">
          <a:xfrm>
            <a:off x="3013075" y="2997200"/>
            <a:ext cx="3314700" cy="1800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2"/>
                </a:solidFill>
                <a:latin typeface="Arial" charset="0"/>
              </a:rPr>
              <a:t>Compartilha o Evangelho de Jesus Cristo com outros</a:t>
            </a:r>
            <a:endParaRPr lang="en-US" sz="2000" b="1"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2" grpId="0" animBg="1" autoUpdateAnimBg="0"/>
      <p:bldP spid="245784" grpId="0" autoUpdateAnimBg="0"/>
      <p:bldP spid="245798" grpId="0" animBg="1"/>
      <p:bldP spid="2458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1039813"/>
            <a:ext cx="8559800" cy="41275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smtClean="0">
                <a:solidFill>
                  <a:srgbClr val="FF0066"/>
                </a:solidFill>
              </a:rPr>
              <a:t>Contrastando:</a:t>
            </a:r>
            <a:br>
              <a:rPr lang="en-US" sz="4800" smtClean="0">
                <a:solidFill>
                  <a:srgbClr val="FF0066"/>
                </a:solidFill>
              </a:rPr>
            </a:br>
            <a:r>
              <a:rPr lang="en-US" sz="4800" smtClean="0">
                <a:solidFill>
                  <a:srgbClr val="FF0066"/>
                </a:solidFill>
              </a:rPr>
              <a:t>Igreja de Adição  </a:t>
            </a:r>
            <a:br>
              <a:rPr lang="en-US" sz="4800" smtClean="0">
                <a:solidFill>
                  <a:srgbClr val="FF0066"/>
                </a:solidFill>
              </a:rPr>
            </a:br>
            <a:r>
              <a:rPr lang="en-US" sz="4800" smtClean="0">
                <a:solidFill>
                  <a:srgbClr val="FF0066"/>
                </a:solidFill>
              </a:rPr>
              <a:t>com </a:t>
            </a:r>
            <a:br>
              <a:rPr lang="en-US" sz="4800" smtClean="0">
                <a:solidFill>
                  <a:srgbClr val="FF0066"/>
                </a:solidFill>
              </a:rPr>
            </a:br>
            <a:r>
              <a:rPr lang="en-US" sz="4800" smtClean="0">
                <a:solidFill>
                  <a:srgbClr val="FF0066"/>
                </a:solidFill>
              </a:rPr>
              <a:t>Igreja de Reprodução </a:t>
            </a: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Oval 2"/>
          <p:cNvSpPr>
            <a:spLocks noChangeArrowheads="1"/>
          </p:cNvSpPr>
          <p:nvPr/>
        </p:nvSpPr>
        <p:spPr bwMode="auto">
          <a:xfrm>
            <a:off x="609600" y="1371600"/>
            <a:ext cx="8077200" cy="4740275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17088" dir="4648272" algn="ctr" rotWithShape="0">
              <a:srgbClr val="7D7DFF"/>
            </a:outerShdw>
          </a:effectLst>
          <a:scene3d>
            <a:camera prst="legacyObliqueBottomLeft"/>
            <a:lightRig rig="legacyFlat3" dir="t"/>
          </a:scene3d>
          <a:sp3d extrusionH="430200" prstMaterial="legacyPlastic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flatTx/>
          </a:bodyPr>
          <a:lstStyle/>
          <a:p>
            <a:pPr>
              <a:defRPr/>
            </a:pPr>
            <a:endParaRPr lang="en-CA" sz="200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246787" name="Rectangle 3"/>
          <p:cNvSpPr>
            <a:spLocks noChangeArrowheads="1"/>
          </p:cNvSpPr>
          <p:nvPr/>
        </p:nvSpPr>
        <p:spPr bwMode="auto">
          <a:xfrm>
            <a:off x="800100" y="203200"/>
            <a:ext cx="756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Discipulado Efetivo </a:t>
            </a:r>
            <a:br>
              <a:rPr lang="en-US" sz="4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en-US" sz="4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Grupo Vivo</a:t>
            </a:r>
            <a:endParaRPr lang="en-US" sz="440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29000" y="1524000"/>
            <a:ext cx="2438400" cy="1460500"/>
            <a:chOff x="2160" y="1008"/>
            <a:chExt cx="1536" cy="920"/>
          </a:xfrm>
        </p:grpSpPr>
        <p:grpSp>
          <p:nvGrpSpPr>
            <p:cNvPr id="26705" name="Group 5"/>
            <p:cNvGrpSpPr>
              <a:grpSpLocks/>
            </p:cNvGrpSpPr>
            <p:nvPr/>
          </p:nvGrpSpPr>
          <p:grpSpPr bwMode="auto">
            <a:xfrm rot="-122504">
              <a:off x="2160" y="1008"/>
              <a:ext cx="1536" cy="920"/>
              <a:chOff x="1920" y="1296"/>
              <a:chExt cx="1728" cy="912"/>
            </a:xfrm>
          </p:grpSpPr>
          <p:sp>
            <p:nvSpPr>
              <p:cNvPr id="26707" name="AutoShape 6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9191FF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191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CA"/>
              </a:p>
            </p:txBody>
          </p:sp>
          <p:sp>
            <p:nvSpPr>
              <p:cNvPr id="26708" name="AutoShape 7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9191FF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191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CA"/>
              </a:p>
            </p:txBody>
          </p:sp>
        </p:grpSp>
        <p:sp>
          <p:nvSpPr>
            <p:cNvPr id="26706" name="Text Box 8"/>
            <p:cNvSpPr txBox="1">
              <a:spLocks noChangeArrowheads="1"/>
            </p:cNvSpPr>
            <p:nvPr/>
          </p:nvSpPr>
          <p:spPr bwMode="auto">
            <a:xfrm>
              <a:off x="2374" y="1248"/>
              <a:ext cx="1139" cy="63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Discipulado</a:t>
              </a:r>
            </a:p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Um a Um </a:t>
              </a:r>
            </a:p>
            <a:p>
              <a:pPr algn="ctr"/>
              <a:endParaRPr lang="en-US" sz="2000">
                <a:latin typeface="Arial Black" pitchFamily="34" charset="0"/>
              </a:endParaRPr>
            </a:p>
          </p:txBody>
        </p:sp>
      </p:grpSp>
      <p:sp>
        <p:nvSpPr>
          <p:cNvPr id="246793" name="Oval 9"/>
          <p:cNvSpPr>
            <a:spLocks noChangeArrowheads="1"/>
          </p:cNvSpPr>
          <p:nvPr/>
        </p:nvSpPr>
        <p:spPr bwMode="auto">
          <a:xfrm>
            <a:off x="2286000" y="3200400"/>
            <a:ext cx="4792663" cy="2843213"/>
          </a:xfrm>
          <a:prstGeom prst="ellipse">
            <a:avLst/>
          </a:prstGeom>
          <a:gradFill rotWithShape="0">
            <a:gsLst>
              <a:gs pos="0">
                <a:srgbClr val="33CCCC"/>
              </a:gs>
              <a:gs pos="100000">
                <a:srgbClr val="33CCCC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>
              <a:defRPr/>
            </a:pPr>
            <a:endParaRPr lang="en-US" sz="4800">
              <a:latin typeface="Arial" charset="0"/>
            </a:endParaRPr>
          </a:p>
          <a:p>
            <a:pPr algn="ctr">
              <a:defRPr/>
            </a:pPr>
            <a:r>
              <a:rPr lang="en-US" sz="3200" b="1">
                <a:solidFill>
                  <a:srgbClr val="FFCC66"/>
                </a:solidFill>
                <a:latin typeface="Arial" charset="0"/>
              </a:rPr>
              <a:t>Grupo Pequeno</a:t>
            </a:r>
            <a:endParaRPr lang="en-US" sz="4800" b="1">
              <a:solidFill>
                <a:schemeClr val="bg2"/>
              </a:solidFill>
              <a:latin typeface="Arial" charset="0"/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838200" y="2362200"/>
            <a:ext cx="2438400" cy="1460500"/>
            <a:chOff x="528" y="1488"/>
            <a:chExt cx="1536" cy="920"/>
          </a:xfrm>
        </p:grpSpPr>
        <p:grpSp>
          <p:nvGrpSpPr>
            <p:cNvPr id="26701" name="Group 11"/>
            <p:cNvGrpSpPr>
              <a:grpSpLocks/>
            </p:cNvGrpSpPr>
            <p:nvPr/>
          </p:nvGrpSpPr>
          <p:grpSpPr bwMode="auto">
            <a:xfrm rot="-1962706">
              <a:off x="528" y="1488"/>
              <a:ext cx="1536" cy="920"/>
              <a:chOff x="1920" y="1296"/>
              <a:chExt cx="1728" cy="912"/>
            </a:xfrm>
          </p:grpSpPr>
          <p:sp>
            <p:nvSpPr>
              <p:cNvPr id="26703" name="AutoShape 12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F8FD1D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8FD1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CA"/>
              </a:p>
            </p:txBody>
          </p:sp>
          <p:sp>
            <p:nvSpPr>
              <p:cNvPr id="26704" name="AutoShape 13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F8FD1D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8FD1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CA"/>
              </a:p>
            </p:txBody>
          </p:sp>
        </p:grpSp>
        <p:sp>
          <p:nvSpPr>
            <p:cNvPr id="26702" name="Text Box 14"/>
            <p:cNvSpPr txBox="1">
              <a:spLocks noChangeArrowheads="1"/>
            </p:cNvSpPr>
            <p:nvPr/>
          </p:nvSpPr>
          <p:spPr bwMode="auto">
            <a:xfrm rot="-1981367">
              <a:off x="933" y="1714"/>
              <a:ext cx="961" cy="63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Follow-up</a:t>
              </a:r>
            </a:p>
            <a:p>
              <a:pPr algn="ctr"/>
              <a:r>
                <a:rPr lang="en-US" sz="2000">
                  <a:solidFill>
                    <a:schemeClr val="bg2"/>
                  </a:solidFill>
                  <a:latin typeface="Arial Black" pitchFamily="34" charset="0"/>
                </a:rPr>
                <a:t>Um a Um</a:t>
              </a:r>
            </a:p>
            <a:p>
              <a:pPr algn="ctr"/>
              <a:endParaRPr lang="en-US" sz="2000">
                <a:solidFill>
                  <a:schemeClr val="tx2"/>
                </a:solidFill>
                <a:latin typeface="Arial Black" pitchFamily="34" charset="0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791200" y="5105400"/>
            <a:ext cx="592138" cy="533400"/>
            <a:chOff x="3648" y="3216"/>
            <a:chExt cx="373" cy="336"/>
          </a:xfrm>
        </p:grpSpPr>
        <p:sp>
          <p:nvSpPr>
            <p:cNvPr id="26699" name="Oval 16"/>
            <p:cNvSpPr>
              <a:spLocks noChangeArrowheads="1"/>
            </p:cNvSpPr>
            <p:nvPr/>
          </p:nvSpPr>
          <p:spPr bwMode="auto">
            <a:xfrm>
              <a:off x="3648" y="3216"/>
              <a:ext cx="336" cy="336"/>
            </a:xfrm>
            <a:prstGeom prst="ellipse">
              <a:avLst/>
            </a:prstGeom>
            <a:solidFill>
              <a:srgbClr val="33CCCC"/>
            </a:solidFill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CA" sz="48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26700" name="Text Box 17"/>
            <p:cNvSpPr txBox="1">
              <a:spLocks noChangeArrowheads="1"/>
            </p:cNvSpPr>
            <p:nvPr/>
          </p:nvSpPr>
          <p:spPr bwMode="auto">
            <a:xfrm>
              <a:off x="3648" y="3264"/>
              <a:ext cx="37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>
                  <a:solidFill>
                    <a:srgbClr val="FF0066"/>
                  </a:solidFill>
                  <a:latin typeface="Arial Black" pitchFamily="34" charset="0"/>
                </a:rPr>
                <a:t>NC</a:t>
              </a:r>
              <a:endParaRPr lang="en-US">
                <a:latin typeface="Arial Black" pitchFamily="34" charset="0"/>
              </a:endParaRPr>
            </a:p>
          </p:txBody>
        </p:sp>
      </p:grpSp>
      <p:grpSp>
        <p:nvGrpSpPr>
          <p:cNvPr id="26632" name="Group 85"/>
          <p:cNvGrpSpPr>
            <a:grpSpLocks/>
          </p:cNvGrpSpPr>
          <p:nvPr/>
        </p:nvGrpSpPr>
        <p:grpSpPr bwMode="auto">
          <a:xfrm>
            <a:off x="5943600" y="2143125"/>
            <a:ext cx="2641600" cy="1460500"/>
            <a:chOff x="3744" y="1350"/>
            <a:chExt cx="1664" cy="920"/>
          </a:xfrm>
        </p:grpSpPr>
        <p:grpSp>
          <p:nvGrpSpPr>
            <p:cNvPr id="26695" name="Group 19"/>
            <p:cNvGrpSpPr>
              <a:grpSpLocks/>
            </p:cNvGrpSpPr>
            <p:nvPr/>
          </p:nvGrpSpPr>
          <p:grpSpPr bwMode="auto">
            <a:xfrm rot="1547446">
              <a:off x="3744" y="1350"/>
              <a:ext cx="1664" cy="920"/>
              <a:chOff x="1920" y="1296"/>
              <a:chExt cx="1728" cy="912"/>
            </a:xfrm>
          </p:grpSpPr>
          <p:sp>
            <p:nvSpPr>
              <p:cNvPr id="26697" name="AutoShape 20"/>
              <p:cNvSpPr>
                <a:spLocks noChangeArrowheads="1"/>
              </p:cNvSpPr>
              <p:nvPr/>
            </p:nvSpPr>
            <p:spPr bwMode="auto">
              <a:xfrm>
                <a:off x="1920" y="1392"/>
                <a:ext cx="720" cy="720"/>
              </a:xfrm>
              <a:prstGeom prst="chevron">
                <a:avLst>
                  <a:gd name="adj" fmla="val 25000"/>
                </a:avLst>
              </a:prstGeom>
              <a:solidFill>
                <a:srgbClr val="FFCC66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CA"/>
              </a:p>
            </p:txBody>
          </p:sp>
          <p:sp>
            <p:nvSpPr>
              <p:cNvPr id="26698" name="AutoShape 21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1152" cy="912"/>
              </a:xfrm>
              <a:prstGeom prst="rightArrow">
                <a:avLst>
                  <a:gd name="adj1" fmla="val 50000"/>
                  <a:gd name="adj2" fmla="val 31579"/>
                </a:avLst>
              </a:prstGeom>
              <a:solidFill>
                <a:srgbClr val="FFCC66"/>
              </a:solidFill>
              <a:ln w="9525">
                <a:miter lim="800000"/>
                <a:headEnd/>
                <a:tailEnd/>
              </a:ln>
              <a:scene3d>
                <a:camera prst="legacyObliqueBottomRight">
                  <a:rot lat="600000" lon="20999997" rev="0"/>
                </a:camera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CA"/>
              </a:p>
            </p:txBody>
          </p:sp>
        </p:grpSp>
        <p:sp>
          <p:nvSpPr>
            <p:cNvPr id="26696" name="Text Box 22"/>
            <p:cNvSpPr txBox="1">
              <a:spLocks noChangeArrowheads="1"/>
            </p:cNvSpPr>
            <p:nvPr/>
          </p:nvSpPr>
          <p:spPr bwMode="auto">
            <a:xfrm rot="1506261">
              <a:off x="3903" y="1414"/>
              <a:ext cx="130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solidFill>
                    <a:srgbClr val="000000"/>
                  </a:solidFill>
                  <a:latin typeface="Arial Black" pitchFamily="34" charset="0"/>
                </a:rPr>
                <a:t> Compartilhar Um a Um</a:t>
              </a: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6242050" y="3949700"/>
            <a:ext cx="2019300" cy="1143000"/>
            <a:chOff x="3924" y="2496"/>
            <a:chExt cx="1272" cy="720"/>
          </a:xfrm>
        </p:grpSpPr>
        <p:grpSp>
          <p:nvGrpSpPr>
            <p:cNvPr id="26688" name="Group 24"/>
            <p:cNvGrpSpPr>
              <a:grpSpLocks/>
            </p:cNvGrpSpPr>
            <p:nvPr/>
          </p:nvGrpSpPr>
          <p:grpSpPr bwMode="auto">
            <a:xfrm>
              <a:off x="4860" y="2880"/>
              <a:ext cx="336" cy="336"/>
              <a:chOff x="4668" y="2928"/>
              <a:chExt cx="336" cy="336"/>
            </a:xfrm>
          </p:grpSpPr>
          <p:sp>
            <p:nvSpPr>
              <p:cNvPr id="246809" name="Oval 25"/>
              <p:cNvSpPr>
                <a:spLocks noChangeArrowheads="1"/>
              </p:cNvSpPr>
              <p:nvPr/>
            </p:nvSpPr>
            <p:spPr bwMode="auto">
              <a:xfrm>
                <a:off x="4668" y="2928"/>
                <a:ext cx="336" cy="33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CA" sz="480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26694" name="Text Box 26"/>
              <p:cNvSpPr txBox="1">
                <a:spLocks noChangeArrowheads="1"/>
              </p:cNvSpPr>
              <p:nvPr/>
            </p:nvSpPr>
            <p:spPr bwMode="auto">
              <a:xfrm>
                <a:off x="4687" y="2976"/>
                <a:ext cx="3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>
                    <a:solidFill>
                      <a:srgbClr val="FF0066"/>
                    </a:solidFill>
                    <a:latin typeface="Arial Black" pitchFamily="34" charset="0"/>
                  </a:rPr>
                  <a:t>VI</a:t>
                </a:r>
                <a:endParaRPr lang="en-US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</p:grpSp>
        <p:grpSp>
          <p:nvGrpSpPr>
            <p:cNvPr id="26689" name="Group 27"/>
            <p:cNvGrpSpPr>
              <a:grpSpLocks/>
            </p:cNvGrpSpPr>
            <p:nvPr/>
          </p:nvGrpSpPr>
          <p:grpSpPr bwMode="auto">
            <a:xfrm>
              <a:off x="3924" y="2496"/>
              <a:ext cx="1116" cy="437"/>
              <a:chOff x="3898" y="2496"/>
              <a:chExt cx="1116" cy="437"/>
            </a:xfrm>
          </p:grpSpPr>
          <p:sp>
            <p:nvSpPr>
              <p:cNvPr id="26691" name="Line 28"/>
              <p:cNvSpPr>
                <a:spLocks noChangeShapeType="1"/>
              </p:cNvSpPr>
              <p:nvPr/>
            </p:nvSpPr>
            <p:spPr bwMode="auto">
              <a:xfrm>
                <a:off x="3984" y="2496"/>
                <a:ext cx="912" cy="432"/>
              </a:xfrm>
              <a:prstGeom prst="line">
                <a:avLst/>
              </a:prstGeom>
              <a:noFill/>
              <a:ln w="28575">
                <a:noFill/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813" name="Text Box 29"/>
              <p:cNvSpPr txBox="1">
                <a:spLocks noChangeArrowheads="1"/>
              </p:cNvSpPr>
              <p:nvPr/>
            </p:nvSpPr>
            <p:spPr bwMode="auto">
              <a:xfrm rot="1514859">
                <a:off x="3898" y="2529"/>
                <a:ext cx="1116" cy="404"/>
              </a:xfrm>
              <a:prstGeom prst="rect">
                <a:avLst/>
              </a:prstGeom>
              <a:noFill/>
              <a:ln w="28575">
                <a:noFill/>
                <a:miter lim="800000"/>
                <a:headEnd type="none" w="sm" len="sm"/>
                <a:tailEnd type="none" w="sm" len="sm"/>
              </a:ln>
              <a:effectLst>
                <a:outerShdw dist="35921" dir="2700000" algn="ctr" rotWithShape="0">
                  <a:srgbClr val="000000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>
                    <a:latin typeface="Arial Black" pitchFamily="34" charset="0"/>
                  </a:rPr>
                  <a:t>Visita</a:t>
                </a:r>
              </a:p>
              <a:p>
                <a:pPr algn="ctr">
                  <a:defRPr/>
                </a:pPr>
                <a:r>
                  <a:rPr lang="en-US">
                    <a:latin typeface="Arial Black" pitchFamily="34" charset="0"/>
                  </a:rPr>
                  <a:t>Evangelismo</a:t>
                </a:r>
                <a:endParaRPr lang="en-US">
                  <a:solidFill>
                    <a:srgbClr val="0033CC"/>
                  </a:solidFill>
                  <a:latin typeface="Arial" charset="0"/>
                </a:endParaRPr>
              </a:p>
            </p:txBody>
          </p:sp>
        </p:grpSp>
        <p:sp>
          <p:nvSpPr>
            <p:cNvPr id="26690" name="Line 30"/>
            <p:cNvSpPr>
              <a:spLocks noChangeShapeType="1"/>
            </p:cNvSpPr>
            <p:nvPr/>
          </p:nvSpPr>
          <p:spPr bwMode="auto">
            <a:xfrm>
              <a:off x="3984" y="2496"/>
              <a:ext cx="912" cy="43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31"/>
          <p:cNvGrpSpPr>
            <a:grpSpLocks/>
          </p:cNvGrpSpPr>
          <p:nvPr/>
        </p:nvGrpSpPr>
        <p:grpSpPr bwMode="auto">
          <a:xfrm>
            <a:off x="6170613" y="4733925"/>
            <a:ext cx="1971675" cy="581025"/>
            <a:chOff x="3937" y="3023"/>
            <a:chExt cx="1104" cy="385"/>
          </a:xfrm>
        </p:grpSpPr>
        <p:sp>
          <p:nvSpPr>
            <p:cNvPr id="26686" name="Line 32"/>
            <p:cNvSpPr>
              <a:spLocks noChangeShapeType="1"/>
            </p:cNvSpPr>
            <p:nvPr/>
          </p:nvSpPr>
          <p:spPr bwMode="auto">
            <a:xfrm flipH="1">
              <a:off x="3984" y="3120"/>
              <a:ext cx="864" cy="2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17" name="Text Box 33"/>
            <p:cNvSpPr txBox="1">
              <a:spLocks noChangeArrowheads="1"/>
            </p:cNvSpPr>
            <p:nvPr/>
          </p:nvSpPr>
          <p:spPr bwMode="auto">
            <a:xfrm rot="-885960">
              <a:off x="3937" y="3023"/>
              <a:ext cx="1104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600">
                  <a:latin typeface="Arial Black" pitchFamily="34" charset="0"/>
                </a:rPr>
                <a:t> Convidado    nosso Grupo</a:t>
              </a:r>
              <a:endParaRPr lang="en-US" sz="1600"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246818" name="Line 34"/>
          <p:cNvSpPr>
            <a:spLocks noChangeShapeType="1"/>
          </p:cNvSpPr>
          <p:nvPr/>
        </p:nvSpPr>
        <p:spPr bwMode="auto">
          <a:xfrm>
            <a:off x="2895600" y="4724400"/>
            <a:ext cx="2895600" cy="6096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819" name="Line 35"/>
          <p:cNvSpPr>
            <a:spLocks noChangeShapeType="1"/>
          </p:cNvSpPr>
          <p:nvPr/>
        </p:nvSpPr>
        <p:spPr bwMode="auto">
          <a:xfrm>
            <a:off x="4267200" y="3886200"/>
            <a:ext cx="1600200" cy="12954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820" name="Line 36"/>
          <p:cNvSpPr>
            <a:spLocks noChangeShapeType="1"/>
          </p:cNvSpPr>
          <p:nvPr/>
        </p:nvSpPr>
        <p:spPr bwMode="auto">
          <a:xfrm>
            <a:off x="6019800" y="4114800"/>
            <a:ext cx="0" cy="9906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37"/>
          <p:cNvGrpSpPr>
            <a:grpSpLocks/>
          </p:cNvGrpSpPr>
          <p:nvPr/>
        </p:nvGrpSpPr>
        <p:grpSpPr bwMode="auto">
          <a:xfrm>
            <a:off x="1752600" y="4038600"/>
            <a:ext cx="1143000" cy="838200"/>
            <a:chOff x="1104" y="2544"/>
            <a:chExt cx="720" cy="528"/>
          </a:xfrm>
        </p:grpSpPr>
        <p:grpSp>
          <p:nvGrpSpPr>
            <p:cNvPr id="26680" name="Group 38"/>
            <p:cNvGrpSpPr>
              <a:grpSpLocks/>
            </p:cNvGrpSpPr>
            <p:nvPr/>
          </p:nvGrpSpPr>
          <p:grpSpPr bwMode="auto">
            <a:xfrm>
              <a:off x="1104" y="2544"/>
              <a:ext cx="720" cy="528"/>
              <a:chOff x="1104" y="2544"/>
              <a:chExt cx="720" cy="528"/>
            </a:xfrm>
          </p:grpSpPr>
          <p:grpSp>
            <p:nvGrpSpPr>
              <p:cNvPr id="26682" name="Group 39"/>
              <p:cNvGrpSpPr>
                <a:grpSpLocks/>
              </p:cNvGrpSpPr>
              <p:nvPr/>
            </p:nvGrpSpPr>
            <p:grpSpPr bwMode="auto">
              <a:xfrm>
                <a:off x="1104" y="2544"/>
                <a:ext cx="720" cy="490"/>
                <a:chOff x="1104" y="2544"/>
                <a:chExt cx="720" cy="490"/>
              </a:xfrm>
            </p:grpSpPr>
            <p:sp>
              <p:nvSpPr>
                <p:cNvPr id="26684" name="Line 40"/>
                <p:cNvSpPr>
                  <a:spLocks noChangeShapeType="1"/>
                </p:cNvSpPr>
                <p:nvPr/>
              </p:nvSpPr>
              <p:spPr bwMode="auto">
                <a:xfrm>
                  <a:off x="1104" y="2544"/>
                  <a:ext cx="384" cy="28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8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488" y="2784"/>
                  <a:ext cx="33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>
                      <a:latin typeface="Arial Black" pitchFamily="34" charset="0"/>
                    </a:rPr>
                    <a:t>C</a:t>
                  </a:r>
                </a:p>
              </p:txBody>
            </p:sp>
          </p:grpSp>
          <p:sp>
            <p:nvSpPr>
              <p:cNvPr id="26683" name="Oval 42"/>
              <p:cNvSpPr>
                <a:spLocks noChangeArrowheads="1"/>
              </p:cNvSpPr>
              <p:nvPr/>
            </p:nvSpPr>
            <p:spPr bwMode="auto">
              <a:xfrm>
                <a:off x="1488" y="2736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sp>
          <p:nvSpPr>
            <p:cNvPr id="26681" name="Text Box 43"/>
            <p:cNvSpPr txBox="1">
              <a:spLocks noChangeArrowheads="1"/>
            </p:cNvSpPr>
            <p:nvPr/>
          </p:nvSpPr>
          <p:spPr bwMode="auto">
            <a:xfrm>
              <a:off x="1488" y="2784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C</a:t>
              </a:r>
            </a:p>
          </p:txBody>
        </p:sp>
      </p:grpSp>
      <p:sp>
        <p:nvSpPr>
          <p:cNvPr id="246828" name="Text Box 44"/>
          <p:cNvSpPr txBox="1">
            <a:spLocks noChangeArrowheads="1"/>
          </p:cNvSpPr>
          <p:nvPr/>
        </p:nvSpPr>
        <p:spPr bwMode="auto">
          <a:xfrm>
            <a:off x="3048000" y="2882900"/>
            <a:ext cx="297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Arial Black" pitchFamily="34" charset="0"/>
              </a:rPr>
              <a:t>Treinamento de Líderes</a:t>
            </a:r>
            <a:endParaRPr lang="en-US">
              <a:solidFill>
                <a:srgbClr val="000000"/>
              </a:solidFill>
              <a:latin typeface="Arial Black" pitchFamily="34" charset="0"/>
            </a:endParaRPr>
          </a:p>
        </p:txBody>
      </p:sp>
      <p:grpSp>
        <p:nvGrpSpPr>
          <p:cNvPr id="16" name="Group 45"/>
          <p:cNvGrpSpPr>
            <a:grpSpLocks/>
          </p:cNvGrpSpPr>
          <p:nvPr/>
        </p:nvGrpSpPr>
        <p:grpSpPr bwMode="auto">
          <a:xfrm>
            <a:off x="3581400" y="2895600"/>
            <a:ext cx="766763" cy="1146175"/>
            <a:chOff x="2256" y="1824"/>
            <a:chExt cx="483" cy="722"/>
          </a:xfrm>
        </p:grpSpPr>
        <p:sp>
          <p:nvSpPr>
            <p:cNvPr id="26677" name="Oval 46"/>
            <p:cNvSpPr>
              <a:spLocks noChangeArrowheads="1"/>
            </p:cNvSpPr>
            <p:nvPr/>
          </p:nvSpPr>
          <p:spPr bwMode="auto">
            <a:xfrm>
              <a:off x="2352" y="2160"/>
              <a:ext cx="386" cy="3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6678" name="Line 47"/>
            <p:cNvSpPr>
              <a:spLocks noChangeShapeType="1"/>
            </p:cNvSpPr>
            <p:nvPr/>
          </p:nvSpPr>
          <p:spPr bwMode="auto">
            <a:xfrm>
              <a:off x="2256" y="1824"/>
              <a:ext cx="144" cy="38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9" name="Text Box 48"/>
            <p:cNvSpPr txBox="1">
              <a:spLocks noChangeArrowheads="1"/>
            </p:cNvSpPr>
            <p:nvPr/>
          </p:nvSpPr>
          <p:spPr bwMode="auto">
            <a:xfrm>
              <a:off x="2352" y="2256"/>
              <a:ext cx="3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A</a:t>
              </a:r>
            </a:p>
          </p:txBody>
        </p:sp>
      </p:grpSp>
      <p:grpSp>
        <p:nvGrpSpPr>
          <p:cNvPr id="17" name="Group 49"/>
          <p:cNvGrpSpPr>
            <a:grpSpLocks/>
          </p:cNvGrpSpPr>
          <p:nvPr/>
        </p:nvGrpSpPr>
        <p:grpSpPr bwMode="auto">
          <a:xfrm>
            <a:off x="2514600" y="5257800"/>
            <a:ext cx="1447800" cy="533400"/>
            <a:chOff x="1584" y="3312"/>
            <a:chExt cx="912" cy="336"/>
          </a:xfrm>
        </p:grpSpPr>
        <p:grpSp>
          <p:nvGrpSpPr>
            <p:cNvPr id="26673" name="Group 50"/>
            <p:cNvGrpSpPr>
              <a:grpSpLocks/>
            </p:cNvGrpSpPr>
            <p:nvPr/>
          </p:nvGrpSpPr>
          <p:grpSpPr bwMode="auto">
            <a:xfrm>
              <a:off x="1584" y="3360"/>
              <a:ext cx="912" cy="250"/>
              <a:chOff x="1584" y="3360"/>
              <a:chExt cx="912" cy="250"/>
            </a:xfrm>
          </p:grpSpPr>
          <p:sp>
            <p:nvSpPr>
              <p:cNvPr id="26675" name="Text Box 51"/>
              <p:cNvSpPr txBox="1">
                <a:spLocks noChangeArrowheads="1"/>
              </p:cNvSpPr>
              <p:nvPr/>
            </p:nvSpPr>
            <p:spPr bwMode="auto">
              <a:xfrm>
                <a:off x="2160" y="3360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>
                    <a:latin typeface="Arial Black" pitchFamily="34" charset="0"/>
                  </a:rPr>
                  <a:t>S</a:t>
                </a:r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576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74" name="Oval 53"/>
            <p:cNvSpPr>
              <a:spLocks noChangeArrowheads="1"/>
            </p:cNvSpPr>
            <p:nvPr/>
          </p:nvSpPr>
          <p:spPr bwMode="auto">
            <a:xfrm>
              <a:off x="2160" y="331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sz="2000">
                  <a:latin typeface="Arial Black" pitchFamily="34" charset="0"/>
                </a:rPr>
                <a:t>B</a:t>
              </a:r>
              <a:endParaRPr lang="en-US" sz="3000">
                <a:latin typeface="Arial Black" pitchFamily="34" charset="0"/>
              </a:endParaRPr>
            </a:p>
          </p:txBody>
        </p:sp>
      </p:grpSp>
      <p:grpSp>
        <p:nvGrpSpPr>
          <p:cNvPr id="19" name="Group 54"/>
          <p:cNvGrpSpPr>
            <a:grpSpLocks/>
          </p:cNvGrpSpPr>
          <p:nvPr/>
        </p:nvGrpSpPr>
        <p:grpSpPr bwMode="auto">
          <a:xfrm>
            <a:off x="1981200" y="4800600"/>
            <a:ext cx="609600" cy="1143000"/>
            <a:chOff x="1248" y="3024"/>
            <a:chExt cx="384" cy="720"/>
          </a:xfrm>
        </p:grpSpPr>
        <p:grpSp>
          <p:nvGrpSpPr>
            <p:cNvPr id="26668" name="Group 55"/>
            <p:cNvGrpSpPr>
              <a:grpSpLocks/>
            </p:cNvGrpSpPr>
            <p:nvPr/>
          </p:nvGrpSpPr>
          <p:grpSpPr bwMode="auto">
            <a:xfrm>
              <a:off x="1248" y="3024"/>
              <a:ext cx="384" cy="682"/>
              <a:chOff x="1248" y="3024"/>
              <a:chExt cx="384" cy="682"/>
            </a:xfrm>
          </p:grpSpPr>
          <p:sp>
            <p:nvSpPr>
              <p:cNvPr id="26671" name="Text Box 56"/>
              <p:cNvSpPr txBox="1">
                <a:spLocks noChangeArrowheads="1"/>
              </p:cNvSpPr>
              <p:nvPr/>
            </p:nvSpPr>
            <p:spPr bwMode="auto">
              <a:xfrm>
                <a:off x="1248" y="3456"/>
                <a:ext cx="38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CA" sz="2000">
                  <a:latin typeface="Arial Black" pitchFamily="34" charset="0"/>
                </a:endParaRPr>
              </a:p>
            </p:txBody>
          </p:sp>
          <p:sp>
            <p:nvSpPr>
              <p:cNvPr id="26672" name="Line 57"/>
              <p:cNvSpPr>
                <a:spLocks noChangeShapeType="1"/>
              </p:cNvSpPr>
              <p:nvPr/>
            </p:nvSpPr>
            <p:spPr bwMode="auto">
              <a:xfrm flipH="1">
                <a:off x="1488" y="3024"/>
                <a:ext cx="96" cy="38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69" name="Oval 58"/>
            <p:cNvSpPr>
              <a:spLocks noChangeArrowheads="1"/>
            </p:cNvSpPr>
            <p:nvPr/>
          </p:nvSpPr>
          <p:spPr bwMode="auto">
            <a:xfrm>
              <a:off x="1296" y="340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6670" name="Text Box 59"/>
            <p:cNvSpPr txBox="1">
              <a:spLocks noChangeArrowheads="1"/>
            </p:cNvSpPr>
            <p:nvPr/>
          </p:nvSpPr>
          <p:spPr bwMode="auto">
            <a:xfrm>
              <a:off x="1296" y="3456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A</a:t>
              </a:r>
            </a:p>
          </p:txBody>
        </p:sp>
      </p:grpSp>
      <p:grpSp>
        <p:nvGrpSpPr>
          <p:cNvPr id="21" name="Group 60"/>
          <p:cNvGrpSpPr>
            <a:grpSpLocks/>
          </p:cNvGrpSpPr>
          <p:nvPr/>
        </p:nvGrpSpPr>
        <p:grpSpPr bwMode="auto">
          <a:xfrm>
            <a:off x="4800600" y="3048000"/>
            <a:ext cx="1295400" cy="838200"/>
            <a:chOff x="2976" y="1968"/>
            <a:chExt cx="816" cy="528"/>
          </a:xfrm>
        </p:grpSpPr>
        <p:grpSp>
          <p:nvGrpSpPr>
            <p:cNvPr id="26664" name="Group 61"/>
            <p:cNvGrpSpPr>
              <a:grpSpLocks/>
            </p:cNvGrpSpPr>
            <p:nvPr/>
          </p:nvGrpSpPr>
          <p:grpSpPr bwMode="auto">
            <a:xfrm>
              <a:off x="2976" y="1968"/>
              <a:ext cx="816" cy="528"/>
              <a:chOff x="2976" y="1968"/>
              <a:chExt cx="816" cy="528"/>
            </a:xfrm>
          </p:grpSpPr>
          <p:sp>
            <p:nvSpPr>
              <p:cNvPr id="26666" name="Line 62"/>
              <p:cNvSpPr>
                <a:spLocks noChangeShapeType="1"/>
              </p:cNvSpPr>
              <p:nvPr/>
            </p:nvSpPr>
            <p:spPr bwMode="auto">
              <a:xfrm flipH="1">
                <a:off x="3312" y="1968"/>
                <a:ext cx="480" cy="28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7" name="Oval 63"/>
              <p:cNvSpPr>
                <a:spLocks noChangeArrowheads="1"/>
              </p:cNvSpPr>
              <p:nvPr/>
            </p:nvSpPr>
            <p:spPr bwMode="auto">
              <a:xfrm>
                <a:off x="2976" y="2160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sp>
          <p:nvSpPr>
            <p:cNvPr id="26665" name="Text Box 64"/>
            <p:cNvSpPr txBox="1">
              <a:spLocks noChangeArrowheads="1"/>
            </p:cNvSpPr>
            <p:nvPr/>
          </p:nvSpPr>
          <p:spPr bwMode="auto">
            <a:xfrm>
              <a:off x="3024" y="2208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L</a:t>
              </a:r>
            </a:p>
          </p:txBody>
        </p:sp>
      </p:grpSp>
      <p:grpSp>
        <p:nvGrpSpPr>
          <p:cNvPr id="23" name="Group 65"/>
          <p:cNvGrpSpPr>
            <a:grpSpLocks/>
          </p:cNvGrpSpPr>
          <p:nvPr/>
        </p:nvGrpSpPr>
        <p:grpSpPr bwMode="auto">
          <a:xfrm>
            <a:off x="6248400" y="5486400"/>
            <a:ext cx="914400" cy="609600"/>
            <a:chOff x="3936" y="3456"/>
            <a:chExt cx="576" cy="384"/>
          </a:xfrm>
        </p:grpSpPr>
        <p:sp>
          <p:nvSpPr>
            <p:cNvPr id="26660" name="Oval 66"/>
            <p:cNvSpPr>
              <a:spLocks noChangeArrowheads="1"/>
            </p:cNvSpPr>
            <p:nvPr/>
          </p:nvSpPr>
          <p:spPr bwMode="auto">
            <a:xfrm>
              <a:off x="4128" y="3504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26661" name="Group 67"/>
            <p:cNvGrpSpPr>
              <a:grpSpLocks/>
            </p:cNvGrpSpPr>
            <p:nvPr/>
          </p:nvGrpSpPr>
          <p:grpSpPr bwMode="auto">
            <a:xfrm>
              <a:off x="3936" y="3456"/>
              <a:ext cx="576" cy="346"/>
              <a:chOff x="3936" y="3456"/>
              <a:chExt cx="576" cy="346"/>
            </a:xfrm>
          </p:grpSpPr>
          <p:sp>
            <p:nvSpPr>
              <p:cNvPr id="26662" name="Text Box 68"/>
              <p:cNvSpPr txBox="1">
                <a:spLocks noChangeArrowheads="1"/>
              </p:cNvSpPr>
              <p:nvPr/>
            </p:nvSpPr>
            <p:spPr bwMode="auto">
              <a:xfrm>
                <a:off x="4080" y="3552"/>
                <a:ext cx="43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>
                    <a:latin typeface="Arial Black" pitchFamily="34" charset="0"/>
                  </a:rPr>
                  <a:t>A</a:t>
                </a:r>
              </a:p>
            </p:txBody>
          </p:sp>
          <p:sp>
            <p:nvSpPr>
              <p:cNvPr id="26663" name="Line 69"/>
              <p:cNvSpPr>
                <a:spLocks noChangeShapeType="1"/>
              </p:cNvSpPr>
              <p:nvPr/>
            </p:nvSpPr>
            <p:spPr bwMode="auto">
              <a:xfrm>
                <a:off x="3936" y="3456"/>
                <a:ext cx="240" cy="14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6854" name="Text Box 70"/>
          <p:cNvSpPr txBox="1">
            <a:spLocks noChangeArrowheads="1"/>
          </p:cNvSpPr>
          <p:nvPr/>
        </p:nvSpPr>
        <p:spPr bwMode="auto">
          <a:xfrm>
            <a:off x="701675" y="5995988"/>
            <a:ext cx="7553325" cy="636587"/>
          </a:xfrm>
          <a:prstGeom prst="rect">
            <a:avLst/>
          </a:prstGeom>
          <a:solidFill>
            <a:srgbClr val="FFCC66"/>
          </a:solidFill>
          <a:ln w="57150" cmpd="thickThin">
            <a:solidFill>
              <a:srgbClr val="FF99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Grupo Pequeno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+ </a:t>
            </a:r>
            <a:r>
              <a:rPr lang="en-US" sz="280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Um a Um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</a:t>
            </a:r>
            <a:r>
              <a:rPr lang="en-US" sz="2800">
                <a:latin typeface="Arial" charset="0"/>
              </a:rPr>
              <a:t> </a:t>
            </a:r>
            <a:r>
              <a:rPr 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Grupo Vivo</a:t>
            </a:r>
            <a:r>
              <a:rPr lang="en-US" sz="2800">
                <a:solidFill>
                  <a:srgbClr val="FF0066"/>
                </a:solidFill>
                <a:latin typeface="Arial" charset="0"/>
              </a:rPr>
              <a:t>!</a:t>
            </a:r>
            <a:endParaRPr lang="en-US" sz="2800">
              <a:latin typeface="Arial" charset="0"/>
            </a:endParaRPr>
          </a:p>
        </p:txBody>
      </p:sp>
      <p:grpSp>
        <p:nvGrpSpPr>
          <p:cNvPr id="25" name="Group 71"/>
          <p:cNvGrpSpPr>
            <a:grpSpLocks/>
          </p:cNvGrpSpPr>
          <p:nvPr/>
        </p:nvGrpSpPr>
        <p:grpSpPr bwMode="auto">
          <a:xfrm>
            <a:off x="4241800" y="3683000"/>
            <a:ext cx="2298700" cy="590550"/>
            <a:chOff x="3136" y="2264"/>
            <a:chExt cx="888" cy="372"/>
          </a:xfrm>
        </p:grpSpPr>
        <p:sp>
          <p:nvSpPr>
            <p:cNvPr id="26656" name="Oval 72"/>
            <p:cNvSpPr>
              <a:spLocks noChangeArrowheads="1"/>
            </p:cNvSpPr>
            <p:nvPr/>
          </p:nvSpPr>
          <p:spPr bwMode="auto">
            <a:xfrm>
              <a:off x="3672" y="2272"/>
              <a:ext cx="336" cy="32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6657" name="Text Box 73"/>
            <p:cNvSpPr txBox="1">
              <a:spLocks noChangeArrowheads="1"/>
            </p:cNvSpPr>
            <p:nvPr/>
          </p:nvSpPr>
          <p:spPr bwMode="auto">
            <a:xfrm>
              <a:off x="3720" y="2304"/>
              <a:ext cx="304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Ap</a:t>
              </a:r>
            </a:p>
          </p:txBody>
        </p:sp>
        <p:sp>
          <p:nvSpPr>
            <p:cNvPr id="26658" name="Line 74"/>
            <p:cNvSpPr>
              <a:spLocks noChangeShapeType="1"/>
            </p:cNvSpPr>
            <p:nvPr/>
          </p:nvSpPr>
          <p:spPr bwMode="auto">
            <a:xfrm>
              <a:off x="3360" y="2264"/>
              <a:ext cx="376" cy="152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59" name="Text Box 75"/>
            <p:cNvSpPr txBox="1">
              <a:spLocks noChangeArrowheads="1"/>
            </p:cNvSpPr>
            <p:nvPr/>
          </p:nvSpPr>
          <p:spPr bwMode="auto">
            <a:xfrm rot="31894">
              <a:off x="3136" y="2424"/>
              <a:ext cx="640" cy="2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>
                  <a:latin typeface="Arial Black" pitchFamily="34" charset="0"/>
                </a:rPr>
                <a:t>Treinamento</a:t>
              </a:r>
              <a:endParaRPr lang="en-US">
                <a:latin typeface="Arial Black" pitchFamily="34" charset="0"/>
              </a:endParaRPr>
            </a:p>
          </p:txBody>
        </p:sp>
      </p:grpSp>
      <p:sp>
        <p:nvSpPr>
          <p:cNvPr id="246860" name="Text Box 76"/>
          <p:cNvSpPr txBox="1">
            <a:spLocks noChangeArrowheads="1"/>
          </p:cNvSpPr>
          <p:nvPr/>
        </p:nvSpPr>
        <p:spPr bwMode="auto">
          <a:xfrm>
            <a:off x="2679700" y="4064000"/>
            <a:ext cx="1447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Cristão</a:t>
            </a:r>
            <a:endParaRPr lang="en-US" sz="2400">
              <a:latin typeface="Arial" charset="0"/>
            </a:endParaRPr>
          </a:p>
        </p:txBody>
      </p:sp>
      <p:sp>
        <p:nvSpPr>
          <p:cNvPr id="246861" name="Text Box 77"/>
          <p:cNvSpPr txBox="1">
            <a:spLocks noChangeArrowheads="1"/>
          </p:cNvSpPr>
          <p:nvPr/>
        </p:nvSpPr>
        <p:spPr bwMode="auto">
          <a:xfrm>
            <a:off x="2692400" y="3530600"/>
            <a:ext cx="11557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Anfitrião</a:t>
            </a:r>
          </a:p>
        </p:txBody>
      </p:sp>
      <p:sp>
        <p:nvSpPr>
          <p:cNvPr id="246862" name="Text Box 78"/>
          <p:cNvSpPr txBox="1">
            <a:spLocks noChangeArrowheads="1"/>
          </p:cNvSpPr>
          <p:nvPr/>
        </p:nvSpPr>
        <p:spPr bwMode="auto">
          <a:xfrm>
            <a:off x="4267200" y="3670300"/>
            <a:ext cx="10033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Líder</a:t>
            </a:r>
          </a:p>
        </p:txBody>
      </p:sp>
      <p:sp>
        <p:nvSpPr>
          <p:cNvPr id="246863" name="Text Box 79"/>
          <p:cNvSpPr txBox="1">
            <a:spLocks noChangeArrowheads="1"/>
          </p:cNvSpPr>
          <p:nvPr/>
        </p:nvSpPr>
        <p:spPr bwMode="auto">
          <a:xfrm>
            <a:off x="6350000" y="3606800"/>
            <a:ext cx="1422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Aprendiz</a:t>
            </a:r>
          </a:p>
        </p:txBody>
      </p:sp>
      <p:sp>
        <p:nvSpPr>
          <p:cNvPr id="246864" name="Text Box 80"/>
          <p:cNvSpPr txBox="1">
            <a:spLocks noChangeArrowheads="1"/>
          </p:cNvSpPr>
          <p:nvPr/>
        </p:nvSpPr>
        <p:spPr bwMode="auto">
          <a:xfrm>
            <a:off x="7569200" y="4927600"/>
            <a:ext cx="1409700" cy="854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Visitante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Igreja</a:t>
            </a:r>
          </a:p>
        </p:txBody>
      </p:sp>
      <p:sp>
        <p:nvSpPr>
          <p:cNvPr id="246865" name="Text Box 81"/>
          <p:cNvSpPr txBox="1">
            <a:spLocks noChangeArrowheads="1"/>
          </p:cNvSpPr>
          <p:nvPr/>
        </p:nvSpPr>
        <p:spPr bwMode="auto">
          <a:xfrm>
            <a:off x="4851400" y="5194300"/>
            <a:ext cx="1282700" cy="854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Novo</a:t>
            </a:r>
          </a:p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Cristão</a:t>
            </a:r>
          </a:p>
        </p:txBody>
      </p:sp>
      <p:sp>
        <p:nvSpPr>
          <p:cNvPr id="246866" name="Text Box 82"/>
          <p:cNvSpPr txBox="1">
            <a:spLocks noChangeArrowheads="1"/>
          </p:cNvSpPr>
          <p:nvPr/>
        </p:nvSpPr>
        <p:spPr bwMode="auto">
          <a:xfrm>
            <a:off x="1130300" y="5473700"/>
            <a:ext cx="9525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Amigo</a:t>
            </a:r>
          </a:p>
        </p:txBody>
      </p:sp>
      <p:sp>
        <p:nvSpPr>
          <p:cNvPr id="246867" name="Text Box 83"/>
          <p:cNvSpPr txBox="1">
            <a:spLocks noChangeArrowheads="1"/>
          </p:cNvSpPr>
          <p:nvPr/>
        </p:nvSpPr>
        <p:spPr bwMode="auto">
          <a:xfrm>
            <a:off x="2565400" y="5067300"/>
            <a:ext cx="12573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buscador</a:t>
            </a:r>
          </a:p>
        </p:txBody>
      </p:sp>
      <p:sp>
        <p:nvSpPr>
          <p:cNvPr id="246868" name="Text Box 84"/>
          <p:cNvSpPr txBox="1">
            <a:spLocks noChangeArrowheads="1"/>
          </p:cNvSpPr>
          <p:nvPr/>
        </p:nvSpPr>
        <p:spPr bwMode="auto">
          <a:xfrm>
            <a:off x="7061200" y="5600700"/>
            <a:ext cx="10922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Amigos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24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6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6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500"/>
                                        <p:tgtEl>
                                          <p:spTgt spid="24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8" dur="500"/>
                                        <p:tgtEl>
                                          <p:spTgt spid="246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6" grpId="0" animBg="1" autoUpdateAnimBg="0"/>
      <p:bldP spid="246787" grpId="0" autoUpdateAnimBg="0"/>
      <p:bldP spid="246793" grpId="0" animBg="1" autoUpdateAnimBg="0"/>
      <p:bldP spid="246818" grpId="0" animBg="1"/>
      <p:bldP spid="246819" grpId="0" animBg="1"/>
      <p:bldP spid="246820" grpId="0" animBg="1"/>
      <p:bldP spid="246828" grpId="0" autoUpdateAnimBg="0"/>
      <p:bldP spid="246854" grpId="0" animBg="1" autoUpdateAnimBg="0"/>
      <p:bldP spid="246860" grpId="0" autoUpdateAnimBg="0"/>
      <p:bldP spid="246861" grpId="0" autoUpdateAnimBg="0"/>
      <p:bldP spid="246862" grpId="0" autoUpdateAnimBg="0"/>
      <p:bldP spid="246863" grpId="0" autoUpdateAnimBg="0"/>
      <p:bldP spid="246864" grpId="0" autoUpdateAnimBg="0"/>
      <p:bldP spid="246865" grpId="0" autoUpdateAnimBg="0"/>
      <p:bldP spid="246866" grpId="0" autoUpdateAnimBg="0"/>
      <p:bldP spid="246867" grpId="0" autoUpdateAnimBg="0"/>
      <p:bldP spid="24686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14400" y="3810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4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Um Excelente Contexto</a:t>
            </a:r>
            <a:br>
              <a:rPr lang="en-US" sz="4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4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para o desenvolvimento de Líderes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50900" y="1854200"/>
            <a:ext cx="7543800" cy="4572000"/>
            <a:chOff x="624" y="768"/>
            <a:chExt cx="4752" cy="2880"/>
          </a:xfrm>
        </p:grpSpPr>
        <p:sp>
          <p:nvSpPr>
            <p:cNvPr id="247812" name="Oval 4"/>
            <p:cNvSpPr>
              <a:spLocks noChangeArrowheads="1"/>
            </p:cNvSpPr>
            <p:nvPr/>
          </p:nvSpPr>
          <p:spPr bwMode="auto">
            <a:xfrm>
              <a:off x="624" y="768"/>
              <a:ext cx="4752" cy="288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117088" dir="4648272" algn="ctr" rotWithShape="0">
                <a:srgbClr val="7D7DFF"/>
              </a:outerShdw>
            </a:effectLst>
            <a:scene3d>
              <a:camera prst="legacyObliqueBottomLeft"/>
              <a:lightRig rig="legacyFlat3" dir="t"/>
            </a:scene3d>
            <a:sp3d extrusionH="430200" prstMaterial="legacyPlastic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kumimoji="1" lang="en-CA" sz="2000">
                <a:solidFill>
                  <a:schemeClr val="bg2"/>
                </a:solidFill>
                <a:latin typeface="Arial Black" pitchFamily="34" charset="0"/>
              </a:endParaRPr>
            </a:p>
          </p:txBody>
        </p:sp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1692" y="2178"/>
              <a:ext cx="2490" cy="1416"/>
              <a:chOff x="1440" y="1584"/>
              <a:chExt cx="2992" cy="1839"/>
            </a:xfrm>
          </p:grpSpPr>
          <p:grpSp>
            <p:nvGrpSpPr>
              <p:cNvPr id="27702" name="Group 6"/>
              <p:cNvGrpSpPr>
                <a:grpSpLocks/>
              </p:cNvGrpSpPr>
              <p:nvPr/>
            </p:nvGrpSpPr>
            <p:grpSpPr bwMode="auto">
              <a:xfrm>
                <a:off x="1689" y="2961"/>
                <a:ext cx="2482" cy="462"/>
                <a:chOff x="1770" y="3460"/>
                <a:chExt cx="2482" cy="462"/>
              </a:xfrm>
            </p:grpSpPr>
            <p:sp>
              <p:nvSpPr>
                <p:cNvPr id="27768" name="Freeform 7"/>
                <p:cNvSpPr>
                  <a:spLocks/>
                </p:cNvSpPr>
                <p:nvPr/>
              </p:nvSpPr>
              <p:spPr bwMode="auto">
                <a:xfrm>
                  <a:off x="1770" y="3460"/>
                  <a:ext cx="202" cy="178"/>
                </a:xfrm>
                <a:custGeom>
                  <a:avLst/>
                  <a:gdLst>
                    <a:gd name="T0" fmla="*/ 0 w 202"/>
                    <a:gd name="T1" fmla="*/ 0 h 178"/>
                    <a:gd name="T2" fmla="*/ 95 w 202"/>
                    <a:gd name="T3" fmla="*/ 71 h 178"/>
                    <a:gd name="T4" fmla="*/ 202 w 202"/>
                    <a:gd name="T5" fmla="*/ 178 h 178"/>
                    <a:gd name="T6" fmla="*/ 119 w 202"/>
                    <a:gd name="T7" fmla="*/ 106 h 178"/>
                    <a:gd name="T8" fmla="*/ 0 w 202"/>
                    <a:gd name="T9" fmla="*/ 0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78"/>
                    <a:gd name="T17" fmla="*/ 202 w 202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78">
                      <a:moveTo>
                        <a:pt x="0" y="0"/>
                      </a:moveTo>
                      <a:lnTo>
                        <a:pt x="95" y="71"/>
                      </a:lnTo>
                      <a:lnTo>
                        <a:pt x="202" y="178"/>
                      </a:lnTo>
                      <a:lnTo>
                        <a:pt x="119" y="1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9" name="Freeform 8"/>
                <p:cNvSpPr>
                  <a:spLocks/>
                </p:cNvSpPr>
                <p:nvPr/>
              </p:nvSpPr>
              <p:spPr bwMode="auto">
                <a:xfrm>
                  <a:off x="1865" y="3531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95 w 190"/>
                    <a:gd name="T3" fmla="*/ 59 h 154"/>
                    <a:gd name="T4" fmla="*/ 190 w 190"/>
                    <a:gd name="T5" fmla="*/ 154 h 154"/>
                    <a:gd name="T6" fmla="*/ 107 w 190"/>
                    <a:gd name="T7" fmla="*/ 107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95" y="59"/>
                      </a:lnTo>
                      <a:lnTo>
                        <a:pt x="190" y="154"/>
                      </a:lnTo>
                      <a:lnTo>
                        <a:pt x="107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0" name="Freeform 9"/>
                <p:cNvSpPr>
                  <a:spLocks/>
                </p:cNvSpPr>
                <p:nvPr/>
              </p:nvSpPr>
              <p:spPr bwMode="auto">
                <a:xfrm>
                  <a:off x="1960" y="3590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107 w 190"/>
                    <a:gd name="T3" fmla="*/ 59 h 154"/>
                    <a:gd name="T4" fmla="*/ 190 w 190"/>
                    <a:gd name="T5" fmla="*/ 154 h 154"/>
                    <a:gd name="T6" fmla="*/ 95 w 190"/>
                    <a:gd name="T7" fmla="*/ 95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107" y="59"/>
                      </a:lnTo>
                      <a:lnTo>
                        <a:pt x="190" y="154"/>
                      </a:lnTo>
                      <a:lnTo>
                        <a:pt x="95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1" name="Freeform 10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90" cy="143"/>
                </a:xfrm>
                <a:custGeom>
                  <a:avLst/>
                  <a:gdLst>
                    <a:gd name="T0" fmla="*/ 0 w 190"/>
                    <a:gd name="T1" fmla="*/ 0 h 143"/>
                    <a:gd name="T2" fmla="*/ 107 w 190"/>
                    <a:gd name="T3" fmla="*/ 60 h 143"/>
                    <a:gd name="T4" fmla="*/ 190 w 190"/>
                    <a:gd name="T5" fmla="*/ 143 h 143"/>
                    <a:gd name="T6" fmla="*/ 83 w 190"/>
                    <a:gd name="T7" fmla="*/ 95 h 143"/>
                    <a:gd name="T8" fmla="*/ 0 w 190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0" y="0"/>
                      </a:moveTo>
                      <a:lnTo>
                        <a:pt x="107" y="60"/>
                      </a:lnTo>
                      <a:lnTo>
                        <a:pt x="190" y="143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2" name="Freeform 11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43" cy="119"/>
                </a:xfrm>
                <a:custGeom>
                  <a:avLst/>
                  <a:gdLst>
                    <a:gd name="T0" fmla="*/ 0 w 143"/>
                    <a:gd name="T1" fmla="*/ 0 h 119"/>
                    <a:gd name="T2" fmla="*/ 59 w 143"/>
                    <a:gd name="T3" fmla="*/ 24 h 119"/>
                    <a:gd name="T4" fmla="*/ 143 w 143"/>
                    <a:gd name="T5" fmla="*/ 119 h 119"/>
                    <a:gd name="T6" fmla="*/ 83 w 143"/>
                    <a:gd name="T7" fmla="*/ 95 h 119"/>
                    <a:gd name="T8" fmla="*/ 0 w 143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19"/>
                    <a:gd name="T17" fmla="*/ 143 w 143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19">
                      <a:moveTo>
                        <a:pt x="0" y="0"/>
                      </a:moveTo>
                      <a:lnTo>
                        <a:pt x="59" y="24"/>
                      </a:lnTo>
                      <a:lnTo>
                        <a:pt x="143" y="119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3" name="Freeform 12"/>
                <p:cNvSpPr>
                  <a:spLocks/>
                </p:cNvSpPr>
                <p:nvPr/>
              </p:nvSpPr>
              <p:spPr bwMode="auto">
                <a:xfrm>
                  <a:off x="2126" y="3673"/>
                  <a:ext cx="131" cy="119"/>
                </a:xfrm>
                <a:custGeom>
                  <a:avLst/>
                  <a:gdLst>
                    <a:gd name="T0" fmla="*/ 0 w 131"/>
                    <a:gd name="T1" fmla="*/ 0 h 119"/>
                    <a:gd name="T2" fmla="*/ 48 w 131"/>
                    <a:gd name="T3" fmla="*/ 36 h 119"/>
                    <a:gd name="T4" fmla="*/ 131 w 131"/>
                    <a:gd name="T5" fmla="*/ 119 h 119"/>
                    <a:gd name="T6" fmla="*/ 84 w 131"/>
                    <a:gd name="T7" fmla="*/ 95 h 119"/>
                    <a:gd name="T8" fmla="*/ 0 w 131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1"/>
                    <a:gd name="T16" fmla="*/ 0 h 119"/>
                    <a:gd name="T17" fmla="*/ 131 w 131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1" h="119">
                      <a:moveTo>
                        <a:pt x="0" y="0"/>
                      </a:moveTo>
                      <a:lnTo>
                        <a:pt x="48" y="36"/>
                      </a:lnTo>
                      <a:lnTo>
                        <a:pt x="131" y="119"/>
                      </a:lnTo>
                      <a:lnTo>
                        <a:pt x="84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4" name="Freeform 13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90" cy="118"/>
                </a:xfrm>
                <a:custGeom>
                  <a:avLst/>
                  <a:gdLst>
                    <a:gd name="T0" fmla="*/ 0 w 190"/>
                    <a:gd name="T1" fmla="*/ 0 h 118"/>
                    <a:gd name="T2" fmla="*/ 131 w 190"/>
                    <a:gd name="T3" fmla="*/ 35 h 118"/>
                    <a:gd name="T4" fmla="*/ 190 w 190"/>
                    <a:gd name="T5" fmla="*/ 118 h 118"/>
                    <a:gd name="T6" fmla="*/ 83 w 190"/>
                    <a:gd name="T7" fmla="*/ 83 h 118"/>
                    <a:gd name="T8" fmla="*/ 0 w 190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0" y="0"/>
                      </a:moveTo>
                      <a:lnTo>
                        <a:pt x="131" y="35"/>
                      </a:lnTo>
                      <a:lnTo>
                        <a:pt x="190" y="118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5" name="Freeform 14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19" cy="95"/>
                </a:xfrm>
                <a:custGeom>
                  <a:avLst/>
                  <a:gdLst>
                    <a:gd name="T0" fmla="*/ 0 w 119"/>
                    <a:gd name="T1" fmla="*/ 0 h 95"/>
                    <a:gd name="T2" fmla="*/ 47 w 119"/>
                    <a:gd name="T3" fmla="*/ 12 h 95"/>
                    <a:gd name="T4" fmla="*/ 119 w 119"/>
                    <a:gd name="T5" fmla="*/ 95 h 95"/>
                    <a:gd name="T6" fmla="*/ 83 w 119"/>
                    <a:gd name="T7" fmla="*/ 83 h 95"/>
                    <a:gd name="T8" fmla="*/ 0 w 119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95"/>
                    <a:gd name="T17" fmla="*/ 119 w 119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95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119" y="95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6" name="Freeform 15"/>
                <p:cNvSpPr>
                  <a:spLocks/>
                </p:cNvSpPr>
                <p:nvPr/>
              </p:nvSpPr>
              <p:spPr bwMode="auto">
                <a:xfrm>
                  <a:off x="2221" y="3721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36 w 107"/>
                    <a:gd name="T3" fmla="*/ 11 h 95"/>
                    <a:gd name="T4" fmla="*/ 107 w 107"/>
                    <a:gd name="T5" fmla="*/ 95 h 95"/>
                    <a:gd name="T6" fmla="*/ 72 w 107"/>
                    <a:gd name="T7" fmla="*/ 83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36" y="11"/>
                      </a:lnTo>
                      <a:lnTo>
                        <a:pt x="107" y="95"/>
                      </a:lnTo>
                      <a:lnTo>
                        <a:pt x="72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7" name="Freeform 16"/>
                <p:cNvSpPr>
                  <a:spLocks/>
                </p:cNvSpPr>
                <p:nvPr/>
              </p:nvSpPr>
              <p:spPr bwMode="auto">
                <a:xfrm>
                  <a:off x="2257" y="3732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48 w 107"/>
                    <a:gd name="T3" fmla="*/ 12 h 95"/>
                    <a:gd name="T4" fmla="*/ 107 w 107"/>
                    <a:gd name="T5" fmla="*/ 95 h 95"/>
                    <a:gd name="T6" fmla="*/ 71 w 107"/>
                    <a:gd name="T7" fmla="*/ 84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48" y="12"/>
                      </a:lnTo>
                      <a:lnTo>
                        <a:pt x="107" y="95"/>
                      </a:lnTo>
                      <a:lnTo>
                        <a:pt x="71" y="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8" name="Freeform 17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178" cy="119"/>
                </a:xfrm>
                <a:custGeom>
                  <a:avLst/>
                  <a:gdLst>
                    <a:gd name="T0" fmla="*/ 0 w 178"/>
                    <a:gd name="T1" fmla="*/ 0 h 119"/>
                    <a:gd name="T2" fmla="*/ 130 w 178"/>
                    <a:gd name="T3" fmla="*/ 36 h 119"/>
                    <a:gd name="T4" fmla="*/ 178 w 178"/>
                    <a:gd name="T5" fmla="*/ 119 h 119"/>
                    <a:gd name="T6" fmla="*/ 59 w 178"/>
                    <a:gd name="T7" fmla="*/ 83 h 119"/>
                    <a:gd name="T8" fmla="*/ 0 w 178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19"/>
                    <a:gd name="T17" fmla="*/ 178 w 178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19">
                      <a:moveTo>
                        <a:pt x="0" y="0"/>
                      </a:moveTo>
                      <a:lnTo>
                        <a:pt x="130" y="36"/>
                      </a:lnTo>
                      <a:lnTo>
                        <a:pt x="178" y="119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79" name="Freeform 18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95" cy="95"/>
                </a:xfrm>
                <a:custGeom>
                  <a:avLst/>
                  <a:gdLst>
                    <a:gd name="T0" fmla="*/ 0 w 95"/>
                    <a:gd name="T1" fmla="*/ 0 h 95"/>
                    <a:gd name="T2" fmla="*/ 35 w 95"/>
                    <a:gd name="T3" fmla="*/ 12 h 95"/>
                    <a:gd name="T4" fmla="*/ 95 w 95"/>
                    <a:gd name="T5" fmla="*/ 95 h 95"/>
                    <a:gd name="T6" fmla="*/ 59 w 95"/>
                    <a:gd name="T7" fmla="*/ 83 h 95"/>
                    <a:gd name="T8" fmla="*/ 0 w 95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95" y="95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0" name="Freeform 19"/>
                <p:cNvSpPr>
                  <a:spLocks/>
                </p:cNvSpPr>
                <p:nvPr/>
              </p:nvSpPr>
              <p:spPr bwMode="auto">
                <a:xfrm>
                  <a:off x="2340" y="3756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24 w 83"/>
                    <a:gd name="T3" fmla="*/ 12 h 95"/>
                    <a:gd name="T4" fmla="*/ 83 w 83"/>
                    <a:gd name="T5" fmla="*/ 95 h 95"/>
                    <a:gd name="T6" fmla="*/ 60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24" y="12"/>
                      </a:lnTo>
                      <a:lnTo>
                        <a:pt x="83" y="95"/>
                      </a:lnTo>
                      <a:lnTo>
                        <a:pt x="6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1" name="Freeform 20"/>
                <p:cNvSpPr>
                  <a:spLocks/>
                </p:cNvSpPr>
                <p:nvPr/>
              </p:nvSpPr>
              <p:spPr bwMode="auto">
                <a:xfrm>
                  <a:off x="2364" y="3768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36 w 95"/>
                    <a:gd name="T3" fmla="*/ 12 h 83"/>
                    <a:gd name="T4" fmla="*/ 95 w 95"/>
                    <a:gd name="T5" fmla="*/ 83 h 83"/>
                    <a:gd name="T6" fmla="*/ 59 w 95"/>
                    <a:gd name="T7" fmla="*/ 83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95" y="83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2" name="Freeform 21"/>
                <p:cNvSpPr>
                  <a:spLocks/>
                </p:cNvSpPr>
                <p:nvPr/>
              </p:nvSpPr>
              <p:spPr bwMode="auto">
                <a:xfrm>
                  <a:off x="2400" y="3780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0 h 83"/>
                    <a:gd name="T4" fmla="*/ 83 w 83"/>
                    <a:gd name="T5" fmla="*/ 83 h 83"/>
                    <a:gd name="T6" fmla="*/ 59 w 83"/>
                    <a:gd name="T7" fmla="*/ 71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83" y="83"/>
                      </a:lnTo>
                      <a:lnTo>
                        <a:pt x="59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3" name="Freeform 22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178" cy="107"/>
                </a:xfrm>
                <a:custGeom>
                  <a:avLst/>
                  <a:gdLst>
                    <a:gd name="T0" fmla="*/ 0 w 178"/>
                    <a:gd name="T1" fmla="*/ 0 h 107"/>
                    <a:gd name="T2" fmla="*/ 131 w 178"/>
                    <a:gd name="T3" fmla="*/ 36 h 107"/>
                    <a:gd name="T4" fmla="*/ 178 w 178"/>
                    <a:gd name="T5" fmla="*/ 107 h 107"/>
                    <a:gd name="T6" fmla="*/ 48 w 178"/>
                    <a:gd name="T7" fmla="*/ 83 h 107"/>
                    <a:gd name="T8" fmla="*/ 0 w 178"/>
                    <a:gd name="T9" fmla="*/ 0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0" y="0"/>
                      </a:moveTo>
                      <a:lnTo>
                        <a:pt x="131" y="36"/>
                      </a:lnTo>
                      <a:lnTo>
                        <a:pt x="178" y="107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4" name="Freeform 23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36 w 83"/>
                    <a:gd name="T3" fmla="*/ 12 h 95"/>
                    <a:gd name="T4" fmla="*/ 83 w 83"/>
                    <a:gd name="T5" fmla="*/ 95 h 95"/>
                    <a:gd name="T6" fmla="*/ 48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95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5" name="Freeform 24"/>
                <p:cNvSpPr>
                  <a:spLocks/>
                </p:cNvSpPr>
                <p:nvPr/>
              </p:nvSpPr>
              <p:spPr bwMode="auto">
                <a:xfrm>
                  <a:off x="2471" y="3792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12 h 83"/>
                    <a:gd name="T4" fmla="*/ 83 w 83"/>
                    <a:gd name="T5" fmla="*/ 83 h 83"/>
                    <a:gd name="T6" fmla="*/ 47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83" y="83"/>
                      </a:lnTo>
                      <a:lnTo>
                        <a:pt x="47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6" name="Freeform 25"/>
                <p:cNvSpPr>
                  <a:spLocks/>
                </p:cNvSpPr>
                <p:nvPr/>
              </p:nvSpPr>
              <p:spPr bwMode="auto">
                <a:xfrm>
                  <a:off x="2506" y="3804"/>
                  <a:ext cx="72" cy="83"/>
                </a:xfrm>
                <a:custGeom>
                  <a:avLst/>
                  <a:gdLst>
                    <a:gd name="T0" fmla="*/ 0 w 72"/>
                    <a:gd name="T1" fmla="*/ 0 h 83"/>
                    <a:gd name="T2" fmla="*/ 24 w 72"/>
                    <a:gd name="T3" fmla="*/ 0 h 83"/>
                    <a:gd name="T4" fmla="*/ 72 w 72"/>
                    <a:gd name="T5" fmla="*/ 83 h 83"/>
                    <a:gd name="T6" fmla="*/ 48 w 72"/>
                    <a:gd name="T7" fmla="*/ 71 h 83"/>
                    <a:gd name="T8" fmla="*/ 0 w 72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83"/>
                    <a:gd name="T17" fmla="*/ 72 w 72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83">
                      <a:moveTo>
                        <a:pt x="0" y="0"/>
                      </a:moveTo>
                      <a:lnTo>
                        <a:pt x="24" y="0"/>
                      </a:lnTo>
                      <a:lnTo>
                        <a:pt x="72" y="83"/>
                      </a:lnTo>
                      <a:lnTo>
                        <a:pt x="48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7" name="Freeform 26"/>
                <p:cNvSpPr>
                  <a:spLocks/>
                </p:cNvSpPr>
                <p:nvPr/>
              </p:nvSpPr>
              <p:spPr bwMode="auto">
                <a:xfrm>
                  <a:off x="2530" y="3804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6 w 83"/>
                    <a:gd name="T3" fmla="*/ 12 h 83"/>
                    <a:gd name="T4" fmla="*/ 83 w 83"/>
                    <a:gd name="T5" fmla="*/ 83 h 83"/>
                    <a:gd name="T6" fmla="*/ 48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83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8" name="Freeform 27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178" cy="94"/>
                </a:xfrm>
                <a:custGeom>
                  <a:avLst/>
                  <a:gdLst>
                    <a:gd name="T0" fmla="*/ 0 w 178"/>
                    <a:gd name="T1" fmla="*/ 0 h 94"/>
                    <a:gd name="T2" fmla="*/ 142 w 178"/>
                    <a:gd name="T3" fmla="*/ 23 h 94"/>
                    <a:gd name="T4" fmla="*/ 178 w 178"/>
                    <a:gd name="T5" fmla="*/ 94 h 94"/>
                    <a:gd name="T6" fmla="*/ 47 w 178"/>
                    <a:gd name="T7" fmla="*/ 71 h 94"/>
                    <a:gd name="T8" fmla="*/ 0 w 178"/>
                    <a:gd name="T9" fmla="*/ 0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94"/>
                    <a:gd name="T17" fmla="*/ 178 w 178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94">
                      <a:moveTo>
                        <a:pt x="0" y="0"/>
                      </a:moveTo>
                      <a:lnTo>
                        <a:pt x="142" y="23"/>
                      </a:lnTo>
                      <a:lnTo>
                        <a:pt x="178" y="94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9" name="Freeform 28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47 w 95"/>
                    <a:gd name="T3" fmla="*/ 11 h 83"/>
                    <a:gd name="T4" fmla="*/ 95 w 95"/>
                    <a:gd name="T5" fmla="*/ 83 h 83"/>
                    <a:gd name="T6" fmla="*/ 47 w 95"/>
                    <a:gd name="T7" fmla="*/ 71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47" y="11"/>
                      </a:lnTo>
                      <a:lnTo>
                        <a:pt x="95" y="83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0" name="Freeform 29"/>
                <p:cNvSpPr>
                  <a:spLocks/>
                </p:cNvSpPr>
                <p:nvPr/>
              </p:nvSpPr>
              <p:spPr bwMode="auto">
                <a:xfrm>
                  <a:off x="2613" y="3827"/>
                  <a:ext cx="83" cy="72"/>
                </a:xfrm>
                <a:custGeom>
                  <a:avLst/>
                  <a:gdLst>
                    <a:gd name="T0" fmla="*/ 0 w 83"/>
                    <a:gd name="T1" fmla="*/ 0 h 72"/>
                    <a:gd name="T2" fmla="*/ 48 w 83"/>
                    <a:gd name="T3" fmla="*/ 0 h 72"/>
                    <a:gd name="T4" fmla="*/ 83 w 83"/>
                    <a:gd name="T5" fmla="*/ 72 h 72"/>
                    <a:gd name="T6" fmla="*/ 48 w 83"/>
                    <a:gd name="T7" fmla="*/ 72 h 72"/>
                    <a:gd name="T8" fmla="*/ 0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83" y="72"/>
                      </a:lnTo>
                      <a:lnTo>
                        <a:pt x="48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1" name="Freeform 30"/>
                <p:cNvSpPr>
                  <a:spLocks/>
                </p:cNvSpPr>
                <p:nvPr/>
              </p:nvSpPr>
              <p:spPr bwMode="auto">
                <a:xfrm>
                  <a:off x="2661" y="3827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47 w 83"/>
                    <a:gd name="T3" fmla="*/ 12 h 83"/>
                    <a:gd name="T4" fmla="*/ 83 w 83"/>
                    <a:gd name="T5" fmla="*/ 83 h 83"/>
                    <a:gd name="T6" fmla="*/ 35 w 83"/>
                    <a:gd name="T7" fmla="*/ 72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83" y="83"/>
                      </a:lnTo>
                      <a:lnTo>
                        <a:pt x="35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2" name="Freeform 31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167" cy="83"/>
                </a:xfrm>
                <a:custGeom>
                  <a:avLst/>
                  <a:gdLst>
                    <a:gd name="T0" fmla="*/ 0 w 167"/>
                    <a:gd name="T1" fmla="*/ 0 h 83"/>
                    <a:gd name="T2" fmla="*/ 155 w 167"/>
                    <a:gd name="T3" fmla="*/ 12 h 83"/>
                    <a:gd name="T4" fmla="*/ 167 w 167"/>
                    <a:gd name="T5" fmla="*/ 83 h 83"/>
                    <a:gd name="T6" fmla="*/ 36 w 167"/>
                    <a:gd name="T7" fmla="*/ 71 h 83"/>
                    <a:gd name="T8" fmla="*/ 0 w 167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7"/>
                    <a:gd name="T16" fmla="*/ 0 h 83"/>
                    <a:gd name="T17" fmla="*/ 167 w 167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7" h="83">
                      <a:moveTo>
                        <a:pt x="0" y="0"/>
                      </a:moveTo>
                      <a:lnTo>
                        <a:pt x="155" y="12"/>
                      </a:lnTo>
                      <a:lnTo>
                        <a:pt x="167" y="83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3" name="Freeform 32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72" cy="71"/>
                </a:xfrm>
                <a:custGeom>
                  <a:avLst/>
                  <a:gdLst>
                    <a:gd name="T0" fmla="*/ 0 w 72"/>
                    <a:gd name="T1" fmla="*/ 0 h 71"/>
                    <a:gd name="T2" fmla="*/ 48 w 72"/>
                    <a:gd name="T3" fmla="*/ 0 h 71"/>
                    <a:gd name="T4" fmla="*/ 72 w 72"/>
                    <a:gd name="T5" fmla="*/ 71 h 71"/>
                    <a:gd name="T6" fmla="*/ 36 w 72"/>
                    <a:gd name="T7" fmla="*/ 71 h 71"/>
                    <a:gd name="T8" fmla="*/ 0 w 72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1"/>
                    <a:gd name="T17" fmla="*/ 72 w 7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1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72" y="71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4" name="Freeform 33"/>
                <p:cNvSpPr>
                  <a:spLocks/>
                </p:cNvSpPr>
                <p:nvPr/>
              </p:nvSpPr>
              <p:spPr bwMode="auto">
                <a:xfrm>
                  <a:off x="2756" y="3839"/>
                  <a:ext cx="47" cy="71"/>
                </a:xfrm>
                <a:custGeom>
                  <a:avLst/>
                  <a:gdLst>
                    <a:gd name="T0" fmla="*/ 0 w 47"/>
                    <a:gd name="T1" fmla="*/ 0 h 71"/>
                    <a:gd name="T2" fmla="*/ 35 w 47"/>
                    <a:gd name="T3" fmla="*/ 0 h 71"/>
                    <a:gd name="T4" fmla="*/ 47 w 47"/>
                    <a:gd name="T5" fmla="*/ 71 h 71"/>
                    <a:gd name="T6" fmla="*/ 24 w 47"/>
                    <a:gd name="T7" fmla="*/ 71 h 71"/>
                    <a:gd name="T8" fmla="*/ 0 w 47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71"/>
                    <a:gd name="T17" fmla="*/ 47 w 47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71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47" y="71"/>
                      </a:lnTo>
                      <a:lnTo>
                        <a:pt x="24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5" name="Freeform 34"/>
                <p:cNvSpPr>
                  <a:spLocks/>
                </p:cNvSpPr>
                <p:nvPr/>
              </p:nvSpPr>
              <p:spPr bwMode="auto">
                <a:xfrm>
                  <a:off x="2791" y="3839"/>
                  <a:ext cx="48" cy="83"/>
                </a:xfrm>
                <a:custGeom>
                  <a:avLst/>
                  <a:gdLst>
                    <a:gd name="T0" fmla="*/ 0 w 48"/>
                    <a:gd name="T1" fmla="*/ 0 h 83"/>
                    <a:gd name="T2" fmla="*/ 36 w 48"/>
                    <a:gd name="T3" fmla="*/ 12 h 83"/>
                    <a:gd name="T4" fmla="*/ 48 w 48"/>
                    <a:gd name="T5" fmla="*/ 83 h 83"/>
                    <a:gd name="T6" fmla="*/ 12 w 48"/>
                    <a:gd name="T7" fmla="*/ 71 h 83"/>
                    <a:gd name="T8" fmla="*/ 0 w 48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83"/>
                    <a:gd name="T17" fmla="*/ 48 w 48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48" y="83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6" name="Freeform 35"/>
                <p:cNvSpPr>
                  <a:spLocks/>
                </p:cNvSpPr>
                <p:nvPr/>
              </p:nvSpPr>
              <p:spPr bwMode="auto">
                <a:xfrm>
                  <a:off x="2827" y="3851"/>
                  <a:ext cx="48" cy="71"/>
                </a:xfrm>
                <a:custGeom>
                  <a:avLst/>
                  <a:gdLst>
                    <a:gd name="T0" fmla="*/ 0 w 48"/>
                    <a:gd name="T1" fmla="*/ 0 h 71"/>
                    <a:gd name="T2" fmla="*/ 36 w 48"/>
                    <a:gd name="T3" fmla="*/ 0 h 71"/>
                    <a:gd name="T4" fmla="*/ 48 w 48"/>
                    <a:gd name="T5" fmla="*/ 71 h 71"/>
                    <a:gd name="T6" fmla="*/ 12 w 48"/>
                    <a:gd name="T7" fmla="*/ 71 h 71"/>
                    <a:gd name="T8" fmla="*/ 0 w 4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71"/>
                    <a:gd name="T17" fmla="*/ 48 w 4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71">
                      <a:moveTo>
                        <a:pt x="0" y="0"/>
                      </a:moveTo>
                      <a:lnTo>
                        <a:pt x="36" y="0"/>
                      </a:lnTo>
                      <a:lnTo>
                        <a:pt x="48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7" name="Freeform 36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54 w 154"/>
                    <a:gd name="T5" fmla="*/ 71 h 71"/>
                    <a:gd name="T6" fmla="*/ 12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54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8" name="Freeform 37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47 w 59"/>
                    <a:gd name="T3" fmla="*/ 0 h 71"/>
                    <a:gd name="T4" fmla="*/ 59 w 59"/>
                    <a:gd name="T5" fmla="*/ 71 h 71"/>
                    <a:gd name="T6" fmla="*/ 12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59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9" name="Freeform 38"/>
                <p:cNvSpPr>
                  <a:spLocks/>
                </p:cNvSpPr>
                <p:nvPr/>
              </p:nvSpPr>
              <p:spPr bwMode="auto">
                <a:xfrm>
                  <a:off x="2910" y="3851"/>
                  <a:ext cx="60" cy="71"/>
                </a:xfrm>
                <a:custGeom>
                  <a:avLst/>
                  <a:gdLst>
                    <a:gd name="T0" fmla="*/ 0 w 60"/>
                    <a:gd name="T1" fmla="*/ 0 h 71"/>
                    <a:gd name="T2" fmla="*/ 60 w 60"/>
                    <a:gd name="T3" fmla="*/ 0 h 71"/>
                    <a:gd name="T4" fmla="*/ 60 w 60"/>
                    <a:gd name="T5" fmla="*/ 71 h 71"/>
                    <a:gd name="T6" fmla="*/ 12 w 60"/>
                    <a:gd name="T7" fmla="*/ 71 h 71"/>
                    <a:gd name="T8" fmla="*/ 0 w 60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71"/>
                    <a:gd name="T17" fmla="*/ 60 w 60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71">
                      <a:moveTo>
                        <a:pt x="0" y="0"/>
                      </a:moveTo>
                      <a:lnTo>
                        <a:pt x="60" y="0"/>
                      </a:lnTo>
                      <a:lnTo>
                        <a:pt x="60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B7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0" name="Rectangle 39"/>
                <p:cNvSpPr>
                  <a:spLocks noChangeArrowheads="1"/>
                </p:cNvSpPr>
                <p:nvPr/>
              </p:nvSpPr>
              <p:spPr bwMode="auto">
                <a:xfrm>
                  <a:off x="2970" y="3851"/>
                  <a:ext cx="47" cy="71"/>
                </a:xfrm>
                <a:prstGeom prst="rect">
                  <a:avLst/>
                </a:prstGeom>
                <a:solidFill>
                  <a:srgbClr val="00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7801" name="Freeform 40"/>
                <p:cNvSpPr>
                  <a:spLocks/>
                </p:cNvSpPr>
                <p:nvPr/>
              </p:nvSpPr>
              <p:spPr bwMode="auto">
                <a:xfrm>
                  <a:off x="3017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31 w 154"/>
                    <a:gd name="T5" fmla="*/ 71 h 71"/>
                    <a:gd name="T6" fmla="*/ 0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31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97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2" name="Rectangle 41"/>
                <p:cNvSpPr>
                  <a:spLocks noChangeArrowheads="1"/>
                </p:cNvSpPr>
                <p:nvPr/>
              </p:nvSpPr>
              <p:spPr bwMode="auto">
                <a:xfrm>
                  <a:off x="3017" y="3851"/>
                  <a:ext cx="48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7803" name="Rectangle 42"/>
                <p:cNvSpPr>
                  <a:spLocks noChangeArrowheads="1"/>
                </p:cNvSpPr>
                <p:nvPr/>
              </p:nvSpPr>
              <p:spPr bwMode="auto">
                <a:xfrm>
                  <a:off x="3065" y="3851"/>
                  <a:ext cx="47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7804" name="Freeform 43"/>
                <p:cNvSpPr>
                  <a:spLocks/>
                </p:cNvSpPr>
                <p:nvPr/>
              </p:nvSpPr>
              <p:spPr bwMode="auto">
                <a:xfrm>
                  <a:off x="3112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5" name="Freeform 44"/>
                <p:cNvSpPr>
                  <a:spLocks/>
                </p:cNvSpPr>
                <p:nvPr/>
              </p:nvSpPr>
              <p:spPr bwMode="auto">
                <a:xfrm>
                  <a:off x="3148" y="3839"/>
                  <a:ext cx="166" cy="83"/>
                </a:xfrm>
                <a:custGeom>
                  <a:avLst/>
                  <a:gdLst>
                    <a:gd name="T0" fmla="*/ 23 w 166"/>
                    <a:gd name="T1" fmla="*/ 12 h 83"/>
                    <a:gd name="T2" fmla="*/ 166 w 166"/>
                    <a:gd name="T3" fmla="*/ 0 h 83"/>
                    <a:gd name="T4" fmla="*/ 142 w 166"/>
                    <a:gd name="T5" fmla="*/ 71 h 83"/>
                    <a:gd name="T6" fmla="*/ 0 w 166"/>
                    <a:gd name="T7" fmla="*/ 83 h 83"/>
                    <a:gd name="T8" fmla="*/ 23 w 166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83"/>
                    <a:gd name="T17" fmla="*/ 166 w 16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83">
                      <a:moveTo>
                        <a:pt x="23" y="12"/>
                      </a:moveTo>
                      <a:lnTo>
                        <a:pt x="166" y="0"/>
                      </a:lnTo>
                      <a:lnTo>
                        <a:pt x="142" y="71"/>
                      </a:lnTo>
                      <a:lnTo>
                        <a:pt x="0" y="83"/>
                      </a:lnTo>
                      <a:lnTo>
                        <a:pt x="23" y="12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6" name="Freeform 45"/>
                <p:cNvSpPr>
                  <a:spLocks/>
                </p:cNvSpPr>
                <p:nvPr/>
              </p:nvSpPr>
              <p:spPr bwMode="auto">
                <a:xfrm>
                  <a:off x="3148" y="3851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7" name="Freeform 46"/>
                <p:cNvSpPr>
                  <a:spLocks/>
                </p:cNvSpPr>
                <p:nvPr/>
              </p:nvSpPr>
              <p:spPr bwMode="auto">
                <a:xfrm>
                  <a:off x="3183" y="3839"/>
                  <a:ext cx="60" cy="83"/>
                </a:xfrm>
                <a:custGeom>
                  <a:avLst/>
                  <a:gdLst>
                    <a:gd name="T0" fmla="*/ 24 w 60"/>
                    <a:gd name="T1" fmla="*/ 12 h 83"/>
                    <a:gd name="T2" fmla="*/ 60 w 60"/>
                    <a:gd name="T3" fmla="*/ 0 h 83"/>
                    <a:gd name="T4" fmla="*/ 36 w 60"/>
                    <a:gd name="T5" fmla="*/ 71 h 83"/>
                    <a:gd name="T6" fmla="*/ 0 w 60"/>
                    <a:gd name="T7" fmla="*/ 83 h 83"/>
                    <a:gd name="T8" fmla="*/ 24 w 60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3"/>
                    <a:gd name="T17" fmla="*/ 60 w 60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3">
                      <a:moveTo>
                        <a:pt x="24" y="12"/>
                      </a:moveTo>
                      <a:lnTo>
                        <a:pt x="60" y="0"/>
                      </a:lnTo>
                      <a:lnTo>
                        <a:pt x="36" y="71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8" name="Freeform 47"/>
                <p:cNvSpPr>
                  <a:spLocks/>
                </p:cNvSpPr>
                <p:nvPr/>
              </p:nvSpPr>
              <p:spPr bwMode="auto">
                <a:xfrm>
                  <a:off x="3219" y="3839"/>
                  <a:ext cx="59" cy="71"/>
                </a:xfrm>
                <a:custGeom>
                  <a:avLst/>
                  <a:gdLst>
                    <a:gd name="T0" fmla="*/ 24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24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4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09" name="Freeform 48"/>
                <p:cNvSpPr>
                  <a:spLocks/>
                </p:cNvSpPr>
                <p:nvPr/>
              </p:nvSpPr>
              <p:spPr bwMode="auto">
                <a:xfrm>
                  <a:off x="3255" y="3839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0" name="Freeform 49"/>
                <p:cNvSpPr>
                  <a:spLocks/>
                </p:cNvSpPr>
                <p:nvPr/>
              </p:nvSpPr>
              <p:spPr bwMode="auto">
                <a:xfrm>
                  <a:off x="3290" y="3816"/>
                  <a:ext cx="166" cy="94"/>
                </a:xfrm>
                <a:custGeom>
                  <a:avLst/>
                  <a:gdLst>
                    <a:gd name="T0" fmla="*/ 24 w 166"/>
                    <a:gd name="T1" fmla="*/ 23 h 94"/>
                    <a:gd name="T2" fmla="*/ 166 w 166"/>
                    <a:gd name="T3" fmla="*/ 0 h 94"/>
                    <a:gd name="T4" fmla="*/ 131 w 166"/>
                    <a:gd name="T5" fmla="*/ 71 h 94"/>
                    <a:gd name="T6" fmla="*/ 0 w 166"/>
                    <a:gd name="T7" fmla="*/ 94 h 94"/>
                    <a:gd name="T8" fmla="*/ 24 w 166"/>
                    <a:gd name="T9" fmla="*/ 2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94"/>
                    <a:gd name="T17" fmla="*/ 166 w 166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94">
                      <a:moveTo>
                        <a:pt x="24" y="23"/>
                      </a:moveTo>
                      <a:lnTo>
                        <a:pt x="166" y="0"/>
                      </a:lnTo>
                      <a:lnTo>
                        <a:pt x="131" y="71"/>
                      </a:lnTo>
                      <a:lnTo>
                        <a:pt x="0" y="94"/>
                      </a:lnTo>
                      <a:lnTo>
                        <a:pt x="24" y="23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1" name="Freeform 50"/>
                <p:cNvSpPr>
                  <a:spLocks/>
                </p:cNvSpPr>
                <p:nvPr/>
              </p:nvSpPr>
              <p:spPr bwMode="auto">
                <a:xfrm>
                  <a:off x="3290" y="3827"/>
                  <a:ext cx="71" cy="83"/>
                </a:xfrm>
                <a:custGeom>
                  <a:avLst/>
                  <a:gdLst>
                    <a:gd name="T0" fmla="*/ 24 w 71"/>
                    <a:gd name="T1" fmla="*/ 12 h 83"/>
                    <a:gd name="T2" fmla="*/ 71 w 71"/>
                    <a:gd name="T3" fmla="*/ 0 h 83"/>
                    <a:gd name="T4" fmla="*/ 36 w 71"/>
                    <a:gd name="T5" fmla="*/ 72 h 83"/>
                    <a:gd name="T6" fmla="*/ 0 w 71"/>
                    <a:gd name="T7" fmla="*/ 83 h 83"/>
                    <a:gd name="T8" fmla="*/ 24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24" y="12"/>
                      </a:moveTo>
                      <a:lnTo>
                        <a:pt x="71" y="0"/>
                      </a:lnTo>
                      <a:lnTo>
                        <a:pt x="36" y="72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2" name="Freeform 51"/>
                <p:cNvSpPr>
                  <a:spLocks/>
                </p:cNvSpPr>
                <p:nvPr/>
              </p:nvSpPr>
              <p:spPr bwMode="auto">
                <a:xfrm>
                  <a:off x="3326" y="3827"/>
                  <a:ext cx="83" cy="72"/>
                </a:xfrm>
                <a:custGeom>
                  <a:avLst/>
                  <a:gdLst>
                    <a:gd name="T0" fmla="*/ 35 w 83"/>
                    <a:gd name="T1" fmla="*/ 0 h 72"/>
                    <a:gd name="T2" fmla="*/ 83 w 83"/>
                    <a:gd name="T3" fmla="*/ 0 h 72"/>
                    <a:gd name="T4" fmla="*/ 47 w 83"/>
                    <a:gd name="T5" fmla="*/ 72 h 72"/>
                    <a:gd name="T6" fmla="*/ 0 w 83"/>
                    <a:gd name="T7" fmla="*/ 72 h 72"/>
                    <a:gd name="T8" fmla="*/ 35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35" y="0"/>
                      </a:moveTo>
                      <a:lnTo>
                        <a:pt x="83" y="0"/>
                      </a:lnTo>
                      <a:lnTo>
                        <a:pt x="47" y="72"/>
                      </a:lnTo>
                      <a:lnTo>
                        <a:pt x="0" y="72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3" name="Freeform 52"/>
                <p:cNvSpPr>
                  <a:spLocks/>
                </p:cNvSpPr>
                <p:nvPr/>
              </p:nvSpPr>
              <p:spPr bwMode="auto">
                <a:xfrm>
                  <a:off x="3373" y="3816"/>
                  <a:ext cx="83" cy="83"/>
                </a:xfrm>
                <a:custGeom>
                  <a:avLst/>
                  <a:gdLst>
                    <a:gd name="T0" fmla="*/ 36 w 83"/>
                    <a:gd name="T1" fmla="*/ 11 h 83"/>
                    <a:gd name="T2" fmla="*/ 83 w 83"/>
                    <a:gd name="T3" fmla="*/ 0 h 83"/>
                    <a:gd name="T4" fmla="*/ 48 w 83"/>
                    <a:gd name="T5" fmla="*/ 71 h 83"/>
                    <a:gd name="T6" fmla="*/ 0 w 83"/>
                    <a:gd name="T7" fmla="*/ 83 h 83"/>
                    <a:gd name="T8" fmla="*/ 36 w 83"/>
                    <a:gd name="T9" fmla="*/ 1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36" y="11"/>
                      </a:moveTo>
                      <a:lnTo>
                        <a:pt x="83" y="0"/>
                      </a:lnTo>
                      <a:lnTo>
                        <a:pt x="48" y="71"/>
                      </a:lnTo>
                      <a:lnTo>
                        <a:pt x="0" y="83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4" name="Freeform 53"/>
                <p:cNvSpPr>
                  <a:spLocks/>
                </p:cNvSpPr>
                <p:nvPr/>
              </p:nvSpPr>
              <p:spPr bwMode="auto">
                <a:xfrm>
                  <a:off x="3421" y="3780"/>
                  <a:ext cx="178" cy="107"/>
                </a:xfrm>
                <a:custGeom>
                  <a:avLst/>
                  <a:gdLst>
                    <a:gd name="T0" fmla="*/ 35 w 178"/>
                    <a:gd name="T1" fmla="*/ 36 h 107"/>
                    <a:gd name="T2" fmla="*/ 178 w 178"/>
                    <a:gd name="T3" fmla="*/ 0 h 107"/>
                    <a:gd name="T4" fmla="*/ 119 w 178"/>
                    <a:gd name="T5" fmla="*/ 83 h 107"/>
                    <a:gd name="T6" fmla="*/ 0 w 178"/>
                    <a:gd name="T7" fmla="*/ 107 h 107"/>
                    <a:gd name="T8" fmla="*/ 35 w 178"/>
                    <a:gd name="T9" fmla="*/ 3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35" y="36"/>
                      </a:moveTo>
                      <a:lnTo>
                        <a:pt x="178" y="0"/>
                      </a:lnTo>
                      <a:lnTo>
                        <a:pt x="119" y="83"/>
                      </a:lnTo>
                      <a:lnTo>
                        <a:pt x="0" y="107"/>
                      </a:lnTo>
                      <a:lnTo>
                        <a:pt x="35" y="36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5" name="Freeform 54"/>
                <p:cNvSpPr>
                  <a:spLocks/>
                </p:cNvSpPr>
                <p:nvPr/>
              </p:nvSpPr>
              <p:spPr bwMode="auto">
                <a:xfrm>
                  <a:off x="3421" y="3804"/>
                  <a:ext cx="71" cy="83"/>
                </a:xfrm>
                <a:custGeom>
                  <a:avLst/>
                  <a:gdLst>
                    <a:gd name="T0" fmla="*/ 35 w 71"/>
                    <a:gd name="T1" fmla="*/ 12 h 83"/>
                    <a:gd name="T2" fmla="*/ 71 w 71"/>
                    <a:gd name="T3" fmla="*/ 0 h 83"/>
                    <a:gd name="T4" fmla="*/ 24 w 71"/>
                    <a:gd name="T5" fmla="*/ 83 h 83"/>
                    <a:gd name="T6" fmla="*/ 0 w 71"/>
                    <a:gd name="T7" fmla="*/ 83 h 83"/>
                    <a:gd name="T8" fmla="*/ 35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35" y="12"/>
                      </a:moveTo>
                      <a:lnTo>
                        <a:pt x="71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6" name="Freeform 55"/>
                <p:cNvSpPr>
                  <a:spLocks/>
                </p:cNvSpPr>
                <p:nvPr/>
              </p:nvSpPr>
              <p:spPr bwMode="auto">
                <a:xfrm>
                  <a:off x="3445" y="3804"/>
                  <a:ext cx="83" cy="83"/>
                </a:xfrm>
                <a:custGeom>
                  <a:avLst/>
                  <a:gdLst>
                    <a:gd name="T0" fmla="*/ 47 w 83"/>
                    <a:gd name="T1" fmla="*/ 0 h 83"/>
                    <a:gd name="T2" fmla="*/ 83 w 83"/>
                    <a:gd name="T3" fmla="*/ 0 h 83"/>
                    <a:gd name="T4" fmla="*/ 35 w 83"/>
                    <a:gd name="T5" fmla="*/ 71 h 83"/>
                    <a:gd name="T6" fmla="*/ 0 w 83"/>
                    <a:gd name="T7" fmla="*/ 83 h 83"/>
                    <a:gd name="T8" fmla="*/ 47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7" y="0"/>
                      </a:moveTo>
                      <a:lnTo>
                        <a:pt x="83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7" name="Freeform 56"/>
                <p:cNvSpPr>
                  <a:spLocks/>
                </p:cNvSpPr>
                <p:nvPr/>
              </p:nvSpPr>
              <p:spPr bwMode="auto">
                <a:xfrm>
                  <a:off x="3480" y="3792"/>
                  <a:ext cx="83" cy="83"/>
                </a:xfrm>
                <a:custGeom>
                  <a:avLst/>
                  <a:gdLst>
                    <a:gd name="T0" fmla="*/ 48 w 83"/>
                    <a:gd name="T1" fmla="*/ 12 h 83"/>
                    <a:gd name="T2" fmla="*/ 83 w 83"/>
                    <a:gd name="T3" fmla="*/ 0 h 83"/>
                    <a:gd name="T4" fmla="*/ 36 w 83"/>
                    <a:gd name="T5" fmla="*/ 83 h 83"/>
                    <a:gd name="T6" fmla="*/ 0 w 83"/>
                    <a:gd name="T7" fmla="*/ 83 h 83"/>
                    <a:gd name="T8" fmla="*/ 48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8" y="12"/>
                      </a:moveTo>
                      <a:lnTo>
                        <a:pt x="83" y="0"/>
                      </a:lnTo>
                      <a:lnTo>
                        <a:pt x="36" y="83"/>
                      </a:lnTo>
                      <a:lnTo>
                        <a:pt x="0" y="83"/>
                      </a:lnTo>
                      <a:lnTo>
                        <a:pt x="48" y="12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8" name="Freeform 57"/>
                <p:cNvSpPr>
                  <a:spLocks/>
                </p:cNvSpPr>
                <p:nvPr/>
              </p:nvSpPr>
              <p:spPr bwMode="auto">
                <a:xfrm>
                  <a:off x="3516" y="3780"/>
                  <a:ext cx="83" cy="95"/>
                </a:xfrm>
                <a:custGeom>
                  <a:avLst/>
                  <a:gdLst>
                    <a:gd name="T0" fmla="*/ 47 w 83"/>
                    <a:gd name="T1" fmla="*/ 12 h 95"/>
                    <a:gd name="T2" fmla="*/ 83 w 83"/>
                    <a:gd name="T3" fmla="*/ 0 h 95"/>
                    <a:gd name="T4" fmla="*/ 24 w 83"/>
                    <a:gd name="T5" fmla="*/ 83 h 95"/>
                    <a:gd name="T6" fmla="*/ 0 w 83"/>
                    <a:gd name="T7" fmla="*/ 95 h 95"/>
                    <a:gd name="T8" fmla="*/ 47 w 83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47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47" y="12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19" name="Freeform 58"/>
                <p:cNvSpPr>
                  <a:spLocks/>
                </p:cNvSpPr>
                <p:nvPr/>
              </p:nvSpPr>
              <p:spPr bwMode="auto">
                <a:xfrm>
                  <a:off x="3540" y="3744"/>
                  <a:ext cx="190" cy="119"/>
                </a:xfrm>
                <a:custGeom>
                  <a:avLst/>
                  <a:gdLst>
                    <a:gd name="T0" fmla="*/ 59 w 190"/>
                    <a:gd name="T1" fmla="*/ 36 h 119"/>
                    <a:gd name="T2" fmla="*/ 190 w 190"/>
                    <a:gd name="T3" fmla="*/ 0 h 119"/>
                    <a:gd name="T4" fmla="*/ 118 w 190"/>
                    <a:gd name="T5" fmla="*/ 83 h 119"/>
                    <a:gd name="T6" fmla="*/ 0 w 190"/>
                    <a:gd name="T7" fmla="*/ 119 h 119"/>
                    <a:gd name="T8" fmla="*/ 59 w 190"/>
                    <a:gd name="T9" fmla="*/ 36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9"/>
                    <a:gd name="T17" fmla="*/ 190 w 190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9">
                      <a:moveTo>
                        <a:pt x="59" y="36"/>
                      </a:moveTo>
                      <a:lnTo>
                        <a:pt x="190" y="0"/>
                      </a:lnTo>
                      <a:lnTo>
                        <a:pt x="118" y="83"/>
                      </a:lnTo>
                      <a:lnTo>
                        <a:pt x="0" y="119"/>
                      </a:lnTo>
                      <a:lnTo>
                        <a:pt x="59" y="36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0" name="Freeform 59"/>
                <p:cNvSpPr>
                  <a:spLocks/>
                </p:cNvSpPr>
                <p:nvPr/>
              </p:nvSpPr>
              <p:spPr bwMode="auto">
                <a:xfrm>
                  <a:off x="3540" y="3780"/>
                  <a:ext cx="95" cy="83"/>
                </a:xfrm>
                <a:custGeom>
                  <a:avLst/>
                  <a:gdLst>
                    <a:gd name="T0" fmla="*/ 59 w 95"/>
                    <a:gd name="T1" fmla="*/ 0 h 83"/>
                    <a:gd name="T2" fmla="*/ 95 w 95"/>
                    <a:gd name="T3" fmla="*/ 0 h 83"/>
                    <a:gd name="T4" fmla="*/ 35 w 95"/>
                    <a:gd name="T5" fmla="*/ 71 h 83"/>
                    <a:gd name="T6" fmla="*/ 0 w 95"/>
                    <a:gd name="T7" fmla="*/ 83 h 83"/>
                    <a:gd name="T8" fmla="*/ 59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59" y="0"/>
                      </a:moveTo>
                      <a:lnTo>
                        <a:pt x="95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1" name="Freeform 60"/>
                <p:cNvSpPr>
                  <a:spLocks/>
                </p:cNvSpPr>
                <p:nvPr/>
              </p:nvSpPr>
              <p:spPr bwMode="auto">
                <a:xfrm>
                  <a:off x="3575" y="3768"/>
                  <a:ext cx="83" cy="83"/>
                </a:xfrm>
                <a:custGeom>
                  <a:avLst/>
                  <a:gdLst>
                    <a:gd name="T0" fmla="*/ 60 w 83"/>
                    <a:gd name="T1" fmla="*/ 12 h 83"/>
                    <a:gd name="T2" fmla="*/ 83 w 83"/>
                    <a:gd name="T3" fmla="*/ 0 h 83"/>
                    <a:gd name="T4" fmla="*/ 24 w 83"/>
                    <a:gd name="T5" fmla="*/ 83 h 83"/>
                    <a:gd name="T6" fmla="*/ 0 w 83"/>
                    <a:gd name="T7" fmla="*/ 83 h 83"/>
                    <a:gd name="T8" fmla="*/ 60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60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60" y="12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2" name="Freeform 61"/>
                <p:cNvSpPr>
                  <a:spLocks/>
                </p:cNvSpPr>
                <p:nvPr/>
              </p:nvSpPr>
              <p:spPr bwMode="auto">
                <a:xfrm>
                  <a:off x="3599" y="3756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36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3" name="Freeform 62"/>
                <p:cNvSpPr>
                  <a:spLocks/>
                </p:cNvSpPr>
                <p:nvPr/>
              </p:nvSpPr>
              <p:spPr bwMode="auto">
                <a:xfrm>
                  <a:off x="3635" y="3744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23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23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4" name="Freeform 63"/>
                <p:cNvSpPr>
                  <a:spLocks/>
                </p:cNvSpPr>
                <p:nvPr/>
              </p:nvSpPr>
              <p:spPr bwMode="auto">
                <a:xfrm>
                  <a:off x="3658" y="3709"/>
                  <a:ext cx="190" cy="118"/>
                </a:xfrm>
                <a:custGeom>
                  <a:avLst/>
                  <a:gdLst>
                    <a:gd name="T0" fmla="*/ 72 w 190"/>
                    <a:gd name="T1" fmla="*/ 35 h 118"/>
                    <a:gd name="T2" fmla="*/ 190 w 190"/>
                    <a:gd name="T3" fmla="*/ 0 h 118"/>
                    <a:gd name="T4" fmla="*/ 119 w 190"/>
                    <a:gd name="T5" fmla="*/ 83 h 118"/>
                    <a:gd name="T6" fmla="*/ 0 w 190"/>
                    <a:gd name="T7" fmla="*/ 118 h 118"/>
                    <a:gd name="T8" fmla="*/ 72 w 190"/>
                    <a:gd name="T9" fmla="*/ 35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72" y="35"/>
                      </a:moveTo>
                      <a:lnTo>
                        <a:pt x="190" y="0"/>
                      </a:lnTo>
                      <a:lnTo>
                        <a:pt x="119" y="83"/>
                      </a:lnTo>
                      <a:lnTo>
                        <a:pt x="0" y="11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5" name="Freeform 64"/>
                <p:cNvSpPr>
                  <a:spLocks/>
                </p:cNvSpPr>
                <p:nvPr/>
              </p:nvSpPr>
              <p:spPr bwMode="auto">
                <a:xfrm>
                  <a:off x="3658" y="3732"/>
                  <a:ext cx="95" cy="95"/>
                </a:xfrm>
                <a:custGeom>
                  <a:avLst/>
                  <a:gdLst>
                    <a:gd name="T0" fmla="*/ 72 w 95"/>
                    <a:gd name="T1" fmla="*/ 12 h 95"/>
                    <a:gd name="T2" fmla="*/ 95 w 95"/>
                    <a:gd name="T3" fmla="*/ 0 h 95"/>
                    <a:gd name="T4" fmla="*/ 36 w 95"/>
                    <a:gd name="T5" fmla="*/ 84 h 95"/>
                    <a:gd name="T6" fmla="*/ 0 w 95"/>
                    <a:gd name="T7" fmla="*/ 95 h 95"/>
                    <a:gd name="T8" fmla="*/ 72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72" y="12"/>
                      </a:moveTo>
                      <a:lnTo>
                        <a:pt x="95" y="0"/>
                      </a:lnTo>
                      <a:lnTo>
                        <a:pt x="36" y="84"/>
                      </a:lnTo>
                      <a:lnTo>
                        <a:pt x="0" y="95"/>
                      </a:lnTo>
                      <a:lnTo>
                        <a:pt x="72" y="12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6" name="Freeform 65"/>
                <p:cNvSpPr>
                  <a:spLocks/>
                </p:cNvSpPr>
                <p:nvPr/>
              </p:nvSpPr>
              <p:spPr bwMode="auto">
                <a:xfrm>
                  <a:off x="3694" y="3721"/>
                  <a:ext cx="95" cy="95"/>
                </a:xfrm>
                <a:custGeom>
                  <a:avLst/>
                  <a:gdLst>
                    <a:gd name="T0" fmla="*/ 59 w 95"/>
                    <a:gd name="T1" fmla="*/ 11 h 95"/>
                    <a:gd name="T2" fmla="*/ 95 w 95"/>
                    <a:gd name="T3" fmla="*/ 0 h 95"/>
                    <a:gd name="T4" fmla="*/ 24 w 95"/>
                    <a:gd name="T5" fmla="*/ 83 h 95"/>
                    <a:gd name="T6" fmla="*/ 0 w 95"/>
                    <a:gd name="T7" fmla="*/ 95 h 95"/>
                    <a:gd name="T8" fmla="*/ 59 w 95"/>
                    <a:gd name="T9" fmla="*/ 11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1"/>
                      </a:moveTo>
                      <a:lnTo>
                        <a:pt x="95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59" y="11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7" name="Freeform 66"/>
                <p:cNvSpPr>
                  <a:spLocks/>
                </p:cNvSpPr>
                <p:nvPr/>
              </p:nvSpPr>
              <p:spPr bwMode="auto">
                <a:xfrm>
                  <a:off x="3718" y="3709"/>
                  <a:ext cx="107" cy="95"/>
                </a:xfrm>
                <a:custGeom>
                  <a:avLst/>
                  <a:gdLst>
                    <a:gd name="T0" fmla="*/ 71 w 107"/>
                    <a:gd name="T1" fmla="*/ 12 h 95"/>
                    <a:gd name="T2" fmla="*/ 107 w 107"/>
                    <a:gd name="T3" fmla="*/ 0 h 95"/>
                    <a:gd name="T4" fmla="*/ 23 w 107"/>
                    <a:gd name="T5" fmla="*/ 95 h 95"/>
                    <a:gd name="T6" fmla="*/ 0 w 107"/>
                    <a:gd name="T7" fmla="*/ 95 h 95"/>
                    <a:gd name="T8" fmla="*/ 71 w 107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71" y="12"/>
                      </a:moveTo>
                      <a:lnTo>
                        <a:pt x="107" y="0"/>
                      </a:lnTo>
                      <a:lnTo>
                        <a:pt x="23" y="95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8" name="Freeform 67"/>
                <p:cNvSpPr>
                  <a:spLocks/>
                </p:cNvSpPr>
                <p:nvPr/>
              </p:nvSpPr>
              <p:spPr bwMode="auto">
                <a:xfrm>
                  <a:off x="3741" y="3709"/>
                  <a:ext cx="107" cy="95"/>
                </a:xfrm>
                <a:custGeom>
                  <a:avLst/>
                  <a:gdLst>
                    <a:gd name="T0" fmla="*/ 84 w 107"/>
                    <a:gd name="T1" fmla="*/ 0 h 95"/>
                    <a:gd name="T2" fmla="*/ 107 w 107"/>
                    <a:gd name="T3" fmla="*/ 0 h 95"/>
                    <a:gd name="T4" fmla="*/ 36 w 107"/>
                    <a:gd name="T5" fmla="*/ 83 h 95"/>
                    <a:gd name="T6" fmla="*/ 0 w 107"/>
                    <a:gd name="T7" fmla="*/ 95 h 95"/>
                    <a:gd name="T8" fmla="*/ 84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84" y="0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8E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29" name="Freeform 68"/>
                <p:cNvSpPr>
                  <a:spLocks/>
                </p:cNvSpPr>
                <p:nvPr/>
              </p:nvSpPr>
              <p:spPr bwMode="auto">
                <a:xfrm>
                  <a:off x="3777" y="3649"/>
                  <a:ext cx="190" cy="143"/>
                </a:xfrm>
                <a:custGeom>
                  <a:avLst/>
                  <a:gdLst>
                    <a:gd name="T0" fmla="*/ 71 w 190"/>
                    <a:gd name="T1" fmla="*/ 60 h 143"/>
                    <a:gd name="T2" fmla="*/ 190 w 190"/>
                    <a:gd name="T3" fmla="*/ 0 h 143"/>
                    <a:gd name="T4" fmla="*/ 95 w 190"/>
                    <a:gd name="T5" fmla="*/ 95 h 143"/>
                    <a:gd name="T6" fmla="*/ 0 w 190"/>
                    <a:gd name="T7" fmla="*/ 143 h 143"/>
                    <a:gd name="T8" fmla="*/ 71 w 190"/>
                    <a:gd name="T9" fmla="*/ 6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71" y="60"/>
                      </a:moveTo>
                      <a:lnTo>
                        <a:pt x="190" y="0"/>
                      </a:lnTo>
                      <a:lnTo>
                        <a:pt x="95" y="95"/>
                      </a:lnTo>
                      <a:lnTo>
                        <a:pt x="0" y="14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0" name="Freeform 69"/>
                <p:cNvSpPr>
                  <a:spLocks/>
                </p:cNvSpPr>
                <p:nvPr/>
              </p:nvSpPr>
              <p:spPr bwMode="auto">
                <a:xfrm>
                  <a:off x="3777" y="3685"/>
                  <a:ext cx="107" cy="107"/>
                </a:xfrm>
                <a:custGeom>
                  <a:avLst/>
                  <a:gdLst>
                    <a:gd name="T0" fmla="*/ 71 w 107"/>
                    <a:gd name="T1" fmla="*/ 24 h 107"/>
                    <a:gd name="T2" fmla="*/ 107 w 107"/>
                    <a:gd name="T3" fmla="*/ 0 h 107"/>
                    <a:gd name="T4" fmla="*/ 36 w 107"/>
                    <a:gd name="T5" fmla="*/ 83 h 107"/>
                    <a:gd name="T6" fmla="*/ 0 w 107"/>
                    <a:gd name="T7" fmla="*/ 107 h 107"/>
                    <a:gd name="T8" fmla="*/ 71 w 107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107"/>
                    <a:gd name="T17" fmla="*/ 107 w 107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107">
                      <a:moveTo>
                        <a:pt x="71" y="24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107"/>
                      </a:lnTo>
                      <a:lnTo>
                        <a:pt x="71" y="24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1" name="Freeform 70"/>
                <p:cNvSpPr>
                  <a:spLocks/>
                </p:cNvSpPr>
                <p:nvPr/>
              </p:nvSpPr>
              <p:spPr bwMode="auto">
                <a:xfrm>
                  <a:off x="3813" y="3673"/>
                  <a:ext cx="118" cy="95"/>
                </a:xfrm>
                <a:custGeom>
                  <a:avLst/>
                  <a:gdLst>
                    <a:gd name="T0" fmla="*/ 71 w 118"/>
                    <a:gd name="T1" fmla="*/ 12 h 95"/>
                    <a:gd name="T2" fmla="*/ 118 w 118"/>
                    <a:gd name="T3" fmla="*/ 0 h 95"/>
                    <a:gd name="T4" fmla="*/ 35 w 118"/>
                    <a:gd name="T5" fmla="*/ 83 h 95"/>
                    <a:gd name="T6" fmla="*/ 0 w 118"/>
                    <a:gd name="T7" fmla="*/ 95 h 95"/>
                    <a:gd name="T8" fmla="*/ 71 w 118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8"/>
                    <a:gd name="T16" fmla="*/ 0 h 95"/>
                    <a:gd name="T17" fmla="*/ 118 w 118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8" h="95">
                      <a:moveTo>
                        <a:pt x="71" y="12"/>
                      </a:moveTo>
                      <a:lnTo>
                        <a:pt x="118" y="0"/>
                      </a:lnTo>
                      <a:lnTo>
                        <a:pt x="35" y="83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2" name="Freeform 71"/>
                <p:cNvSpPr>
                  <a:spLocks/>
                </p:cNvSpPr>
                <p:nvPr/>
              </p:nvSpPr>
              <p:spPr bwMode="auto">
                <a:xfrm>
                  <a:off x="3848" y="3649"/>
                  <a:ext cx="119" cy="107"/>
                </a:xfrm>
                <a:custGeom>
                  <a:avLst/>
                  <a:gdLst>
                    <a:gd name="T0" fmla="*/ 83 w 119"/>
                    <a:gd name="T1" fmla="*/ 24 h 107"/>
                    <a:gd name="T2" fmla="*/ 119 w 119"/>
                    <a:gd name="T3" fmla="*/ 0 h 107"/>
                    <a:gd name="T4" fmla="*/ 24 w 119"/>
                    <a:gd name="T5" fmla="*/ 95 h 107"/>
                    <a:gd name="T6" fmla="*/ 0 w 119"/>
                    <a:gd name="T7" fmla="*/ 107 h 107"/>
                    <a:gd name="T8" fmla="*/ 83 w 119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107"/>
                    <a:gd name="T17" fmla="*/ 119 w 119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107">
                      <a:moveTo>
                        <a:pt x="83" y="24"/>
                      </a:moveTo>
                      <a:lnTo>
                        <a:pt x="119" y="0"/>
                      </a:lnTo>
                      <a:lnTo>
                        <a:pt x="24" y="95"/>
                      </a:lnTo>
                      <a:lnTo>
                        <a:pt x="0" y="107"/>
                      </a:lnTo>
                      <a:lnTo>
                        <a:pt x="83" y="24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3" name="Freeform 72"/>
                <p:cNvSpPr>
                  <a:spLocks/>
                </p:cNvSpPr>
                <p:nvPr/>
              </p:nvSpPr>
              <p:spPr bwMode="auto">
                <a:xfrm>
                  <a:off x="3872" y="3590"/>
                  <a:ext cx="202" cy="154"/>
                </a:xfrm>
                <a:custGeom>
                  <a:avLst/>
                  <a:gdLst>
                    <a:gd name="T0" fmla="*/ 95 w 202"/>
                    <a:gd name="T1" fmla="*/ 59 h 154"/>
                    <a:gd name="T2" fmla="*/ 202 w 202"/>
                    <a:gd name="T3" fmla="*/ 0 h 154"/>
                    <a:gd name="T4" fmla="*/ 107 w 202"/>
                    <a:gd name="T5" fmla="*/ 95 h 154"/>
                    <a:gd name="T6" fmla="*/ 0 w 202"/>
                    <a:gd name="T7" fmla="*/ 154 h 154"/>
                    <a:gd name="T8" fmla="*/ 95 w 202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54"/>
                    <a:gd name="T17" fmla="*/ 202 w 202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54">
                      <a:moveTo>
                        <a:pt x="95" y="59"/>
                      </a:moveTo>
                      <a:lnTo>
                        <a:pt x="202" y="0"/>
                      </a:lnTo>
                      <a:lnTo>
                        <a:pt x="107" y="95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4" name="Freeform 73"/>
                <p:cNvSpPr>
                  <a:spLocks/>
                </p:cNvSpPr>
                <p:nvPr/>
              </p:nvSpPr>
              <p:spPr bwMode="auto">
                <a:xfrm>
                  <a:off x="3872" y="3626"/>
                  <a:ext cx="142" cy="118"/>
                </a:xfrm>
                <a:custGeom>
                  <a:avLst/>
                  <a:gdLst>
                    <a:gd name="T0" fmla="*/ 95 w 142"/>
                    <a:gd name="T1" fmla="*/ 23 h 118"/>
                    <a:gd name="T2" fmla="*/ 142 w 142"/>
                    <a:gd name="T3" fmla="*/ 0 h 118"/>
                    <a:gd name="T4" fmla="*/ 59 w 142"/>
                    <a:gd name="T5" fmla="*/ 95 h 118"/>
                    <a:gd name="T6" fmla="*/ 0 w 142"/>
                    <a:gd name="T7" fmla="*/ 118 h 118"/>
                    <a:gd name="T8" fmla="*/ 95 w 142"/>
                    <a:gd name="T9" fmla="*/ 23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18"/>
                    <a:gd name="T17" fmla="*/ 142 w 142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18">
                      <a:moveTo>
                        <a:pt x="95" y="23"/>
                      </a:moveTo>
                      <a:lnTo>
                        <a:pt x="142" y="0"/>
                      </a:lnTo>
                      <a:lnTo>
                        <a:pt x="59" y="95"/>
                      </a:lnTo>
                      <a:lnTo>
                        <a:pt x="0" y="118"/>
                      </a:lnTo>
                      <a:lnTo>
                        <a:pt x="95" y="23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5" name="Freeform 74"/>
                <p:cNvSpPr>
                  <a:spLocks/>
                </p:cNvSpPr>
                <p:nvPr/>
              </p:nvSpPr>
              <p:spPr bwMode="auto">
                <a:xfrm>
                  <a:off x="3931" y="3590"/>
                  <a:ext cx="143" cy="131"/>
                </a:xfrm>
                <a:custGeom>
                  <a:avLst/>
                  <a:gdLst>
                    <a:gd name="T0" fmla="*/ 83 w 143"/>
                    <a:gd name="T1" fmla="*/ 36 h 131"/>
                    <a:gd name="T2" fmla="*/ 143 w 143"/>
                    <a:gd name="T3" fmla="*/ 0 h 131"/>
                    <a:gd name="T4" fmla="*/ 48 w 143"/>
                    <a:gd name="T5" fmla="*/ 95 h 131"/>
                    <a:gd name="T6" fmla="*/ 0 w 143"/>
                    <a:gd name="T7" fmla="*/ 131 h 131"/>
                    <a:gd name="T8" fmla="*/ 83 w 143"/>
                    <a:gd name="T9" fmla="*/ 36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31"/>
                    <a:gd name="T17" fmla="*/ 143 w 143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31">
                      <a:moveTo>
                        <a:pt x="83" y="36"/>
                      </a:moveTo>
                      <a:lnTo>
                        <a:pt x="143" y="0"/>
                      </a:lnTo>
                      <a:lnTo>
                        <a:pt x="48" y="95"/>
                      </a:lnTo>
                      <a:lnTo>
                        <a:pt x="0" y="131"/>
                      </a:lnTo>
                      <a:lnTo>
                        <a:pt x="83" y="36"/>
                      </a:lnTo>
                      <a:close/>
                    </a:path>
                  </a:pathLst>
                </a:custGeom>
                <a:solidFill>
                  <a:srgbClr val="0094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6" name="Freeform 75"/>
                <p:cNvSpPr>
                  <a:spLocks/>
                </p:cNvSpPr>
                <p:nvPr/>
              </p:nvSpPr>
              <p:spPr bwMode="auto">
                <a:xfrm>
                  <a:off x="3979" y="3531"/>
                  <a:ext cx="190" cy="154"/>
                </a:xfrm>
                <a:custGeom>
                  <a:avLst/>
                  <a:gdLst>
                    <a:gd name="T0" fmla="*/ 95 w 190"/>
                    <a:gd name="T1" fmla="*/ 59 h 154"/>
                    <a:gd name="T2" fmla="*/ 190 w 190"/>
                    <a:gd name="T3" fmla="*/ 0 h 154"/>
                    <a:gd name="T4" fmla="*/ 83 w 190"/>
                    <a:gd name="T5" fmla="*/ 107 h 154"/>
                    <a:gd name="T6" fmla="*/ 0 w 190"/>
                    <a:gd name="T7" fmla="*/ 154 h 154"/>
                    <a:gd name="T8" fmla="*/ 95 w 190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95" y="59"/>
                      </a:moveTo>
                      <a:lnTo>
                        <a:pt x="190" y="0"/>
                      </a:lnTo>
                      <a:lnTo>
                        <a:pt x="83" y="107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37" name="Freeform 76"/>
                <p:cNvSpPr>
                  <a:spLocks/>
                </p:cNvSpPr>
                <p:nvPr/>
              </p:nvSpPr>
              <p:spPr bwMode="auto">
                <a:xfrm>
                  <a:off x="4062" y="3460"/>
                  <a:ext cx="190" cy="178"/>
                </a:xfrm>
                <a:custGeom>
                  <a:avLst/>
                  <a:gdLst>
                    <a:gd name="T0" fmla="*/ 107 w 190"/>
                    <a:gd name="T1" fmla="*/ 71 h 178"/>
                    <a:gd name="T2" fmla="*/ 190 w 190"/>
                    <a:gd name="T3" fmla="*/ 0 h 178"/>
                    <a:gd name="T4" fmla="*/ 71 w 190"/>
                    <a:gd name="T5" fmla="*/ 106 h 178"/>
                    <a:gd name="T6" fmla="*/ 0 w 190"/>
                    <a:gd name="T7" fmla="*/ 178 h 178"/>
                    <a:gd name="T8" fmla="*/ 107 w 190"/>
                    <a:gd name="T9" fmla="*/ 71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8"/>
                    <a:gd name="T17" fmla="*/ 190 w 190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8">
                      <a:moveTo>
                        <a:pt x="107" y="71"/>
                      </a:moveTo>
                      <a:lnTo>
                        <a:pt x="190" y="0"/>
                      </a:lnTo>
                      <a:lnTo>
                        <a:pt x="71" y="106"/>
                      </a:lnTo>
                      <a:lnTo>
                        <a:pt x="0" y="178"/>
                      </a:lnTo>
                      <a:lnTo>
                        <a:pt x="107" y="71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03" name="Group 77"/>
              <p:cNvGrpSpPr>
                <a:grpSpLocks/>
              </p:cNvGrpSpPr>
              <p:nvPr/>
            </p:nvGrpSpPr>
            <p:grpSpPr bwMode="auto">
              <a:xfrm>
                <a:off x="1440" y="1584"/>
                <a:ext cx="2992" cy="1768"/>
                <a:chOff x="1521" y="2083"/>
                <a:chExt cx="2992" cy="1768"/>
              </a:xfrm>
            </p:grpSpPr>
            <p:sp>
              <p:nvSpPr>
                <p:cNvPr id="27704" name="Freeform 78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92" cy="1768"/>
                </a:xfrm>
                <a:custGeom>
                  <a:avLst/>
                  <a:gdLst>
                    <a:gd name="T0" fmla="*/ 1342 w 2992"/>
                    <a:gd name="T1" fmla="*/ 0 h 1768"/>
                    <a:gd name="T2" fmla="*/ 1045 w 2992"/>
                    <a:gd name="T3" fmla="*/ 35 h 1768"/>
                    <a:gd name="T4" fmla="*/ 784 w 2992"/>
                    <a:gd name="T5" fmla="*/ 107 h 1768"/>
                    <a:gd name="T6" fmla="*/ 546 w 2992"/>
                    <a:gd name="T7" fmla="*/ 202 h 1768"/>
                    <a:gd name="T8" fmla="*/ 344 w 2992"/>
                    <a:gd name="T9" fmla="*/ 320 h 1768"/>
                    <a:gd name="T10" fmla="*/ 178 w 2992"/>
                    <a:gd name="T11" fmla="*/ 463 h 1768"/>
                    <a:gd name="T12" fmla="*/ 71 w 2992"/>
                    <a:gd name="T13" fmla="*/ 617 h 1768"/>
                    <a:gd name="T14" fmla="*/ 12 w 2992"/>
                    <a:gd name="T15" fmla="*/ 795 h 1768"/>
                    <a:gd name="T16" fmla="*/ 12 w 2992"/>
                    <a:gd name="T17" fmla="*/ 973 h 1768"/>
                    <a:gd name="T18" fmla="*/ 71 w 2992"/>
                    <a:gd name="T19" fmla="*/ 1151 h 1768"/>
                    <a:gd name="T20" fmla="*/ 178 w 2992"/>
                    <a:gd name="T21" fmla="*/ 1305 h 1768"/>
                    <a:gd name="T22" fmla="*/ 344 w 2992"/>
                    <a:gd name="T23" fmla="*/ 1448 h 1768"/>
                    <a:gd name="T24" fmla="*/ 546 w 2992"/>
                    <a:gd name="T25" fmla="*/ 1566 h 1768"/>
                    <a:gd name="T26" fmla="*/ 784 w 2992"/>
                    <a:gd name="T27" fmla="*/ 1661 h 1768"/>
                    <a:gd name="T28" fmla="*/ 1045 w 2992"/>
                    <a:gd name="T29" fmla="*/ 1733 h 1768"/>
                    <a:gd name="T30" fmla="*/ 1342 w 2992"/>
                    <a:gd name="T31" fmla="*/ 1768 h 1768"/>
                    <a:gd name="T32" fmla="*/ 1650 w 2992"/>
                    <a:gd name="T33" fmla="*/ 1768 h 1768"/>
                    <a:gd name="T34" fmla="*/ 1935 w 2992"/>
                    <a:gd name="T35" fmla="*/ 1733 h 1768"/>
                    <a:gd name="T36" fmla="*/ 2209 w 2992"/>
                    <a:gd name="T37" fmla="*/ 1661 h 1768"/>
                    <a:gd name="T38" fmla="*/ 2446 w 2992"/>
                    <a:gd name="T39" fmla="*/ 1566 h 1768"/>
                    <a:gd name="T40" fmla="*/ 2648 w 2992"/>
                    <a:gd name="T41" fmla="*/ 1448 h 1768"/>
                    <a:gd name="T42" fmla="*/ 2802 w 2992"/>
                    <a:gd name="T43" fmla="*/ 1305 h 1768"/>
                    <a:gd name="T44" fmla="*/ 2921 w 2992"/>
                    <a:gd name="T45" fmla="*/ 1151 h 1768"/>
                    <a:gd name="T46" fmla="*/ 2980 w 2992"/>
                    <a:gd name="T47" fmla="*/ 973 h 1768"/>
                    <a:gd name="T48" fmla="*/ 2980 w 2992"/>
                    <a:gd name="T49" fmla="*/ 795 h 1768"/>
                    <a:gd name="T50" fmla="*/ 2921 w 2992"/>
                    <a:gd name="T51" fmla="*/ 617 h 1768"/>
                    <a:gd name="T52" fmla="*/ 2802 w 2992"/>
                    <a:gd name="T53" fmla="*/ 463 h 1768"/>
                    <a:gd name="T54" fmla="*/ 2648 w 2992"/>
                    <a:gd name="T55" fmla="*/ 320 h 1768"/>
                    <a:gd name="T56" fmla="*/ 2446 w 2992"/>
                    <a:gd name="T57" fmla="*/ 202 h 1768"/>
                    <a:gd name="T58" fmla="*/ 2209 w 2992"/>
                    <a:gd name="T59" fmla="*/ 107 h 1768"/>
                    <a:gd name="T60" fmla="*/ 1935 w 2992"/>
                    <a:gd name="T61" fmla="*/ 35 h 1768"/>
                    <a:gd name="T62" fmla="*/ 1650 w 2992"/>
                    <a:gd name="T63" fmla="*/ 0 h 17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92"/>
                    <a:gd name="T97" fmla="*/ 0 h 1768"/>
                    <a:gd name="T98" fmla="*/ 2992 w 2992"/>
                    <a:gd name="T99" fmla="*/ 1768 h 17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92" h="1768">
                      <a:moveTo>
                        <a:pt x="1496" y="0"/>
                      </a:moveTo>
                      <a:lnTo>
                        <a:pt x="1342" y="0"/>
                      </a:lnTo>
                      <a:lnTo>
                        <a:pt x="1187" y="24"/>
                      </a:lnTo>
                      <a:lnTo>
                        <a:pt x="1045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17"/>
                      </a:lnTo>
                      <a:lnTo>
                        <a:pt x="36" y="712"/>
                      </a:lnTo>
                      <a:lnTo>
                        <a:pt x="12" y="795"/>
                      </a:lnTo>
                      <a:lnTo>
                        <a:pt x="0" y="890"/>
                      </a:lnTo>
                      <a:lnTo>
                        <a:pt x="12" y="973"/>
                      </a:lnTo>
                      <a:lnTo>
                        <a:pt x="36" y="1068"/>
                      </a:lnTo>
                      <a:lnTo>
                        <a:pt x="71" y="1151"/>
                      </a:lnTo>
                      <a:lnTo>
                        <a:pt x="119" y="1234"/>
                      </a:lnTo>
                      <a:lnTo>
                        <a:pt x="178" y="1305"/>
                      </a:lnTo>
                      <a:lnTo>
                        <a:pt x="249" y="1377"/>
                      </a:lnTo>
                      <a:lnTo>
                        <a:pt x="344" y="1448"/>
                      </a:lnTo>
                      <a:lnTo>
                        <a:pt x="439" y="1507"/>
                      </a:lnTo>
                      <a:lnTo>
                        <a:pt x="546" y="1566"/>
                      </a:lnTo>
                      <a:lnTo>
                        <a:pt x="653" y="1626"/>
                      </a:lnTo>
                      <a:lnTo>
                        <a:pt x="784" y="1661"/>
                      </a:lnTo>
                      <a:lnTo>
                        <a:pt x="914" y="1697"/>
                      </a:lnTo>
                      <a:lnTo>
                        <a:pt x="1045" y="1733"/>
                      </a:lnTo>
                      <a:lnTo>
                        <a:pt x="1187" y="1756"/>
                      </a:lnTo>
                      <a:lnTo>
                        <a:pt x="1342" y="1768"/>
                      </a:lnTo>
                      <a:lnTo>
                        <a:pt x="1496" y="1768"/>
                      </a:lnTo>
                      <a:lnTo>
                        <a:pt x="1650" y="1768"/>
                      </a:lnTo>
                      <a:lnTo>
                        <a:pt x="1793" y="1756"/>
                      </a:lnTo>
                      <a:lnTo>
                        <a:pt x="1935" y="1733"/>
                      </a:lnTo>
                      <a:lnTo>
                        <a:pt x="2078" y="1697"/>
                      </a:lnTo>
                      <a:lnTo>
                        <a:pt x="2209" y="1661"/>
                      </a:lnTo>
                      <a:lnTo>
                        <a:pt x="2327" y="1626"/>
                      </a:lnTo>
                      <a:lnTo>
                        <a:pt x="2446" y="1566"/>
                      </a:lnTo>
                      <a:lnTo>
                        <a:pt x="2553" y="1507"/>
                      </a:lnTo>
                      <a:lnTo>
                        <a:pt x="2648" y="1448"/>
                      </a:lnTo>
                      <a:lnTo>
                        <a:pt x="2731" y="1377"/>
                      </a:lnTo>
                      <a:lnTo>
                        <a:pt x="2802" y="1305"/>
                      </a:lnTo>
                      <a:lnTo>
                        <a:pt x="2873" y="1234"/>
                      </a:lnTo>
                      <a:lnTo>
                        <a:pt x="2921" y="1151"/>
                      </a:lnTo>
                      <a:lnTo>
                        <a:pt x="2957" y="1068"/>
                      </a:lnTo>
                      <a:lnTo>
                        <a:pt x="2980" y="973"/>
                      </a:lnTo>
                      <a:lnTo>
                        <a:pt x="2992" y="890"/>
                      </a:lnTo>
                      <a:lnTo>
                        <a:pt x="2980" y="795"/>
                      </a:lnTo>
                      <a:lnTo>
                        <a:pt x="2957" y="712"/>
                      </a:lnTo>
                      <a:lnTo>
                        <a:pt x="2921" y="617"/>
                      </a:lnTo>
                      <a:lnTo>
                        <a:pt x="2873" y="546"/>
                      </a:lnTo>
                      <a:lnTo>
                        <a:pt x="2802" y="463"/>
                      </a:lnTo>
                      <a:lnTo>
                        <a:pt x="2731" y="391"/>
                      </a:lnTo>
                      <a:lnTo>
                        <a:pt x="2648" y="320"/>
                      </a:lnTo>
                      <a:lnTo>
                        <a:pt x="2553" y="261"/>
                      </a:lnTo>
                      <a:lnTo>
                        <a:pt x="2446" y="202"/>
                      </a:lnTo>
                      <a:lnTo>
                        <a:pt x="2327" y="154"/>
                      </a:lnTo>
                      <a:lnTo>
                        <a:pt x="2209" y="107"/>
                      </a:lnTo>
                      <a:lnTo>
                        <a:pt x="2078" y="71"/>
                      </a:lnTo>
                      <a:lnTo>
                        <a:pt x="1935" y="35"/>
                      </a:lnTo>
                      <a:lnTo>
                        <a:pt x="1793" y="24"/>
                      </a:lnTo>
                      <a:lnTo>
                        <a:pt x="1650" y="0"/>
                      </a:lnTo>
                      <a:lnTo>
                        <a:pt x="1496" y="0"/>
                      </a:lnTo>
                      <a:close/>
                    </a:path>
                  </a:pathLst>
                </a:custGeom>
                <a:solidFill>
                  <a:srgbClr val="00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5" name="Freeform 79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68" cy="1744"/>
                </a:xfrm>
                <a:custGeom>
                  <a:avLst/>
                  <a:gdLst>
                    <a:gd name="T0" fmla="*/ 1330 w 2968"/>
                    <a:gd name="T1" fmla="*/ 0 h 1744"/>
                    <a:gd name="T2" fmla="*/ 1033 w 2968"/>
                    <a:gd name="T3" fmla="*/ 35 h 1744"/>
                    <a:gd name="T4" fmla="*/ 784 w 2968"/>
                    <a:gd name="T5" fmla="*/ 107 h 1744"/>
                    <a:gd name="T6" fmla="*/ 546 w 2968"/>
                    <a:gd name="T7" fmla="*/ 202 h 1744"/>
                    <a:gd name="T8" fmla="*/ 344 w 2968"/>
                    <a:gd name="T9" fmla="*/ 320 h 1744"/>
                    <a:gd name="T10" fmla="*/ 178 w 2968"/>
                    <a:gd name="T11" fmla="*/ 463 h 1744"/>
                    <a:gd name="T12" fmla="*/ 71 w 2968"/>
                    <a:gd name="T13" fmla="*/ 605 h 1744"/>
                    <a:gd name="T14" fmla="*/ 12 w 2968"/>
                    <a:gd name="T15" fmla="*/ 783 h 1744"/>
                    <a:gd name="T16" fmla="*/ 12 w 2968"/>
                    <a:gd name="T17" fmla="*/ 961 h 1744"/>
                    <a:gd name="T18" fmla="*/ 71 w 2968"/>
                    <a:gd name="T19" fmla="*/ 1139 h 1744"/>
                    <a:gd name="T20" fmla="*/ 178 w 2968"/>
                    <a:gd name="T21" fmla="*/ 1282 h 1744"/>
                    <a:gd name="T22" fmla="*/ 344 w 2968"/>
                    <a:gd name="T23" fmla="*/ 1424 h 1744"/>
                    <a:gd name="T24" fmla="*/ 546 w 2968"/>
                    <a:gd name="T25" fmla="*/ 1543 h 1744"/>
                    <a:gd name="T26" fmla="*/ 784 w 2968"/>
                    <a:gd name="T27" fmla="*/ 1638 h 1744"/>
                    <a:gd name="T28" fmla="*/ 1033 w 2968"/>
                    <a:gd name="T29" fmla="*/ 1709 h 1744"/>
                    <a:gd name="T30" fmla="*/ 1330 w 2968"/>
                    <a:gd name="T31" fmla="*/ 1744 h 1744"/>
                    <a:gd name="T32" fmla="*/ 1639 w 2968"/>
                    <a:gd name="T33" fmla="*/ 1744 h 1744"/>
                    <a:gd name="T34" fmla="*/ 1924 w 2968"/>
                    <a:gd name="T35" fmla="*/ 1709 h 1744"/>
                    <a:gd name="T36" fmla="*/ 2185 w 2968"/>
                    <a:gd name="T37" fmla="*/ 1638 h 1744"/>
                    <a:gd name="T38" fmla="*/ 2422 w 2968"/>
                    <a:gd name="T39" fmla="*/ 1543 h 1744"/>
                    <a:gd name="T40" fmla="*/ 2624 w 2968"/>
                    <a:gd name="T41" fmla="*/ 1424 h 1744"/>
                    <a:gd name="T42" fmla="*/ 2778 w 2968"/>
                    <a:gd name="T43" fmla="*/ 1282 h 1744"/>
                    <a:gd name="T44" fmla="*/ 2897 w 2968"/>
                    <a:gd name="T45" fmla="*/ 1139 h 1744"/>
                    <a:gd name="T46" fmla="*/ 2957 w 2968"/>
                    <a:gd name="T47" fmla="*/ 961 h 1744"/>
                    <a:gd name="T48" fmla="*/ 2957 w 2968"/>
                    <a:gd name="T49" fmla="*/ 783 h 1744"/>
                    <a:gd name="T50" fmla="*/ 2897 w 2968"/>
                    <a:gd name="T51" fmla="*/ 605 h 1744"/>
                    <a:gd name="T52" fmla="*/ 2778 w 2968"/>
                    <a:gd name="T53" fmla="*/ 463 h 1744"/>
                    <a:gd name="T54" fmla="*/ 2624 w 2968"/>
                    <a:gd name="T55" fmla="*/ 320 h 1744"/>
                    <a:gd name="T56" fmla="*/ 2422 w 2968"/>
                    <a:gd name="T57" fmla="*/ 202 h 1744"/>
                    <a:gd name="T58" fmla="*/ 2185 w 2968"/>
                    <a:gd name="T59" fmla="*/ 107 h 1744"/>
                    <a:gd name="T60" fmla="*/ 1924 w 2968"/>
                    <a:gd name="T61" fmla="*/ 35 h 1744"/>
                    <a:gd name="T62" fmla="*/ 1639 w 2968"/>
                    <a:gd name="T63" fmla="*/ 0 h 17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68"/>
                    <a:gd name="T97" fmla="*/ 0 h 1744"/>
                    <a:gd name="T98" fmla="*/ 2968 w 2968"/>
                    <a:gd name="T99" fmla="*/ 1744 h 17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68" h="1744">
                      <a:moveTo>
                        <a:pt x="1484" y="0"/>
                      </a:moveTo>
                      <a:lnTo>
                        <a:pt x="1330" y="0"/>
                      </a:lnTo>
                      <a:lnTo>
                        <a:pt x="1175" y="24"/>
                      </a:lnTo>
                      <a:lnTo>
                        <a:pt x="1033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05"/>
                      </a:lnTo>
                      <a:lnTo>
                        <a:pt x="36" y="700"/>
                      </a:lnTo>
                      <a:lnTo>
                        <a:pt x="12" y="783"/>
                      </a:lnTo>
                      <a:lnTo>
                        <a:pt x="0" y="878"/>
                      </a:lnTo>
                      <a:lnTo>
                        <a:pt x="12" y="961"/>
                      </a:lnTo>
                      <a:lnTo>
                        <a:pt x="36" y="1056"/>
                      </a:lnTo>
                      <a:lnTo>
                        <a:pt x="71" y="1139"/>
                      </a:lnTo>
                      <a:lnTo>
                        <a:pt x="119" y="1210"/>
                      </a:lnTo>
                      <a:lnTo>
                        <a:pt x="178" y="1282"/>
                      </a:lnTo>
                      <a:lnTo>
                        <a:pt x="249" y="1353"/>
                      </a:lnTo>
                      <a:lnTo>
                        <a:pt x="344" y="1424"/>
                      </a:lnTo>
                      <a:lnTo>
                        <a:pt x="439" y="1483"/>
                      </a:lnTo>
                      <a:lnTo>
                        <a:pt x="546" y="1543"/>
                      </a:lnTo>
                      <a:lnTo>
                        <a:pt x="653" y="1602"/>
                      </a:lnTo>
                      <a:lnTo>
                        <a:pt x="784" y="1638"/>
                      </a:lnTo>
                      <a:lnTo>
                        <a:pt x="914" y="1673"/>
                      </a:lnTo>
                      <a:lnTo>
                        <a:pt x="1033" y="1709"/>
                      </a:lnTo>
                      <a:lnTo>
                        <a:pt x="1175" y="1733"/>
                      </a:lnTo>
                      <a:lnTo>
                        <a:pt x="1330" y="1744"/>
                      </a:lnTo>
                      <a:lnTo>
                        <a:pt x="1484" y="1744"/>
                      </a:lnTo>
                      <a:lnTo>
                        <a:pt x="1639" y="1744"/>
                      </a:lnTo>
                      <a:lnTo>
                        <a:pt x="1781" y="1733"/>
                      </a:lnTo>
                      <a:lnTo>
                        <a:pt x="1924" y="1709"/>
                      </a:lnTo>
                      <a:lnTo>
                        <a:pt x="2054" y="1673"/>
                      </a:lnTo>
                      <a:lnTo>
                        <a:pt x="2185" y="1638"/>
                      </a:lnTo>
                      <a:lnTo>
                        <a:pt x="2304" y="1602"/>
                      </a:lnTo>
                      <a:lnTo>
                        <a:pt x="2422" y="1543"/>
                      </a:lnTo>
                      <a:lnTo>
                        <a:pt x="2529" y="1483"/>
                      </a:lnTo>
                      <a:lnTo>
                        <a:pt x="2624" y="1424"/>
                      </a:lnTo>
                      <a:lnTo>
                        <a:pt x="2707" y="1353"/>
                      </a:lnTo>
                      <a:lnTo>
                        <a:pt x="2778" y="1282"/>
                      </a:lnTo>
                      <a:lnTo>
                        <a:pt x="2850" y="1210"/>
                      </a:lnTo>
                      <a:lnTo>
                        <a:pt x="2897" y="1139"/>
                      </a:lnTo>
                      <a:lnTo>
                        <a:pt x="2933" y="1056"/>
                      </a:lnTo>
                      <a:lnTo>
                        <a:pt x="2957" y="961"/>
                      </a:lnTo>
                      <a:lnTo>
                        <a:pt x="2968" y="878"/>
                      </a:lnTo>
                      <a:lnTo>
                        <a:pt x="2957" y="783"/>
                      </a:lnTo>
                      <a:lnTo>
                        <a:pt x="2933" y="700"/>
                      </a:lnTo>
                      <a:lnTo>
                        <a:pt x="2897" y="605"/>
                      </a:lnTo>
                      <a:lnTo>
                        <a:pt x="2850" y="546"/>
                      </a:lnTo>
                      <a:lnTo>
                        <a:pt x="2778" y="463"/>
                      </a:lnTo>
                      <a:lnTo>
                        <a:pt x="2707" y="391"/>
                      </a:lnTo>
                      <a:lnTo>
                        <a:pt x="2624" y="320"/>
                      </a:lnTo>
                      <a:lnTo>
                        <a:pt x="2529" y="261"/>
                      </a:lnTo>
                      <a:lnTo>
                        <a:pt x="2422" y="202"/>
                      </a:lnTo>
                      <a:lnTo>
                        <a:pt x="2304" y="154"/>
                      </a:lnTo>
                      <a:lnTo>
                        <a:pt x="2185" y="107"/>
                      </a:lnTo>
                      <a:lnTo>
                        <a:pt x="2054" y="71"/>
                      </a:lnTo>
                      <a:lnTo>
                        <a:pt x="1924" y="35"/>
                      </a:lnTo>
                      <a:lnTo>
                        <a:pt x="1781" y="24"/>
                      </a:lnTo>
                      <a:lnTo>
                        <a:pt x="1639" y="0"/>
                      </a:lnTo>
                      <a:lnTo>
                        <a:pt x="1484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6" name="Freeform 80"/>
                <p:cNvSpPr>
                  <a:spLocks/>
                </p:cNvSpPr>
                <p:nvPr/>
              </p:nvSpPr>
              <p:spPr bwMode="auto">
                <a:xfrm>
                  <a:off x="1545" y="2095"/>
                  <a:ext cx="2921" cy="1721"/>
                </a:xfrm>
                <a:custGeom>
                  <a:avLst/>
                  <a:gdLst>
                    <a:gd name="T0" fmla="*/ 1306 w 2921"/>
                    <a:gd name="T1" fmla="*/ 0 h 1721"/>
                    <a:gd name="T2" fmla="*/ 1021 w 2921"/>
                    <a:gd name="T3" fmla="*/ 35 h 1721"/>
                    <a:gd name="T4" fmla="*/ 771 w 2921"/>
                    <a:gd name="T5" fmla="*/ 107 h 1721"/>
                    <a:gd name="T6" fmla="*/ 534 w 2921"/>
                    <a:gd name="T7" fmla="*/ 201 h 1721"/>
                    <a:gd name="T8" fmla="*/ 344 w 2921"/>
                    <a:gd name="T9" fmla="*/ 320 h 1721"/>
                    <a:gd name="T10" fmla="*/ 178 w 2921"/>
                    <a:gd name="T11" fmla="*/ 451 h 1721"/>
                    <a:gd name="T12" fmla="*/ 71 w 2921"/>
                    <a:gd name="T13" fmla="*/ 605 h 1721"/>
                    <a:gd name="T14" fmla="*/ 12 w 2921"/>
                    <a:gd name="T15" fmla="*/ 771 h 1721"/>
                    <a:gd name="T16" fmla="*/ 12 w 2921"/>
                    <a:gd name="T17" fmla="*/ 949 h 1721"/>
                    <a:gd name="T18" fmla="*/ 71 w 2921"/>
                    <a:gd name="T19" fmla="*/ 1115 h 1721"/>
                    <a:gd name="T20" fmla="*/ 178 w 2921"/>
                    <a:gd name="T21" fmla="*/ 1270 h 1721"/>
                    <a:gd name="T22" fmla="*/ 344 w 2921"/>
                    <a:gd name="T23" fmla="*/ 1400 h 1721"/>
                    <a:gd name="T24" fmla="*/ 534 w 2921"/>
                    <a:gd name="T25" fmla="*/ 1519 h 1721"/>
                    <a:gd name="T26" fmla="*/ 771 w 2921"/>
                    <a:gd name="T27" fmla="*/ 1614 h 1721"/>
                    <a:gd name="T28" fmla="*/ 1021 w 2921"/>
                    <a:gd name="T29" fmla="*/ 1685 h 1721"/>
                    <a:gd name="T30" fmla="*/ 1306 w 2921"/>
                    <a:gd name="T31" fmla="*/ 1721 h 1721"/>
                    <a:gd name="T32" fmla="*/ 1615 w 2921"/>
                    <a:gd name="T33" fmla="*/ 1721 h 1721"/>
                    <a:gd name="T34" fmla="*/ 1888 w 2921"/>
                    <a:gd name="T35" fmla="*/ 1685 h 1721"/>
                    <a:gd name="T36" fmla="*/ 2149 w 2921"/>
                    <a:gd name="T37" fmla="*/ 1614 h 1721"/>
                    <a:gd name="T38" fmla="*/ 2386 w 2921"/>
                    <a:gd name="T39" fmla="*/ 1519 h 1721"/>
                    <a:gd name="T40" fmla="*/ 2576 w 2921"/>
                    <a:gd name="T41" fmla="*/ 1400 h 1721"/>
                    <a:gd name="T42" fmla="*/ 2731 w 2921"/>
                    <a:gd name="T43" fmla="*/ 1270 h 1721"/>
                    <a:gd name="T44" fmla="*/ 2849 w 2921"/>
                    <a:gd name="T45" fmla="*/ 1115 h 1721"/>
                    <a:gd name="T46" fmla="*/ 2909 w 2921"/>
                    <a:gd name="T47" fmla="*/ 949 h 1721"/>
                    <a:gd name="T48" fmla="*/ 2909 w 2921"/>
                    <a:gd name="T49" fmla="*/ 771 h 1721"/>
                    <a:gd name="T50" fmla="*/ 2849 w 2921"/>
                    <a:gd name="T51" fmla="*/ 605 h 1721"/>
                    <a:gd name="T52" fmla="*/ 2731 w 2921"/>
                    <a:gd name="T53" fmla="*/ 451 h 1721"/>
                    <a:gd name="T54" fmla="*/ 2576 w 2921"/>
                    <a:gd name="T55" fmla="*/ 320 h 1721"/>
                    <a:gd name="T56" fmla="*/ 2386 w 2921"/>
                    <a:gd name="T57" fmla="*/ 201 h 1721"/>
                    <a:gd name="T58" fmla="*/ 2149 w 2921"/>
                    <a:gd name="T59" fmla="*/ 107 h 1721"/>
                    <a:gd name="T60" fmla="*/ 1888 w 2921"/>
                    <a:gd name="T61" fmla="*/ 35 h 1721"/>
                    <a:gd name="T62" fmla="*/ 1615 w 2921"/>
                    <a:gd name="T63" fmla="*/ 0 h 172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1"/>
                    <a:gd name="T97" fmla="*/ 0 h 1721"/>
                    <a:gd name="T98" fmla="*/ 2921 w 2921"/>
                    <a:gd name="T99" fmla="*/ 1721 h 172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1" h="1721">
                      <a:moveTo>
                        <a:pt x="1460" y="0"/>
                      </a:moveTo>
                      <a:lnTo>
                        <a:pt x="1306" y="0"/>
                      </a:lnTo>
                      <a:lnTo>
                        <a:pt x="1163" y="23"/>
                      </a:lnTo>
                      <a:lnTo>
                        <a:pt x="1021" y="35"/>
                      </a:lnTo>
                      <a:lnTo>
                        <a:pt x="890" y="71"/>
                      </a:lnTo>
                      <a:lnTo>
                        <a:pt x="771" y="107"/>
                      </a:lnTo>
                      <a:lnTo>
                        <a:pt x="641" y="154"/>
                      </a:lnTo>
                      <a:lnTo>
                        <a:pt x="534" y="201"/>
                      </a:lnTo>
                      <a:lnTo>
                        <a:pt x="427" y="261"/>
                      </a:lnTo>
                      <a:lnTo>
                        <a:pt x="344" y="320"/>
                      </a:lnTo>
                      <a:lnTo>
                        <a:pt x="249" y="379"/>
                      </a:lnTo>
                      <a:lnTo>
                        <a:pt x="178" y="451"/>
                      </a:lnTo>
                      <a:lnTo>
                        <a:pt x="118" y="534"/>
                      </a:lnTo>
                      <a:lnTo>
                        <a:pt x="71" y="605"/>
                      </a:lnTo>
                      <a:lnTo>
                        <a:pt x="35" y="688"/>
                      </a:lnTo>
                      <a:lnTo>
                        <a:pt x="12" y="771"/>
                      </a:lnTo>
                      <a:lnTo>
                        <a:pt x="0" y="866"/>
                      </a:lnTo>
                      <a:lnTo>
                        <a:pt x="12" y="949"/>
                      </a:lnTo>
                      <a:lnTo>
                        <a:pt x="35" y="1032"/>
                      </a:lnTo>
                      <a:lnTo>
                        <a:pt x="71" y="1115"/>
                      </a:lnTo>
                      <a:lnTo>
                        <a:pt x="118" y="1198"/>
                      </a:lnTo>
                      <a:lnTo>
                        <a:pt x="178" y="1270"/>
                      </a:lnTo>
                      <a:lnTo>
                        <a:pt x="249" y="1341"/>
                      </a:lnTo>
                      <a:lnTo>
                        <a:pt x="344" y="1400"/>
                      </a:lnTo>
                      <a:lnTo>
                        <a:pt x="427" y="1459"/>
                      </a:lnTo>
                      <a:lnTo>
                        <a:pt x="534" y="1519"/>
                      </a:lnTo>
                      <a:lnTo>
                        <a:pt x="641" y="1578"/>
                      </a:lnTo>
                      <a:lnTo>
                        <a:pt x="771" y="1614"/>
                      </a:lnTo>
                      <a:lnTo>
                        <a:pt x="890" y="1649"/>
                      </a:lnTo>
                      <a:lnTo>
                        <a:pt x="1021" y="1685"/>
                      </a:lnTo>
                      <a:lnTo>
                        <a:pt x="1163" y="1709"/>
                      </a:lnTo>
                      <a:lnTo>
                        <a:pt x="1306" y="1721"/>
                      </a:lnTo>
                      <a:lnTo>
                        <a:pt x="1460" y="1721"/>
                      </a:lnTo>
                      <a:lnTo>
                        <a:pt x="1615" y="1721"/>
                      </a:lnTo>
                      <a:lnTo>
                        <a:pt x="1745" y="1709"/>
                      </a:lnTo>
                      <a:lnTo>
                        <a:pt x="1888" y="1685"/>
                      </a:lnTo>
                      <a:lnTo>
                        <a:pt x="2030" y="1649"/>
                      </a:lnTo>
                      <a:lnTo>
                        <a:pt x="2149" y="1614"/>
                      </a:lnTo>
                      <a:lnTo>
                        <a:pt x="2268" y="1578"/>
                      </a:lnTo>
                      <a:lnTo>
                        <a:pt x="2386" y="1519"/>
                      </a:lnTo>
                      <a:lnTo>
                        <a:pt x="2493" y="1459"/>
                      </a:lnTo>
                      <a:lnTo>
                        <a:pt x="2576" y="1400"/>
                      </a:lnTo>
                      <a:lnTo>
                        <a:pt x="2659" y="1341"/>
                      </a:lnTo>
                      <a:lnTo>
                        <a:pt x="2731" y="1270"/>
                      </a:lnTo>
                      <a:lnTo>
                        <a:pt x="2802" y="1198"/>
                      </a:lnTo>
                      <a:lnTo>
                        <a:pt x="2849" y="1115"/>
                      </a:lnTo>
                      <a:lnTo>
                        <a:pt x="2885" y="1032"/>
                      </a:lnTo>
                      <a:lnTo>
                        <a:pt x="2909" y="949"/>
                      </a:lnTo>
                      <a:lnTo>
                        <a:pt x="2921" y="866"/>
                      </a:lnTo>
                      <a:lnTo>
                        <a:pt x="2909" y="771"/>
                      </a:lnTo>
                      <a:lnTo>
                        <a:pt x="2885" y="688"/>
                      </a:lnTo>
                      <a:lnTo>
                        <a:pt x="2849" y="605"/>
                      </a:lnTo>
                      <a:lnTo>
                        <a:pt x="2802" y="534"/>
                      </a:lnTo>
                      <a:lnTo>
                        <a:pt x="2731" y="451"/>
                      </a:lnTo>
                      <a:lnTo>
                        <a:pt x="2659" y="379"/>
                      </a:lnTo>
                      <a:lnTo>
                        <a:pt x="2576" y="320"/>
                      </a:lnTo>
                      <a:lnTo>
                        <a:pt x="2493" y="261"/>
                      </a:lnTo>
                      <a:lnTo>
                        <a:pt x="2386" y="201"/>
                      </a:lnTo>
                      <a:lnTo>
                        <a:pt x="2268" y="154"/>
                      </a:lnTo>
                      <a:lnTo>
                        <a:pt x="2149" y="107"/>
                      </a:lnTo>
                      <a:lnTo>
                        <a:pt x="2030" y="71"/>
                      </a:lnTo>
                      <a:lnTo>
                        <a:pt x="1888" y="35"/>
                      </a:lnTo>
                      <a:lnTo>
                        <a:pt x="1745" y="23"/>
                      </a:lnTo>
                      <a:lnTo>
                        <a:pt x="1615" y="0"/>
                      </a:lnTo>
                      <a:lnTo>
                        <a:pt x="1460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7" name="Freeform 81"/>
                <p:cNvSpPr>
                  <a:spLocks/>
                </p:cNvSpPr>
                <p:nvPr/>
              </p:nvSpPr>
              <p:spPr bwMode="auto">
                <a:xfrm>
                  <a:off x="1568" y="2107"/>
                  <a:ext cx="2874" cy="1697"/>
                </a:xfrm>
                <a:custGeom>
                  <a:avLst/>
                  <a:gdLst>
                    <a:gd name="T0" fmla="*/ 1295 w 2874"/>
                    <a:gd name="T1" fmla="*/ 0 h 1697"/>
                    <a:gd name="T2" fmla="*/ 1010 w 2874"/>
                    <a:gd name="T3" fmla="*/ 35 h 1697"/>
                    <a:gd name="T4" fmla="*/ 760 w 2874"/>
                    <a:gd name="T5" fmla="*/ 106 h 1697"/>
                    <a:gd name="T6" fmla="*/ 523 w 2874"/>
                    <a:gd name="T7" fmla="*/ 201 h 1697"/>
                    <a:gd name="T8" fmla="*/ 333 w 2874"/>
                    <a:gd name="T9" fmla="*/ 308 h 1697"/>
                    <a:gd name="T10" fmla="*/ 179 w 2874"/>
                    <a:gd name="T11" fmla="*/ 451 h 1697"/>
                    <a:gd name="T12" fmla="*/ 72 w 2874"/>
                    <a:gd name="T13" fmla="*/ 593 h 1697"/>
                    <a:gd name="T14" fmla="*/ 12 w 2874"/>
                    <a:gd name="T15" fmla="*/ 759 h 1697"/>
                    <a:gd name="T16" fmla="*/ 12 w 2874"/>
                    <a:gd name="T17" fmla="*/ 937 h 1697"/>
                    <a:gd name="T18" fmla="*/ 72 w 2874"/>
                    <a:gd name="T19" fmla="*/ 1103 h 1697"/>
                    <a:gd name="T20" fmla="*/ 179 w 2874"/>
                    <a:gd name="T21" fmla="*/ 1246 h 1697"/>
                    <a:gd name="T22" fmla="*/ 333 w 2874"/>
                    <a:gd name="T23" fmla="*/ 1388 h 1697"/>
                    <a:gd name="T24" fmla="*/ 523 w 2874"/>
                    <a:gd name="T25" fmla="*/ 1495 h 1697"/>
                    <a:gd name="T26" fmla="*/ 760 w 2874"/>
                    <a:gd name="T27" fmla="*/ 1590 h 1697"/>
                    <a:gd name="T28" fmla="*/ 1010 w 2874"/>
                    <a:gd name="T29" fmla="*/ 1661 h 1697"/>
                    <a:gd name="T30" fmla="*/ 1295 w 2874"/>
                    <a:gd name="T31" fmla="*/ 1697 h 1697"/>
                    <a:gd name="T32" fmla="*/ 1580 w 2874"/>
                    <a:gd name="T33" fmla="*/ 1697 h 1697"/>
                    <a:gd name="T34" fmla="*/ 1853 w 2874"/>
                    <a:gd name="T35" fmla="*/ 1661 h 1697"/>
                    <a:gd name="T36" fmla="*/ 2114 w 2874"/>
                    <a:gd name="T37" fmla="*/ 1590 h 1697"/>
                    <a:gd name="T38" fmla="*/ 2351 w 2874"/>
                    <a:gd name="T39" fmla="*/ 1495 h 1697"/>
                    <a:gd name="T40" fmla="*/ 2541 w 2874"/>
                    <a:gd name="T41" fmla="*/ 1388 h 1697"/>
                    <a:gd name="T42" fmla="*/ 2684 w 2874"/>
                    <a:gd name="T43" fmla="*/ 1246 h 1697"/>
                    <a:gd name="T44" fmla="*/ 2803 w 2874"/>
                    <a:gd name="T45" fmla="*/ 1103 h 1697"/>
                    <a:gd name="T46" fmla="*/ 2862 w 2874"/>
                    <a:gd name="T47" fmla="*/ 937 h 1697"/>
                    <a:gd name="T48" fmla="*/ 2862 w 2874"/>
                    <a:gd name="T49" fmla="*/ 759 h 1697"/>
                    <a:gd name="T50" fmla="*/ 2803 w 2874"/>
                    <a:gd name="T51" fmla="*/ 593 h 1697"/>
                    <a:gd name="T52" fmla="*/ 2684 w 2874"/>
                    <a:gd name="T53" fmla="*/ 451 h 1697"/>
                    <a:gd name="T54" fmla="*/ 2541 w 2874"/>
                    <a:gd name="T55" fmla="*/ 308 h 1697"/>
                    <a:gd name="T56" fmla="*/ 2351 w 2874"/>
                    <a:gd name="T57" fmla="*/ 201 h 1697"/>
                    <a:gd name="T58" fmla="*/ 2114 w 2874"/>
                    <a:gd name="T59" fmla="*/ 106 h 1697"/>
                    <a:gd name="T60" fmla="*/ 1853 w 2874"/>
                    <a:gd name="T61" fmla="*/ 35 h 1697"/>
                    <a:gd name="T62" fmla="*/ 1580 w 2874"/>
                    <a:gd name="T63" fmla="*/ 0 h 169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74"/>
                    <a:gd name="T97" fmla="*/ 0 h 1697"/>
                    <a:gd name="T98" fmla="*/ 2874 w 2874"/>
                    <a:gd name="T99" fmla="*/ 1697 h 169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74" h="1697">
                      <a:moveTo>
                        <a:pt x="1437" y="0"/>
                      </a:moveTo>
                      <a:lnTo>
                        <a:pt x="1295" y="0"/>
                      </a:lnTo>
                      <a:lnTo>
                        <a:pt x="1140" y="23"/>
                      </a:lnTo>
                      <a:lnTo>
                        <a:pt x="1010" y="35"/>
                      </a:lnTo>
                      <a:lnTo>
                        <a:pt x="879" y="71"/>
                      </a:lnTo>
                      <a:lnTo>
                        <a:pt x="760" y="106"/>
                      </a:lnTo>
                      <a:lnTo>
                        <a:pt x="630" y="154"/>
                      </a:lnTo>
                      <a:lnTo>
                        <a:pt x="523" y="201"/>
                      </a:lnTo>
                      <a:lnTo>
                        <a:pt x="428" y="249"/>
                      </a:lnTo>
                      <a:lnTo>
                        <a:pt x="333" y="308"/>
                      </a:lnTo>
                      <a:lnTo>
                        <a:pt x="250" y="379"/>
                      </a:lnTo>
                      <a:lnTo>
                        <a:pt x="179" y="451"/>
                      </a:lnTo>
                      <a:lnTo>
                        <a:pt x="119" y="522"/>
                      </a:lnTo>
                      <a:lnTo>
                        <a:pt x="72" y="593"/>
                      </a:lnTo>
                      <a:lnTo>
                        <a:pt x="36" y="688"/>
                      </a:lnTo>
                      <a:lnTo>
                        <a:pt x="12" y="759"/>
                      </a:lnTo>
                      <a:lnTo>
                        <a:pt x="0" y="854"/>
                      </a:lnTo>
                      <a:lnTo>
                        <a:pt x="12" y="937"/>
                      </a:lnTo>
                      <a:lnTo>
                        <a:pt x="36" y="1020"/>
                      </a:lnTo>
                      <a:lnTo>
                        <a:pt x="72" y="1103"/>
                      </a:lnTo>
                      <a:lnTo>
                        <a:pt x="119" y="1186"/>
                      </a:lnTo>
                      <a:lnTo>
                        <a:pt x="179" y="1246"/>
                      </a:lnTo>
                      <a:lnTo>
                        <a:pt x="250" y="1317"/>
                      </a:lnTo>
                      <a:lnTo>
                        <a:pt x="333" y="1388"/>
                      </a:lnTo>
                      <a:lnTo>
                        <a:pt x="428" y="1447"/>
                      </a:lnTo>
                      <a:lnTo>
                        <a:pt x="523" y="1495"/>
                      </a:lnTo>
                      <a:lnTo>
                        <a:pt x="630" y="1554"/>
                      </a:lnTo>
                      <a:lnTo>
                        <a:pt x="760" y="1590"/>
                      </a:lnTo>
                      <a:lnTo>
                        <a:pt x="879" y="1625"/>
                      </a:lnTo>
                      <a:lnTo>
                        <a:pt x="1010" y="1661"/>
                      </a:lnTo>
                      <a:lnTo>
                        <a:pt x="1140" y="1685"/>
                      </a:lnTo>
                      <a:lnTo>
                        <a:pt x="1295" y="1697"/>
                      </a:lnTo>
                      <a:lnTo>
                        <a:pt x="1437" y="1697"/>
                      </a:lnTo>
                      <a:lnTo>
                        <a:pt x="1580" y="1697"/>
                      </a:lnTo>
                      <a:lnTo>
                        <a:pt x="1722" y="1685"/>
                      </a:lnTo>
                      <a:lnTo>
                        <a:pt x="1853" y="1661"/>
                      </a:lnTo>
                      <a:lnTo>
                        <a:pt x="1995" y="1625"/>
                      </a:lnTo>
                      <a:lnTo>
                        <a:pt x="2114" y="1590"/>
                      </a:lnTo>
                      <a:lnTo>
                        <a:pt x="2233" y="1554"/>
                      </a:lnTo>
                      <a:lnTo>
                        <a:pt x="2351" y="1495"/>
                      </a:lnTo>
                      <a:lnTo>
                        <a:pt x="2446" y="1447"/>
                      </a:lnTo>
                      <a:lnTo>
                        <a:pt x="2541" y="1388"/>
                      </a:lnTo>
                      <a:lnTo>
                        <a:pt x="2613" y="1317"/>
                      </a:lnTo>
                      <a:lnTo>
                        <a:pt x="2684" y="1246"/>
                      </a:lnTo>
                      <a:lnTo>
                        <a:pt x="2755" y="1186"/>
                      </a:lnTo>
                      <a:lnTo>
                        <a:pt x="2803" y="1103"/>
                      </a:lnTo>
                      <a:lnTo>
                        <a:pt x="2838" y="1020"/>
                      </a:lnTo>
                      <a:lnTo>
                        <a:pt x="2862" y="937"/>
                      </a:lnTo>
                      <a:lnTo>
                        <a:pt x="2874" y="854"/>
                      </a:lnTo>
                      <a:lnTo>
                        <a:pt x="2862" y="759"/>
                      </a:lnTo>
                      <a:lnTo>
                        <a:pt x="2838" y="688"/>
                      </a:lnTo>
                      <a:lnTo>
                        <a:pt x="2803" y="593"/>
                      </a:lnTo>
                      <a:lnTo>
                        <a:pt x="2755" y="522"/>
                      </a:lnTo>
                      <a:lnTo>
                        <a:pt x="2684" y="451"/>
                      </a:lnTo>
                      <a:lnTo>
                        <a:pt x="2613" y="379"/>
                      </a:lnTo>
                      <a:lnTo>
                        <a:pt x="2541" y="308"/>
                      </a:lnTo>
                      <a:lnTo>
                        <a:pt x="2446" y="249"/>
                      </a:lnTo>
                      <a:lnTo>
                        <a:pt x="2351" y="201"/>
                      </a:lnTo>
                      <a:lnTo>
                        <a:pt x="2233" y="154"/>
                      </a:lnTo>
                      <a:lnTo>
                        <a:pt x="2114" y="106"/>
                      </a:lnTo>
                      <a:lnTo>
                        <a:pt x="1995" y="71"/>
                      </a:lnTo>
                      <a:lnTo>
                        <a:pt x="1853" y="35"/>
                      </a:lnTo>
                      <a:lnTo>
                        <a:pt x="1722" y="23"/>
                      </a:lnTo>
                      <a:lnTo>
                        <a:pt x="1580" y="0"/>
                      </a:lnTo>
                      <a:lnTo>
                        <a:pt x="1437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8" name="Freeform 82"/>
                <p:cNvSpPr>
                  <a:spLocks/>
                </p:cNvSpPr>
                <p:nvPr/>
              </p:nvSpPr>
              <p:spPr bwMode="auto">
                <a:xfrm>
                  <a:off x="1592" y="2118"/>
                  <a:ext cx="2826" cy="1674"/>
                </a:xfrm>
                <a:custGeom>
                  <a:avLst/>
                  <a:gdLst>
                    <a:gd name="T0" fmla="*/ 1271 w 2826"/>
                    <a:gd name="T1" fmla="*/ 0 h 1674"/>
                    <a:gd name="T2" fmla="*/ 986 w 2826"/>
                    <a:gd name="T3" fmla="*/ 36 h 1674"/>
                    <a:gd name="T4" fmla="*/ 748 w 2826"/>
                    <a:gd name="T5" fmla="*/ 107 h 1674"/>
                    <a:gd name="T6" fmla="*/ 523 w 2826"/>
                    <a:gd name="T7" fmla="*/ 190 h 1674"/>
                    <a:gd name="T8" fmla="*/ 333 w 2826"/>
                    <a:gd name="T9" fmla="*/ 309 h 1674"/>
                    <a:gd name="T10" fmla="*/ 178 w 2826"/>
                    <a:gd name="T11" fmla="*/ 440 h 1674"/>
                    <a:gd name="T12" fmla="*/ 71 w 2826"/>
                    <a:gd name="T13" fmla="*/ 582 h 1674"/>
                    <a:gd name="T14" fmla="*/ 12 w 2826"/>
                    <a:gd name="T15" fmla="*/ 748 h 1674"/>
                    <a:gd name="T16" fmla="*/ 12 w 2826"/>
                    <a:gd name="T17" fmla="*/ 926 h 1674"/>
                    <a:gd name="T18" fmla="*/ 71 w 2826"/>
                    <a:gd name="T19" fmla="*/ 1092 h 1674"/>
                    <a:gd name="T20" fmla="*/ 178 w 2826"/>
                    <a:gd name="T21" fmla="*/ 1235 h 1674"/>
                    <a:gd name="T22" fmla="*/ 333 w 2826"/>
                    <a:gd name="T23" fmla="*/ 1365 h 1674"/>
                    <a:gd name="T24" fmla="*/ 523 w 2826"/>
                    <a:gd name="T25" fmla="*/ 1484 h 1674"/>
                    <a:gd name="T26" fmla="*/ 748 w 2826"/>
                    <a:gd name="T27" fmla="*/ 1567 h 1674"/>
                    <a:gd name="T28" fmla="*/ 986 w 2826"/>
                    <a:gd name="T29" fmla="*/ 1638 h 1674"/>
                    <a:gd name="T30" fmla="*/ 1271 w 2826"/>
                    <a:gd name="T31" fmla="*/ 1674 h 1674"/>
                    <a:gd name="T32" fmla="*/ 1556 w 2826"/>
                    <a:gd name="T33" fmla="*/ 1674 h 1674"/>
                    <a:gd name="T34" fmla="*/ 1829 w 2826"/>
                    <a:gd name="T35" fmla="*/ 1638 h 1674"/>
                    <a:gd name="T36" fmla="*/ 2078 w 2826"/>
                    <a:gd name="T37" fmla="*/ 1567 h 1674"/>
                    <a:gd name="T38" fmla="*/ 2304 w 2826"/>
                    <a:gd name="T39" fmla="*/ 1484 h 1674"/>
                    <a:gd name="T40" fmla="*/ 2494 w 2826"/>
                    <a:gd name="T41" fmla="*/ 1365 h 1674"/>
                    <a:gd name="T42" fmla="*/ 2648 w 2826"/>
                    <a:gd name="T43" fmla="*/ 1235 h 1674"/>
                    <a:gd name="T44" fmla="*/ 2755 w 2826"/>
                    <a:gd name="T45" fmla="*/ 1092 h 1674"/>
                    <a:gd name="T46" fmla="*/ 2814 w 2826"/>
                    <a:gd name="T47" fmla="*/ 926 h 1674"/>
                    <a:gd name="T48" fmla="*/ 2814 w 2826"/>
                    <a:gd name="T49" fmla="*/ 748 h 1674"/>
                    <a:gd name="T50" fmla="*/ 2755 w 2826"/>
                    <a:gd name="T51" fmla="*/ 582 h 1674"/>
                    <a:gd name="T52" fmla="*/ 2648 w 2826"/>
                    <a:gd name="T53" fmla="*/ 440 h 1674"/>
                    <a:gd name="T54" fmla="*/ 2494 w 2826"/>
                    <a:gd name="T55" fmla="*/ 309 h 1674"/>
                    <a:gd name="T56" fmla="*/ 2304 w 2826"/>
                    <a:gd name="T57" fmla="*/ 190 h 1674"/>
                    <a:gd name="T58" fmla="*/ 2078 w 2826"/>
                    <a:gd name="T59" fmla="*/ 107 h 1674"/>
                    <a:gd name="T60" fmla="*/ 1829 w 2826"/>
                    <a:gd name="T61" fmla="*/ 36 h 1674"/>
                    <a:gd name="T62" fmla="*/ 1556 w 2826"/>
                    <a:gd name="T63" fmla="*/ 0 h 16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26"/>
                    <a:gd name="T97" fmla="*/ 0 h 1674"/>
                    <a:gd name="T98" fmla="*/ 2826 w 2826"/>
                    <a:gd name="T99" fmla="*/ 1674 h 16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26" h="1674">
                      <a:moveTo>
                        <a:pt x="1413" y="0"/>
                      </a:moveTo>
                      <a:lnTo>
                        <a:pt x="1271" y="0"/>
                      </a:lnTo>
                      <a:lnTo>
                        <a:pt x="1128" y="24"/>
                      </a:lnTo>
                      <a:lnTo>
                        <a:pt x="986" y="36"/>
                      </a:lnTo>
                      <a:lnTo>
                        <a:pt x="867" y="72"/>
                      </a:lnTo>
                      <a:lnTo>
                        <a:pt x="748" y="107"/>
                      </a:lnTo>
                      <a:lnTo>
                        <a:pt x="618" y="155"/>
                      </a:lnTo>
                      <a:lnTo>
                        <a:pt x="523" y="190"/>
                      </a:lnTo>
                      <a:lnTo>
                        <a:pt x="416" y="250"/>
                      </a:lnTo>
                      <a:lnTo>
                        <a:pt x="333" y="309"/>
                      </a:lnTo>
                      <a:lnTo>
                        <a:pt x="238" y="380"/>
                      </a:lnTo>
                      <a:lnTo>
                        <a:pt x="178" y="440"/>
                      </a:lnTo>
                      <a:lnTo>
                        <a:pt x="119" y="523"/>
                      </a:lnTo>
                      <a:lnTo>
                        <a:pt x="71" y="582"/>
                      </a:lnTo>
                      <a:lnTo>
                        <a:pt x="36" y="677"/>
                      </a:lnTo>
                      <a:lnTo>
                        <a:pt x="12" y="748"/>
                      </a:lnTo>
                      <a:lnTo>
                        <a:pt x="0" y="843"/>
                      </a:lnTo>
                      <a:lnTo>
                        <a:pt x="12" y="926"/>
                      </a:lnTo>
                      <a:lnTo>
                        <a:pt x="36" y="1009"/>
                      </a:lnTo>
                      <a:lnTo>
                        <a:pt x="71" y="1092"/>
                      </a:lnTo>
                      <a:lnTo>
                        <a:pt x="119" y="1163"/>
                      </a:lnTo>
                      <a:lnTo>
                        <a:pt x="178" y="1235"/>
                      </a:lnTo>
                      <a:lnTo>
                        <a:pt x="238" y="1306"/>
                      </a:lnTo>
                      <a:lnTo>
                        <a:pt x="333" y="1365"/>
                      </a:lnTo>
                      <a:lnTo>
                        <a:pt x="416" y="1425"/>
                      </a:lnTo>
                      <a:lnTo>
                        <a:pt x="523" y="1484"/>
                      </a:lnTo>
                      <a:lnTo>
                        <a:pt x="618" y="1531"/>
                      </a:lnTo>
                      <a:lnTo>
                        <a:pt x="748" y="1567"/>
                      </a:lnTo>
                      <a:lnTo>
                        <a:pt x="867" y="1603"/>
                      </a:lnTo>
                      <a:lnTo>
                        <a:pt x="986" y="1638"/>
                      </a:lnTo>
                      <a:lnTo>
                        <a:pt x="1128" y="1662"/>
                      </a:lnTo>
                      <a:lnTo>
                        <a:pt x="1271" y="1674"/>
                      </a:lnTo>
                      <a:lnTo>
                        <a:pt x="1413" y="1674"/>
                      </a:lnTo>
                      <a:lnTo>
                        <a:pt x="1556" y="1674"/>
                      </a:lnTo>
                      <a:lnTo>
                        <a:pt x="1698" y="1662"/>
                      </a:lnTo>
                      <a:lnTo>
                        <a:pt x="1829" y="1638"/>
                      </a:lnTo>
                      <a:lnTo>
                        <a:pt x="1959" y="1603"/>
                      </a:lnTo>
                      <a:lnTo>
                        <a:pt x="2078" y="1567"/>
                      </a:lnTo>
                      <a:lnTo>
                        <a:pt x="2197" y="1531"/>
                      </a:lnTo>
                      <a:lnTo>
                        <a:pt x="2304" y="1484"/>
                      </a:lnTo>
                      <a:lnTo>
                        <a:pt x="2411" y="1425"/>
                      </a:lnTo>
                      <a:lnTo>
                        <a:pt x="2494" y="1365"/>
                      </a:lnTo>
                      <a:lnTo>
                        <a:pt x="2577" y="1306"/>
                      </a:lnTo>
                      <a:lnTo>
                        <a:pt x="2648" y="1235"/>
                      </a:lnTo>
                      <a:lnTo>
                        <a:pt x="2707" y="1163"/>
                      </a:lnTo>
                      <a:lnTo>
                        <a:pt x="2755" y="1092"/>
                      </a:lnTo>
                      <a:lnTo>
                        <a:pt x="2791" y="1009"/>
                      </a:lnTo>
                      <a:lnTo>
                        <a:pt x="2814" y="926"/>
                      </a:lnTo>
                      <a:lnTo>
                        <a:pt x="2826" y="843"/>
                      </a:lnTo>
                      <a:lnTo>
                        <a:pt x="2814" y="748"/>
                      </a:lnTo>
                      <a:lnTo>
                        <a:pt x="2791" y="677"/>
                      </a:lnTo>
                      <a:lnTo>
                        <a:pt x="2755" y="582"/>
                      </a:lnTo>
                      <a:lnTo>
                        <a:pt x="2707" y="523"/>
                      </a:lnTo>
                      <a:lnTo>
                        <a:pt x="2648" y="440"/>
                      </a:lnTo>
                      <a:lnTo>
                        <a:pt x="2577" y="380"/>
                      </a:lnTo>
                      <a:lnTo>
                        <a:pt x="2494" y="309"/>
                      </a:lnTo>
                      <a:lnTo>
                        <a:pt x="2411" y="250"/>
                      </a:lnTo>
                      <a:lnTo>
                        <a:pt x="2304" y="190"/>
                      </a:lnTo>
                      <a:lnTo>
                        <a:pt x="2197" y="155"/>
                      </a:lnTo>
                      <a:lnTo>
                        <a:pt x="2078" y="107"/>
                      </a:lnTo>
                      <a:lnTo>
                        <a:pt x="1959" y="72"/>
                      </a:lnTo>
                      <a:lnTo>
                        <a:pt x="1829" y="36"/>
                      </a:lnTo>
                      <a:lnTo>
                        <a:pt x="1698" y="24"/>
                      </a:lnTo>
                      <a:lnTo>
                        <a:pt x="1556" y="0"/>
                      </a:lnTo>
                      <a:lnTo>
                        <a:pt x="1413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9" name="Freeform 83"/>
                <p:cNvSpPr>
                  <a:spLocks/>
                </p:cNvSpPr>
                <p:nvPr/>
              </p:nvSpPr>
              <p:spPr bwMode="auto">
                <a:xfrm>
                  <a:off x="1616" y="2130"/>
                  <a:ext cx="2778" cy="1650"/>
                </a:xfrm>
                <a:custGeom>
                  <a:avLst/>
                  <a:gdLst>
                    <a:gd name="T0" fmla="*/ 1247 w 2778"/>
                    <a:gd name="T1" fmla="*/ 0 h 1650"/>
                    <a:gd name="T2" fmla="*/ 974 w 2778"/>
                    <a:gd name="T3" fmla="*/ 36 h 1650"/>
                    <a:gd name="T4" fmla="*/ 736 w 2778"/>
                    <a:gd name="T5" fmla="*/ 107 h 1650"/>
                    <a:gd name="T6" fmla="*/ 510 w 2778"/>
                    <a:gd name="T7" fmla="*/ 190 h 1650"/>
                    <a:gd name="T8" fmla="*/ 321 w 2778"/>
                    <a:gd name="T9" fmla="*/ 309 h 1650"/>
                    <a:gd name="T10" fmla="*/ 166 w 2778"/>
                    <a:gd name="T11" fmla="*/ 439 h 1650"/>
                    <a:gd name="T12" fmla="*/ 71 w 2778"/>
                    <a:gd name="T13" fmla="*/ 582 h 1650"/>
                    <a:gd name="T14" fmla="*/ 12 w 2778"/>
                    <a:gd name="T15" fmla="*/ 748 h 1650"/>
                    <a:gd name="T16" fmla="*/ 12 w 2778"/>
                    <a:gd name="T17" fmla="*/ 902 h 1650"/>
                    <a:gd name="T18" fmla="*/ 71 w 2778"/>
                    <a:gd name="T19" fmla="*/ 1068 h 1650"/>
                    <a:gd name="T20" fmla="*/ 166 w 2778"/>
                    <a:gd name="T21" fmla="*/ 1211 h 1650"/>
                    <a:gd name="T22" fmla="*/ 321 w 2778"/>
                    <a:gd name="T23" fmla="*/ 1353 h 1650"/>
                    <a:gd name="T24" fmla="*/ 510 w 2778"/>
                    <a:gd name="T25" fmla="*/ 1460 h 1650"/>
                    <a:gd name="T26" fmla="*/ 736 w 2778"/>
                    <a:gd name="T27" fmla="*/ 1543 h 1650"/>
                    <a:gd name="T28" fmla="*/ 974 w 2778"/>
                    <a:gd name="T29" fmla="*/ 1614 h 1650"/>
                    <a:gd name="T30" fmla="*/ 1247 w 2778"/>
                    <a:gd name="T31" fmla="*/ 1650 h 1650"/>
                    <a:gd name="T32" fmla="*/ 1532 w 2778"/>
                    <a:gd name="T33" fmla="*/ 1650 h 1650"/>
                    <a:gd name="T34" fmla="*/ 1793 w 2778"/>
                    <a:gd name="T35" fmla="*/ 1614 h 1650"/>
                    <a:gd name="T36" fmla="*/ 2054 w 2778"/>
                    <a:gd name="T37" fmla="*/ 1543 h 1650"/>
                    <a:gd name="T38" fmla="*/ 2268 w 2778"/>
                    <a:gd name="T39" fmla="*/ 1460 h 1650"/>
                    <a:gd name="T40" fmla="*/ 2458 w 2778"/>
                    <a:gd name="T41" fmla="*/ 1353 h 1650"/>
                    <a:gd name="T42" fmla="*/ 2600 w 2778"/>
                    <a:gd name="T43" fmla="*/ 1211 h 1650"/>
                    <a:gd name="T44" fmla="*/ 2707 w 2778"/>
                    <a:gd name="T45" fmla="*/ 1068 h 1650"/>
                    <a:gd name="T46" fmla="*/ 2767 w 2778"/>
                    <a:gd name="T47" fmla="*/ 902 h 1650"/>
                    <a:gd name="T48" fmla="*/ 2767 w 2778"/>
                    <a:gd name="T49" fmla="*/ 748 h 1650"/>
                    <a:gd name="T50" fmla="*/ 2707 w 2778"/>
                    <a:gd name="T51" fmla="*/ 582 h 1650"/>
                    <a:gd name="T52" fmla="*/ 2600 w 2778"/>
                    <a:gd name="T53" fmla="*/ 439 h 1650"/>
                    <a:gd name="T54" fmla="*/ 2458 w 2778"/>
                    <a:gd name="T55" fmla="*/ 309 h 1650"/>
                    <a:gd name="T56" fmla="*/ 2268 w 2778"/>
                    <a:gd name="T57" fmla="*/ 190 h 1650"/>
                    <a:gd name="T58" fmla="*/ 2054 w 2778"/>
                    <a:gd name="T59" fmla="*/ 107 h 1650"/>
                    <a:gd name="T60" fmla="*/ 1793 w 2778"/>
                    <a:gd name="T61" fmla="*/ 36 h 1650"/>
                    <a:gd name="T62" fmla="*/ 1532 w 2778"/>
                    <a:gd name="T63" fmla="*/ 0 h 165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78"/>
                    <a:gd name="T97" fmla="*/ 0 h 1650"/>
                    <a:gd name="T98" fmla="*/ 2778 w 2778"/>
                    <a:gd name="T99" fmla="*/ 1650 h 165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78" h="1650">
                      <a:moveTo>
                        <a:pt x="1389" y="0"/>
                      </a:moveTo>
                      <a:lnTo>
                        <a:pt x="1247" y="0"/>
                      </a:lnTo>
                      <a:lnTo>
                        <a:pt x="1104" y="24"/>
                      </a:lnTo>
                      <a:lnTo>
                        <a:pt x="974" y="36"/>
                      </a:lnTo>
                      <a:lnTo>
                        <a:pt x="855" y="72"/>
                      </a:lnTo>
                      <a:lnTo>
                        <a:pt x="736" y="107"/>
                      </a:lnTo>
                      <a:lnTo>
                        <a:pt x="605" y="155"/>
                      </a:lnTo>
                      <a:lnTo>
                        <a:pt x="510" y="190"/>
                      </a:lnTo>
                      <a:lnTo>
                        <a:pt x="415" y="250"/>
                      </a:lnTo>
                      <a:lnTo>
                        <a:pt x="321" y="309"/>
                      </a:lnTo>
                      <a:lnTo>
                        <a:pt x="237" y="368"/>
                      </a:lnTo>
                      <a:lnTo>
                        <a:pt x="166" y="439"/>
                      </a:lnTo>
                      <a:lnTo>
                        <a:pt x="119" y="511"/>
                      </a:lnTo>
                      <a:lnTo>
                        <a:pt x="71" y="582"/>
                      </a:lnTo>
                      <a:lnTo>
                        <a:pt x="36" y="665"/>
                      </a:lnTo>
                      <a:lnTo>
                        <a:pt x="12" y="748"/>
                      </a:lnTo>
                      <a:lnTo>
                        <a:pt x="0" y="831"/>
                      </a:lnTo>
                      <a:lnTo>
                        <a:pt x="12" y="902"/>
                      </a:lnTo>
                      <a:lnTo>
                        <a:pt x="36" y="997"/>
                      </a:lnTo>
                      <a:lnTo>
                        <a:pt x="71" y="1068"/>
                      </a:lnTo>
                      <a:lnTo>
                        <a:pt x="119" y="1151"/>
                      </a:lnTo>
                      <a:lnTo>
                        <a:pt x="166" y="1211"/>
                      </a:lnTo>
                      <a:lnTo>
                        <a:pt x="237" y="1282"/>
                      </a:lnTo>
                      <a:lnTo>
                        <a:pt x="321" y="1353"/>
                      </a:lnTo>
                      <a:lnTo>
                        <a:pt x="415" y="1401"/>
                      </a:lnTo>
                      <a:lnTo>
                        <a:pt x="510" y="1460"/>
                      </a:lnTo>
                      <a:lnTo>
                        <a:pt x="605" y="1508"/>
                      </a:lnTo>
                      <a:lnTo>
                        <a:pt x="736" y="1543"/>
                      </a:lnTo>
                      <a:lnTo>
                        <a:pt x="855" y="1579"/>
                      </a:lnTo>
                      <a:lnTo>
                        <a:pt x="974" y="1614"/>
                      </a:lnTo>
                      <a:lnTo>
                        <a:pt x="1104" y="1638"/>
                      </a:lnTo>
                      <a:lnTo>
                        <a:pt x="1247" y="1650"/>
                      </a:lnTo>
                      <a:lnTo>
                        <a:pt x="1389" y="1650"/>
                      </a:lnTo>
                      <a:lnTo>
                        <a:pt x="1532" y="1650"/>
                      </a:lnTo>
                      <a:lnTo>
                        <a:pt x="1662" y="1638"/>
                      </a:lnTo>
                      <a:lnTo>
                        <a:pt x="1793" y="1614"/>
                      </a:lnTo>
                      <a:lnTo>
                        <a:pt x="1924" y="1579"/>
                      </a:lnTo>
                      <a:lnTo>
                        <a:pt x="2054" y="1543"/>
                      </a:lnTo>
                      <a:lnTo>
                        <a:pt x="2161" y="1508"/>
                      </a:lnTo>
                      <a:lnTo>
                        <a:pt x="2268" y="1460"/>
                      </a:lnTo>
                      <a:lnTo>
                        <a:pt x="2363" y="1401"/>
                      </a:lnTo>
                      <a:lnTo>
                        <a:pt x="2458" y="1353"/>
                      </a:lnTo>
                      <a:lnTo>
                        <a:pt x="2529" y="1282"/>
                      </a:lnTo>
                      <a:lnTo>
                        <a:pt x="2600" y="1211"/>
                      </a:lnTo>
                      <a:lnTo>
                        <a:pt x="2660" y="1151"/>
                      </a:lnTo>
                      <a:lnTo>
                        <a:pt x="2707" y="1068"/>
                      </a:lnTo>
                      <a:lnTo>
                        <a:pt x="2743" y="997"/>
                      </a:lnTo>
                      <a:lnTo>
                        <a:pt x="2767" y="902"/>
                      </a:lnTo>
                      <a:lnTo>
                        <a:pt x="2778" y="831"/>
                      </a:lnTo>
                      <a:lnTo>
                        <a:pt x="2767" y="748"/>
                      </a:lnTo>
                      <a:lnTo>
                        <a:pt x="2743" y="665"/>
                      </a:lnTo>
                      <a:lnTo>
                        <a:pt x="2707" y="582"/>
                      </a:lnTo>
                      <a:lnTo>
                        <a:pt x="2660" y="511"/>
                      </a:lnTo>
                      <a:lnTo>
                        <a:pt x="2600" y="439"/>
                      </a:lnTo>
                      <a:lnTo>
                        <a:pt x="2529" y="368"/>
                      </a:lnTo>
                      <a:lnTo>
                        <a:pt x="2458" y="309"/>
                      </a:lnTo>
                      <a:lnTo>
                        <a:pt x="2363" y="250"/>
                      </a:lnTo>
                      <a:lnTo>
                        <a:pt x="2268" y="190"/>
                      </a:lnTo>
                      <a:lnTo>
                        <a:pt x="2161" y="155"/>
                      </a:lnTo>
                      <a:lnTo>
                        <a:pt x="2054" y="107"/>
                      </a:lnTo>
                      <a:lnTo>
                        <a:pt x="1924" y="72"/>
                      </a:lnTo>
                      <a:lnTo>
                        <a:pt x="1793" y="36"/>
                      </a:lnTo>
                      <a:lnTo>
                        <a:pt x="1662" y="24"/>
                      </a:lnTo>
                      <a:lnTo>
                        <a:pt x="1532" y="0"/>
                      </a:lnTo>
                      <a:lnTo>
                        <a:pt x="1389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0" name="Freeform 84"/>
                <p:cNvSpPr>
                  <a:spLocks/>
                </p:cNvSpPr>
                <p:nvPr/>
              </p:nvSpPr>
              <p:spPr bwMode="auto">
                <a:xfrm>
                  <a:off x="1640" y="2154"/>
                  <a:ext cx="2731" cy="1602"/>
                </a:xfrm>
                <a:custGeom>
                  <a:avLst/>
                  <a:gdLst>
                    <a:gd name="T0" fmla="*/ 1223 w 2731"/>
                    <a:gd name="T1" fmla="*/ 0 h 1602"/>
                    <a:gd name="T2" fmla="*/ 950 w 2731"/>
                    <a:gd name="T3" fmla="*/ 36 h 1602"/>
                    <a:gd name="T4" fmla="*/ 712 w 2731"/>
                    <a:gd name="T5" fmla="*/ 107 h 1602"/>
                    <a:gd name="T6" fmla="*/ 498 w 2731"/>
                    <a:gd name="T7" fmla="*/ 190 h 1602"/>
                    <a:gd name="T8" fmla="*/ 320 w 2731"/>
                    <a:gd name="T9" fmla="*/ 297 h 1602"/>
                    <a:gd name="T10" fmla="*/ 166 w 2731"/>
                    <a:gd name="T11" fmla="*/ 427 h 1602"/>
                    <a:gd name="T12" fmla="*/ 71 w 2731"/>
                    <a:gd name="T13" fmla="*/ 558 h 1602"/>
                    <a:gd name="T14" fmla="*/ 12 w 2731"/>
                    <a:gd name="T15" fmla="*/ 724 h 1602"/>
                    <a:gd name="T16" fmla="*/ 12 w 2731"/>
                    <a:gd name="T17" fmla="*/ 878 h 1602"/>
                    <a:gd name="T18" fmla="*/ 71 w 2731"/>
                    <a:gd name="T19" fmla="*/ 1044 h 1602"/>
                    <a:gd name="T20" fmla="*/ 166 w 2731"/>
                    <a:gd name="T21" fmla="*/ 1175 h 1602"/>
                    <a:gd name="T22" fmla="*/ 320 w 2731"/>
                    <a:gd name="T23" fmla="*/ 1306 h 1602"/>
                    <a:gd name="T24" fmla="*/ 498 w 2731"/>
                    <a:gd name="T25" fmla="*/ 1412 h 1602"/>
                    <a:gd name="T26" fmla="*/ 712 w 2731"/>
                    <a:gd name="T27" fmla="*/ 1495 h 1602"/>
                    <a:gd name="T28" fmla="*/ 950 w 2731"/>
                    <a:gd name="T29" fmla="*/ 1567 h 1602"/>
                    <a:gd name="T30" fmla="*/ 1223 w 2731"/>
                    <a:gd name="T31" fmla="*/ 1602 h 1602"/>
                    <a:gd name="T32" fmla="*/ 1508 w 2731"/>
                    <a:gd name="T33" fmla="*/ 1602 h 1602"/>
                    <a:gd name="T34" fmla="*/ 1769 w 2731"/>
                    <a:gd name="T35" fmla="*/ 1567 h 1602"/>
                    <a:gd name="T36" fmla="*/ 2018 w 2731"/>
                    <a:gd name="T37" fmla="*/ 1495 h 1602"/>
                    <a:gd name="T38" fmla="*/ 2232 w 2731"/>
                    <a:gd name="T39" fmla="*/ 1412 h 1602"/>
                    <a:gd name="T40" fmla="*/ 2410 w 2731"/>
                    <a:gd name="T41" fmla="*/ 1306 h 1602"/>
                    <a:gd name="T42" fmla="*/ 2553 w 2731"/>
                    <a:gd name="T43" fmla="*/ 1175 h 1602"/>
                    <a:gd name="T44" fmla="*/ 2659 w 2731"/>
                    <a:gd name="T45" fmla="*/ 1044 h 1602"/>
                    <a:gd name="T46" fmla="*/ 2719 w 2731"/>
                    <a:gd name="T47" fmla="*/ 878 h 1602"/>
                    <a:gd name="T48" fmla="*/ 2719 w 2731"/>
                    <a:gd name="T49" fmla="*/ 724 h 1602"/>
                    <a:gd name="T50" fmla="*/ 2659 w 2731"/>
                    <a:gd name="T51" fmla="*/ 558 h 1602"/>
                    <a:gd name="T52" fmla="*/ 2553 w 2731"/>
                    <a:gd name="T53" fmla="*/ 427 h 1602"/>
                    <a:gd name="T54" fmla="*/ 2410 w 2731"/>
                    <a:gd name="T55" fmla="*/ 297 h 1602"/>
                    <a:gd name="T56" fmla="*/ 2232 w 2731"/>
                    <a:gd name="T57" fmla="*/ 190 h 1602"/>
                    <a:gd name="T58" fmla="*/ 2018 w 2731"/>
                    <a:gd name="T59" fmla="*/ 107 h 1602"/>
                    <a:gd name="T60" fmla="*/ 1769 w 2731"/>
                    <a:gd name="T61" fmla="*/ 36 h 1602"/>
                    <a:gd name="T62" fmla="*/ 1508 w 2731"/>
                    <a:gd name="T63" fmla="*/ 0 h 16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1"/>
                    <a:gd name="T97" fmla="*/ 0 h 1602"/>
                    <a:gd name="T98" fmla="*/ 2731 w 2731"/>
                    <a:gd name="T99" fmla="*/ 1602 h 16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1" h="1602">
                      <a:moveTo>
                        <a:pt x="1365" y="0"/>
                      </a:moveTo>
                      <a:lnTo>
                        <a:pt x="1223" y="0"/>
                      </a:lnTo>
                      <a:lnTo>
                        <a:pt x="1080" y="24"/>
                      </a:lnTo>
                      <a:lnTo>
                        <a:pt x="950" y="36"/>
                      </a:lnTo>
                      <a:lnTo>
                        <a:pt x="831" y="71"/>
                      </a:lnTo>
                      <a:lnTo>
                        <a:pt x="712" y="107"/>
                      </a:lnTo>
                      <a:lnTo>
                        <a:pt x="593" y="142"/>
                      </a:lnTo>
                      <a:lnTo>
                        <a:pt x="498" y="190"/>
                      </a:lnTo>
                      <a:lnTo>
                        <a:pt x="403" y="237"/>
                      </a:lnTo>
                      <a:lnTo>
                        <a:pt x="320" y="297"/>
                      </a:lnTo>
                      <a:lnTo>
                        <a:pt x="237" y="356"/>
                      </a:lnTo>
                      <a:lnTo>
                        <a:pt x="166" y="427"/>
                      </a:lnTo>
                      <a:lnTo>
                        <a:pt x="118" y="498"/>
                      </a:lnTo>
                      <a:lnTo>
                        <a:pt x="71" y="558"/>
                      </a:lnTo>
                      <a:lnTo>
                        <a:pt x="35" y="641"/>
                      </a:lnTo>
                      <a:lnTo>
                        <a:pt x="12" y="724"/>
                      </a:lnTo>
                      <a:lnTo>
                        <a:pt x="0" y="807"/>
                      </a:lnTo>
                      <a:lnTo>
                        <a:pt x="12" y="878"/>
                      </a:lnTo>
                      <a:lnTo>
                        <a:pt x="35" y="961"/>
                      </a:lnTo>
                      <a:lnTo>
                        <a:pt x="71" y="1044"/>
                      </a:lnTo>
                      <a:lnTo>
                        <a:pt x="118" y="1116"/>
                      </a:lnTo>
                      <a:lnTo>
                        <a:pt x="166" y="1175"/>
                      </a:lnTo>
                      <a:lnTo>
                        <a:pt x="237" y="1246"/>
                      </a:lnTo>
                      <a:lnTo>
                        <a:pt x="320" y="1306"/>
                      </a:lnTo>
                      <a:lnTo>
                        <a:pt x="403" y="1365"/>
                      </a:lnTo>
                      <a:lnTo>
                        <a:pt x="498" y="1412"/>
                      </a:lnTo>
                      <a:lnTo>
                        <a:pt x="593" y="1472"/>
                      </a:lnTo>
                      <a:lnTo>
                        <a:pt x="712" y="1495"/>
                      </a:lnTo>
                      <a:lnTo>
                        <a:pt x="831" y="1531"/>
                      </a:lnTo>
                      <a:lnTo>
                        <a:pt x="950" y="1567"/>
                      </a:lnTo>
                      <a:lnTo>
                        <a:pt x="1080" y="1590"/>
                      </a:lnTo>
                      <a:lnTo>
                        <a:pt x="1223" y="1602"/>
                      </a:lnTo>
                      <a:lnTo>
                        <a:pt x="1365" y="1602"/>
                      </a:lnTo>
                      <a:lnTo>
                        <a:pt x="1508" y="1602"/>
                      </a:lnTo>
                      <a:lnTo>
                        <a:pt x="1638" y="1590"/>
                      </a:lnTo>
                      <a:lnTo>
                        <a:pt x="1769" y="1567"/>
                      </a:lnTo>
                      <a:lnTo>
                        <a:pt x="1900" y="1531"/>
                      </a:lnTo>
                      <a:lnTo>
                        <a:pt x="2018" y="1495"/>
                      </a:lnTo>
                      <a:lnTo>
                        <a:pt x="2125" y="1472"/>
                      </a:lnTo>
                      <a:lnTo>
                        <a:pt x="2232" y="1412"/>
                      </a:lnTo>
                      <a:lnTo>
                        <a:pt x="2327" y="1365"/>
                      </a:lnTo>
                      <a:lnTo>
                        <a:pt x="2410" y="1306"/>
                      </a:lnTo>
                      <a:lnTo>
                        <a:pt x="2493" y="1246"/>
                      </a:lnTo>
                      <a:lnTo>
                        <a:pt x="2553" y="1175"/>
                      </a:lnTo>
                      <a:lnTo>
                        <a:pt x="2612" y="1116"/>
                      </a:lnTo>
                      <a:lnTo>
                        <a:pt x="2659" y="1044"/>
                      </a:lnTo>
                      <a:lnTo>
                        <a:pt x="2695" y="961"/>
                      </a:lnTo>
                      <a:lnTo>
                        <a:pt x="2719" y="878"/>
                      </a:lnTo>
                      <a:lnTo>
                        <a:pt x="2731" y="807"/>
                      </a:lnTo>
                      <a:lnTo>
                        <a:pt x="2719" y="724"/>
                      </a:lnTo>
                      <a:lnTo>
                        <a:pt x="2695" y="641"/>
                      </a:lnTo>
                      <a:lnTo>
                        <a:pt x="2659" y="558"/>
                      </a:lnTo>
                      <a:lnTo>
                        <a:pt x="2612" y="498"/>
                      </a:lnTo>
                      <a:lnTo>
                        <a:pt x="2553" y="427"/>
                      </a:lnTo>
                      <a:lnTo>
                        <a:pt x="2493" y="356"/>
                      </a:lnTo>
                      <a:lnTo>
                        <a:pt x="2410" y="297"/>
                      </a:lnTo>
                      <a:lnTo>
                        <a:pt x="2327" y="237"/>
                      </a:lnTo>
                      <a:lnTo>
                        <a:pt x="2232" y="190"/>
                      </a:lnTo>
                      <a:lnTo>
                        <a:pt x="2125" y="142"/>
                      </a:lnTo>
                      <a:lnTo>
                        <a:pt x="2018" y="107"/>
                      </a:lnTo>
                      <a:lnTo>
                        <a:pt x="1900" y="71"/>
                      </a:lnTo>
                      <a:lnTo>
                        <a:pt x="1769" y="36"/>
                      </a:lnTo>
                      <a:lnTo>
                        <a:pt x="1638" y="24"/>
                      </a:lnTo>
                      <a:lnTo>
                        <a:pt x="1508" y="0"/>
                      </a:lnTo>
                      <a:lnTo>
                        <a:pt x="1365" y="0"/>
                      </a:lnTo>
                      <a:close/>
                    </a:path>
                  </a:pathLst>
                </a:custGeom>
                <a:solidFill>
                  <a:srgbClr val="00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1" name="Freeform 85"/>
                <p:cNvSpPr>
                  <a:spLocks/>
                </p:cNvSpPr>
                <p:nvPr/>
              </p:nvSpPr>
              <p:spPr bwMode="auto">
                <a:xfrm>
                  <a:off x="1663" y="2166"/>
                  <a:ext cx="2684" cy="1578"/>
                </a:xfrm>
                <a:custGeom>
                  <a:avLst/>
                  <a:gdLst>
                    <a:gd name="T0" fmla="*/ 1200 w 2684"/>
                    <a:gd name="T1" fmla="*/ 0 h 1578"/>
                    <a:gd name="T2" fmla="*/ 938 w 2684"/>
                    <a:gd name="T3" fmla="*/ 36 h 1578"/>
                    <a:gd name="T4" fmla="*/ 701 w 2684"/>
                    <a:gd name="T5" fmla="*/ 95 h 1578"/>
                    <a:gd name="T6" fmla="*/ 499 w 2684"/>
                    <a:gd name="T7" fmla="*/ 190 h 1578"/>
                    <a:gd name="T8" fmla="*/ 309 w 2684"/>
                    <a:gd name="T9" fmla="*/ 285 h 1578"/>
                    <a:gd name="T10" fmla="*/ 167 w 2684"/>
                    <a:gd name="T11" fmla="*/ 415 h 1578"/>
                    <a:gd name="T12" fmla="*/ 72 w 2684"/>
                    <a:gd name="T13" fmla="*/ 558 h 1578"/>
                    <a:gd name="T14" fmla="*/ 12 w 2684"/>
                    <a:gd name="T15" fmla="*/ 712 h 1578"/>
                    <a:gd name="T16" fmla="*/ 12 w 2684"/>
                    <a:gd name="T17" fmla="*/ 866 h 1578"/>
                    <a:gd name="T18" fmla="*/ 72 w 2684"/>
                    <a:gd name="T19" fmla="*/ 1032 h 1578"/>
                    <a:gd name="T20" fmla="*/ 167 w 2684"/>
                    <a:gd name="T21" fmla="*/ 1163 h 1578"/>
                    <a:gd name="T22" fmla="*/ 309 w 2684"/>
                    <a:gd name="T23" fmla="*/ 1294 h 1578"/>
                    <a:gd name="T24" fmla="*/ 499 w 2684"/>
                    <a:gd name="T25" fmla="*/ 1400 h 1578"/>
                    <a:gd name="T26" fmla="*/ 701 w 2684"/>
                    <a:gd name="T27" fmla="*/ 1483 h 1578"/>
                    <a:gd name="T28" fmla="*/ 938 w 2684"/>
                    <a:gd name="T29" fmla="*/ 1543 h 1578"/>
                    <a:gd name="T30" fmla="*/ 1200 w 2684"/>
                    <a:gd name="T31" fmla="*/ 1578 h 1578"/>
                    <a:gd name="T32" fmla="*/ 1485 w 2684"/>
                    <a:gd name="T33" fmla="*/ 1578 h 1578"/>
                    <a:gd name="T34" fmla="*/ 1734 w 2684"/>
                    <a:gd name="T35" fmla="*/ 1543 h 1578"/>
                    <a:gd name="T36" fmla="*/ 1983 w 2684"/>
                    <a:gd name="T37" fmla="*/ 1483 h 1578"/>
                    <a:gd name="T38" fmla="*/ 2197 w 2684"/>
                    <a:gd name="T39" fmla="*/ 1400 h 1578"/>
                    <a:gd name="T40" fmla="*/ 2375 w 2684"/>
                    <a:gd name="T41" fmla="*/ 1294 h 1578"/>
                    <a:gd name="T42" fmla="*/ 2506 w 2684"/>
                    <a:gd name="T43" fmla="*/ 1163 h 1578"/>
                    <a:gd name="T44" fmla="*/ 2613 w 2684"/>
                    <a:gd name="T45" fmla="*/ 1032 h 1578"/>
                    <a:gd name="T46" fmla="*/ 2672 w 2684"/>
                    <a:gd name="T47" fmla="*/ 866 h 1578"/>
                    <a:gd name="T48" fmla="*/ 2672 w 2684"/>
                    <a:gd name="T49" fmla="*/ 712 h 1578"/>
                    <a:gd name="T50" fmla="*/ 2613 w 2684"/>
                    <a:gd name="T51" fmla="*/ 558 h 1578"/>
                    <a:gd name="T52" fmla="*/ 2506 w 2684"/>
                    <a:gd name="T53" fmla="*/ 415 h 1578"/>
                    <a:gd name="T54" fmla="*/ 2375 w 2684"/>
                    <a:gd name="T55" fmla="*/ 285 h 1578"/>
                    <a:gd name="T56" fmla="*/ 2197 w 2684"/>
                    <a:gd name="T57" fmla="*/ 190 h 1578"/>
                    <a:gd name="T58" fmla="*/ 1983 w 2684"/>
                    <a:gd name="T59" fmla="*/ 95 h 1578"/>
                    <a:gd name="T60" fmla="*/ 1734 w 2684"/>
                    <a:gd name="T61" fmla="*/ 36 h 1578"/>
                    <a:gd name="T62" fmla="*/ 1485 w 2684"/>
                    <a:gd name="T63" fmla="*/ 0 h 1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84"/>
                    <a:gd name="T97" fmla="*/ 0 h 1578"/>
                    <a:gd name="T98" fmla="*/ 2684 w 2684"/>
                    <a:gd name="T99" fmla="*/ 1578 h 15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84" h="1578">
                      <a:moveTo>
                        <a:pt x="1342" y="0"/>
                      </a:moveTo>
                      <a:lnTo>
                        <a:pt x="1200" y="0"/>
                      </a:lnTo>
                      <a:lnTo>
                        <a:pt x="1069" y="24"/>
                      </a:lnTo>
                      <a:lnTo>
                        <a:pt x="938" y="36"/>
                      </a:lnTo>
                      <a:lnTo>
                        <a:pt x="820" y="71"/>
                      </a:lnTo>
                      <a:lnTo>
                        <a:pt x="701" y="95"/>
                      </a:lnTo>
                      <a:lnTo>
                        <a:pt x="594" y="142"/>
                      </a:lnTo>
                      <a:lnTo>
                        <a:pt x="499" y="190"/>
                      </a:lnTo>
                      <a:lnTo>
                        <a:pt x="404" y="237"/>
                      </a:lnTo>
                      <a:lnTo>
                        <a:pt x="309" y="285"/>
                      </a:lnTo>
                      <a:lnTo>
                        <a:pt x="226" y="356"/>
                      </a:lnTo>
                      <a:lnTo>
                        <a:pt x="167" y="415"/>
                      </a:lnTo>
                      <a:lnTo>
                        <a:pt x="107" y="486"/>
                      </a:lnTo>
                      <a:lnTo>
                        <a:pt x="72" y="558"/>
                      </a:lnTo>
                      <a:lnTo>
                        <a:pt x="36" y="641"/>
                      </a:lnTo>
                      <a:lnTo>
                        <a:pt x="12" y="712"/>
                      </a:lnTo>
                      <a:lnTo>
                        <a:pt x="0" y="795"/>
                      </a:lnTo>
                      <a:lnTo>
                        <a:pt x="12" y="866"/>
                      </a:lnTo>
                      <a:lnTo>
                        <a:pt x="36" y="949"/>
                      </a:lnTo>
                      <a:lnTo>
                        <a:pt x="72" y="1032"/>
                      </a:lnTo>
                      <a:lnTo>
                        <a:pt x="107" y="1104"/>
                      </a:lnTo>
                      <a:lnTo>
                        <a:pt x="167" y="1163"/>
                      </a:lnTo>
                      <a:lnTo>
                        <a:pt x="226" y="1222"/>
                      </a:lnTo>
                      <a:lnTo>
                        <a:pt x="309" y="1294"/>
                      </a:lnTo>
                      <a:lnTo>
                        <a:pt x="404" y="1341"/>
                      </a:lnTo>
                      <a:lnTo>
                        <a:pt x="499" y="1400"/>
                      </a:lnTo>
                      <a:lnTo>
                        <a:pt x="594" y="1448"/>
                      </a:lnTo>
                      <a:lnTo>
                        <a:pt x="701" y="1483"/>
                      </a:lnTo>
                      <a:lnTo>
                        <a:pt x="820" y="1507"/>
                      </a:lnTo>
                      <a:lnTo>
                        <a:pt x="938" y="1543"/>
                      </a:lnTo>
                      <a:lnTo>
                        <a:pt x="1069" y="1566"/>
                      </a:lnTo>
                      <a:lnTo>
                        <a:pt x="1200" y="1578"/>
                      </a:lnTo>
                      <a:lnTo>
                        <a:pt x="1342" y="1578"/>
                      </a:lnTo>
                      <a:lnTo>
                        <a:pt x="1485" y="1578"/>
                      </a:lnTo>
                      <a:lnTo>
                        <a:pt x="1603" y="1566"/>
                      </a:lnTo>
                      <a:lnTo>
                        <a:pt x="1734" y="1543"/>
                      </a:lnTo>
                      <a:lnTo>
                        <a:pt x="1865" y="1507"/>
                      </a:lnTo>
                      <a:lnTo>
                        <a:pt x="1983" y="1483"/>
                      </a:lnTo>
                      <a:lnTo>
                        <a:pt x="2090" y="1448"/>
                      </a:lnTo>
                      <a:lnTo>
                        <a:pt x="2197" y="1400"/>
                      </a:lnTo>
                      <a:lnTo>
                        <a:pt x="2292" y="1341"/>
                      </a:lnTo>
                      <a:lnTo>
                        <a:pt x="2375" y="1294"/>
                      </a:lnTo>
                      <a:lnTo>
                        <a:pt x="2446" y="1222"/>
                      </a:lnTo>
                      <a:lnTo>
                        <a:pt x="2506" y="1163"/>
                      </a:lnTo>
                      <a:lnTo>
                        <a:pt x="2577" y="1104"/>
                      </a:lnTo>
                      <a:lnTo>
                        <a:pt x="2613" y="1032"/>
                      </a:lnTo>
                      <a:lnTo>
                        <a:pt x="2648" y="949"/>
                      </a:lnTo>
                      <a:lnTo>
                        <a:pt x="2672" y="866"/>
                      </a:lnTo>
                      <a:lnTo>
                        <a:pt x="2684" y="795"/>
                      </a:lnTo>
                      <a:lnTo>
                        <a:pt x="2672" y="712"/>
                      </a:lnTo>
                      <a:lnTo>
                        <a:pt x="2648" y="641"/>
                      </a:lnTo>
                      <a:lnTo>
                        <a:pt x="2613" y="558"/>
                      </a:lnTo>
                      <a:lnTo>
                        <a:pt x="2577" y="486"/>
                      </a:lnTo>
                      <a:lnTo>
                        <a:pt x="2506" y="415"/>
                      </a:lnTo>
                      <a:lnTo>
                        <a:pt x="2446" y="356"/>
                      </a:lnTo>
                      <a:lnTo>
                        <a:pt x="2375" y="285"/>
                      </a:lnTo>
                      <a:lnTo>
                        <a:pt x="2292" y="237"/>
                      </a:lnTo>
                      <a:lnTo>
                        <a:pt x="2197" y="190"/>
                      </a:lnTo>
                      <a:lnTo>
                        <a:pt x="2090" y="142"/>
                      </a:lnTo>
                      <a:lnTo>
                        <a:pt x="1983" y="95"/>
                      </a:lnTo>
                      <a:lnTo>
                        <a:pt x="1865" y="71"/>
                      </a:lnTo>
                      <a:lnTo>
                        <a:pt x="1734" y="36"/>
                      </a:lnTo>
                      <a:lnTo>
                        <a:pt x="1603" y="24"/>
                      </a:lnTo>
                      <a:lnTo>
                        <a:pt x="1485" y="0"/>
                      </a:lnTo>
                      <a:lnTo>
                        <a:pt x="1342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2" name="Freeform 86"/>
                <p:cNvSpPr>
                  <a:spLocks/>
                </p:cNvSpPr>
                <p:nvPr/>
              </p:nvSpPr>
              <p:spPr bwMode="auto">
                <a:xfrm>
                  <a:off x="1687" y="2178"/>
                  <a:ext cx="2636" cy="1554"/>
                </a:xfrm>
                <a:custGeom>
                  <a:avLst/>
                  <a:gdLst>
                    <a:gd name="T0" fmla="*/ 1188 w 2636"/>
                    <a:gd name="T1" fmla="*/ 0 h 1554"/>
                    <a:gd name="T2" fmla="*/ 926 w 2636"/>
                    <a:gd name="T3" fmla="*/ 35 h 1554"/>
                    <a:gd name="T4" fmla="*/ 689 w 2636"/>
                    <a:gd name="T5" fmla="*/ 95 h 1554"/>
                    <a:gd name="T6" fmla="*/ 487 w 2636"/>
                    <a:gd name="T7" fmla="*/ 178 h 1554"/>
                    <a:gd name="T8" fmla="*/ 309 w 2636"/>
                    <a:gd name="T9" fmla="*/ 285 h 1554"/>
                    <a:gd name="T10" fmla="*/ 166 w 2636"/>
                    <a:gd name="T11" fmla="*/ 415 h 1554"/>
                    <a:gd name="T12" fmla="*/ 71 w 2636"/>
                    <a:gd name="T13" fmla="*/ 546 h 1554"/>
                    <a:gd name="T14" fmla="*/ 12 w 2636"/>
                    <a:gd name="T15" fmla="*/ 700 h 1554"/>
                    <a:gd name="T16" fmla="*/ 12 w 2636"/>
                    <a:gd name="T17" fmla="*/ 854 h 1554"/>
                    <a:gd name="T18" fmla="*/ 71 w 2636"/>
                    <a:gd name="T19" fmla="*/ 1009 h 1554"/>
                    <a:gd name="T20" fmla="*/ 166 w 2636"/>
                    <a:gd name="T21" fmla="*/ 1151 h 1554"/>
                    <a:gd name="T22" fmla="*/ 309 w 2636"/>
                    <a:gd name="T23" fmla="*/ 1270 h 1554"/>
                    <a:gd name="T24" fmla="*/ 487 w 2636"/>
                    <a:gd name="T25" fmla="*/ 1376 h 1554"/>
                    <a:gd name="T26" fmla="*/ 689 w 2636"/>
                    <a:gd name="T27" fmla="*/ 1460 h 1554"/>
                    <a:gd name="T28" fmla="*/ 926 w 2636"/>
                    <a:gd name="T29" fmla="*/ 1519 h 1554"/>
                    <a:gd name="T30" fmla="*/ 1188 w 2636"/>
                    <a:gd name="T31" fmla="*/ 1554 h 1554"/>
                    <a:gd name="T32" fmla="*/ 1449 w 2636"/>
                    <a:gd name="T33" fmla="*/ 1554 h 1554"/>
                    <a:gd name="T34" fmla="*/ 1710 w 2636"/>
                    <a:gd name="T35" fmla="*/ 1519 h 1554"/>
                    <a:gd name="T36" fmla="*/ 1948 w 2636"/>
                    <a:gd name="T37" fmla="*/ 1460 h 1554"/>
                    <a:gd name="T38" fmla="*/ 2149 w 2636"/>
                    <a:gd name="T39" fmla="*/ 1376 h 1554"/>
                    <a:gd name="T40" fmla="*/ 2327 w 2636"/>
                    <a:gd name="T41" fmla="*/ 1270 h 1554"/>
                    <a:gd name="T42" fmla="*/ 2470 w 2636"/>
                    <a:gd name="T43" fmla="*/ 1151 h 1554"/>
                    <a:gd name="T44" fmla="*/ 2565 w 2636"/>
                    <a:gd name="T45" fmla="*/ 1009 h 1554"/>
                    <a:gd name="T46" fmla="*/ 2624 w 2636"/>
                    <a:gd name="T47" fmla="*/ 854 h 1554"/>
                    <a:gd name="T48" fmla="*/ 2624 w 2636"/>
                    <a:gd name="T49" fmla="*/ 700 h 1554"/>
                    <a:gd name="T50" fmla="*/ 2565 w 2636"/>
                    <a:gd name="T51" fmla="*/ 546 h 1554"/>
                    <a:gd name="T52" fmla="*/ 2470 w 2636"/>
                    <a:gd name="T53" fmla="*/ 415 h 1554"/>
                    <a:gd name="T54" fmla="*/ 2327 w 2636"/>
                    <a:gd name="T55" fmla="*/ 285 h 1554"/>
                    <a:gd name="T56" fmla="*/ 2149 w 2636"/>
                    <a:gd name="T57" fmla="*/ 178 h 1554"/>
                    <a:gd name="T58" fmla="*/ 1948 w 2636"/>
                    <a:gd name="T59" fmla="*/ 95 h 1554"/>
                    <a:gd name="T60" fmla="*/ 1710 w 2636"/>
                    <a:gd name="T61" fmla="*/ 35 h 1554"/>
                    <a:gd name="T62" fmla="*/ 1449 w 2636"/>
                    <a:gd name="T63" fmla="*/ 0 h 155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36"/>
                    <a:gd name="T97" fmla="*/ 0 h 1554"/>
                    <a:gd name="T98" fmla="*/ 2636 w 2636"/>
                    <a:gd name="T99" fmla="*/ 1554 h 155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36" h="1554">
                      <a:moveTo>
                        <a:pt x="1318" y="0"/>
                      </a:moveTo>
                      <a:lnTo>
                        <a:pt x="1188" y="0"/>
                      </a:lnTo>
                      <a:lnTo>
                        <a:pt x="1045" y="24"/>
                      </a:lnTo>
                      <a:lnTo>
                        <a:pt x="926" y="35"/>
                      </a:lnTo>
                      <a:lnTo>
                        <a:pt x="808" y="71"/>
                      </a:lnTo>
                      <a:lnTo>
                        <a:pt x="689" y="95"/>
                      </a:lnTo>
                      <a:lnTo>
                        <a:pt x="582" y="142"/>
                      </a:lnTo>
                      <a:lnTo>
                        <a:pt x="487" y="178"/>
                      </a:lnTo>
                      <a:lnTo>
                        <a:pt x="392" y="237"/>
                      </a:lnTo>
                      <a:lnTo>
                        <a:pt x="309" y="285"/>
                      </a:lnTo>
                      <a:lnTo>
                        <a:pt x="226" y="344"/>
                      </a:lnTo>
                      <a:lnTo>
                        <a:pt x="166" y="415"/>
                      </a:lnTo>
                      <a:lnTo>
                        <a:pt x="107" y="486"/>
                      </a:lnTo>
                      <a:lnTo>
                        <a:pt x="71" y="546"/>
                      </a:lnTo>
                      <a:lnTo>
                        <a:pt x="36" y="629"/>
                      </a:lnTo>
                      <a:lnTo>
                        <a:pt x="12" y="700"/>
                      </a:lnTo>
                      <a:lnTo>
                        <a:pt x="0" y="783"/>
                      </a:lnTo>
                      <a:lnTo>
                        <a:pt x="12" y="854"/>
                      </a:lnTo>
                      <a:lnTo>
                        <a:pt x="36" y="937"/>
                      </a:lnTo>
                      <a:lnTo>
                        <a:pt x="71" y="1009"/>
                      </a:lnTo>
                      <a:lnTo>
                        <a:pt x="107" y="1080"/>
                      </a:lnTo>
                      <a:lnTo>
                        <a:pt x="166" y="1151"/>
                      </a:lnTo>
                      <a:lnTo>
                        <a:pt x="226" y="1210"/>
                      </a:lnTo>
                      <a:lnTo>
                        <a:pt x="309" y="1270"/>
                      </a:lnTo>
                      <a:lnTo>
                        <a:pt x="392" y="1317"/>
                      </a:lnTo>
                      <a:lnTo>
                        <a:pt x="487" y="1376"/>
                      </a:lnTo>
                      <a:lnTo>
                        <a:pt x="582" y="1424"/>
                      </a:lnTo>
                      <a:lnTo>
                        <a:pt x="689" y="1460"/>
                      </a:lnTo>
                      <a:lnTo>
                        <a:pt x="808" y="1483"/>
                      </a:lnTo>
                      <a:lnTo>
                        <a:pt x="926" y="1519"/>
                      </a:lnTo>
                      <a:lnTo>
                        <a:pt x="1045" y="1543"/>
                      </a:lnTo>
                      <a:lnTo>
                        <a:pt x="1188" y="1554"/>
                      </a:lnTo>
                      <a:lnTo>
                        <a:pt x="1318" y="1554"/>
                      </a:lnTo>
                      <a:lnTo>
                        <a:pt x="1449" y="1554"/>
                      </a:lnTo>
                      <a:lnTo>
                        <a:pt x="1579" y="1543"/>
                      </a:lnTo>
                      <a:lnTo>
                        <a:pt x="1710" y="1519"/>
                      </a:lnTo>
                      <a:lnTo>
                        <a:pt x="1829" y="1483"/>
                      </a:lnTo>
                      <a:lnTo>
                        <a:pt x="1948" y="1460"/>
                      </a:lnTo>
                      <a:lnTo>
                        <a:pt x="2043" y="1424"/>
                      </a:lnTo>
                      <a:lnTo>
                        <a:pt x="2149" y="1376"/>
                      </a:lnTo>
                      <a:lnTo>
                        <a:pt x="2244" y="1317"/>
                      </a:lnTo>
                      <a:lnTo>
                        <a:pt x="2327" y="1270"/>
                      </a:lnTo>
                      <a:lnTo>
                        <a:pt x="2399" y="1210"/>
                      </a:lnTo>
                      <a:lnTo>
                        <a:pt x="2470" y="1151"/>
                      </a:lnTo>
                      <a:lnTo>
                        <a:pt x="2529" y="1080"/>
                      </a:lnTo>
                      <a:lnTo>
                        <a:pt x="2565" y="1009"/>
                      </a:lnTo>
                      <a:lnTo>
                        <a:pt x="2601" y="937"/>
                      </a:lnTo>
                      <a:lnTo>
                        <a:pt x="2624" y="854"/>
                      </a:lnTo>
                      <a:lnTo>
                        <a:pt x="2636" y="783"/>
                      </a:lnTo>
                      <a:lnTo>
                        <a:pt x="2624" y="700"/>
                      </a:lnTo>
                      <a:lnTo>
                        <a:pt x="2601" y="629"/>
                      </a:lnTo>
                      <a:lnTo>
                        <a:pt x="2565" y="546"/>
                      </a:lnTo>
                      <a:lnTo>
                        <a:pt x="2529" y="486"/>
                      </a:lnTo>
                      <a:lnTo>
                        <a:pt x="2470" y="415"/>
                      </a:lnTo>
                      <a:lnTo>
                        <a:pt x="2399" y="344"/>
                      </a:lnTo>
                      <a:lnTo>
                        <a:pt x="2327" y="285"/>
                      </a:lnTo>
                      <a:lnTo>
                        <a:pt x="2244" y="237"/>
                      </a:lnTo>
                      <a:lnTo>
                        <a:pt x="2149" y="178"/>
                      </a:lnTo>
                      <a:lnTo>
                        <a:pt x="2043" y="142"/>
                      </a:lnTo>
                      <a:lnTo>
                        <a:pt x="1948" y="95"/>
                      </a:lnTo>
                      <a:lnTo>
                        <a:pt x="1829" y="71"/>
                      </a:lnTo>
                      <a:lnTo>
                        <a:pt x="1710" y="35"/>
                      </a:lnTo>
                      <a:lnTo>
                        <a:pt x="1579" y="24"/>
                      </a:lnTo>
                      <a:lnTo>
                        <a:pt x="1449" y="0"/>
                      </a:lnTo>
                      <a:lnTo>
                        <a:pt x="1318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3" name="Freeform 87"/>
                <p:cNvSpPr>
                  <a:spLocks/>
                </p:cNvSpPr>
                <p:nvPr/>
              </p:nvSpPr>
              <p:spPr bwMode="auto">
                <a:xfrm>
                  <a:off x="1711" y="2190"/>
                  <a:ext cx="2588" cy="1531"/>
                </a:xfrm>
                <a:custGeom>
                  <a:avLst/>
                  <a:gdLst>
                    <a:gd name="T0" fmla="*/ 1164 w 2588"/>
                    <a:gd name="T1" fmla="*/ 0 h 1531"/>
                    <a:gd name="T2" fmla="*/ 902 w 2588"/>
                    <a:gd name="T3" fmla="*/ 35 h 1531"/>
                    <a:gd name="T4" fmla="*/ 677 w 2588"/>
                    <a:gd name="T5" fmla="*/ 95 h 1531"/>
                    <a:gd name="T6" fmla="*/ 475 w 2588"/>
                    <a:gd name="T7" fmla="*/ 178 h 1531"/>
                    <a:gd name="T8" fmla="*/ 297 w 2588"/>
                    <a:gd name="T9" fmla="*/ 284 h 1531"/>
                    <a:gd name="T10" fmla="*/ 154 w 2588"/>
                    <a:gd name="T11" fmla="*/ 403 h 1531"/>
                    <a:gd name="T12" fmla="*/ 71 w 2588"/>
                    <a:gd name="T13" fmla="*/ 534 h 1531"/>
                    <a:gd name="T14" fmla="*/ 12 w 2588"/>
                    <a:gd name="T15" fmla="*/ 688 h 1531"/>
                    <a:gd name="T16" fmla="*/ 12 w 2588"/>
                    <a:gd name="T17" fmla="*/ 842 h 1531"/>
                    <a:gd name="T18" fmla="*/ 71 w 2588"/>
                    <a:gd name="T19" fmla="*/ 997 h 1531"/>
                    <a:gd name="T20" fmla="*/ 154 w 2588"/>
                    <a:gd name="T21" fmla="*/ 1127 h 1531"/>
                    <a:gd name="T22" fmla="*/ 297 w 2588"/>
                    <a:gd name="T23" fmla="*/ 1246 h 1531"/>
                    <a:gd name="T24" fmla="*/ 475 w 2588"/>
                    <a:gd name="T25" fmla="*/ 1353 h 1531"/>
                    <a:gd name="T26" fmla="*/ 677 w 2588"/>
                    <a:gd name="T27" fmla="*/ 1436 h 1531"/>
                    <a:gd name="T28" fmla="*/ 902 w 2588"/>
                    <a:gd name="T29" fmla="*/ 1495 h 1531"/>
                    <a:gd name="T30" fmla="*/ 1164 w 2588"/>
                    <a:gd name="T31" fmla="*/ 1531 h 1531"/>
                    <a:gd name="T32" fmla="*/ 1425 w 2588"/>
                    <a:gd name="T33" fmla="*/ 1531 h 1531"/>
                    <a:gd name="T34" fmla="*/ 1674 w 2588"/>
                    <a:gd name="T35" fmla="*/ 1495 h 1531"/>
                    <a:gd name="T36" fmla="*/ 1912 w 2588"/>
                    <a:gd name="T37" fmla="*/ 1436 h 1531"/>
                    <a:gd name="T38" fmla="*/ 2114 w 2588"/>
                    <a:gd name="T39" fmla="*/ 1353 h 1531"/>
                    <a:gd name="T40" fmla="*/ 2292 w 2588"/>
                    <a:gd name="T41" fmla="*/ 1246 h 1531"/>
                    <a:gd name="T42" fmla="*/ 2422 w 2588"/>
                    <a:gd name="T43" fmla="*/ 1127 h 1531"/>
                    <a:gd name="T44" fmla="*/ 2517 w 2588"/>
                    <a:gd name="T45" fmla="*/ 997 h 1531"/>
                    <a:gd name="T46" fmla="*/ 2577 w 2588"/>
                    <a:gd name="T47" fmla="*/ 842 h 1531"/>
                    <a:gd name="T48" fmla="*/ 2577 w 2588"/>
                    <a:gd name="T49" fmla="*/ 688 h 1531"/>
                    <a:gd name="T50" fmla="*/ 2517 w 2588"/>
                    <a:gd name="T51" fmla="*/ 534 h 1531"/>
                    <a:gd name="T52" fmla="*/ 2422 w 2588"/>
                    <a:gd name="T53" fmla="*/ 403 h 1531"/>
                    <a:gd name="T54" fmla="*/ 2292 w 2588"/>
                    <a:gd name="T55" fmla="*/ 284 h 1531"/>
                    <a:gd name="T56" fmla="*/ 2114 w 2588"/>
                    <a:gd name="T57" fmla="*/ 178 h 1531"/>
                    <a:gd name="T58" fmla="*/ 1912 w 2588"/>
                    <a:gd name="T59" fmla="*/ 95 h 1531"/>
                    <a:gd name="T60" fmla="*/ 1674 w 2588"/>
                    <a:gd name="T61" fmla="*/ 35 h 1531"/>
                    <a:gd name="T62" fmla="*/ 1425 w 2588"/>
                    <a:gd name="T63" fmla="*/ 0 h 153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88"/>
                    <a:gd name="T97" fmla="*/ 0 h 1531"/>
                    <a:gd name="T98" fmla="*/ 2588 w 2588"/>
                    <a:gd name="T99" fmla="*/ 1531 h 153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88" h="1531">
                      <a:moveTo>
                        <a:pt x="1294" y="0"/>
                      </a:moveTo>
                      <a:lnTo>
                        <a:pt x="1164" y="0"/>
                      </a:lnTo>
                      <a:lnTo>
                        <a:pt x="1033" y="23"/>
                      </a:lnTo>
                      <a:lnTo>
                        <a:pt x="902" y="35"/>
                      </a:lnTo>
                      <a:lnTo>
                        <a:pt x="795" y="71"/>
                      </a:lnTo>
                      <a:lnTo>
                        <a:pt x="677" y="95"/>
                      </a:lnTo>
                      <a:lnTo>
                        <a:pt x="570" y="142"/>
                      </a:lnTo>
                      <a:lnTo>
                        <a:pt x="475" y="178"/>
                      </a:lnTo>
                      <a:lnTo>
                        <a:pt x="380" y="225"/>
                      </a:lnTo>
                      <a:lnTo>
                        <a:pt x="297" y="284"/>
                      </a:lnTo>
                      <a:lnTo>
                        <a:pt x="226" y="344"/>
                      </a:lnTo>
                      <a:lnTo>
                        <a:pt x="154" y="403"/>
                      </a:lnTo>
                      <a:lnTo>
                        <a:pt x="107" y="474"/>
                      </a:lnTo>
                      <a:lnTo>
                        <a:pt x="71" y="534"/>
                      </a:lnTo>
                      <a:lnTo>
                        <a:pt x="36" y="617"/>
                      </a:lnTo>
                      <a:lnTo>
                        <a:pt x="12" y="688"/>
                      </a:lnTo>
                      <a:lnTo>
                        <a:pt x="0" y="771"/>
                      </a:lnTo>
                      <a:lnTo>
                        <a:pt x="12" y="842"/>
                      </a:lnTo>
                      <a:lnTo>
                        <a:pt x="36" y="925"/>
                      </a:lnTo>
                      <a:lnTo>
                        <a:pt x="71" y="997"/>
                      </a:lnTo>
                      <a:lnTo>
                        <a:pt x="107" y="1068"/>
                      </a:lnTo>
                      <a:lnTo>
                        <a:pt x="154" y="1127"/>
                      </a:lnTo>
                      <a:lnTo>
                        <a:pt x="226" y="1186"/>
                      </a:lnTo>
                      <a:lnTo>
                        <a:pt x="297" y="1246"/>
                      </a:lnTo>
                      <a:lnTo>
                        <a:pt x="380" y="1305"/>
                      </a:lnTo>
                      <a:lnTo>
                        <a:pt x="475" y="1353"/>
                      </a:lnTo>
                      <a:lnTo>
                        <a:pt x="570" y="1400"/>
                      </a:lnTo>
                      <a:lnTo>
                        <a:pt x="677" y="1436"/>
                      </a:lnTo>
                      <a:lnTo>
                        <a:pt x="795" y="1459"/>
                      </a:lnTo>
                      <a:lnTo>
                        <a:pt x="902" y="1495"/>
                      </a:lnTo>
                      <a:lnTo>
                        <a:pt x="1033" y="1519"/>
                      </a:lnTo>
                      <a:lnTo>
                        <a:pt x="1164" y="1531"/>
                      </a:lnTo>
                      <a:lnTo>
                        <a:pt x="1294" y="1531"/>
                      </a:lnTo>
                      <a:lnTo>
                        <a:pt x="1425" y="1531"/>
                      </a:lnTo>
                      <a:lnTo>
                        <a:pt x="1555" y="1519"/>
                      </a:lnTo>
                      <a:lnTo>
                        <a:pt x="1674" y="1495"/>
                      </a:lnTo>
                      <a:lnTo>
                        <a:pt x="1793" y="1459"/>
                      </a:lnTo>
                      <a:lnTo>
                        <a:pt x="1912" y="1436"/>
                      </a:lnTo>
                      <a:lnTo>
                        <a:pt x="2007" y="1400"/>
                      </a:lnTo>
                      <a:lnTo>
                        <a:pt x="2114" y="1353"/>
                      </a:lnTo>
                      <a:lnTo>
                        <a:pt x="2208" y="1305"/>
                      </a:lnTo>
                      <a:lnTo>
                        <a:pt x="2292" y="1246"/>
                      </a:lnTo>
                      <a:lnTo>
                        <a:pt x="2363" y="1186"/>
                      </a:lnTo>
                      <a:lnTo>
                        <a:pt x="2422" y="1127"/>
                      </a:lnTo>
                      <a:lnTo>
                        <a:pt x="2482" y="1068"/>
                      </a:lnTo>
                      <a:lnTo>
                        <a:pt x="2517" y="997"/>
                      </a:lnTo>
                      <a:lnTo>
                        <a:pt x="2553" y="925"/>
                      </a:lnTo>
                      <a:lnTo>
                        <a:pt x="2577" y="842"/>
                      </a:lnTo>
                      <a:lnTo>
                        <a:pt x="2588" y="771"/>
                      </a:lnTo>
                      <a:lnTo>
                        <a:pt x="2577" y="688"/>
                      </a:lnTo>
                      <a:lnTo>
                        <a:pt x="2553" y="617"/>
                      </a:lnTo>
                      <a:lnTo>
                        <a:pt x="2517" y="534"/>
                      </a:lnTo>
                      <a:lnTo>
                        <a:pt x="2482" y="474"/>
                      </a:lnTo>
                      <a:lnTo>
                        <a:pt x="2422" y="403"/>
                      </a:lnTo>
                      <a:lnTo>
                        <a:pt x="2363" y="344"/>
                      </a:lnTo>
                      <a:lnTo>
                        <a:pt x="2292" y="284"/>
                      </a:lnTo>
                      <a:lnTo>
                        <a:pt x="2208" y="225"/>
                      </a:lnTo>
                      <a:lnTo>
                        <a:pt x="2114" y="178"/>
                      </a:lnTo>
                      <a:lnTo>
                        <a:pt x="2007" y="142"/>
                      </a:lnTo>
                      <a:lnTo>
                        <a:pt x="1912" y="95"/>
                      </a:lnTo>
                      <a:lnTo>
                        <a:pt x="1793" y="71"/>
                      </a:lnTo>
                      <a:lnTo>
                        <a:pt x="1674" y="35"/>
                      </a:lnTo>
                      <a:lnTo>
                        <a:pt x="1555" y="23"/>
                      </a:lnTo>
                      <a:lnTo>
                        <a:pt x="1425" y="0"/>
                      </a:lnTo>
                      <a:lnTo>
                        <a:pt x="1294" y="0"/>
                      </a:lnTo>
                      <a:close/>
                    </a:path>
                  </a:pathLst>
                </a:custGeom>
                <a:solidFill>
                  <a:srgbClr val="00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4" name="Freeform 88"/>
                <p:cNvSpPr>
                  <a:spLocks/>
                </p:cNvSpPr>
                <p:nvPr/>
              </p:nvSpPr>
              <p:spPr bwMode="auto">
                <a:xfrm>
                  <a:off x="1735" y="2202"/>
                  <a:ext cx="2541" cy="1507"/>
                </a:xfrm>
                <a:custGeom>
                  <a:avLst/>
                  <a:gdLst>
                    <a:gd name="T0" fmla="*/ 1140 w 2541"/>
                    <a:gd name="T1" fmla="*/ 0 h 1507"/>
                    <a:gd name="T2" fmla="*/ 890 w 2541"/>
                    <a:gd name="T3" fmla="*/ 35 h 1507"/>
                    <a:gd name="T4" fmla="*/ 665 w 2541"/>
                    <a:gd name="T5" fmla="*/ 94 h 1507"/>
                    <a:gd name="T6" fmla="*/ 463 w 2541"/>
                    <a:gd name="T7" fmla="*/ 178 h 1507"/>
                    <a:gd name="T8" fmla="*/ 296 w 2541"/>
                    <a:gd name="T9" fmla="*/ 272 h 1507"/>
                    <a:gd name="T10" fmla="*/ 154 w 2541"/>
                    <a:gd name="T11" fmla="*/ 403 h 1507"/>
                    <a:gd name="T12" fmla="*/ 71 w 2541"/>
                    <a:gd name="T13" fmla="*/ 534 h 1507"/>
                    <a:gd name="T14" fmla="*/ 12 w 2541"/>
                    <a:gd name="T15" fmla="*/ 676 h 1507"/>
                    <a:gd name="T16" fmla="*/ 12 w 2541"/>
                    <a:gd name="T17" fmla="*/ 830 h 1507"/>
                    <a:gd name="T18" fmla="*/ 71 w 2541"/>
                    <a:gd name="T19" fmla="*/ 985 h 1507"/>
                    <a:gd name="T20" fmla="*/ 154 w 2541"/>
                    <a:gd name="T21" fmla="*/ 1115 h 1507"/>
                    <a:gd name="T22" fmla="*/ 296 w 2541"/>
                    <a:gd name="T23" fmla="*/ 1234 h 1507"/>
                    <a:gd name="T24" fmla="*/ 463 w 2541"/>
                    <a:gd name="T25" fmla="*/ 1329 h 1507"/>
                    <a:gd name="T26" fmla="*/ 665 w 2541"/>
                    <a:gd name="T27" fmla="*/ 1412 h 1507"/>
                    <a:gd name="T28" fmla="*/ 890 w 2541"/>
                    <a:gd name="T29" fmla="*/ 1471 h 1507"/>
                    <a:gd name="T30" fmla="*/ 1140 w 2541"/>
                    <a:gd name="T31" fmla="*/ 1507 h 1507"/>
                    <a:gd name="T32" fmla="*/ 1401 w 2541"/>
                    <a:gd name="T33" fmla="*/ 1507 h 1507"/>
                    <a:gd name="T34" fmla="*/ 1638 w 2541"/>
                    <a:gd name="T35" fmla="*/ 1471 h 1507"/>
                    <a:gd name="T36" fmla="*/ 1876 w 2541"/>
                    <a:gd name="T37" fmla="*/ 1412 h 1507"/>
                    <a:gd name="T38" fmla="*/ 2078 w 2541"/>
                    <a:gd name="T39" fmla="*/ 1329 h 1507"/>
                    <a:gd name="T40" fmla="*/ 2244 w 2541"/>
                    <a:gd name="T41" fmla="*/ 1234 h 1507"/>
                    <a:gd name="T42" fmla="*/ 2374 w 2541"/>
                    <a:gd name="T43" fmla="*/ 1115 h 1507"/>
                    <a:gd name="T44" fmla="*/ 2481 w 2541"/>
                    <a:gd name="T45" fmla="*/ 985 h 1507"/>
                    <a:gd name="T46" fmla="*/ 2529 w 2541"/>
                    <a:gd name="T47" fmla="*/ 830 h 1507"/>
                    <a:gd name="T48" fmla="*/ 2529 w 2541"/>
                    <a:gd name="T49" fmla="*/ 676 h 1507"/>
                    <a:gd name="T50" fmla="*/ 2481 w 2541"/>
                    <a:gd name="T51" fmla="*/ 534 h 1507"/>
                    <a:gd name="T52" fmla="*/ 2374 w 2541"/>
                    <a:gd name="T53" fmla="*/ 403 h 1507"/>
                    <a:gd name="T54" fmla="*/ 2244 w 2541"/>
                    <a:gd name="T55" fmla="*/ 272 h 1507"/>
                    <a:gd name="T56" fmla="*/ 2078 w 2541"/>
                    <a:gd name="T57" fmla="*/ 178 h 1507"/>
                    <a:gd name="T58" fmla="*/ 1876 w 2541"/>
                    <a:gd name="T59" fmla="*/ 94 h 1507"/>
                    <a:gd name="T60" fmla="*/ 1638 w 2541"/>
                    <a:gd name="T61" fmla="*/ 35 h 1507"/>
                    <a:gd name="T62" fmla="*/ 1401 w 2541"/>
                    <a:gd name="T63" fmla="*/ 0 h 15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41"/>
                    <a:gd name="T97" fmla="*/ 0 h 1507"/>
                    <a:gd name="T98" fmla="*/ 2541 w 2541"/>
                    <a:gd name="T99" fmla="*/ 1507 h 15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41" h="1507">
                      <a:moveTo>
                        <a:pt x="1270" y="0"/>
                      </a:moveTo>
                      <a:lnTo>
                        <a:pt x="1140" y="0"/>
                      </a:lnTo>
                      <a:lnTo>
                        <a:pt x="1009" y="23"/>
                      </a:lnTo>
                      <a:lnTo>
                        <a:pt x="890" y="35"/>
                      </a:lnTo>
                      <a:lnTo>
                        <a:pt x="783" y="71"/>
                      </a:lnTo>
                      <a:lnTo>
                        <a:pt x="665" y="94"/>
                      </a:lnTo>
                      <a:lnTo>
                        <a:pt x="558" y="142"/>
                      </a:lnTo>
                      <a:lnTo>
                        <a:pt x="463" y="178"/>
                      </a:lnTo>
                      <a:lnTo>
                        <a:pt x="380" y="225"/>
                      </a:lnTo>
                      <a:lnTo>
                        <a:pt x="296" y="272"/>
                      </a:lnTo>
                      <a:lnTo>
                        <a:pt x="213" y="332"/>
                      </a:lnTo>
                      <a:lnTo>
                        <a:pt x="154" y="403"/>
                      </a:lnTo>
                      <a:lnTo>
                        <a:pt x="107" y="462"/>
                      </a:lnTo>
                      <a:lnTo>
                        <a:pt x="71" y="534"/>
                      </a:lnTo>
                      <a:lnTo>
                        <a:pt x="35" y="605"/>
                      </a:lnTo>
                      <a:lnTo>
                        <a:pt x="12" y="676"/>
                      </a:lnTo>
                      <a:lnTo>
                        <a:pt x="0" y="759"/>
                      </a:lnTo>
                      <a:lnTo>
                        <a:pt x="12" y="830"/>
                      </a:lnTo>
                      <a:lnTo>
                        <a:pt x="35" y="913"/>
                      </a:lnTo>
                      <a:lnTo>
                        <a:pt x="71" y="985"/>
                      </a:lnTo>
                      <a:lnTo>
                        <a:pt x="107" y="1056"/>
                      </a:lnTo>
                      <a:lnTo>
                        <a:pt x="154" y="1115"/>
                      </a:lnTo>
                      <a:lnTo>
                        <a:pt x="213" y="1174"/>
                      </a:lnTo>
                      <a:lnTo>
                        <a:pt x="296" y="1234"/>
                      </a:lnTo>
                      <a:lnTo>
                        <a:pt x="380" y="1281"/>
                      </a:lnTo>
                      <a:lnTo>
                        <a:pt x="463" y="1329"/>
                      </a:lnTo>
                      <a:lnTo>
                        <a:pt x="558" y="1376"/>
                      </a:lnTo>
                      <a:lnTo>
                        <a:pt x="665" y="1412"/>
                      </a:lnTo>
                      <a:lnTo>
                        <a:pt x="783" y="1447"/>
                      </a:lnTo>
                      <a:lnTo>
                        <a:pt x="890" y="1471"/>
                      </a:lnTo>
                      <a:lnTo>
                        <a:pt x="1009" y="1495"/>
                      </a:lnTo>
                      <a:lnTo>
                        <a:pt x="1140" y="1507"/>
                      </a:lnTo>
                      <a:lnTo>
                        <a:pt x="1270" y="1507"/>
                      </a:lnTo>
                      <a:lnTo>
                        <a:pt x="1401" y="1507"/>
                      </a:lnTo>
                      <a:lnTo>
                        <a:pt x="1520" y="1495"/>
                      </a:lnTo>
                      <a:lnTo>
                        <a:pt x="1638" y="1471"/>
                      </a:lnTo>
                      <a:lnTo>
                        <a:pt x="1769" y="1447"/>
                      </a:lnTo>
                      <a:lnTo>
                        <a:pt x="1876" y="1412"/>
                      </a:lnTo>
                      <a:lnTo>
                        <a:pt x="1971" y="1376"/>
                      </a:lnTo>
                      <a:lnTo>
                        <a:pt x="2078" y="1329"/>
                      </a:lnTo>
                      <a:lnTo>
                        <a:pt x="2161" y="1281"/>
                      </a:lnTo>
                      <a:lnTo>
                        <a:pt x="2244" y="1234"/>
                      </a:lnTo>
                      <a:lnTo>
                        <a:pt x="2315" y="1174"/>
                      </a:lnTo>
                      <a:lnTo>
                        <a:pt x="2374" y="1115"/>
                      </a:lnTo>
                      <a:lnTo>
                        <a:pt x="2434" y="1056"/>
                      </a:lnTo>
                      <a:lnTo>
                        <a:pt x="2481" y="985"/>
                      </a:lnTo>
                      <a:lnTo>
                        <a:pt x="2505" y="913"/>
                      </a:lnTo>
                      <a:lnTo>
                        <a:pt x="2529" y="830"/>
                      </a:lnTo>
                      <a:lnTo>
                        <a:pt x="2541" y="759"/>
                      </a:lnTo>
                      <a:lnTo>
                        <a:pt x="2529" y="676"/>
                      </a:lnTo>
                      <a:lnTo>
                        <a:pt x="2505" y="605"/>
                      </a:lnTo>
                      <a:lnTo>
                        <a:pt x="2481" y="534"/>
                      </a:lnTo>
                      <a:lnTo>
                        <a:pt x="2434" y="462"/>
                      </a:lnTo>
                      <a:lnTo>
                        <a:pt x="2374" y="403"/>
                      </a:lnTo>
                      <a:lnTo>
                        <a:pt x="2315" y="332"/>
                      </a:lnTo>
                      <a:lnTo>
                        <a:pt x="2244" y="272"/>
                      </a:lnTo>
                      <a:lnTo>
                        <a:pt x="2161" y="225"/>
                      </a:lnTo>
                      <a:lnTo>
                        <a:pt x="2078" y="178"/>
                      </a:lnTo>
                      <a:lnTo>
                        <a:pt x="1971" y="142"/>
                      </a:lnTo>
                      <a:lnTo>
                        <a:pt x="1876" y="94"/>
                      </a:lnTo>
                      <a:lnTo>
                        <a:pt x="1769" y="71"/>
                      </a:lnTo>
                      <a:lnTo>
                        <a:pt x="1638" y="35"/>
                      </a:lnTo>
                      <a:lnTo>
                        <a:pt x="1520" y="23"/>
                      </a:lnTo>
                      <a:lnTo>
                        <a:pt x="1401" y="0"/>
                      </a:lnTo>
                      <a:lnTo>
                        <a:pt x="1270" y="0"/>
                      </a:lnTo>
                      <a:close/>
                    </a:path>
                  </a:pathLst>
                </a:custGeom>
                <a:solidFill>
                  <a:srgbClr val="00C6C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5" name="Freeform 89"/>
                <p:cNvSpPr>
                  <a:spLocks/>
                </p:cNvSpPr>
                <p:nvPr/>
              </p:nvSpPr>
              <p:spPr bwMode="auto">
                <a:xfrm>
                  <a:off x="1758" y="2213"/>
                  <a:ext cx="2494" cy="1484"/>
                </a:xfrm>
                <a:custGeom>
                  <a:avLst/>
                  <a:gdLst>
                    <a:gd name="T0" fmla="*/ 1117 w 2494"/>
                    <a:gd name="T1" fmla="*/ 0 h 1484"/>
                    <a:gd name="T2" fmla="*/ 879 w 2494"/>
                    <a:gd name="T3" fmla="*/ 36 h 1484"/>
                    <a:gd name="T4" fmla="*/ 653 w 2494"/>
                    <a:gd name="T5" fmla="*/ 95 h 1484"/>
                    <a:gd name="T6" fmla="*/ 463 w 2494"/>
                    <a:gd name="T7" fmla="*/ 178 h 1484"/>
                    <a:gd name="T8" fmla="*/ 297 w 2494"/>
                    <a:gd name="T9" fmla="*/ 273 h 1484"/>
                    <a:gd name="T10" fmla="*/ 155 w 2494"/>
                    <a:gd name="T11" fmla="*/ 392 h 1484"/>
                    <a:gd name="T12" fmla="*/ 60 w 2494"/>
                    <a:gd name="T13" fmla="*/ 523 h 1484"/>
                    <a:gd name="T14" fmla="*/ 12 w 2494"/>
                    <a:gd name="T15" fmla="*/ 665 h 1484"/>
                    <a:gd name="T16" fmla="*/ 12 w 2494"/>
                    <a:gd name="T17" fmla="*/ 819 h 1484"/>
                    <a:gd name="T18" fmla="*/ 60 w 2494"/>
                    <a:gd name="T19" fmla="*/ 962 h 1484"/>
                    <a:gd name="T20" fmla="*/ 155 w 2494"/>
                    <a:gd name="T21" fmla="*/ 1092 h 1484"/>
                    <a:gd name="T22" fmla="*/ 297 w 2494"/>
                    <a:gd name="T23" fmla="*/ 1211 h 1484"/>
                    <a:gd name="T24" fmla="*/ 463 w 2494"/>
                    <a:gd name="T25" fmla="*/ 1306 h 1484"/>
                    <a:gd name="T26" fmla="*/ 653 w 2494"/>
                    <a:gd name="T27" fmla="*/ 1389 h 1484"/>
                    <a:gd name="T28" fmla="*/ 879 w 2494"/>
                    <a:gd name="T29" fmla="*/ 1448 h 1484"/>
                    <a:gd name="T30" fmla="*/ 1117 w 2494"/>
                    <a:gd name="T31" fmla="*/ 1484 h 1484"/>
                    <a:gd name="T32" fmla="*/ 1378 w 2494"/>
                    <a:gd name="T33" fmla="*/ 1484 h 1484"/>
                    <a:gd name="T34" fmla="*/ 1615 w 2494"/>
                    <a:gd name="T35" fmla="*/ 1448 h 1484"/>
                    <a:gd name="T36" fmla="*/ 1841 w 2494"/>
                    <a:gd name="T37" fmla="*/ 1389 h 1484"/>
                    <a:gd name="T38" fmla="*/ 2031 w 2494"/>
                    <a:gd name="T39" fmla="*/ 1306 h 1484"/>
                    <a:gd name="T40" fmla="*/ 2209 w 2494"/>
                    <a:gd name="T41" fmla="*/ 1211 h 1484"/>
                    <a:gd name="T42" fmla="*/ 2328 w 2494"/>
                    <a:gd name="T43" fmla="*/ 1092 h 1484"/>
                    <a:gd name="T44" fmla="*/ 2435 w 2494"/>
                    <a:gd name="T45" fmla="*/ 962 h 1484"/>
                    <a:gd name="T46" fmla="*/ 2482 w 2494"/>
                    <a:gd name="T47" fmla="*/ 819 h 1484"/>
                    <a:gd name="T48" fmla="*/ 2482 w 2494"/>
                    <a:gd name="T49" fmla="*/ 665 h 1484"/>
                    <a:gd name="T50" fmla="*/ 2435 w 2494"/>
                    <a:gd name="T51" fmla="*/ 523 h 1484"/>
                    <a:gd name="T52" fmla="*/ 2328 w 2494"/>
                    <a:gd name="T53" fmla="*/ 392 h 1484"/>
                    <a:gd name="T54" fmla="*/ 2209 w 2494"/>
                    <a:gd name="T55" fmla="*/ 273 h 1484"/>
                    <a:gd name="T56" fmla="*/ 2031 w 2494"/>
                    <a:gd name="T57" fmla="*/ 178 h 1484"/>
                    <a:gd name="T58" fmla="*/ 1841 w 2494"/>
                    <a:gd name="T59" fmla="*/ 95 h 1484"/>
                    <a:gd name="T60" fmla="*/ 1615 w 2494"/>
                    <a:gd name="T61" fmla="*/ 36 h 1484"/>
                    <a:gd name="T62" fmla="*/ 1378 w 2494"/>
                    <a:gd name="T63" fmla="*/ 0 h 14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94"/>
                    <a:gd name="T97" fmla="*/ 0 h 1484"/>
                    <a:gd name="T98" fmla="*/ 2494 w 2494"/>
                    <a:gd name="T99" fmla="*/ 1484 h 14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94" h="1484">
                      <a:moveTo>
                        <a:pt x="1247" y="0"/>
                      </a:moveTo>
                      <a:lnTo>
                        <a:pt x="1117" y="0"/>
                      </a:lnTo>
                      <a:lnTo>
                        <a:pt x="998" y="24"/>
                      </a:lnTo>
                      <a:lnTo>
                        <a:pt x="879" y="36"/>
                      </a:lnTo>
                      <a:lnTo>
                        <a:pt x="760" y="60"/>
                      </a:lnTo>
                      <a:lnTo>
                        <a:pt x="653" y="95"/>
                      </a:lnTo>
                      <a:lnTo>
                        <a:pt x="547" y="131"/>
                      </a:lnTo>
                      <a:lnTo>
                        <a:pt x="463" y="178"/>
                      </a:lnTo>
                      <a:lnTo>
                        <a:pt x="368" y="226"/>
                      </a:lnTo>
                      <a:lnTo>
                        <a:pt x="297" y="273"/>
                      </a:lnTo>
                      <a:lnTo>
                        <a:pt x="214" y="333"/>
                      </a:lnTo>
                      <a:lnTo>
                        <a:pt x="155" y="392"/>
                      </a:lnTo>
                      <a:lnTo>
                        <a:pt x="107" y="463"/>
                      </a:lnTo>
                      <a:lnTo>
                        <a:pt x="60" y="523"/>
                      </a:lnTo>
                      <a:lnTo>
                        <a:pt x="36" y="594"/>
                      </a:lnTo>
                      <a:lnTo>
                        <a:pt x="12" y="665"/>
                      </a:lnTo>
                      <a:lnTo>
                        <a:pt x="0" y="748"/>
                      </a:lnTo>
                      <a:lnTo>
                        <a:pt x="12" y="819"/>
                      </a:lnTo>
                      <a:lnTo>
                        <a:pt x="36" y="890"/>
                      </a:lnTo>
                      <a:lnTo>
                        <a:pt x="60" y="962"/>
                      </a:lnTo>
                      <a:lnTo>
                        <a:pt x="107" y="1033"/>
                      </a:lnTo>
                      <a:lnTo>
                        <a:pt x="155" y="1092"/>
                      </a:lnTo>
                      <a:lnTo>
                        <a:pt x="214" y="1152"/>
                      </a:lnTo>
                      <a:lnTo>
                        <a:pt x="297" y="1211"/>
                      </a:lnTo>
                      <a:lnTo>
                        <a:pt x="368" y="1258"/>
                      </a:lnTo>
                      <a:lnTo>
                        <a:pt x="463" y="1306"/>
                      </a:lnTo>
                      <a:lnTo>
                        <a:pt x="547" y="1365"/>
                      </a:lnTo>
                      <a:lnTo>
                        <a:pt x="653" y="1389"/>
                      </a:lnTo>
                      <a:lnTo>
                        <a:pt x="760" y="1425"/>
                      </a:lnTo>
                      <a:lnTo>
                        <a:pt x="879" y="1448"/>
                      </a:lnTo>
                      <a:lnTo>
                        <a:pt x="998" y="1472"/>
                      </a:lnTo>
                      <a:lnTo>
                        <a:pt x="1117" y="1484"/>
                      </a:lnTo>
                      <a:lnTo>
                        <a:pt x="1247" y="1484"/>
                      </a:lnTo>
                      <a:lnTo>
                        <a:pt x="1378" y="1484"/>
                      </a:lnTo>
                      <a:lnTo>
                        <a:pt x="1497" y="1472"/>
                      </a:lnTo>
                      <a:lnTo>
                        <a:pt x="1615" y="1448"/>
                      </a:lnTo>
                      <a:lnTo>
                        <a:pt x="1734" y="1425"/>
                      </a:lnTo>
                      <a:lnTo>
                        <a:pt x="1841" y="1389"/>
                      </a:lnTo>
                      <a:lnTo>
                        <a:pt x="1936" y="1365"/>
                      </a:lnTo>
                      <a:lnTo>
                        <a:pt x="2031" y="1306"/>
                      </a:lnTo>
                      <a:lnTo>
                        <a:pt x="2126" y="1258"/>
                      </a:lnTo>
                      <a:lnTo>
                        <a:pt x="2209" y="1211"/>
                      </a:lnTo>
                      <a:lnTo>
                        <a:pt x="2268" y="1152"/>
                      </a:lnTo>
                      <a:lnTo>
                        <a:pt x="2328" y="1092"/>
                      </a:lnTo>
                      <a:lnTo>
                        <a:pt x="2387" y="1033"/>
                      </a:lnTo>
                      <a:lnTo>
                        <a:pt x="2435" y="962"/>
                      </a:lnTo>
                      <a:lnTo>
                        <a:pt x="2458" y="890"/>
                      </a:lnTo>
                      <a:lnTo>
                        <a:pt x="2482" y="819"/>
                      </a:lnTo>
                      <a:lnTo>
                        <a:pt x="2494" y="748"/>
                      </a:lnTo>
                      <a:lnTo>
                        <a:pt x="2482" y="665"/>
                      </a:lnTo>
                      <a:lnTo>
                        <a:pt x="2458" y="594"/>
                      </a:lnTo>
                      <a:lnTo>
                        <a:pt x="2435" y="523"/>
                      </a:lnTo>
                      <a:lnTo>
                        <a:pt x="2387" y="463"/>
                      </a:lnTo>
                      <a:lnTo>
                        <a:pt x="2328" y="392"/>
                      </a:lnTo>
                      <a:lnTo>
                        <a:pt x="2268" y="333"/>
                      </a:lnTo>
                      <a:lnTo>
                        <a:pt x="2209" y="273"/>
                      </a:lnTo>
                      <a:lnTo>
                        <a:pt x="2126" y="226"/>
                      </a:lnTo>
                      <a:lnTo>
                        <a:pt x="2031" y="178"/>
                      </a:lnTo>
                      <a:lnTo>
                        <a:pt x="1936" y="131"/>
                      </a:lnTo>
                      <a:lnTo>
                        <a:pt x="1841" y="95"/>
                      </a:lnTo>
                      <a:lnTo>
                        <a:pt x="1734" y="60"/>
                      </a:lnTo>
                      <a:lnTo>
                        <a:pt x="1615" y="36"/>
                      </a:lnTo>
                      <a:lnTo>
                        <a:pt x="1497" y="24"/>
                      </a:lnTo>
                      <a:lnTo>
                        <a:pt x="1378" y="0"/>
                      </a:lnTo>
                      <a:lnTo>
                        <a:pt x="1247" y="0"/>
                      </a:lnTo>
                      <a:close/>
                    </a:path>
                  </a:pathLst>
                </a:custGeom>
                <a:solidFill>
                  <a:srgbClr val="00C5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6" name="Freeform 90"/>
                <p:cNvSpPr>
                  <a:spLocks/>
                </p:cNvSpPr>
                <p:nvPr/>
              </p:nvSpPr>
              <p:spPr bwMode="auto">
                <a:xfrm>
                  <a:off x="1782" y="2237"/>
                  <a:ext cx="2446" cy="1436"/>
                </a:xfrm>
                <a:custGeom>
                  <a:avLst/>
                  <a:gdLst>
                    <a:gd name="T0" fmla="*/ 1104 w 2446"/>
                    <a:gd name="T1" fmla="*/ 0 h 1436"/>
                    <a:gd name="T2" fmla="*/ 855 w 2446"/>
                    <a:gd name="T3" fmla="*/ 36 h 1436"/>
                    <a:gd name="T4" fmla="*/ 641 w 2446"/>
                    <a:gd name="T5" fmla="*/ 95 h 1436"/>
                    <a:gd name="T6" fmla="*/ 451 w 2446"/>
                    <a:gd name="T7" fmla="*/ 166 h 1436"/>
                    <a:gd name="T8" fmla="*/ 285 w 2446"/>
                    <a:gd name="T9" fmla="*/ 261 h 1436"/>
                    <a:gd name="T10" fmla="*/ 155 w 2446"/>
                    <a:gd name="T11" fmla="*/ 380 h 1436"/>
                    <a:gd name="T12" fmla="*/ 60 w 2446"/>
                    <a:gd name="T13" fmla="*/ 499 h 1436"/>
                    <a:gd name="T14" fmla="*/ 12 w 2446"/>
                    <a:gd name="T15" fmla="*/ 653 h 1436"/>
                    <a:gd name="T16" fmla="*/ 12 w 2446"/>
                    <a:gd name="T17" fmla="*/ 795 h 1436"/>
                    <a:gd name="T18" fmla="*/ 60 w 2446"/>
                    <a:gd name="T19" fmla="*/ 938 h 1436"/>
                    <a:gd name="T20" fmla="*/ 155 w 2446"/>
                    <a:gd name="T21" fmla="*/ 1056 h 1436"/>
                    <a:gd name="T22" fmla="*/ 285 w 2446"/>
                    <a:gd name="T23" fmla="*/ 1175 h 1436"/>
                    <a:gd name="T24" fmla="*/ 451 w 2446"/>
                    <a:gd name="T25" fmla="*/ 1270 h 1436"/>
                    <a:gd name="T26" fmla="*/ 641 w 2446"/>
                    <a:gd name="T27" fmla="*/ 1341 h 1436"/>
                    <a:gd name="T28" fmla="*/ 855 w 2446"/>
                    <a:gd name="T29" fmla="*/ 1401 h 1436"/>
                    <a:gd name="T30" fmla="*/ 1104 w 2446"/>
                    <a:gd name="T31" fmla="*/ 1436 h 1436"/>
                    <a:gd name="T32" fmla="*/ 1354 w 2446"/>
                    <a:gd name="T33" fmla="*/ 1436 h 1436"/>
                    <a:gd name="T34" fmla="*/ 1579 w 2446"/>
                    <a:gd name="T35" fmla="*/ 1401 h 1436"/>
                    <a:gd name="T36" fmla="*/ 1805 w 2446"/>
                    <a:gd name="T37" fmla="*/ 1341 h 1436"/>
                    <a:gd name="T38" fmla="*/ 1995 w 2446"/>
                    <a:gd name="T39" fmla="*/ 1270 h 1436"/>
                    <a:gd name="T40" fmla="*/ 2161 w 2446"/>
                    <a:gd name="T41" fmla="*/ 1175 h 1436"/>
                    <a:gd name="T42" fmla="*/ 2292 w 2446"/>
                    <a:gd name="T43" fmla="*/ 1056 h 1436"/>
                    <a:gd name="T44" fmla="*/ 2387 w 2446"/>
                    <a:gd name="T45" fmla="*/ 938 h 1436"/>
                    <a:gd name="T46" fmla="*/ 2434 w 2446"/>
                    <a:gd name="T47" fmla="*/ 795 h 1436"/>
                    <a:gd name="T48" fmla="*/ 2434 w 2446"/>
                    <a:gd name="T49" fmla="*/ 653 h 1436"/>
                    <a:gd name="T50" fmla="*/ 2387 w 2446"/>
                    <a:gd name="T51" fmla="*/ 499 h 1436"/>
                    <a:gd name="T52" fmla="*/ 2292 w 2446"/>
                    <a:gd name="T53" fmla="*/ 380 h 1436"/>
                    <a:gd name="T54" fmla="*/ 2161 w 2446"/>
                    <a:gd name="T55" fmla="*/ 261 h 1436"/>
                    <a:gd name="T56" fmla="*/ 1995 w 2446"/>
                    <a:gd name="T57" fmla="*/ 166 h 1436"/>
                    <a:gd name="T58" fmla="*/ 1805 w 2446"/>
                    <a:gd name="T59" fmla="*/ 95 h 1436"/>
                    <a:gd name="T60" fmla="*/ 1579 w 2446"/>
                    <a:gd name="T61" fmla="*/ 36 h 1436"/>
                    <a:gd name="T62" fmla="*/ 1354 w 2446"/>
                    <a:gd name="T63" fmla="*/ 0 h 14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46"/>
                    <a:gd name="T97" fmla="*/ 0 h 1436"/>
                    <a:gd name="T98" fmla="*/ 2446 w 2446"/>
                    <a:gd name="T99" fmla="*/ 1436 h 14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46" h="1436">
                      <a:moveTo>
                        <a:pt x="1223" y="0"/>
                      </a:moveTo>
                      <a:lnTo>
                        <a:pt x="1104" y="0"/>
                      </a:lnTo>
                      <a:lnTo>
                        <a:pt x="974" y="24"/>
                      </a:lnTo>
                      <a:lnTo>
                        <a:pt x="855" y="36"/>
                      </a:lnTo>
                      <a:lnTo>
                        <a:pt x="748" y="59"/>
                      </a:lnTo>
                      <a:lnTo>
                        <a:pt x="641" y="95"/>
                      </a:lnTo>
                      <a:lnTo>
                        <a:pt x="534" y="131"/>
                      </a:lnTo>
                      <a:lnTo>
                        <a:pt x="451" y="166"/>
                      </a:lnTo>
                      <a:lnTo>
                        <a:pt x="368" y="214"/>
                      </a:lnTo>
                      <a:lnTo>
                        <a:pt x="285" y="261"/>
                      </a:lnTo>
                      <a:lnTo>
                        <a:pt x="214" y="321"/>
                      </a:lnTo>
                      <a:lnTo>
                        <a:pt x="155" y="380"/>
                      </a:lnTo>
                      <a:lnTo>
                        <a:pt x="107" y="451"/>
                      </a:lnTo>
                      <a:lnTo>
                        <a:pt x="60" y="499"/>
                      </a:lnTo>
                      <a:lnTo>
                        <a:pt x="36" y="582"/>
                      </a:lnTo>
                      <a:lnTo>
                        <a:pt x="12" y="653"/>
                      </a:lnTo>
                      <a:lnTo>
                        <a:pt x="0" y="724"/>
                      </a:lnTo>
                      <a:lnTo>
                        <a:pt x="12" y="795"/>
                      </a:lnTo>
                      <a:lnTo>
                        <a:pt x="36" y="866"/>
                      </a:lnTo>
                      <a:lnTo>
                        <a:pt x="60" y="938"/>
                      </a:lnTo>
                      <a:lnTo>
                        <a:pt x="107" y="997"/>
                      </a:lnTo>
                      <a:lnTo>
                        <a:pt x="155" y="1056"/>
                      </a:lnTo>
                      <a:lnTo>
                        <a:pt x="214" y="1116"/>
                      </a:lnTo>
                      <a:lnTo>
                        <a:pt x="285" y="1175"/>
                      </a:lnTo>
                      <a:lnTo>
                        <a:pt x="368" y="1223"/>
                      </a:lnTo>
                      <a:lnTo>
                        <a:pt x="451" y="1270"/>
                      </a:lnTo>
                      <a:lnTo>
                        <a:pt x="534" y="1317"/>
                      </a:lnTo>
                      <a:lnTo>
                        <a:pt x="641" y="1341"/>
                      </a:lnTo>
                      <a:lnTo>
                        <a:pt x="748" y="1377"/>
                      </a:lnTo>
                      <a:lnTo>
                        <a:pt x="855" y="1401"/>
                      </a:lnTo>
                      <a:lnTo>
                        <a:pt x="974" y="1424"/>
                      </a:lnTo>
                      <a:lnTo>
                        <a:pt x="1104" y="1436"/>
                      </a:lnTo>
                      <a:lnTo>
                        <a:pt x="1223" y="1436"/>
                      </a:lnTo>
                      <a:lnTo>
                        <a:pt x="1354" y="1436"/>
                      </a:lnTo>
                      <a:lnTo>
                        <a:pt x="1461" y="1424"/>
                      </a:lnTo>
                      <a:lnTo>
                        <a:pt x="1579" y="1401"/>
                      </a:lnTo>
                      <a:lnTo>
                        <a:pt x="1698" y="1377"/>
                      </a:lnTo>
                      <a:lnTo>
                        <a:pt x="1805" y="1341"/>
                      </a:lnTo>
                      <a:lnTo>
                        <a:pt x="1900" y="1317"/>
                      </a:lnTo>
                      <a:lnTo>
                        <a:pt x="1995" y="1270"/>
                      </a:lnTo>
                      <a:lnTo>
                        <a:pt x="2090" y="1223"/>
                      </a:lnTo>
                      <a:lnTo>
                        <a:pt x="2161" y="1175"/>
                      </a:lnTo>
                      <a:lnTo>
                        <a:pt x="2232" y="1116"/>
                      </a:lnTo>
                      <a:lnTo>
                        <a:pt x="2292" y="1056"/>
                      </a:lnTo>
                      <a:lnTo>
                        <a:pt x="2351" y="997"/>
                      </a:lnTo>
                      <a:lnTo>
                        <a:pt x="2387" y="938"/>
                      </a:lnTo>
                      <a:lnTo>
                        <a:pt x="2411" y="866"/>
                      </a:lnTo>
                      <a:lnTo>
                        <a:pt x="2434" y="795"/>
                      </a:lnTo>
                      <a:lnTo>
                        <a:pt x="2446" y="724"/>
                      </a:lnTo>
                      <a:lnTo>
                        <a:pt x="2434" y="653"/>
                      </a:lnTo>
                      <a:lnTo>
                        <a:pt x="2411" y="582"/>
                      </a:lnTo>
                      <a:lnTo>
                        <a:pt x="2387" y="499"/>
                      </a:lnTo>
                      <a:lnTo>
                        <a:pt x="2351" y="451"/>
                      </a:lnTo>
                      <a:lnTo>
                        <a:pt x="2292" y="380"/>
                      </a:lnTo>
                      <a:lnTo>
                        <a:pt x="2232" y="321"/>
                      </a:lnTo>
                      <a:lnTo>
                        <a:pt x="2161" y="261"/>
                      </a:lnTo>
                      <a:lnTo>
                        <a:pt x="2090" y="214"/>
                      </a:lnTo>
                      <a:lnTo>
                        <a:pt x="1995" y="166"/>
                      </a:lnTo>
                      <a:lnTo>
                        <a:pt x="1900" y="131"/>
                      </a:lnTo>
                      <a:lnTo>
                        <a:pt x="1805" y="95"/>
                      </a:lnTo>
                      <a:lnTo>
                        <a:pt x="1698" y="59"/>
                      </a:lnTo>
                      <a:lnTo>
                        <a:pt x="1579" y="36"/>
                      </a:lnTo>
                      <a:lnTo>
                        <a:pt x="1461" y="24"/>
                      </a:lnTo>
                      <a:lnTo>
                        <a:pt x="1354" y="0"/>
                      </a:lnTo>
                      <a:lnTo>
                        <a:pt x="1223" y="0"/>
                      </a:lnTo>
                      <a:close/>
                    </a:path>
                  </a:pathLst>
                </a:custGeom>
                <a:solidFill>
                  <a:srgbClr val="00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7" name="Freeform 91"/>
                <p:cNvSpPr>
                  <a:spLocks/>
                </p:cNvSpPr>
                <p:nvPr/>
              </p:nvSpPr>
              <p:spPr bwMode="auto">
                <a:xfrm>
                  <a:off x="1806" y="2249"/>
                  <a:ext cx="2398" cy="1412"/>
                </a:xfrm>
                <a:custGeom>
                  <a:avLst/>
                  <a:gdLst>
                    <a:gd name="T0" fmla="*/ 1080 w 2398"/>
                    <a:gd name="T1" fmla="*/ 0 h 1412"/>
                    <a:gd name="T2" fmla="*/ 843 w 2398"/>
                    <a:gd name="T3" fmla="*/ 36 h 1412"/>
                    <a:gd name="T4" fmla="*/ 629 w 2398"/>
                    <a:gd name="T5" fmla="*/ 95 h 1412"/>
                    <a:gd name="T6" fmla="*/ 439 w 2398"/>
                    <a:gd name="T7" fmla="*/ 166 h 1412"/>
                    <a:gd name="T8" fmla="*/ 285 w 2398"/>
                    <a:gd name="T9" fmla="*/ 261 h 1412"/>
                    <a:gd name="T10" fmla="*/ 142 w 2398"/>
                    <a:gd name="T11" fmla="*/ 368 h 1412"/>
                    <a:gd name="T12" fmla="*/ 59 w 2398"/>
                    <a:gd name="T13" fmla="*/ 498 h 1412"/>
                    <a:gd name="T14" fmla="*/ 12 w 2398"/>
                    <a:gd name="T15" fmla="*/ 641 h 1412"/>
                    <a:gd name="T16" fmla="*/ 12 w 2398"/>
                    <a:gd name="T17" fmla="*/ 783 h 1412"/>
                    <a:gd name="T18" fmla="*/ 59 w 2398"/>
                    <a:gd name="T19" fmla="*/ 914 h 1412"/>
                    <a:gd name="T20" fmla="*/ 142 w 2398"/>
                    <a:gd name="T21" fmla="*/ 1044 h 1412"/>
                    <a:gd name="T22" fmla="*/ 285 w 2398"/>
                    <a:gd name="T23" fmla="*/ 1151 h 1412"/>
                    <a:gd name="T24" fmla="*/ 439 w 2398"/>
                    <a:gd name="T25" fmla="*/ 1246 h 1412"/>
                    <a:gd name="T26" fmla="*/ 629 w 2398"/>
                    <a:gd name="T27" fmla="*/ 1329 h 1412"/>
                    <a:gd name="T28" fmla="*/ 843 w 2398"/>
                    <a:gd name="T29" fmla="*/ 1377 h 1412"/>
                    <a:gd name="T30" fmla="*/ 1080 w 2398"/>
                    <a:gd name="T31" fmla="*/ 1412 h 1412"/>
                    <a:gd name="T32" fmla="*/ 1318 w 2398"/>
                    <a:gd name="T33" fmla="*/ 1412 h 1412"/>
                    <a:gd name="T34" fmla="*/ 1555 w 2398"/>
                    <a:gd name="T35" fmla="*/ 1377 h 1412"/>
                    <a:gd name="T36" fmla="*/ 1769 w 2398"/>
                    <a:gd name="T37" fmla="*/ 1329 h 1412"/>
                    <a:gd name="T38" fmla="*/ 1959 w 2398"/>
                    <a:gd name="T39" fmla="*/ 1246 h 1412"/>
                    <a:gd name="T40" fmla="*/ 2125 w 2398"/>
                    <a:gd name="T41" fmla="*/ 1151 h 1412"/>
                    <a:gd name="T42" fmla="*/ 2244 w 2398"/>
                    <a:gd name="T43" fmla="*/ 1044 h 1412"/>
                    <a:gd name="T44" fmla="*/ 2339 w 2398"/>
                    <a:gd name="T45" fmla="*/ 914 h 1412"/>
                    <a:gd name="T46" fmla="*/ 2387 w 2398"/>
                    <a:gd name="T47" fmla="*/ 783 h 1412"/>
                    <a:gd name="T48" fmla="*/ 2387 w 2398"/>
                    <a:gd name="T49" fmla="*/ 641 h 1412"/>
                    <a:gd name="T50" fmla="*/ 2339 w 2398"/>
                    <a:gd name="T51" fmla="*/ 498 h 1412"/>
                    <a:gd name="T52" fmla="*/ 2244 w 2398"/>
                    <a:gd name="T53" fmla="*/ 368 h 1412"/>
                    <a:gd name="T54" fmla="*/ 2125 w 2398"/>
                    <a:gd name="T55" fmla="*/ 261 h 1412"/>
                    <a:gd name="T56" fmla="*/ 1959 w 2398"/>
                    <a:gd name="T57" fmla="*/ 166 h 1412"/>
                    <a:gd name="T58" fmla="*/ 1769 w 2398"/>
                    <a:gd name="T59" fmla="*/ 95 h 1412"/>
                    <a:gd name="T60" fmla="*/ 1555 w 2398"/>
                    <a:gd name="T61" fmla="*/ 36 h 1412"/>
                    <a:gd name="T62" fmla="*/ 1318 w 2398"/>
                    <a:gd name="T63" fmla="*/ 0 h 141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98"/>
                    <a:gd name="T97" fmla="*/ 0 h 1412"/>
                    <a:gd name="T98" fmla="*/ 2398 w 2398"/>
                    <a:gd name="T99" fmla="*/ 1412 h 141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98" h="1412">
                      <a:moveTo>
                        <a:pt x="1199" y="0"/>
                      </a:moveTo>
                      <a:lnTo>
                        <a:pt x="1080" y="0"/>
                      </a:lnTo>
                      <a:lnTo>
                        <a:pt x="950" y="24"/>
                      </a:lnTo>
                      <a:lnTo>
                        <a:pt x="843" y="36"/>
                      </a:lnTo>
                      <a:lnTo>
                        <a:pt x="736" y="59"/>
                      </a:lnTo>
                      <a:lnTo>
                        <a:pt x="629" y="95"/>
                      </a:lnTo>
                      <a:lnTo>
                        <a:pt x="522" y="131"/>
                      </a:lnTo>
                      <a:lnTo>
                        <a:pt x="439" y="166"/>
                      </a:lnTo>
                      <a:lnTo>
                        <a:pt x="356" y="214"/>
                      </a:lnTo>
                      <a:lnTo>
                        <a:pt x="285" y="261"/>
                      </a:lnTo>
                      <a:lnTo>
                        <a:pt x="202" y="320"/>
                      </a:lnTo>
                      <a:lnTo>
                        <a:pt x="142" y="368"/>
                      </a:lnTo>
                      <a:lnTo>
                        <a:pt x="95" y="439"/>
                      </a:lnTo>
                      <a:lnTo>
                        <a:pt x="59" y="498"/>
                      </a:lnTo>
                      <a:lnTo>
                        <a:pt x="36" y="570"/>
                      </a:lnTo>
                      <a:lnTo>
                        <a:pt x="12" y="641"/>
                      </a:lnTo>
                      <a:lnTo>
                        <a:pt x="0" y="712"/>
                      </a:lnTo>
                      <a:lnTo>
                        <a:pt x="12" y="783"/>
                      </a:lnTo>
                      <a:lnTo>
                        <a:pt x="36" y="854"/>
                      </a:lnTo>
                      <a:lnTo>
                        <a:pt x="59" y="914"/>
                      </a:lnTo>
                      <a:lnTo>
                        <a:pt x="95" y="985"/>
                      </a:lnTo>
                      <a:lnTo>
                        <a:pt x="142" y="1044"/>
                      </a:lnTo>
                      <a:lnTo>
                        <a:pt x="202" y="1104"/>
                      </a:lnTo>
                      <a:lnTo>
                        <a:pt x="285" y="1151"/>
                      </a:lnTo>
                      <a:lnTo>
                        <a:pt x="356" y="1199"/>
                      </a:lnTo>
                      <a:lnTo>
                        <a:pt x="439" y="1246"/>
                      </a:lnTo>
                      <a:lnTo>
                        <a:pt x="522" y="1294"/>
                      </a:lnTo>
                      <a:lnTo>
                        <a:pt x="629" y="1329"/>
                      </a:lnTo>
                      <a:lnTo>
                        <a:pt x="736" y="1353"/>
                      </a:lnTo>
                      <a:lnTo>
                        <a:pt x="843" y="1377"/>
                      </a:lnTo>
                      <a:lnTo>
                        <a:pt x="950" y="1400"/>
                      </a:lnTo>
                      <a:lnTo>
                        <a:pt x="1080" y="1412"/>
                      </a:lnTo>
                      <a:lnTo>
                        <a:pt x="1199" y="1412"/>
                      </a:lnTo>
                      <a:lnTo>
                        <a:pt x="1318" y="1412"/>
                      </a:lnTo>
                      <a:lnTo>
                        <a:pt x="1437" y="1400"/>
                      </a:lnTo>
                      <a:lnTo>
                        <a:pt x="1555" y="1377"/>
                      </a:lnTo>
                      <a:lnTo>
                        <a:pt x="1662" y="1353"/>
                      </a:lnTo>
                      <a:lnTo>
                        <a:pt x="1769" y="1329"/>
                      </a:lnTo>
                      <a:lnTo>
                        <a:pt x="1864" y="1294"/>
                      </a:lnTo>
                      <a:lnTo>
                        <a:pt x="1959" y="1246"/>
                      </a:lnTo>
                      <a:lnTo>
                        <a:pt x="2042" y="1199"/>
                      </a:lnTo>
                      <a:lnTo>
                        <a:pt x="2125" y="1151"/>
                      </a:lnTo>
                      <a:lnTo>
                        <a:pt x="2185" y="1104"/>
                      </a:lnTo>
                      <a:lnTo>
                        <a:pt x="2244" y="1044"/>
                      </a:lnTo>
                      <a:lnTo>
                        <a:pt x="2303" y="985"/>
                      </a:lnTo>
                      <a:lnTo>
                        <a:pt x="2339" y="914"/>
                      </a:lnTo>
                      <a:lnTo>
                        <a:pt x="2363" y="854"/>
                      </a:lnTo>
                      <a:lnTo>
                        <a:pt x="2387" y="783"/>
                      </a:lnTo>
                      <a:lnTo>
                        <a:pt x="2398" y="712"/>
                      </a:lnTo>
                      <a:lnTo>
                        <a:pt x="2387" y="641"/>
                      </a:lnTo>
                      <a:lnTo>
                        <a:pt x="2363" y="570"/>
                      </a:lnTo>
                      <a:lnTo>
                        <a:pt x="2339" y="498"/>
                      </a:lnTo>
                      <a:lnTo>
                        <a:pt x="2303" y="439"/>
                      </a:lnTo>
                      <a:lnTo>
                        <a:pt x="2244" y="368"/>
                      </a:lnTo>
                      <a:lnTo>
                        <a:pt x="2185" y="320"/>
                      </a:lnTo>
                      <a:lnTo>
                        <a:pt x="2125" y="261"/>
                      </a:lnTo>
                      <a:lnTo>
                        <a:pt x="2042" y="214"/>
                      </a:lnTo>
                      <a:lnTo>
                        <a:pt x="1959" y="166"/>
                      </a:lnTo>
                      <a:lnTo>
                        <a:pt x="1864" y="131"/>
                      </a:lnTo>
                      <a:lnTo>
                        <a:pt x="1769" y="95"/>
                      </a:lnTo>
                      <a:lnTo>
                        <a:pt x="1662" y="59"/>
                      </a:lnTo>
                      <a:lnTo>
                        <a:pt x="1555" y="36"/>
                      </a:lnTo>
                      <a:lnTo>
                        <a:pt x="1437" y="24"/>
                      </a:lnTo>
                      <a:lnTo>
                        <a:pt x="1318" y="0"/>
                      </a:lnTo>
                      <a:lnTo>
                        <a:pt x="1199" y="0"/>
                      </a:lnTo>
                      <a:close/>
                    </a:path>
                  </a:pathLst>
                </a:custGeom>
                <a:solidFill>
                  <a:srgbClr val="00C3C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8" name="Freeform 92"/>
                <p:cNvSpPr>
                  <a:spLocks/>
                </p:cNvSpPr>
                <p:nvPr/>
              </p:nvSpPr>
              <p:spPr bwMode="auto">
                <a:xfrm>
                  <a:off x="1830" y="2261"/>
                  <a:ext cx="2351" cy="1388"/>
                </a:xfrm>
                <a:custGeom>
                  <a:avLst/>
                  <a:gdLst>
                    <a:gd name="T0" fmla="*/ 1056 w 2351"/>
                    <a:gd name="T1" fmla="*/ 0 h 1388"/>
                    <a:gd name="T2" fmla="*/ 819 w 2351"/>
                    <a:gd name="T3" fmla="*/ 35 h 1388"/>
                    <a:gd name="T4" fmla="*/ 617 w 2351"/>
                    <a:gd name="T5" fmla="*/ 95 h 1388"/>
                    <a:gd name="T6" fmla="*/ 427 w 2351"/>
                    <a:gd name="T7" fmla="*/ 166 h 1388"/>
                    <a:gd name="T8" fmla="*/ 273 w 2351"/>
                    <a:gd name="T9" fmla="*/ 261 h 1388"/>
                    <a:gd name="T10" fmla="*/ 142 w 2351"/>
                    <a:gd name="T11" fmla="*/ 368 h 1388"/>
                    <a:gd name="T12" fmla="*/ 59 w 2351"/>
                    <a:gd name="T13" fmla="*/ 486 h 1388"/>
                    <a:gd name="T14" fmla="*/ 12 w 2351"/>
                    <a:gd name="T15" fmla="*/ 629 h 1388"/>
                    <a:gd name="T16" fmla="*/ 12 w 2351"/>
                    <a:gd name="T17" fmla="*/ 759 h 1388"/>
                    <a:gd name="T18" fmla="*/ 59 w 2351"/>
                    <a:gd name="T19" fmla="*/ 902 h 1388"/>
                    <a:gd name="T20" fmla="*/ 142 w 2351"/>
                    <a:gd name="T21" fmla="*/ 1020 h 1388"/>
                    <a:gd name="T22" fmla="*/ 273 w 2351"/>
                    <a:gd name="T23" fmla="*/ 1139 h 1388"/>
                    <a:gd name="T24" fmla="*/ 427 w 2351"/>
                    <a:gd name="T25" fmla="*/ 1222 h 1388"/>
                    <a:gd name="T26" fmla="*/ 617 w 2351"/>
                    <a:gd name="T27" fmla="*/ 1305 h 1388"/>
                    <a:gd name="T28" fmla="*/ 819 w 2351"/>
                    <a:gd name="T29" fmla="*/ 1353 h 1388"/>
                    <a:gd name="T30" fmla="*/ 1056 w 2351"/>
                    <a:gd name="T31" fmla="*/ 1388 h 1388"/>
                    <a:gd name="T32" fmla="*/ 1294 w 2351"/>
                    <a:gd name="T33" fmla="*/ 1388 h 1388"/>
                    <a:gd name="T34" fmla="*/ 1520 w 2351"/>
                    <a:gd name="T35" fmla="*/ 1353 h 1388"/>
                    <a:gd name="T36" fmla="*/ 1733 w 2351"/>
                    <a:gd name="T37" fmla="*/ 1305 h 1388"/>
                    <a:gd name="T38" fmla="*/ 1923 w 2351"/>
                    <a:gd name="T39" fmla="*/ 1222 h 1388"/>
                    <a:gd name="T40" fmla="*/ 2078 w 2351"/>
                    <a:gd name="T41" fmla="*/ 1139 h 1388"/>
                    <a:gd name="T42" fmla="*/ 2196 w 2351"/>
                    <a:gd name="T43" fmla="*/ 1020 h 1388"/>
                    <a:gd name="T44" fmla="*/ 2291 w 2351"/>
                    <a:gd name="T45" fmla="*/ 902 h 1388"/>
                    <a:gd name="T46" fmla="*/ 2339 w 2351"/>
                    <a:gd name="T47" fmla="*/ 759 h 1388"/>
                    <a:gd name="T48" fmla="*/ 2339 w 2351"/>
                    <a:gd name="T49" fmla="*/ 629 h 1388"/>
                    <a:gd name="T50" fmla="*/ 2291 w 2351"/>
                    <a:gd name="T51" fmla="*/ 486 h 1388"/>
                    <a:gd name="T52" fmla="*/ 2196 w 2351"/>
                    <a:gd name="T53" fmla="*/ 368 h 1388"/>
                    <a:gd name="T54" fmla="*/ 2078 w 2351"/>
                    <a:gd name="T55" fmla="*/ 261 h 1388"/>
                    <a:gd name="T56" fmla="*/ 1923 w 2351"/>
                    <a:gd name="T57" fmla="*/ 166 h 1388"/>
                    <a:gd name="T58" fmla="*/ 1733 w 2351"/>
                    <a:gd name="T59" fmla="*/ 95 h 1388"/>
                    <a:gd name="T60" fmla="*/ 1520 w 2351"/>
                    <a:gd name="T61" fmla="*/ 35 h 1388"/>
                    <a:gd name="T62" fmla="*/ 1294 w 2351"/>
                    <a:gd name="T63" fmla="*/ 0 h 138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51"/>
                    <a:gd name="T97" fmla="*/ 0 h 1388"/>
                    <a:gd name="T98" fmla="*/ 2351 w 2351"/>
                    <a:gd name="T99" fmla="*/ 1388 h 138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51" h="1388">
                      <a:moveTo>
                        <a:pt x="1175" y="0"/>
                      </a:moveTo>
                      <a:lnTo>
                        <a:pt x="1056" y="0"/>
                      </a:lnTo>
                      <a:lnTo>
                        <a:pt x="938" y="24"/>
                      </a:lnTo>
                      <a:lnTo>
                        <a:pt x="819" y="35"/>
                      </a:lnTo>
                      <a:lnTo>
                        <a:pt x="724" y="59"/>
                      </a:lnTo>
                      <a:lnTo>
                        <a:pt x="617" y="95"/>
                      </a:lnTo>
                      <a:lnTo>
                        <a:pt x="522" y="130"/>
                      </a:lnTo>
                      <a:lnTo>
                        <a:pt x="427" y="166"/>
                      </a:lnTo>
                      <a:lnTo>
                        <a:pt x="344" y="213"/>
                      </a:lnTo>
                      <a:lnTo>
                        <a:pt x="273" y="261"/>
                      </a:lnTo>
                      <a:lnTo>
                        <a:pt x="201" y="308"/>
                      </a:lnTo>
                      <a:lnTo>
                        <a:pt x="142" y="368"/>
                      </a:lnTo>
                      <a:lnTo>
                        <a:pt x="95" y="427"/>
                      </a:lnTo>
                      <a:lnTo>
                        <a:pt x="59" y="486"/>
                      </a:lnTo>
                      <a:lnTo>
                        <a:pt x="35" y="558"/>
                      </a:lnTo>
                      <a:lnTo>
                        <a:pt x="12" y="629"/>
                      </a:lnTo>
                      <a:lnTo>
                        <a:pt x="0" y="700"/>
                      </a:lnTo>
                      <a:lnTo>
                        <a:pt x="12" y="759"/>
                      </a:lnTo>
                      <a:lnTo>
                        <a:pt x="35" y="842"/>
                      </a:lnTo>
                      <a:lnTo>
                        <a:pt x="59" y="902"/>
                      </a:lnTo>
                      <a:lnTo>
                        <a:pt x="95" y="973"/>
                      </a:lnTo>
                      <a:lnTo>
                        <a:pt x="142" y="1020"/>
                      </a:lnTo>
                      <a:lnTo>
                        <a:pt x="201" y="1080"/>
                      </a:lnTo>
                      <a:lnTo>
                        <a:pt x="273" y="1139"/>
                      </a:lnTo>
                      <a:lnTo>
                        <a:pt x="344" y="1187"/>
                      </a:lnTo>
                      <a:lnTo>
                        <a:pt x="427" y="1222"/>
                      </a:lnTo>
                      <a:lnTo>
                        <a:pt x="522" y="1270"/>
                      </a:lnTo>
                      <a:lnTo>
                        <a:pt x="617" y="1305"/>
                      </a:lnTo>
                      <a:lnTo>
                        <a:pt x="724" y="1329"/>
                      </a:lnTo>
                      <a:lnTo>
                        <a:pt x="819" y="1353"/>
                      </a:lnTo>
                      <a:lnTo>
                        <a:pt x="938" y="1377"/>
                      </a:lnTo>
                      <a:lnTo>
                        <a:pt x="1056" y="1388"/>
                      </a:lnTo>
                      <a:lnTo>
                        <a:pt x="1175" y="1388"/>
                      </a:lnTo>
                      <a:lnTo>
                        <a:pt x="1294" y="1388"/>
                      </a:lnTo>
                      <a:lnTo>
                        <a:pt x="1413" y="1377"/>
                      </a:lnTo>
                      <a:lnTo>
                        <a:pt x="1520" y="1353"/>
                      </a:lnTo>
                      <a:lnTo>
                        <a:pt x="1626" y="1329"/>
                      </a:lnTo>
                      <a:lnTo>
                        <a:pt x="1733" y="1305"/>
                      </a:lnTo>
                      <a:lnTo>
                        <a:pt x="1828" y="1270"/>
                      </a:lnTo>
                      <a:lnTo>
                        <a:pt x="1923" y="1222"/>
                      </a:lnTo>
                      <a:lnTo>
                        <a:pt x="2006" y="1187"/>
                      </a:lnTo>
                      <a:lnTo>
                        <a:pt x="2078" y="1139"/>
                      </a:lnTo>
                      <a:lnTo>
                        <a:pt x="2137" y="1080"/>
                      </a:lnTo>
                      <a:lnTo>
                        <a:pt x="2196" y="1020"/>
                      </a:lnTo>
                      <a:lnTo>
                        <a:pt x="2256" y="973"/>
                      </a:lnTo>
                      <a:lnTo>
                        <a:pt x="2291" y="902"/>
                      </a:lnTo>
                      <a:lnTo>
                        <a:pt x="2315" y="842"/>
                      </a:lnTo>
                      <a:lnTo>
                        <a:pt x="2339" y="759"/>
                      </a:lnTo>
                      <a:lnTo>
                        <a:pt x="2351" y="700"/>
                      </a:lnTo>
                      <a:lnTo>
                        <a:pt x="2339" y="629"/>
                      </a:lnTo>
                      <a:lnTo>
                        <a:pt x="2315" y="558"/>
                      </a:lnTo>
                      <a:lnTo>
                        <a:pt x="2291" y="486"/>
                      </a:lnTo>
                      <a:lnTo>
                        <a:pt x="2256" y="427"/>
                      </a:lnTo>
                      <a:lnTo>
                        <a:pt x="2196" y="368"/>
                      </a:lnTo>
                      <a:lnTo>
                        <a:pt x="2137" y="308"/>
                      </a:lnTo>
                      <a:lnTo>
                        <a:pt x="2078" y="261"/>
                      </a:lnTo>
                      <a:lnTo>
                        <a:pt x="2006" y="213"/>
                      </a:lnTo>
                      <a:lnTo>
                        <a:pt x="1923" y="166"/>
                      </a:lnTo>
                      <a:lnTo>
                        <a:pt x="1828" y="130"/>
                      </a:lnTo>
                      <a:lnTo>
                        <a:pt x="1733" y="95"/>
                      </a:lnTo>
                      <a:lnTo>
                        <a:pt x="1626" y="59"/>
                      </a:lnTo>
                      <a:lnTo>
                        <a:pt x="1520" y="35"/>
                      </a:lnTo>
                      <a:lnTo>
                        <a:pt x="1413" y="24"/>
                      </a:lnTo>
                      <a:lnTo>
                        <a:pt x="1294" y="0"/>
                      </a:lnTo>
                      <a:lnTo>
                        <a:pt x="1175" y="0"/>
                      </a:lnTo>
                      <a:close/>
                    </a:path>
                  </a:pathLst>
                </a:custGeom>
                <a:solidFill>
                  <a:srgbClr val="00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9" name="Freeform 93"/>
                <p:cNvSpPr>
                  <a:spLocks/>
                </p:cNvSpPr>
                <p:nvPr/>
              </p:nvSpPr>
              <p:spPr bwMode="auto">
                <a:xfrm>
                  <a:off x="1853" y="2273"/>
                  <a:ext cx="2304" cy="1365"/>
                </a:xfrm>
                <a:custGeom>
                  <a:avLst/>
                  <a:gdLst>
                    <a:gd name="T0" fmla="*/ 1033 w 2304"/>
                    <a:gd name="T1" fmla="*/ 0 h 1365"/>
                    <a:gd name="T2" fmla="*/ 808 w 2304"/>
                    <a:gd name="T3" fmla="*/ 35 h 1365"/>
                    <a:gd name="T4" fmla="*/ 606 w 2304"/>
                    <a:gd name="T5" fmla="*/ 83 h 1365"/>
                    <a:gd name="T6" fmla="*/ 428 w 2304"/>
                    <a:gd name="T7" fmla="*/ 166 h 1365"/>
                    <a:gd name="T8" fmla="*/ 273 w 2304"/>
                    <a:gd name="T9" fmla="*/ 249 h 1365"/>
                    <a:gd name="T10" fmla="*/ 143 w 2304"/>
                    <a:gd name="T11" fmla="*/ 356 h 1365"/>
                    <a:gd name="T12" fmla="*/ 60 w 2304"/>
                    <a:gd name="T13" fmla="*/ 474 h 1365"/>
                    <a:gd name="T14" fmla="*/ 12 w 2304"/>
                    <a:gd name="T15" fmla="*/ 617 h 1365"/>
                    <a:gd name="T16" fmla="*/ 12 w 2304"/>
                    <a:gd name="T17" fmla="*/ 747 h 1365"/>
                    <a:gd name="T18" fmla="*/ 60 w 2304"/>
                    <a:gd name="T19" fmla="*/ 890 h 1365"/>
                    <a:gd name="T20" fmla="*/ 143 w 2304"/>
                    <a:gd name="T21" fmla="*/ 1008 h 1365"/>
                    <a:gd name="T22" fmla="*/ 273 w 2304"/>
                    <a:gd name="T23" fmla="*/ 1115 h 1365"/>
                    <a:gd name="T24" fmla="*/ 428 w 2304"/>
                    <a:gd name="T25" fmla="*/ 1210 h 1365"/>
                    <a:gd name="T26" fmla="*/ 606 w 2304"/>
                    <a:gd name="T27" fmla="*/ 1281 h 1365"/>
                    <a:gd name="T28" fmla="*/ 808 w 2304"/>
                    <a:gd name="T29" fmla="*/ 1329 h 1365"/>
                    <a:gd name="T30" fmla="*/ 1033 w 2304"/>
                    <a:gd name="T31" fmla="*/ 1365 h 1365"/>
                    <a:gd name="T32" fmla="*/ 1271 w 2304"/>
                    <a:gd name="T33" fmla="*/ 1365 h 1365"/>
                    <a:gd name="T34" fmla="*/ 1485 w 2304"/>
                    <a:gd name="T35" fmla="*/ 1329 h 1365"/>
                    <a:gd name="T36" fmla="*/ 1698 w 2304"/>
                    <a:gd name="T37" fmla="*/ 1281 h 1365"/>
                    <a:gd name="T38" fmla="*/ 1877 w 2304"/>
                    <a:gd name="T39" fmla="*/ 1210 h 1365"/>
                    <a:gd name="T40" fmla="*/ 2031 w 2304"/>
                    <a:gd name="T41" fmla="*/ 1115 h 1365"/>
                    <a:gd name="T42" fmla="*/ 2150 w 2304"/>
                    <a:gd name="T43" fmla="*/ 1008 h 1365"/>
                    <a:gd name="T44" fmla="*/ 2245 w 2304"/>
                    <a:gd name="T45" fmla="*/ 890 h 1365"/>
                    <a:gd name="T46" fmla="*/ 2292 w 2304"/>
                    <a:gd name="T47" fmla="*/ 747 h 1365"/>
                    <a:gd name="T48" fmla="*/ 2292 w 2304"/>
                    <a:gd name="T49" fmla="*/ 617 h 1365"/>
                    <a:gd name="T50" fmla="*/ 2245 w 2304"/>
                    <a:gd name="T51" fmla="*/ 474 h 1365"/>
                    <a:gd name="T52" fmla="*/ 2150 w 2304"/>
                    <a:gd name="T53" fmla="*/ 356 h 1365"/>
                    <a:gd name="T54" fmla="*/ 2031 w 2304"/>
                    <a:gd name="T55" fmla="*/ 249 h 1365"/>
                    <a:gd name="T56" fmla="*/ 1877 w 2304"/>
                    <a:gd name="T57" fmla="*/ 166 h 1365"/>
                    <a:gd name="T58" fmla="*/ 1698 w 2304"/>
                    <a:gd name="T59" fmla="*/ 83 h 1365"/>
                    <a:gd name="T60" fmla="*/ 1485 w 2304"/>
                    <a:gd name="T61" fmla="*/ 35 h 1365"/>
                    <a:gd name="T62" fmla="*/ 1271 w 2304"/>
                    <a:gd name="T63" fmla="*/ 0 h 1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04"/>
                    <a:gd name="T97" fmla="*/ 0 h 1365"/>
                    <a:gd name="T98" fmla="*/ 2304 w 2304"/>
                    <a:gd name="T99" fmla="*/ 1365 h 1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04" h="1365">
                      <a:moveTo>
                        <a:pt x="1152" y="0"/>
                      </a:moveTo>
                      <a:lnTo>
                        <a:pt x="1033" y="0"/>
                      </a:lnTo>
                      <a:lnTo>
                        <a:pt x="915" y="23"/>
                      </a:lnTo>
                      <a:lnTo>
                        <a:pt x="808" y="35"/>
                      </a:lnTo>
                      <a:lnTo>
                        <a:pt x="713" y="59"/>
                      </a:lnTo>
                      <a:lnTo>
                        <a:pt x="606" y="83"/>
                      </a:lnTo>
                      <a:lnTo>
                        <a:pt x="511" y="118"/>
                      </a:lnTo>
                      <a:lnTo>
                        <a:pt x="428" y="166"/>
                      </a:lnTo>
                      <a:lnTo>
                        <a:pt x="345" y="201"/>
                      </a:lnTo>
                      <a:lnTo>
                        <a:pt x="273" y="249"/>
                      </a:lnTo>
                      <a:lnTo>
                        <a:pt x="202" y="308"/>
                      </a:lnTo>
                      <a:lnTo>
                        <a:pt x="143" y="356"/>
                      </a:lnTo>
                      <a:lnTo>
                        <a:pt x="95" y="427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17"/>
                      </a:lnTo>
                      <a:lnTo>
                        <a:pt x="0" y="688"/>
                      </a:lnTo>
                      <a:lnTo>
                        <a:pt x="12" y="747"/>
                      </a:lnTo>
                      <a:lnTo>
                        <a:pt x="36" y="819"/>
                      </a:lnTo>
                      <a:lnTo>
                        <a:pt x="60" y="890"/>
                      </a:lnTo>
                      <a:lnTo>
                        <a:pt x="95" y="949"/>
                      </a:lnTo>
                      <a:lnTo>
                        <a:pt x="143" y="1008"/>
                      </a:lnTo>
                      <a:lnTo>
                        <a:pt x="202" y="1056"/>
                      </a:lnTo>
                      <a:lnTo>
                        <a:pt x="273" y="1115"/>
                      </a:lnTo>
                      <a:lnTo>
                        <a:pt x="345" y="1163"/>
                      </a:lnTo>
                      <a:lnTo>
                        <a:pt x="428" y="1210"/>
                      </a:lnTo>
                      <a:lnTo>
                        <a:pt x="511" y="1258"/>
                      </a:lnTo>
                      <a:lnTo>
                        <a:pt x="606" y="1281"/>
                      </a:lnTo>
                      <a:lnTo>
                        <a:pt x="713" y="1305"/>
                      </a:lnTo>
                      <a:lnTo>
                        <a:pt x="808" y="1329"/>
                      </a:lnTo>
                      <a:lnTo>
                        <a:pt x="915" y="1353"/>
                      </a:lnTo>
                      <a:lnTo>
                        <a:pt x="1033" y="1365"/>
                      </a:lnTo>
                      <a:lnTo>
                        <a:pt x="1152" y="1365"/>
                      </a:lnTo>
                      <a:lnTo>
                        <a:pt x="1271" y="1365"/>
                      </a:lnTo>
                      <a:lnTo>
                        <a:pt x="1378" y="1353"/>
                      </a:lnTo>
                      <a:lnTo>
                        <a:pt x="1485" y="1329"/>
                      </a:lnTo>
                      <a:lnTo>
                        <a:pt x="1603" y="1305"/>
                      </a:lnTo>
                      <a:lnTo>
                        <a:pt x="1698" y="1281"/>
                      </a:lnTo>
                      <a:lnTo>
                        <a:pt x="1793" y="1258"/>
                      </a:lnTo>
                      <a:lnTo>
                        <a:pt x="1877" y="1210"/>
                      </a:lnTo>
                      <a:lnTo>
                        <a:pt x="1960" y="1163"/>
                      </a:lnTo>
                      <a:lnTo>
                        <a:pt x="2031" y="1115"/>
                      </a:lnTo>
                      <a:lnTo>
                        <a:pt x="2102" y="1056"/>
                      </a:lnTo>
                      <a:lnTo>
                        <a:pt x="2150" y="1008"/>
                      </a:lnTo>
                      <a:lnTo>
                        <a:pt x="2209" y="949"/>
                      </a:lnTo>
                      <a:lnTo>
                        <a:pt x="2245" y="890"/>
                      </a:lnTo>
                      <a:lnTo>
                        <a:pt x="2268" y="819"/>
                      </a:lnTo>
                      <a:lnTo>
                        <a:pt x="2292" y="747"/>
                      </a:lnTo>
                      <a:lnTo>
                        <a:pt x="2304" y="688"/>
                      </a:lnTo>
                      <a:lnTo>
                        <a:pt x="2292" y="617"/>
                      </a:lnTo>
                      <a:lnTo>
                        <a:pt x="2268" y="546"/>
                      </a:lnTo>
                      <a:lnTo>
                        <a:pt x="2245" y="474"/>
                      </a:lnTo>
                      <a:lnTo>
                        <a:pt x="2209" y="427"/>
                      </a:lnTo>
                      <a:lnTo>
                        <a:pt x="2150" y="356"/>
                      </a:lnTo>
                      <a:lnTo>
                        <a:pt x="2102" y="308"/>
                      </a:lnTo>
                      <a:lnTo>
                        <a:pt x="2031" y="249"/>
                      </a:lnTo>
                      <a:lnTo>
                        <a:pt x="1960" y="201"/>
                      </a:lnTo>
                      <a:lnTo>
                        <a:pt x="1877" y="166"/>
                      </a:lnTo>
                      <a:lnTo>
                        <a:pt x="1793" y="118"/>
                      </a:lnTo>
                      <a:lnTo>
                        <a:pt x="1698" y="83"/>
                      </a:lnTo>
                      <a:lnTo>
                        <a:pt x="1603" y="59"/>
                      </a:lnTo>
                      <a:lnTo>
                        <a:pt x="1485" y="35"/>
                      </a:lnTo>
                      <a:lnTo>
                        <a:pt x="1378" y="23"/>
                      </a:lnTo>
                      <a:lnTo>
                        <a:pt x="1271" y="0"/>
                      </a:lnTo>
                      <a:lnTo>
                        <a:pt x="1152" y="0"/>
                      </a:lnTo>
                      <a:close/>
                    </a:path>
                  </a:pathLst>
                </a:custGeom>
                <a:solidFill>
                  <a:srgbClr val="00C1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0" name="Freeform 94"/>
                <p:cNvSpPr>
                  <a:spLocks/>
                </p:cNvSpPr>
                <p:nvPr/>
              </p:nvSpPr>
              <p:spPr bwMode="auto">
                <a:xfrm>
                  <a:off x="1877" y="2285"/>
                  <a:ext cx="2256" cy="1341"/>
                </a:xfrm>
                <a:custGeom>
                  <a:avLst/>
                  <a:gdLst>
                    <a:gd name="T0" fmla="*/ 1009 w 2256"/>
                    <a:gd name="T1" fmla="*/ 0 h 1341"/>
                    <a:gd name="T2" fmla="*/ 796 w 2256"/>
                    <a:gd name="T3" fmla="*/ 35 h 1341"/>
                    <a:gd name="T4" fmla="*/ 594 w 2256"/>
                    <a:gd name="T5" fmla="*/ 83 h 1341"/>
                    <a:gd name="T6" fmla="*/ 416 w 2256"/>
                    <a:gd name="T7" fmla="*/ 154 h 1341"/>
                    <a:gd name="T8" fmla="*/ 261 w 2256"/>
                    <a:gd name="T9" fmla="*/ 249 h 1341"/>
                    <a:gd name="T10" fmla="*/ 143 w 2256"/>
                    <a:gd name="T11" fmla="*/ 356 h 1341"/>
                    <a:gd name="T12" fmla="*/ 60 w 2256"/>
                    <a:gd name="T13" fmla="*/ 474 h 1341"/>
                    <a:gd name="T14" fmla="*/ 12 w 2256"/>
                    <a:gd name="T15" fmla="*/ 605 h 1341"/>
                    <a:gd name="T16" fmla="*/ 12 w 2256"/>
                    <a:gd name="T17" fmla="*/ 735 h 1341"/>
                    <a:gd name="T18" fmla="*/ 60 w 2256"/>
                    <a:gd name="T19" fmla="*/ 878 h 1341"/>
                    <a:gd name="T20" fmla="*/ 143 w 2256"/>
                    <a:gd name="T21" fmla="*/ 985 h 1341"/>
                    <a:gd name="T22" fmla="*/ 261 w 2256"/>
                    <a:gd name="T23" fmla="*/ 1091 h 1341"/>
                    <a:gd name="T24" fmla="*/ 416 w 2256"/>
                    <a:gd name="T25" fmla="*/ 1186 h 1341"/>
                    <a:gd name="T26" fmla="*/ 594 w 2256"/>
                    <a:gd name="T27" fmla="*/ 1258 h 1341"/>
                    <a:gd name="T28" fmla="*/ 796 w 2256"/>
                    <a:gd name="T29" fmla="*/ 1305 h 1341"/>
                    <a:gd name="T30" fmla="*/ 1009 w 2256"/>
                    <a:gd name="T31" fmla="*/ 1341 h 1341"/>
                    <a:gd name="T32" fmla="*/ 1247 w 2256"/>
                    <a:gd name="T33" fmla="*/ 1341 h 1341"/>
                    <a:gd name="T34" fmla="*/ 1461 w 2256"/>
                    <a:gd name="T35" fmla="*/ 1305 h 1341"/>
                    <a:gd name="T36" fmla="*/ 1663 w 2256"/>
                    <a:gd name="T37" fmla="*/ 1258 h 1341"/>
                    <a:gd name="T38" fmla="*/ 1841 w 2256"/>
                    <a:gd name="T39" fmla="*/ 1186 h 1341"/>
                    <a:gd name="T40" fmla="*/ 1995 w 2256"/>
                    <a:gd name="T41" fmla="*/ 1091 h 1341"/>
                    <a:gd name="T42" fmla="*/ 2114 w 2256"/>
                    <a:gd name="T43" fmla="*/ 985 h 1341"/>
                    <a:gd name="T44" fmla="*/ 2197 w 2256"/>
                    <a:gd name="T45" fmla="*/ 878 h 1341"/>
                    <a:gd name="T46" fmla="*/ 2244 w 2256"/>
                    <a:gd name="T47" fmla="*/ 735 h 1341"/>
                    <a:gd name="T48" fmla="*/ 2244 w 2256"/>
                    <a:gd name="T49" fmla="*/ 605 h 1341"/>
                    <a:gd name="T50" fmla="*/ 2197 w 2256"/>
                    <a:gd name="T51" fmla="*/ 474 h 1341"/>
                    <a:gd name="T52" fmla="*/ 2114 w 2256"/>
                    <a:gd name="T53" fmla="*/ 356 h 1341"/>
                    <a:gd name="T54" fmla="*/ 1995 w 2256"/>
                    <a:gd name="T55" fmla="*/ 249 h 1341"/>
                    <a:gd name="T56" fmla="*/ 1841 w 2256"/>
                    <a:gd name="T57" fmla="*/ 154 h 1341"/>
                    <a:gd name="T58" fmla="*/ 1663 w 2256"/>
                    <a:gd name="T59" fmla="*/ 83 h 1341"/>
                    <a:gd name="T60" fmla="*/ 1461 w 2256"/>
                    <a:gd name="T61" fmla="*/ 35 h 1341"/>
                    <a:gd name="T62" fmla="*/ 1247 w 2256"/>
                    <a:gd name="T63" fmla="*/ 0 h 13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56"/>
                    <a:gd name="T97" fmla="*/ 0 h 1341"/>
                    <a:gd name="T98" fmla="*/ 2256 w 2256"/>
                    <a:gd name="T99" fmla="*/ 1341 h 134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56" h="1341">
                      <a:moveTo>
                        <a:pt x="1128" y="0"/>
                      </a:moveTo>
                      <a:lnTo>
                        <a:pt x="1009" y="0"/>
                      </a:lnTo>
                      <a:lnTo>
                        <a:pt x="903" y="23"/>
                      </a:lnTo>
                      <a:lnTo>
                        <a:pt x="796" y="35"/>
                      </a:lnTo>
                      <a:lnTo>
                        <a:pt x="689" y="59"/>
                      </a:lnTo>
                      <a:lnTo>
                        <a:pt x="594" y="83"/>
                      </a:lnTo>
                      <a:lnTo>
                        <a:pt x="499" y="118"/>
                      </a:lnTo>
                      <a:lnTo>
                        <a:pt x="416" y="154"/>
                      </a:lnTo>
                      <a:lnTo>
                        <a:pt x="333" y="201"/>
                      </a:lnTo>
                      <a:lnTo>
                        <a:pt x="261" y="249"/>
                      </a:lnTo>
                      <a:lnTo>
                        <a:pt x="190" y="296"/>
                      </a:lnTo>
                      <a:lnTo>
                        <a:pt x="143" y="356"/>
                      </a:lnTo>
                      <a:lnTo>
                        <a:pt x="95" y="415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05"/>
                      </a:lnTo>
                      <a:lnTo>
                        <a:pt x="0" y="676"/>
                      </a:lnTo>
                      <a:lnTo>
                        <a:pt x="12" y="735"/>
                      </a:lnTo>
                      <a:lnTo>
                        <a:pt x="36" y="807"/>
                      </a:lnTo>
                      <a:lnTo>
                        <a:pt x="60" y="878"/>
                      </a:lnTo>
                      <a:lnTo>
                        <a:pt x="95" y="937"/>
                      </a:lnTo>
                      <a:lnTo>
                        <a:pt x="143" y="985"/>
                      </a:lnTo>
                      <a:lnTo>
                        <a:pt x="190" y="1044"/>
                      </a:lnTo>
                      <a:lnTo>
                        <a:pt x="261" y="1091"/>
                      </a:lnTo>
                      <a:lnTo>
                        <a:pt x="333" y="1139"/>
                      </a:lnTo>
                      <a:lnTo>
                        <a:pt x="416" y="1186"/>
                      </a:lnTo>
                      <a:lnTo>
                        <a:pt x="499" y="1234"/>
                      </a:lnTo>
                      <a:lnTo>
                        <a:pt x="594" y="1258"/>
                      </a:lnTo>
                      <a:lnTo>
                        <a:pt x="689" y="1281"/>
                      </a:lnTo>
                      <a:lnTo>
                        <a:pt x="796" y="1305"/>
                      </a:lnTo>
                      <a:lnTo>
                        <a:pt x="903" y="1329"/>
                      </a:lnTo>
                      <a:lnTo>
                        <a:pt x="1009" y="1341"/>
                      </a:lnTo>
                      <a:lnTo>
                        <a:pt x="1128" y="1341"/>
                      </a:lnTo>
                      <a:lnTo>
                        <a:pt x="1247" y="1341"/>
                      </a:lnTo>
                      <a:lnTo>
                        <a:pt x="1354" y="1329"/>
                      </a:lnTo>
                      <a:lnTo>
                        <a:pt x="1461" y="1305"/>
                      </a:lnTo>
                      <a:lnTo>
                        <a:pt x="1568" y="1281"/>
                      </a:lnTo>
                      <a:lnTo>
                        <a:pt x="1663" y="1258"/>
                      </a:lnTo>
                      <a:lnTo>
                        <a:pt x="1758" y="1234"/>
                      </a:lnTo>
                      <a:lnTo>
                        <a:pt x="1841" y="1186"/>
                      </a:lnTo>
                      <a:lnTo>
                        <a:pt x="1924" y="1139"/>
                      </a:lnTo>
                      <a:lnTo>
                        <a:pt x="1995" y="1091"/>
                      </a:lnTo>
                      <a:lnTo>
                        <a:pt x="2054" y="1044"/>
                      </a:lnTo>
                      <a:lnTo>
                        <a:pt x="2114" y="985"/>
                      </a:lnTo>
                      <a:lnTo>
                        <a:pt x="2161" y="937"/>
                      </a:lnTo>
                      <a:lnTo>
                        <a:pt x="2197" y="878"/>
                      </a:lnTo>
                      <a:lnTo>
                        <a:pt x="2221" y="807"/>
                      </a:lnTo>
                      <a:lnTo>
                        <a:pt x="2244" y="735"/>
                      </a:lnTo>
                      <a:lnTo>
                        <a:pt x="2256" y="676"/>
                      </a:lnTo>
                      <a:lnTo>
                        <a:pt x="2244" y="605"/>
                      </a:lnTo>
                      <a:lnTo>
                        <a:pt x="2221" y="546"/>
                      </a:lnTo>
                      <a:lnTo>
                        <a:pt x="2197" y="474"/>
                      </a:lnTo>
                      <a:lnTo>
                        <a:pt x="2161" y="415"/>
                      </a:lnTo>
                      <a:lnTo>
                        <a:pt x="2114" y="356"/>
                      </a:lnTo>
                      <a:lnTo>
                        <a:pt x="2054" y="296"/>
                      </a:lnTo>
                      <a:lnTo>
                        <a:pt x="1995" y="249"/>
                      </a:lnTo>
                      <a:lnTo>
                        <a:pt x="1924" y="201"/>
                      </a:lnTo>
                      <a:lnTo>
                        <a:pt x="1841" y="154"/>
                      </a:lnTo>
                      <a:lnTo>
                        <a:pt x="1758" y="118"/>
                      </a:lnTo>
                      <a:lnTo>
                        <a:pt x="1663" y="83"/>
                      </a:lnTo>
                      <a:lnTo>
                        <a:pt x="1568" y="59"/>
                      </a:lnTo>
                      <a:lnTo>
                        <a:pt x="1461" y="35"/>
                      </a:lnTo>
                      <a:lnTo>
                        <a:pt x="1354" y="23"/>
                      </a:lnTo>
                      <a:lnTo>
                        <a:pt x="1247" y="0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1" name="Freeform 95"/>
                <p:cNvSpPr>
                  <a:spLocks/>
                </p:cNvSpPr>
                <p:nvPr/>
              </p:nvSpPr>
              <p:spPr bwMode="auto">
                <a:xfrm>
                  <a:off x="1901" y="2296"/>
                  <a:ext cx="2208" cy="1318"/>
                </a:xfrm>
                <a:custGeom>
                  <a:avLst/>
                  <a:gdLst>
                    <a:gd name="T0" fmla="*/ 997 w 2208"/>
                    <a:gd name="T1" fmla="*/ 0 h 1318"/>
                    <a:gd name="T2" fmla="*/ 772 w 2208"/>
                    <a:gd name="T3" fmla="*/ 36 h 1318"/>
                    <a:gd name="T4" fmla="*/ 582 w 2208"/>
                    <a:gd name="T5" fmla="*/ 84 h 1318"/>
                    <a:gd name="T6" fmla="*/ 404 w 2208"/>
                    <a:gd name="T7" fmla="*/ 155 h 1318"/>
                    <a:gd name="T8" fmla="*/ 261 w 2208"/>
                    <a:gd name="T9" fmla="*/ 238 h 1318"/>
                    <a:gd name="T10" fmla="*/ 142 w 2208"/>
                    <a:gd name="T11" fmla="*/ 345 h 1318"/>
                    <a:gd name="T12" fmla="*/ 59 w 2208"/>
                    <a:gd name="T13" fmla="*/ 463 h 1318"/>
                    <a:gd name="T14" fmla="*/ 12 w 2208"/>
                    <a:gd name="T15" fmla="*/ 594 h 1318"/>
                    <a:gd name="T16" fmla="*/ 12 w 2208"/>
                    <a:gd name="T17" fmla="*/ 724 h 1318"/>
                    <a:gd name="T18" fmla="*/ 59 w 2208"/>
                    <a:gd name="T19" fmla="*/ 855 h 1318"/>
                    <a:gd name="T20" fmla="*/ 142 w 2208"/>
                    <a:gd name="T21" fmla="*/ 974 h 1318"/>
                    <a:gd name="T22" fmla="*/ 261 w 2208"/>
                    <a:gd name="T23" fmla="*/ 1080 h 1318"/>
                    <a:gd name="T24" fmla="*/ 404 w 2208"/>
                    <a:gd name="T25" fmla="*/ 1164 h 1318"/>
                    <a:gd name="T26" fmla="*/ 582 w 2208"/>
                    <a:gd name="T27" fmla="*/ 1235 h 1318"/>
                    <a:gd name="T28" fmla="*/ 772 w 2208"/>
                    <a:gd name="T29" fmla="*/ 1294 h 1318"/>
                    <a:gd name="T30" fmla="*/ 997 w 2208"/>
                    <a:gd name="T31" fmla="*/ 1318 h 1318"/>
                    <a:gd name="T32" fmla="*/ 1223 w 2208"/>
                    <a:gd name="T33" fmla="*/ 1318 h 1318"/>
                    <a:gd name="T34" fmla="*/ 1425 w 2208"/>
                    <a:gd name="T35" fmla="*/ 1294 h 1318"/>
                    <a:gd name="T36" fmla="*/ 1627 w 2208"/>
                    <a:gd name="T37" fmla="*/ 1235 h 1318"/>
                    <a:gd name="T38" fmla="*/ 1805 w 2208"/>
                    <a:gd name="T39" fmla="*/ 1164 h 1318"/>
                    <a:gd name="T40" fmla="*/ 1947 w 2208"/>
                    <a:gd name="T41" fmla="*/ 1080 h 1318"/>
                    <a:gd name="T42" fmla="*/ 2066 w 2208"/>
                    <a:gd name="T43" fmla="*/ 974 h 1318"/>
                    <a:gd name="T44" fmla="*/ 2149 w 2208"/>
                    <a:gd name="T45" fmla="*/ 855 h 1318"/>
                    <a:gd name="T46" fmla="*/ 2197 w 2208"/>
                    <a:gd name="T47" fmla="*/ 724 h 1318"/>
                    <a:gd name="T48" fmla="*/ 2197 w 2208"/>
                    <a:gd name="T49" fmla="*/ 594 h 1318"/>
                    <a:gd name="T50" fmla="*/ 2149 w 2208"/>
                    <a:gd name="T51" fmla="*/ 463 h 1318"/>
                    <a:gd name="T52" fmla="*/ 2066 w 2208"/>
                    <a:gd name="T53" fmla="*/ 345 h 1318"/>
                    <a:gd name="T54" fmla="*/ 1947 w 2208"/>
                    <a:gd name="T55" fmla="*/ 238 h 1318"/>
                    <a:gd name="T56" fmla="*/ 1805 w 2208"/>
                    <a:gd name="T57" fmla="*/ 155 h 1318"/>
                    <a:gd name="T58" fmla="*/ 1627 w 2208"/>
                    <a:gd name="T59" fmla="*/ 84 h 1318"/>
                    <a:gd name="T60" fmla="*/ 1425 w 2208"/>
                    <a:gd name="T61" fmla="*/ 36 h 1318"/>
                    <a:gd name="T62" fmla="*/ 1223 w 2208"/>
                    <a:gd name="T63" fmla="*/ 0 h 131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08"/>
                    <a:gd name="T97" fmla="*/ 0 h 1318"/>
                    <a:gd name="T98" fmla="*/ 2208 w 2208"/>
                    <a:gd name="T99" fmla="*/ 1318 h 131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08" h="1318">
                      <a:moveTo>
                        <a:pt x="1104" y="0"/>
                      </a:moveTo>
                      <a:lnTo>
                        <a:pt x="997" y="0"/>
                      </a:lnTo>
                      <a:lnTo>
                        <a:pt x="879" y="24"/>
                      </a:lnTo>
                      <a:lnTo>
                        <a:pt x="772" y="36"/>
                      </a:lnTo>
                      <a:lnTo>
                        <a:pt x="677" y="60"/>
                      </a:lnTo>
                      <a:lnTo>
                        <a:pt x="582" y="84"/>
                      </a:lnTo>
                      <a:lnTo>
                        <a:pt x="487" y="119"/>
                      </a:lnTo>
                      <a:lnTo>
                        <a:pt x="404" y="155"/>
                      </a:lnTo>
                      <a:lnTo>
                        <a:pt x="332" y="202"/>
                      </a:lnTo>
                      <a:lnTo>
                        <a:pt x="261" y="238"/>
                      </a:lnTo>
                      <a:lnTo>
                        <a:pt x="190" y="297"/>
                      </a:lnTo>
                      <a:lnTo>
                        <a:pt x="142" y="345"/>
                      </a:lnTo>
                      <a:lnTo>
                        <a:pt x="95" y="416"/>
                      </a:lnTo>
                      <a:lnTo>
                        <a:pt x="59" y="463"/>
                      </a:lnTo>
                      <a:lnTo>
                        <a:pt x="36" y="535"/>
                      </a:lnTo>
                      <a:lnTo>
                        <a:pt x="12" y="594"/>
                      </a:lnTo>
                      <a:lnTo>
                        <a:pt x="0" y="665"/>
                      </a:lnTo>
                      <a:lnTo>
                        <a:pt x="12" y="724"/>
                      </a:lnTo>
                      <a:lnTo>
                        <a:pt x="36" y="796"/>
                      </a:lnTo>
                      <a:lnTo>
                        <a:pt x="59" y="855"/>
                      </a:lnTo>
                      <a:lnTo>
                        <a:pt x="95" y="914"/>
                      </a:lnTo>
                      <a:lnTo>
                        <a:pt x="142" y="974"/>
                      </a:lnTo>
                      <a:lnTo>
                        <a:pt x="190" y="1021"/>
                      </a:lnTo>
                      <a:lnTo>
                        <a:pt x="261" y="1080"/>
                      </a:lnTo>
                      <a:lnTo>
                        <a:pt x="332" y="1116"/>
                      </a:lnTo>
                      <a:lnTo>
                        <a:pt x="404" y="1164"/>
                      </a:lnTo>
                      <a:lnTo>
                        <a:pt x="487" y="1211"/>
                      </a:lnTo>
                      <a:lnTo>
                        <a:pt x="582" y="1235"/>
                      </a:lnTo>
                      <a:lnTo>
                        <a:pt x="677" y="1258"/>
                      </a:lnTo>
                      <a:lnTo>
                        <a:pt x="772" y="1294"/>
                      </a:lnTo>
                      <a:lnTo>
                        <a:pt x="879" y="1306"/>
                      </a:lnTo>
                      <a:lnTo>
                        <a:pt x="997" y="1318"/>
                      </a:lnTo>
                      <a:lnTo>
                        <a:pt x="1104" y="1318"/>
                      </a:lnTo>
                      <a:lnTo>
                        <a:pt x="1223" y="1318"/>
                      </a:lnTo>
                      <a:lnTo>
                        <a:pt x="1330" y="1306"/>
                      </a:lnTo>
                      <a:lnTo>
                        <a:pt x="1425" y="1294"/>
                      </a:lnTo>
                      <a:lnTo>
                        <a:pt x="1532" y="1258"/>
                      </a:lnTo>
                      <a:lnTo>
                        <a:pt x="1627" y="1235"/>
                      </a:lnTo>
                      <a:lnTo>
                        <a:pt x="1722" y="1211"/>
                      </a:lnTo>
                      <a:lnTo>
                        <a:pt x="1805" y="1164"/>
                      </a:lnTo>
                      <a:lnTo>
                        <a:pt x="1888" y="1116"/>
                      </a:lnTo>
                      <a:lnTo>
                        <a:pt x="1947" y="1080"/>
                      </a:lnTo>
                      <a:lnTo>
                        <a:pt x="2018" y="1021"/>
                      </a:lnTo>
                      <a:lnTo>
                        <a:pt x="2066" y="974"/>
                      </a:lnTo>
                      <a:lnTo>
                        <a:pt x="2113" y="914"/>
                      </a:lnTo>
                      <a:lnTo>
                        <a:pt x="2149" y="855"/>
                      </a:lnTo>
                      <a:lnTo>
                        <a:pt x="2185" y="796"/>
                      </a:lnTo>
                      <a:lnTo>
                        <a:pt x="2197" y="724"/>
                      </a:lnTo>
                      <a:lnTo>
                        <a:pt x="2208" y="665"/>
                      </a:lnTo>
                      <a:lnTo>
                        <a:pt x="2197" y="594"/>
                      </a:lnTo>
                      <a:lnTo>
                        <a:pt x="2185" y="535"/>
                      </a:lnTo>
                      <a:lnTo>
                        <a:pt x="2149" y="463"/>
                      </a:lnTo>
                      <a:lnTo>
                        <a:pt x="2113" y="416"/>
                      </a:lnTo>
                      <a:lnTo>
                        <a:pt x="2066" y="345"/>
                      </a:lnTo>
                      <a:lnTo>
                        <a:pt x="2018" y="297"/>
                      </a:lnTo>
                      <a:lnTo>
                        <a:pt x="1947" y="238"/>
                      </a:lnTo>
                      <a:lnTo>
                        <a:pt x="1888" y="202"/>
                      </a:lnTo>
                      <a:lnTo>
                        <a:pt x="1805" y="155"/>
                      </a:lnTo>
                      <a:lnTo>
                        <a:pt x="1722" y="119"/>
                      </a:lnTo>
                      <a:lnTo>
                        <a:pt x="1627" y="84"/>
                      </a:lnTo>
                      <a:lnTo>
                        <a:pt x="1532" y="60"/>
                      </a:lnTo>
                      <a:lnTo>
                        <a:pt x="1425" y="36"/>
                      </a:lnTo>
                      <a:lnTo>
                        <a:pt x="1330" y="24"/>
                      </a:lnTo>
                      <a:lnTo>
                        <a:pt x="1223" y="0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00BEB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2" name="Freeform 96"/>
                <p:cNvSpPr>
                  <a:spLocks/>
                </p:cNvSpPr>
                <p:nvPr/>
              </p:nvSpPr>
              <p:spPr bwMode="auto">
                <a:xfrm>
                  <a:off x="1925" y="2320"/>
                  <a:ext cx="2161" cy="1270"/>
                </a:xfrm>
                <a:custGeom>
                  <a:avLst/>
                  <a:gdLst>
                    <a:gd name="T0" fmla="*/ 973 w 2161"/>
                    <a:gd name="T1" fmla="*/ 0 h 1270"/>
                    <a:gd name="T2" fmla="*/ 760 w 2161"/>
                    <a:gd name="T3" fmla="*/ 36 h 1270"/>
                    <a:gd name="T4" fmla="*/ 570 w 2161"/>
                    <a:gd name="T5" fmla="*/ 83 h 1270"/>
                    <a:gd name="T6" fmla="*/ 403 w 2161"/>
                    <a:gd name="T7" fmla="*/ 154 h 1270"/>
                    <a:gd name="T8" fmla="*/ 249 w 2161"/>
                    <a:gd name="T9" fmla="*/ 238 h 1270"/>
                    <a:gd name="T10" fmla="*/ 130 w 2161"/>
                    <a:gd name="T11" fmla="*/ 332 h 1270"/>
                    <a:gd name="T12" fmla="*/ 59 w 2161"/>
                    <a:gd name="T13" fmla="*/ 451 h 1270"/>
                    <a:gd name="T14" fmla="*/ 12 w 2161"/>
                    <a:gd name="T15" fmla="*/ 570 h 1270"/>
                    <a:gd name="T16" fmla="*/ 12 w 2161"/>
                    <a:gd name="T17" fmla="*/ 700 h 1270"/>
                    <a:gd name="T18" fmla="*/ 59 w 2161"/>
                    <a:gd name="T19" fmla="*/ 831 h 1270"/>
                    <a:gd name="T20" fmla="*/ 130 w 2161"/>
                    <a:gd name="T21" fmla="*/ 938 h 1270"/>
                    <a:gd name="T22" fmla="*/ 249 w 2161"/>
                    <a:gd name="T23" fmla="*/ 1045 h 1270"/>
                    <a:gd name="T24" fmla="*/ 403 w 2161"/>
                    <a:gd name="T25" fmla="*/ 1128 h 1270"/>
                    <a:gd name="T26" fmla="*/ 570 w 2161"/>
                    <a:gd name="T27" fmla="*/ 1187 h 1270"/>
                    <a:gd name="T28" fmla="*/ 760 w 2161"/>
                    <a:gd name="T29" fmla="*/ 1246 h 1270"/>
                    <a:gd name="T30" fmla="*/ 973 w 2161"/>
                    <a:gd name="T31" fmla="*/ 1270 h 1270"/>
                    <a:gd name="T32" fmla="*/ 1187 w 2161"/>
                    <a:gd name="T33" fmla="*/ 1270 h 1270"/>
                    <a:gd name="T34" fmla="*/ 1401 w 2161"/>
                    <a:gd name="T35" fmla="*/ 1246 h 1270"/>
                    <a:gd name="T36" fmla="*/ 1591 w 2161"/>
                    <a:gd name="T37" fmla="*/ 1187 h 1270"/>
                    <a:gd name="T38" fmla="*/ 1769 w 2161"/>
                    <a:gd name="T39" fmla="*/ 1128 h 1270"/>
                    <a:gd name="T40" fmla="*/ 1911 w 2161"/>
                    <a:gd name="T41" fmla="*/ 1045 h 1270"/>
                    <a:gd name="T42" fmla="*/ 2018 w 2161"/>
                    <a:gd name="T43" fmla="*/ 938 h 1270"/>
                    <a:gd name="T44" fmla="*/ 2101 w 2161"/>
                    <a:gd name="T45" fmla="*/ 831 h 1270"/>
                    <a:gd name="T46" fmla="*/ 2149 w 2161"/>
                    <a:gd name="T47" fmla="*/ 700 h 1270"/>
                    <a:gd name="T48" fmla="*/ 2149 w 2161"/>
                    <a:gd name="T49" fmla="*/ 570 h 1270"/>
                    <a:gd name="T50" fmla="*/ 2101 w 2161"/>
                    <a:gd name="T51" fmla="*/ 451 h 1270"/>
                    <a:gd name="T52" fmla="*/ 2018 w 2161"/>
                    <a:gd name="T53" fmla="*/ 332 h 1270"/>
                    <a:gd name="T54" fmla="*/ 1911 w 2161"/>
                    <a:gd name="T55" fmla="*/ 238 h 1270"/>
                    <a:gd name="T56" fmla="*/ 1769 w 2161"/>
                    <a:gd name="T57" fmla="*/ 154 h 1270"/>
                    <a:gd name="T58" fmla="*/ 1591 w 2161"/>
                    <a:gd name="T59" fmla="*/ 83 h 1270"/>
                    <a:gd name="T60" fmla="*/ 1401 w 2161"/>
                    <a:gd name="T61" fmla="*/ 36 h 1270"/>
                    <a:gd name="T62" fmla="*/ 1187 w 2161"/>
                    <a:gd name="T63" fmla="*/ 0 h 127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61"/>
                    <a:gd name="T97" fmla="*/ 0 h 1270"/>
                    <a:gd name="T98" fmla="*/ 2161 w 2161"/>
                    <a:gd name="T99" fmla="*/ 1270 h 127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61" h="1270">
                      <a:moveTo>
                        <a:pt x="1080" y="0"/>
                      </a:moveTo>
                      <a:lnTo>
                        <a:pt x="973" y="0"/>
                      </a:lnTo>
                      <a:lnTo>
                        <a:pt x="855" y="24"/>
                      </a:lnTo>
                      <a:lnTo>
                        <a:pt x="760" y="36"/>
                      </a:lnTo>
                      <a:lnTo>
                        <a:pt x="665" y="60"/>
                      </a:lnTo>
                      <a:lnTo>
                        <a:pt x="570" y="83"/>
                      </a:lnTo>
                      <a:lnTo>
                        <a:pt x="475" y="119"/>
                      </a:lnTo>
                      <a:lnTo>
                        <a:pt x="403" y="154"/>
                      </a:lnTo>
                      <a:lnTo>
                        <a:pt x="320" y="190"/>
                      </a:lnTo>
                      <a:lnTo>
                        <a:pt x="249" y="238"/>
                      </a:lnTo>
                      <a:lnTo>
                        <a:pt x="190" y="285"/>
                      </a:lnTo>
                      <a:lnTo>
                        <a:pt x="130" y="332"/>
                      </a:lnTo>
                      <a:lnTo>
                        <a:pt x="95" y="392"/>
                      </a:lnTo>
                      <a:lnTo>
                        <a:pt x="59" y="451"/>
                      </a:lnTo>
                      <a:lnTo>
                        <a:pt x="35" y="511"/>
                      </a:lnTo>
                      <a:lnTo>
                        <a:pt x="12" y="570"/>
                      </a:lnTo>
                      <a:lnTo>
                        <a:pt x="0" y="641"/>
                      </a:lnTo>
                      <a:lnTo>
                        <a:pt x="12" y="700"/>
                      </a:lnTo>
                      <a:lnTo>
                        <a:pt x="35" y="772"/>
                      </a:lnTo>
                      <a:lnTo>
                        <a:pt x="59" y="831"/>
                      </a:lnTo>
                      <a:lnTo>
                        <a:pt x="95" y="890"/>
                      </a:lnTo>
                      <a:lnTo>
                        <a:pt x="130" y="938"/>
                      </a:lnTo>
                      <a:lnTo>
                        <a:pt x="190" y="985"/>
                      </a:lnTo>
                      <a:lnTo>
                        <a:pt x="249" y="1045"/>
                      </a:lnTo>
                      <a:lnTo>
                        <a:pt x="320" y="1080"/>
                      </a:lnTo>
                      <a:lnTo>
                        <a:pt x="403" y="1128"/>
                      </a:lnTo>
                      <a:lnTo>
                        <a:pt x="475" y="1163"/>
                      </a:lnTo>
                      <a:lnTo>
                        <a:pt x="570" y="1187"/>
                      </a:lnTo>
                      <a:lnTo>
                        <a:pt x="665" y="1223"/>
                      </a:lnTo>
                      <a:lnTo>
                        <a:pt x="760" y="1246"/>
                      </a:lnTo>
                      <a:lnTo>
                        <a:pt x="855" y="1258"/>
                      </a:lnTo>
                      <a:lnTo>
                        <a:pt x="973" y="1270"/>
                      </a:lnTo>
                      <a:lnTo>
                        <a:pt x="1080" y="1270"/>
                      </a:lnTo>
                      <a:lnTo>
                        <a:pt x="1187" y="1270"/>
                      </a:lnTo>
                      <a:lnTo>
                        <a:pt x="1294" y="1258"/>
                      </a:lnTo>
                      <a:lnTo>
                        <a:pt x="1401" y="1246"/>
                      </a:lnTo>
                      <a:lnTo>
                        <a:pt x="1496" y="1223"/>
                      </a:lnTo>
                      <a:lnTo>
                        <a:pt x="1591" y="1187"/>
                      </a:lnTo>
                      <a:lnTo>
                        <a:pt x="1674" y="1163"/>
                      </a:lnTo>
                      <a:lnTo>
                        <a:pt x="1769" y="1128"/>
                      </a:lnTo>
                      <a:lnTo>
                        <a:pt x="1840" y="1080"/>
                      </a:lnTo>
                      <a:lnTo>
                        <a:pt x="1911" y="1045"/>
                      </a:lnTo>
                      <a:lnTo>
                        <a:pt x="1971" y="985"/>
                      </a:lnTo>
                      <a:lnTo>
                        <a:pt x="2018" y="938"/>
                      </a:lnTo>
                      <a:lnTo>
                        <a:pt x="2078" y="890"/>
                      </a:lnTo>
                      <a:lnTo>
                        <a:pt x="2101" y="831"/>
                      </a:lnTo>
                      <a:lnTo>
                        <a:pt x="2137" y="772"/>
                      </a:lnTo>
                      <a:lnTo>
                        <a:pt x="2149" y="700"/>
                      </a:lnTo>
                      <a:lnTo>
                        <a:pt x="2161" y="641"/>
                      </a:lnTo>
                      <a:lnTo>
                        <a:pt x="2149" y="570"/>
                      </a:lnTo>
                      <a:lnTo>
                        <a:pt x="2137" y="511"/>
                      </a:lnTo>
                      <a:lnTo>
                        <a:pt x="2101" y="451"/>
                      </a:lnTo>
                      <a:lnTo>
                        <a:pt x="2078" y="392"/>
                      </a:lnTo>
                      <a:lnTo>
                        <a:pt x="2018" y="332"/>
                      </a:lnTo>
                      <a:lnTo>
                        <a:pt x="1971" y="285"/>
                      </a:lnTo>
                      <a:lnTo>
                        <a:pt x="1911" y="238"/>
                      </a:lnTo>
                      <a:lnTo>
                        <a:pt x="1840" y="190"/>
                      </a:lnTo>
                      <a:lnTo>
                        <a:pt x="1769" y="154"/>
                      </a:lnTo>
                      <a:lnTo>
                        <a:pt x="1674" y="119"/>
                      </a:lnTo>
                      <a:lnTo>
                        <a:pt x="1591" y="83"/>
                      </a:lnTo>
                      <a:lnTo>
                        <a:pt x="1496" y="60"/>
                      </a:lnTo>
                      <a:lnTo>
                        <a:pt x="1401" y="36"/>
                      </a:lnTo>
                      <a:lnTo>
                        <a:pt x="1294" y="24"/>
                      </a:lnTo>
                      <a:lnTo>
                        <a:pt x="1187" y="0"/>
                      </a:lnTo>
                      <a:lnTo>
                        <a:pt x="1080" y="0"/>
                      </a:lnTo>
                      <a:close/>
                    </a:path>
                  </a:pathLst>
                </a:custGeom>
                <a:solidFill>
                  <a:srgbClr val="00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3" name="Freeform 97"/>
                <p:cNvSpPr>
                  <a:spLocks/>
                </p:cNvSpPr>
                <p:nvPr/>
              </p:nvSpPr>
              <p:spPr bwMode="auto">
                <a:xfrm>
                  <a:off x="1948" y="2332"/>
                  <a:ext cx="2114" cy="1246"/>
                </a:xfrm>
                <a:custGeom>
                  <a:avLst/>
                  <a:gdLst>
                    <a:gd name="T0" fmla="*/ 950 w 2114"/>
                    <a:gd name="T1" fmla="*/ 0 h 1246"/>
                    <a:gd name="T2" fmla="*/ 737 w 2114"/>
                    <a:gd name="T3" fmla="*/ 36 h 1246"/>
                    <a:gd name="T4" fmla="*/ 558 w 2114"/>
                    <a:gd name="T5" fmla="*/ 83 h 1246"/>
                    <a:gd name="T6" fmla="*/ 392 w 2114"/>
                    <a:gd name="T7" fmla="*/ 142 h 1246"/>
                    <a:gd name="T8" fmla="*/ 250 w 2114"/>
                    <a:gd name="T9" fmla="*/ 226 h 1246"/>
                    <a:gd name="T10" fmla="*/ 131 w 2114"/>
                    <a:gd name="T11" fmla="*/ 332 h 1246"/>
                    <a:gd name="T12" fmla="*/ 60 w 2114"/>
                    <a:gd name="T13" fmla="*/ 439 h 1246"/>
                    <a:gd name="T14" fmla="*/ 12 w 2114"/>
                    <a:gd name="T15" fmla="*/ 558 h 1246"/>
                    <a:gd name="T16" fmla="*/ 12 w 2114"/>
                    <a:gd name="T17" fmla="*/ 688 h 1246"/>
                    <a:gd name="T18" fmla="*/ 60 w 2114"/>
                    <a:gd name="T19" fmla="*/ 807 h 1246"/>
                    <a:gd name="T20" fmla="*/ 131 w 2114"/>
                    <a:gd name="T21" fmla="*/ 914 h 1246"/>
                    <a:gd name="T22" fmla="*/ 250 w 2114"/>
                    <a:gd name="T23" fmla="*/ 1021 h 1246"/>
                    <a:gd name="T24" fmla="*/ 392 w 2114"/>
                    <a:gd name="T25" fmla="*/ 1104 h 1246"/>
                    <a:gd name="T26" fmla="*/ 558 w 2114"/>
                    <a:gd name="T27" fmla="*/ 1163 h 1246"/>
                    <a:gd name="T28" fmla="*/ 737 w 2114"/>
                    <a:gd name="T29" fmla="*/ 1222 h 1246"/>
                    <a:gd name="T30" fmla="*/ 950 w 2114"/>
                    <a:gd name="T31" fmla="*/ 1246 h 1246"/>
                    <a:gd name="T32" fmla="*/ 1164 w 2114"/>
                    <a:gd name="T33" fmla="*/ 1246 h 1246"/>
                    <a:gd name="T34" fmla="*/ 1366 w 2114"/>
                    <a:gd name="T35" fmla="*/ 1222 h 1246"/>
                    <a:gd name="T36" fmla="*/ 1556 w 2114"/>
                    <a:gd name="T37" fmla="*/ 1163 h 1246"/>
                    <a:gd name="T38" fmla="*/ 1722 w 2114"/>
                    <a:gd name="T39" fmla="*/ 1104 h 1246"/>
                    <a:gd name="T40" fmla="*/ 1865 w 2114"/>
                    <a:gd name="T41" fmla="*/ 1021 h 1246"/>
                    <a:gd name="T42" fmla="*/ 1983 w 2114"/>
                    <a:gd name="T43" fmla="*/ 914 h 1246"/>
                    <a:gd name="T44" fmla="*/ 2066 w 2114"/>
                    <a:gd name="T45" fmla="*/ 807 h 1246"/>
                    <a:gd name="T46" fmla="*/ 2102 w 2114"/>
                    <a:gd name="T47" fmla="*/ 688 h 1246"/>
                    <a:gd name="T48" fmla="*/ 2102 w 2114"/>
                    <a:gd name="T49" fmla="*/ 558 h 1246"/>
                    <a:gd name="T50" fmla="*/ 2066 w 2114"/>
                    <a:gd name="T51" fmla="*/ 439 h 1246"/>
                    <a:gd name="T52" fmla="*/ 1983 w 2114"/>
                    <a:gd name="T53" fmla="*/ 332 h 1246"/>
                    <a:gd name="T54" fmla="*/ 1865 w 2114"/>
                    <a:gd name="T55" fmla="*/ 226 h 1246"/>
                    <a:gd name="T56" fmla="*/ 1722 w 2114"/>
                    <a:gd name="T57" fmla="*/ 142 h 1246"/>
                    <a:gd name="T58" fmla="*/ 1556 w 2114"/>
                    <a:gd name="T59" fmla="*/ 83 h 1246"/>
                    <a:gd name="T60" fmla="*/ 1366 w 2114"/>
                    <a:gd name="T61" fmla="*/ 36 h 1246"/>
                    <a:gd name="T62" fmla="*/ 1164 w 2114"/>
                    <a:gd name="T63" fmla="*/ 0 h 124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14"/>
                    <a:gd name="T97" fmla="*/ 0 h 1246"/>
                    <a:gd name="T98" fmla="*/ 2114 w 2114"/>
                    <a:gd name="T99" fmla="*/ 1246 h 124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14" h="1246">
                      <a:moveTo>
                        <a:pt x="1057" y="0"/>
                      </a:moveTo>
                      <a:lnTo>
                        <a:pt x="950" y="0"/>
                      </a:lnTo>
                      <a:lnTo>
                        <a:pt x="843" y="24"/>
                      </a:lnTo>
                      <a:lnTo>
                        <a:pt x="737" y="36"/>
                      </a:lnTo>
                      <a:lnTo>
                        <a:pt x="653" y="59"/>
                      </a:lnTo>
                      <a:lnTo>
                        <a:pt x="558" y="83"/>
                      </a:lnTo>
                      <a:lnTo>
                        <a:pt x="463" y="119"/>
                      </a:lnTo>
                      <a:lnTo>
                        <a:pt x="392" y="142"/>
                      </a:lnTo>
                      <a:lnTo>
                        <a:pt x="321" y="190"/>
                      </a:lnTo>
                      <a:lnTo>
                        <a:pt x="250" y="226"/>
                      </a:lnTo>
                      <a:lnTo>
                        <a:pt x="178" y="285"/>
                      </a:lnTo>
                      <a:lnTo>
                        <a:pt x="131" y="332"/>
                      </a:lnTo>
                      <a:lnTo>
                        <a:pt x="95" y="392"/>
                      </a:lnTo>
                      <a:lnTo>
                        <a:pt x="60" y="439"/>
                      </a:lnTo>
                      <a:lnTo>
                        <a:pt x="36" y="499"/>
                      </a:lnTo>
                      <a:lnTo>
                        <a:pt x="12" y="558"/>
                      </a:lnTo>
                      <a:lnTo>
                        <a:pt x="0" y="629"/>
                      </a:lnTo>
                      <a:lnTo>
                        <a:pt x="12" y="688"/>
                      </a:lnTo>
                      <a:lnTo>
                        <a:pt x="36" y="748"/>
                      </a:lnTo>
                      <a:lnTo>
                        <a:pt x="60" y="807"/>
                      </a:lnTo>
                      <a:lnTo>
                        <a:pt x="95" y="866"/>
                      </a:lnTo>
                      <a:lnTo>
                        <a:pt x="131" y="914"/>
                      </a:lnTo>
                      <a:lnTo>
                        <a:pt x="178" y="973"/>
                      </a:lnTo>
                      <a:lnTo>
                        <a:pt x="250" y="1021"/>
                      </a:lnTo>
                      <a:lnTo>
                        <a:pt x="321" y="1056"/>
                      </a:lnTo>
                      <a:lnTo>
                        <a:pt x="392" y="1104"/>
                      </a:lnTo>
                      <a:lnTo>
                        <a:pt x="463" y="1139"/>
                      </a:lnTo>
                      <a:lnTo>
                        <a:pt x="558" y="1163"/>
                      </a:lnTo>
                      <a:lnTo>
                        <a:pt x="653" y="1199"/>
                      </a:lnTo>
                      <a:lnTo>
                        <a:pt x="737" y="1222"/>
                      </a:lnTo>
                      <a:lnTo>
                        <a:pt x="843" y="1234"/>
                      </a:lnTo>
                      <a:lnTo>
                        <a:pt x="950" y="1246"/>
                      </a:lnTo>
                      <a:lnTo>
                        <a:pt x="1057" y="1246"/>
                      </a:lnTo>
                      <a:lnTo>
                        <a:pt x="1164" y="1246"/>
                      </a:lnTo>
                      <a:lnTo>
                        <a:pt x="1271" y="1234"/>
                      </a:lnTo>
                      <a:lnTo>
                        <a:pt x="1366" y="1222"/>
                      </a:lnTo>
                      <a:lnTo>
                        <a:pt x="1473" y="1199"/>
                      </a:lnTo>
                      <a:lnTo>
                        <a:pt x="1556" y="1163"/>
                      </a:lnTo>
                      <a:lnTo>
                        <a:pt x="1639" y="1139"/>
                      </a:lnTo>
                      <a:lnTo>
                        <a:pt x="1722" y="1104"/>
                      </a:lnTo>
                      <a:lnTo>
                        <a:pt x="1805" y="1056"/>
                      </a:lnTo>
                      <a:lnTo>
                        <a:pt x="1865" y="1021"/>
                      </a:lnTo>
                      <a:lnTo>
                        <a:pt x="1924" y="973"/>
                      </a:lnTo>
                      <a:lnTo>
                        <a:pt x="1983" y="914"/>
                      </a:lnTo>
                      <a:lnTo>
                        <a:pt x="2031" y="866"/>
                      </a:lnTo>
                      <a:lnTo>
                        <a:pt x="2066" y="807"/>
                      </a:lnTo>
                      <a:lnTo>
                        <a:pt x="2090" y="748"/>
                      </a:lnTo>
                      <a:lnTo>
                        <a:pt x="2102" y="688"/>
                      </a:lnTo>
                      <a:lnTo>
                        <a:pt x="2114" y="629"/>
                      </a:lnTo>
                      <a:lnTo>
                        <a:pt x="2102" y="558"/>
                      </a:lnTo>
                      <a:lnTo>
                        <a:pt x="2090" y="499"/>
                      </a:lnTo>
                      <a:lnTo>
                        <a:pt x="2066" y="439"/>
                      </a:lnTo>
                      <a:lnTo>
                        <a:pt x="2031" y="392"/>
                      </a:lnTo>
                      <a:lnTo>
                        <a:pt x="1983" y="332"/>
                      </a:lnTo>
                      <a:lnTo>
                        <a:pt x="1924" y="285"/>
                      </a:lnTo>
                      <a:lnTo>
                        <a:pt x="1865" y="226"/>
                      </a:lnTo>
                      <a:lnTo>
                        <a:pt x="1805" y="190"/>
                      </a:lnTo>
                      <a:lnTo>
                        <a:pt x="1722" y="142"/>
                      </a:lnTo>
                      <a:lnTo>
                        <a:pt x="1639" y="119"/>
                      </a:lnTo>
                      <a:lnTo>
                        <a:pt x="1556" y="83"/>
                      </a:lnTo>
                      <a:lnTo>
                        <a:pt x="1473" y="59"/>
                      </a:lnTo>
                      <a:lnTo>
                        <a:pt x="1366" y="36"/>
                      </a:lnTo>
                      <a:lnTo>
                        <a:pt x="1271" y="24"/>
                      </a:lnTo>
                      <a:lnTo>
                        <a:pt x="1164" y="0"/>
                      </a:lnTo>
                      <a:lnTo>
                        <a:pt x="1057" y="0"/>
                      </a:lnTo>
                      <a:close/>
                    </a:path>
                  </a:pathLst>
                </a:custGeom>
                <a:solidFill>
                  <a:srgbClr val="00BBB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4" name="Freeform 98"/>
                <p:cNvSpPr>
                  <a:spLocks/>
                </p:cNvSpPr>
                <p:nvPr/>
              </p:nvSpPr>
              <p:spPr bwMode="auto">
                <a:xfrm>
                  <a:off x="1972" y="2344"/>
                  <a:ext cx="2066" cy="1222"/>
                </a:xfrm>
                <a:custGeom>
                  <a:avLst/>
                  <a:gdLst>
                    <a:gd name="T0" fmla="*/ 926 w 2066"/>
                    <a:gd name="T1" fmla="*/ 0 h 1222"/>
                    <a:gd name="T2" fmla="*/ 724 w 2066"/>
                    <a:gd name="T3" fmla="*/ 36 h 1222"/>
                    <a:gd name="T4" fmla="*/ 546 w 2066"/>
                    <a:gd name="T5" fmla="*/ 83 h 1222"/>
                    <a:gd name="T6" fmla="*/ 380 w 2066"/>
                    <a:gd name="T7" fmla="*/ 142 h 1222"/>
                    <a:gd name="T8" fmla="*/ 238 w 2066"/>
                    <a:gd name="T9" fmla="*/ 225 h 1222"/>
                    <a:gd name="T10" fmla="*/ 131 w 2066"/>
                    <a:gd name="T11" fmla="*/ 320 h 1222"/>
                    <a:gd name="T12" fmla="*/ 59 w 2066"/>
                    <a:gd name="T13" fmla="*/ 427 h 1222"/>
                    <a:gd name="T14" fmla="*/ 12 w 2066"/>
                    <a:gd name="T15" fmla="*/ 558 h 1222"/>
                    <a:gd name="T16" fmla="*/ 12 w 2066"/>
                    <a:gd name="T17" fmla="*/ 676 h 1222"/>
                    <a:gd name="T18" fmla="*/ 59 w 2066"/>
                    <a:gd name="T19" fmla="*/ 795 h 1222"/>
                    <a:gd name="T20" fmla="*/ 131 w 2066"/>
                    <a:gd name="T21" fmla="*/ 902 h 1222"/>
                    <a:gd name="T22" fmla="*/ 238 w 2066"/>
                    <a:gd name="T23" fmla="*/ 997 h 1222"/>
                    <a:gd name="T24" fmla="*/ 380 w 2066"/>
                    <a:gd name="T25" fmla="*/ 1080 h 1222"/>
                    <a:gd name="T26" fmla="*/ 546 w 2066"/>
                    <a:gd name="T27" fmla="*/ 1151 h 1222"/>
                    <a:gd name="T28" fmla="*/ 724 w 2066"/>
                    <a:gd name="T29" fmla="*/ 1199 h 1222"/>
                    <a:gd name="T30" fmla="*/ 926 w 2066"/>
                    <a:gd name="T31" fmla="*/ 1222 h 1222"/>
                    <a:gd name="T32" fmla="*/ 1140 w 2066"/>
                    <a:gd name="T33" fmla="*/ 1222 h 1222"/>
                    <a:gd name="T34" fmla="*/ 1342 w 2066"/>
                    <a:gd name="T35" fmla="*/ 1199 h 1222"/>
                    <a:gd name="T36" fmla="*/ 1520 w 2066"/>
                    <a:gd name="T37" fmla="*/ 1151 h 1222"/>
                    <a:gd name="T38" fmla="*/ 1686 w 2066"/>
                    <a:gd name="T39" fmla="*/ 1080 h 1222"/>
                    <a:gd name="T40" fmla="*/ 1829 w 2066"/>
                    <a:gd name="T41" fmla="*/ 997 h 1222"/>
                    <a:gd name="T42" fmla="*/ 1936 w 2066"/>
                    <a:gd name="T43" fmla="*/ 902 h 1222"/>
                    <a:gd name="T44" fmla="*/ 2019 w 2066"/>
                    <a:gd name="T45" fmla="*/ 795 h 1222"/>
                    <a:gd name="T46" fmla="*/ 2054 w 2066"/>
                    <a:gd name="T47" fmla="*/ 676 h 1222"/>
                    <a:gd name="T48" fmla="*/ 2054 w 2066"/>
                    <a:gd name="T49" fmla="*/ 558 h 1222"/>
                    <a:gd name="T50" fmla="*/ 2019 w 2066"/>
                    <a:gd name="T51" fmla="*/ 427 h 1222"/>
                    <a:gd name="T52" fmla="*/ 1936 w 2066"/>
                    <a:gd name="T53" fmla="*/ 320 h 1222"/>
                    <a:gd name="T54" fmla="*/ 1829 w 2066"/>
                    <a:gd name="T55" fmla="*/ 225 h 1222"/>
                    <a:gd name="T56" fmla="*/ 1686 w 2066"/>
                    <a:gd name="T57" fmla="*/ 142 h 1222"/>
                    <a:gd name="T58" fmla="*/ 1520 w 2066"/>
                    <a:gd name="T59" fmla="*/ 83 h 1222"/>
                    <a:gd name="T60" fmla="*/ 1342 w 2066"/>
                    <a:gd name="T61" fmla="*/ 36 h 1222"/>
                    <a:gd name="T62" fmla="*/ 1140 w 2066"/>
                    <a:gd name="T63" fmla="*/ 0 h 12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66"/>
                    <a:gd name="T97" fmla="*/ 0 h 1222"/>
                    <a:gd name="T98" fmla="*/ 2066 w 2066"/>
                    <a:gd name="T99" fmla="*/ 1222 h 12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66" h="1222">
                      <a:moveTo>
                        <a:pt x="1033" y="0"/>
                      </a:moveTo>
                      <a:lnTo>
                        <a:pt x="926" y="0"/>
                      </a:lnTo>
                      <a:lnTo>
                        <a:pt x="819" y="24"/>
                      </a:lnTo>
                      <a:lnTo>
                        <a:pt x="724" y="36"/>
                      </a:lnTo>
                      <a:lnTo>
                        <a:pt x="629" y="59"/>
                      </a:lnTo>
                      <a:lnTo>
                        <a:pt x="546" y="83"/>
                      </a:lnTo>
                      <a:lnTo>
                        <a:pt x="451" y="107"/>
                      </a:lnTo>
                      <a:lnTo>
                        <a:pt x="380" y="142"/>
                      </a:lnTo>
                      <a:lnTo>
                        <a:pt x="309" y="190"/>
                      </a:lnTo>
                      <a:lnTo>
                        <a:pt x="238" y="225"/>
                      </a:lnTo>
                      <a:lnTo>
                        <a:pt x="178" y="273"/>
                      </a:lnTo>
                      <a:lnTo>
                        <a:pt x="131" y="320"/>
                      </a:lnTo>
                      <a:lnTo>
                        <a:pt x="83" y="380"/>
                      </a:lnTo>
                      <a:lnTo>
                        <a:pt x="59" y="427"/>
                      </a:lnTo>
                      <a:lnTo>
                        <a:pt x="36" y="498"/>
                      </a:lnTo>
                      <a:lnTo>
                        <a:pt x="12" y="558"/>
                      </a:lnTo>
                      <a:lnTo>
                        <a:pt x="0" y="617"/>
                      </a:lnTo>
                      <a:lnTo>
                        <a:pt x="12" y="676"/>
                      </a:lnTo>
                      <a:lnTo>
                        <a:pt x="36" y="736"/>
                      </a:lnTo>
                      <a:lnTo>
                        <a:pt x="59" y="795"/>
                      </a:lnTo>
                      <a:lnTo>
                        <a:pt x="83" y="854"/>
                      </a:lnTo>
                      <a:lnTo>
                        <a:pt x="131" y="902"/>
                      </a:lnTo>
                      <a:lnTo>
                        <a:pt x="178" y="949"/>
                      </a:lnTo>
                      <a:lnTo>
                        <a:pt x="238" y="997"/>
                      </a:lnTo>
                      <a:lnTo>
                        <a:pt x="309" y="1044"/>
                      </a:lnTo>
                      <a:lnTo>
                        <a:pt x="380" y="1080"/>
                      </a:lnTo>
                      <a:lnTo>
                        <a:pt x="451" y="1127"/>
                      </a:lnTo>
                      <a:lnTo>
                        <a:pt x="546" y="1151"/>
                      </a:lnTo>
                      <a:lnTo>
                        <a:pt x="629" y="1175"/>
                      </a:lnTo>
                      <a:lnTo>
                        <a:pt x="724" y="1199"/>
                      </a:lnTo>
                      <a:lnTo>
                        <a:pt x="819" y="1210"/>
                      </a:lnTo>
                      <a:lnTo>
                        <a:pt x="926" y="1222"/>
                      </a:lnTo>
                      <a:lnTo>
                        <a:pt x="1033" y="1222"/>
                      </a:lnTo>
                      <a:lnTo>
                        <a:pt x="1140" y="1222"/>
                      </a:lnTo>
                      <a:lnTo>
                        <a:pt x="1235" y="1210"/>
                      </a:lnTo>
                      <a:lnTo>
                        <a:pt x="1342" y="1199"/>
                      </a:lnTo>
                      <a:lnTo>
                        <a:pt x="1437" y="1175"/>
                      </a:lnTo>
                      <a:lnTo>
                        <a:pt x="1520" y="1151"/>
                      </a:lnTo>
                      <a:lnTo>
                        <a:pt x="1603" y="1127"/>
                      </a:lnTo>
                      <a:lnTo>
                        <a:pt x="1686" y="1080"/>
                      </a:lnTo>
                      <a:lnTo>
                        <a:pt x="1758" y="1044"/>
                      </a:lnTo>
                      <a:lnTo>
                        <a:pt x="1829" y="997"/>
                      </a:lnTo>
                      <a:lnTo>
                        <a:pt x="1888" y="949"/>
                      </a:lnTo>
                      <a:lnTo>
                        <a:pt x="1936" y="902"/>
                      </a:lnTo>
                      <a:lnTo>
                        <a:pt x="1983" y="854"/>
                      </a:lnTo>
                      <a:lnTo>
                        <a:pt x="2019" y="795"/>
                      </a:lnTo>
                      <a:lnTo>
                        <a:pt x="2042" y="736"/>
                      </a:lnTo>
                      <a:lnTo>
                        <a:pt x="2054" y="676"/>
                      </a:lnTo>
                      <a:lnTo>
                        <a:pt x="2066" y="617"/>
                      </a:lnTo>
                      <a:lnTo>
                        <a:pt x="2054" y="558"/>
                      </a:lnTo>
                      <a:lnTo>
                        <a:pt x="2042" y="498"/>
                      </a:lnTo>
                      <a:lnTo>
                        <a:pt x="2019" y="427"/>
                      </a:lnTo>
                      <a:lnTo>
                        <a:pt x="1983" y="380"/>
                      </a:lnTo>
                      <a:lnTo>
                        <a:pt x="1936" y="320"/>
                      </a:lnTo>
                      <a:lnTo>
                        <a:pt x="1888" y="273"/>
                      </a:lnTo>
                      <a:lnTo>
                        <a:pt x="1829" y="225"/>
                      </a:lnTo>
                      <a:lnTo>
                        <a:pt x="1758" y="190"/>
                      </a:lnTo>
                      <a:lnTo>
                        <a:pt x="1686" y="142"/>
                      </a:lnTo>
                      <a:lnTo>
                        <a:pt x="1603" y="107"/>
                      </a:lnTo>
                      <a:lnTo>
                        <a:pt x="1520" y="83"/>
                      </a:lnTo>
                      <a:lnTo>
                        <a:pt x="1437" y="59"/>
                      </a:lnTo>
                      <a:lnTo>
                        <a:pt x="1342" y="36"/>
                      </a:lnTo>
                      <a:lnTo>
                        <a:pt x="1235" y="24"/>
                      </a:lnTo>
                      <a:lnTo>
                        <a:pt x="1140" y="0"/>
                      </a:lnTo>
                      <a:lnTo>
                        <a:pt x="1033" y="0"/>
                      </a:lnTo>
                      <a:close/>
                    </a:path>
                  </a:pathLst>
                </a:custGeom>
                <a:solidFill>
                  <a:srgbClr val="00B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5" name="Freeform 99"/>
                <p:cNvSpPr>
                  <a:spLocks/>
                </p:cNvSpPr>
                <p:nvPr/>
              </p:nvSpPr>
              <p:spPr bwMode="auto">
                <a:xfrm>
                  <a:off x="1996" y="2356"/>
                  <a:ext cx="2018" cy="1198"/>
                </a:xfrm>
                <a:custGeom>
                  <a:avLst/>
                  <a:gdLst>
                    <a:gd name="T0" fmla="*/ 902 w 2018"/>
                    <a:gd name="T1" fmla="*/ 0 h 1198"/>
                    <a:gd name="T2" fmla="*/ 712 w 2018"/>
                    <a:gd name="T3" fmla="*/ 35 h 1198"/>
                    <a:gd name="T4" fmla="*/ 534 w 2018"/>
                    <a:gd name="T5" fmla="*/ 83 h 1198"/>
                    <a:gd name="T6" fmla="*/ 368 w 2018"/>
                    <a:gd name="T7" fmla="*/ 142 h 1198"/>
                    <a:gd name="T8" fmla="*/ 237 w 2018"/>
                    <a:gd name="T9" fmla="*/ 225 h 1198"/>
                    <a:gd name="T10" fmla="*/ 130 w 2018"/>
                    <a:gd name="T11" fmla="*/ 320 h 1198"/>
                    <a:gd name="T12" fmla="*/ 59 w 2018"/>
                    <a:gd name="T13" fmla="*/ 427 h 1198"/>
                    <a:gd name="T14" fmla="*/ 12 w 2018"/>
                    <a:gd name="T15" fmla="*/ 546 h 1198"/>
                    <a:gd name="T16" fmla="*/ 12 w 2018"/>
                    <a:gd name="T17" fmla="*/ 664 h 1198"/>
                    <a:gd name="T18" fmla="*/ 59 w 2018"/>
                    <a:gd name="T19" fmla="*/ 783 h 1198"/>
                    <a:gd name="T20" fmla="*/ 130 w 2018"/>
                    <a:gd name="T21" fmla="*/ 890 h 1198"/>
                    <a:gd name="T22" fmla="*/ 237 w 2018"/>
                    <a:gd name="T23" fmla="*/ 985 h 1198"/>
                    <a:gd name="T24" fmla="*/ 368 w 2018"/>
                    <a:gd name="T25" fmla="*/ 1056 h 1198"/>
                    <a:gd name="T26" fmla="*/ 534 w 2018"/>
                    <a:gd name="T27" fmla="*/ 1127 h 1198"/>
                    <a:gd name="T28" fmla="*/ 712 w 2018"/>
                    <a:gd name="T29" fmla="*/ 1175 h 1198"/>
                    <a:gd name="T30" fmla="*/ 902 w 2018"/>
                    <a:gd name="T31" fmla="*/ 1198 h 1198"/>
                    <a:gd name="T32" fmla="*/ 1116 w 2018"/>
                    <a:gd name="T33" fmla="*/ 1198 h 1198"/>
                    <a:gd name="T34" fmla="*/ 1306 w 2018"/>
                    <a:gd name="T35" fmla="*/ 1175 h 1198"/>
                    <a:gd name="T36" fmla="*/ 1484 w 2018"/>
                    <a:gd name="T37" fmla="*/ 1127 h 1198"/>
                    <a:gd name="T38" fmla="*/ 1650 w 2018"/>
                    <a:gd name="T39" fmla="*/ 1056 h 1198"/>
                    <a:gd name="T40" fmla="*/ 1781 w 2018"/>
                    <a:gd name="T41" fmla="*/ 985 h 1198"/>
                    <a:gd name="T42" fmla="*/ 1888 w 2018"/>
                    <a:gd name="T43" fmla="*/ 890 h 1198"/>
                    <a:gd name="T44" fmla="*/ 1971 w 2018"/>
                    <a:gd name="T45" fmla="*/ 783 h 1198"/>
                    <a:gd name="T46" fmla="*/ 2007 w 2018"/>
                    <a:gd name="T47" fmla="*/ 664 h 1198"/>
                    <a:gd name="T48" fmla="*/ 2007 w 2018"/>
                    <a:gd name="T49" fmla="*/ 546 h 1198"/>
                    <a:gd name="T50" fmla="*/ 1971 w 2018"/>
                    <a:gd name="T51" fmla="*/ 427 h 1198"/>
                    <a:gd name="T52" fmla="*/ 1888 w 2018"/>
                    <a:gd name="T53" fmla="*/ 320 h 1198"/>
                    <a:gd name="T54" fmla="*/ 1781 w 2018"/>
                    <a:gd name="T55" fmla="*/ 225 h 1198"/>
                    <a:gd name="T56" fmla="*/ 1650 w 2018"/>
                    <a:gd name="T57" fmla="*/ 142 h 1198"/>
                    <a:gd name="T58" fmla="*/ 1484 w 2018"/>
                    <a:gd name="T59" fmla="*/ 83 h 1198"/>
                    <a:gd name="T60" fmla="*/ 1306 w 2018"/>
                    <a:gd name="T61" fmla="*/ 35 h 1198"/>
                    <a:gd name="T62" fmla="*/ 1116 w 2018"/>
                    <a:gd name="T63" fmla="*/ 0 h 11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18"/>
                    <a:gd name="T97" fmla="*/ 0 h 1198"/>
                    <a:gd name="T98" fmla="*/ 2018 w 2018"/>
                    <a:gd name="T99" fmla="*/ 1198 h 11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18" h="1198">
                      <a:moveTo>
                        <a:pt x="1009" y="0"/>
                      </a:moveTo>
                      <a:lnTo>
                        <a:pt x="902" y="0"/>
                      </a:lnTo>
                      <a:lnTo>
                        <a:pt x="807" y="24"/>
                      </a:lnTo>
                      <a:lnTo>
                        <a:pt x="712" y="35"/>
                      </a:lnTo>
                      <a:lnTo>
                        <a:pt x="617" y="59"/>
                      </a:lnTo>
                      <a:lnTo>
                        <a:pt x="534" y="83"/>
                      </a:lnTo>
                      <a:lnTo>
                        <a:pt x="439" y="107"/>
                      </a:lnTo>
                      <a:lnTo>
                        <a:pt x="368" y="142"/>
                      </a:lnTo>
                      <a:lnTo>
                        <a:pt x="297" y="178"/>
                      </a:lnTo>
                      <a:lnTo>
                        <a:pt x="237" y="225"/>
                      </a:lnTo>
                      <a:lnTo>
                        <a:pt x="178" y="273"/>
                      </a:lnTo>
                      <a:lnTo>
                        <a:pt x="130" y="320"/>
                      </a:lnTo>
                      <a:lnTo>
                        <a:pt x="83" y="368"/>
                      </a:lnTo>
                      <a:lnTo>
                        <a:pt x="59" y="427"/>
                      </a:lnTo>
                      <a:lnTo>
                        <a:pt x="35" y="486"/>
                      </a:lnTo>
                      <a:lnTo>
                        <a:pt x="12" y="546"/>
                      </a:lnTo>
                      <a:lnTo>
                        <a:pt x="0" y="605"/>
                      </a:lnTo>
                      <a:lnTo>
                        <a:pt x="12" y="664"/>
                      </a:lnTo>
                      <a:lnTo>
                        <a:pt x="35" y="724"/>
                      </a:lnTo>
                      <a:lnTo>
                        <a:pt x="59" y="783"/>
                      </a:lnTo>
                      <a:lnTo>
                        <a:pt x="83" y="842"/>
                      </a:lnTo>
                      <a:lnTo>
                        <a:pt x="130" y="890"/>
                      </a:lnTo>
                      <a:lnTo>
                        <a:pt x="178" y="937"/>
                      </a:lnTo>
                      <a:lnTo>
                        <a:pt x="237" y="985"/>
                      </a:lnTo>
                      <a:lnTo>
                        <a:pt x="297" y="1020"/>
                      </a:lnTo>
                      <a:lnTo>
                        <a:pt x="368" y="1056"/>
                      </a:lnTo>
                      <a:lnTo>
                        <a:pt x="439" y="1104"/>
                      </a:lnTo>
                      <a:lnTo>
                        <a:pt x="534" y="1127"/>
                      </a:lnTo>
                      <a:lnTo>
                        <a:pt x="617" y="1151"/>
                      </a:lnTo>
                      <a:lnTo>
                        <a:pt x="712" y="1175"/>
                      </a:lnTo>
                      <a:lnTo>
                        <a:pt x="807" y="1187"/>
                      </a:lnTo>
                      <a:lnTo>
                        <a:pt x="902" y="1198"/>
                      </a:lnTo>
                      <a:lnTo>
                        <a:pt x="1009" y="1198"/>
                      </a:lnTo>
                      <a:lnTo>
                        <a:pt x="1116" y="1198"/>
                      </a:lnTo>
                      <a:lnTo>
                        <a:pt x="1211" y="1187"/>
                      </a:lnTo>
                      <a:lnTo>
                        <a:pt x="1306" y="1175"/>
                      </a:lnTo>
                      <a:lnTo>
                        <a:pt x="1401" y="1151"/>
                      </a:lnTo>
                      <a:lnTo>
                        <a:pt x="1484" y="1127"/>
                      </a:lnTo>
                      <a:lnTo>
                        <a:pt x="1567" y="1104"/>
                      </a:lnTo>
                      <a:lnTo>
                        <a:pt x="1650" y="1056"/>
                      </a:lnTo>
                      <a:lnTo>
                        <a:pt x="1722" y="1020"/>
                      </a:lnTo>
                      <a:lnTo>
                        <a:pt x="1781" y="985"/>
                      </a:lnTo>
                      <a:lnTo>
                        <a:pt x="1840" y="937"/>
                      </a:lnTo>
                      <a:lnTo>
                        <a:pt x="1888" y="890"/>
                      </a:lnTo>
                      <a:lnTo>
                        <a:pt x="1935" y="842"/>
                      </a:lnTo>
                      <a:lnTo>
                        <a:pt x="1971" y="783"/>
                      </a:lnTo>
                      <a:lnTo>
                        <a:pt x="1995" y="724"/>
                      </a:lnTo>
                      <a:lnTo>
                        <a:pt x="2007" y="664"/>
                      </a:lnTo>
                      <a:lnTo>
                        <a:pt x="2018" y="605"/>
                      </a:lnTo>
                      <a:lnTo>
                        <a:pt x="2007" y="546"/>
                      </a:lnTo>
                      <a:lnTo>
                        <a:pt x="1995" y="486"/>
                      </a:lnTo>
                      <a:lnTo>
                        <a:pt x="1971" y="427"/>
                      </a:lnTo>
                      <a:lnTo>
                        <a:pt x="1935" y="368"/>
                      </a:lnTo>
                      <a:lnTo>
                        <a:pt x="1888" y="320"/>
                      </a:lnTo>
                      <a:lnTo>
                        <a:pt x="1840" y="273"/>
                      </a:lnTo>
                      <a:lnTo>
                        <a:pt x="1781" y="225"/>
                      </a:lnTo>
                      <a:lnTo>
                        <a:pt x="1722" y="178"/>
                      </a:lnTo>
                      <a:lnTo>
                        <a:pt x="1650" y="142"/>
                      </a:lnTo>
                      <a:lnTo>
                        <a:pt x="1567" y="107"/>
                      </a:lnTo>
                      <a:lnTo>
                        <a:pt x="1484" y="83"/>
                      </a:lnTo>
                      <a:lnTo>
                        <a:pt x="1401" y="59"/>
                      </a:lnTo>
                      <a:lnTo>
                        <a:pt x="1306" y="35"/>
                      </a:lnTo>
                      <a:lnTo>
                        <a:pt x="1211" y="24"/>
                      </a:lnTo>
                      <a:lnTo>
                        <a:pt x="1116" y="0"/>
                      </a:lnTo>
                      <a:lnTo>
                        <a:pt x="1009" y="0"/>
                      </a:lnTo>
                      <a:close/>
                    </a:path>
                  </a:pathLst>
                </a:custGeom>
                <a:solidFill>
                  <a:srgbClr val="00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6" name="Freeform 100"/>
                <p:cNvSpPr>
                  <a:spLocks/>
                </p:cNvSpPr>
                <p:nvPr/>
              </p:nvSpPr>
              <p:spPr bwMode="auto">
                <a:xfrm>
                  <a:off x="2020" y="2368"/>
                  <a:ext cx="1971" cy="1175"/>
                </a:xfrm>
                <a:custGeom>
                  <a:avLst/>
                  <a:gdLst>
                    <a:gd name="T0" fmla="*/ 890 w 1971"/>
                    <a:gd name="T1" fmla="*/ 0 h 1175"/>
                    <a:gd name="T2" fmla="*/ 688 w 1971"/>
                    <a:gd name="T3" fmla="*/ 23 h 1175"/>
                    <a:gd name="T4" fmla="*/ 522 w 1971"/>
                    <a:gd name="T5" fmla="*/ 71 h 1175"/>
                    <a:gd name="T6" fmla="*/ 368 w 1971"/>
                    <a:gd name="T7" fmla="*/ 142 h 1175"/>
                    <a:gd name="T8" fmla="*/ 237 w 1971"/>
                    <a:gd name="T9" fmla="*/ 213 h 1175"/>
                    <a:gd name="T10" fmla="*/ 118 w 1971"/>
                    <a:gd name="T11" fmla="*/ 308 h 1175"/>
                    <a:gd name="T12" fmla="*/ 47 w 1971"/>
                    <a:gd name="T13" fmla="*/ 415 h 1175"/>
                    <a:gd name="T14" fmla="*/ 11 w 1971"/>
                    <a:gd name="T15" fmla="*/ 534 h 1175"/>
                    <a:gd name="T16" fmla="*/ 11 w 1971"/>
                    <a:gd name="T17" fmla="*/ 652 h 1175"/>
                    <a:gd name="T18" fmla="*/ 47 w 1971"/>
                    <a:gd name="T19" fmla="*/ 771 h 1175"/>
                    <a:gd name="T20" fmla="*/ 118 w 1971"/>
                    <a:gd name="T21" fmla="*/ 866 h 1175"/>
                    <a:gd name="T22" fmla="*/ 237 w 1971"/>
                    <a:gd name="T23" fmla="*/ 961 h 1175"/>
                    <a:gd name="T24" fmla="*/ 368 w 1971"/>
                    <a:gd name="T25" fmla="*/ 1044 h 1175"/>
                    <a:gd name="T26" fmla="*/ 522 w 1971"/>
                    <a:gd name="T27" fmla="*/ 1103 h 1175"/>
                    <a:gd name="T28" fmla="*/ 688 w 1971"/>
                    <a:gd name="T29" fmla="*/ 1151 h 1175"/>
                    <a:gd name="T30" fmla="*/ 890 w 1971"/>
                    <a:gd name="T31" fmla="*/ 1175 h 1175"/>
                    <a:gd name="T32" fmla="*/ 1092 w 1971"/>
                    <a:gd name="T33" fmla="*/ 1175 h 1175"/>
                    <a:gd name="T34" fmla="*/ 1270 w 1971"/>
                    <a:gd name="T35" fmla="*/ 1151 h 1175"/>
                    <a:gd name="T36" fmla="*/ 1460 w 1971"/>
                    <a:gd name="T37" fmla="*/ 1103 h 1175"/>
                    <a:gd name="T38" fmla="*/ 1615 w 1971"/>
                    <a:gd name="T39" fmla="*/ 1044 h 1175"/>
                    <a:gd name="T40" fmla="*/ 1745 w 1971"/>
                    <a:gd name="T41" fmla="*/ 961 h 1175"/>
                    <a:gd name="T42" fmla="*/ 1840 w 1971"/>
                    <a:gd name="T43" fmla="*/ 866 h 1175"/>
                    <a:gd name="T44" fmla="*/ 1923 w 1971"/>
                    <a:gd name="T45" fmla="*/ 771 h 1175"/>
                    <a:gd name="T46" fmla="*/ 1959 w 1971"/>
                    <a:gd name="T47" fmla="*/ 652 h 1175"/>
                    <a:gd name="T48" fmla="*/ 1959 w 1971"/>
                    <a:gd name="T49" fmla="*/ 534 h 1175"/>
                    <a:gd name="T50" fmla="*/ 1923 w 1971"/>
                    <a:gd name="T51" fmla="*/ 415 h 1175"/>
                    <a:gd name="T52" fmla="*/ 1840 w 1971"/>
                    <a:gd name="T53" fmla="*/ 308 h 1175"/>
                    <a:gd name="T54" fmla="*/ 1745 w 1971"/>
                    <a:gd name="T55" fmla="*/ 213 h 1175"/>
                    <a:gd name="T56" fmla="*/ 1615 w 1971"/>
                    <a:gd name="T57" fmla="*/ 142 h 1175"/>
                    <a:gd name="T58" fmla="*/ 1460 w 1971"/>
                    <a:gd name="T59" fmla="*/ 71 h 1175"/>
                    <a:gd name="T60" fmla="*/ 1270 w 1971"/>
                    <a:gd name="T61" fmla="*/ 23 h 1175"/>
                    <a:gd name="T62" fmla="*/ 1092 w 1971"/>
                    <a:gd name="T63" fmla="*/ 0 h 117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71"/>
                    <a:gd name="T97" fmla="*/ 0 h 1175"/>
                    <a:gd name="T98" fmla="*/ 1971 w 1971"/>
                    <a:gd name="T99" fmla="*/ 1175 h 117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71" h="1175">
                      <a:moveTo>
                        <a:pt x="985" y="0"/>
                      </a:moveTo>
                      <a:lnTo>
                        <a:pt x="890" y="0"/>
                      </a:lnTo>
                      <a:lnTo>
                        <a:pt x="783" y="23"/>
                      </a:lnTo>
                      <a:lnTo>
                        <a:pt x="688" y="23"/>
                      </a:lnTo>
                      <a:lnTo>
                        <a:pt x="605" y="47"/>
                      </a:lnTo>
                      <a:lnTo>
                        <a:pt x="522" y="71"/>
                      </a:lnTo>
                      <a:lnTo>
                        <a:pt x="439" y="106"/>
                      </a:lnTo>
                      <a:lnTo>
                        <a:pt x="368" y="142"/>
                      </a:lnTo>
                      <a:lnTo>
                        <a:pt x="296" y="178"/>
                      </a:lnTo>
                      <a:lnTo>
                        <a:pt x="237" y="213"/>
                      </a:lnTo>
                      <a:lnTo>
                        <a:pt x="166" y="261"/>
                      </a:lnTo>
                      <a:lnTo>
                        <a:pt x="118" y="308"/>
                      </a:lnTo>
                      <a:lnTo>
                        <a:pt x="83" y="368"/>
                      </a:lnTo>
                      <a:lnTo>
                        <a:pt x="47" y="415"/>
                      </a:lnTo>
                      <a:lnTo>
                        <a:pt x="23" y="474"/>
                      </a:lnTo>
                      <a:lnTo>
                        <a:pt x="11" y="534"/>
                      </a:lnTo>
                      <a:lnTo>
                        <a:pt x="0" y="593"/>
                      </a:lnTo>
                      <a:lnTo>
                        <a:pt x="11" y="652"/>
                      </a:lnTo>
                      <a:lnTo>
                        <a:pt x="23" y="712"/>
                      </a:lnTo>
                      <a:lnTo>
                        <a:pt x="47" y="771"/>
                      </a:lnTo>
                      <a:lnTo>
                        <a:pt x="83" y="819"/>
                      </a:lnTo>
                      <a:lnTo>
                        <a:pt x="118" y="866"/>
                      </a:lnTo>
                      <a:lnTo>
                        <a:pt x="166" y="913"/>
                      </a:lnTo>
                      <a:lnTo>
                        <a:pt x="237" y="961"/>
                      </a:lnTo>
                      <a:lnTo>
                        <a:pt x="296" y="997"/>
                      </a:lnTo>
                      <a:lnTo>
                        <a:pt x="368" y="1044"/>
                      </a:lnTo>
                      <a:lnTo>
                        <a:pt x="439" y="1080"/>
                      </a:lnTo>
                      <a:lnTo>
                        <a:pt x="522" y="1103"/>
                      </a:lnTo>
                      <a:lnTo>
                        <a:pt x="605" y="1127"/>
                      </a:lnTo>
                      <a:lnTo>
                        <a:pt x="688" y="1151"/>
                      </a:lnTo>
                      <a:lnTo>
                        <a:pt x="783" y="1163"/>
                      </a:lnTo>
                      <a:lnTo>
                        <a:pt x="890" y="1175"/>
                      </a:lnTo>
                      <a:lnTo>
                        <a:pt x="985" y="1175"/>
                      </a:lnTo>
                      <a:lnTo>
                        <a:pt x="1092" y="1175"/>
                      </a:lnTo>
                      <a:lnTo>
                        <a:pt x="1187" y="1163"/>
                      </a:lnTo>
                      <a:lnTo>
                        <a:pt x="1270" y="1151"/>
                      </a:lnTo>
                      <a:lnTo>
                        <a:pt x="1365" y="1127"/>
                      </a:lnTo>
                      <a:lnTo>
                        <a:pt x="1460" y="1103"/>
                      </a:lnTo>
                      <a:lnTo>
                        <a:pt x="1531" y="1080"/>
                      </a:lnTo>
                      <a:lnTo>
                        <a:pt x="1615" y="1044"/>
                      </a:lnTo>
                      <a:lnTo>
                        <a:pt x="1686" y="997"/>
                      </a:lnTo>
                      <a:lnTo>
                        <a:pt x="1745" y="961"/>
                      </a:lnTo>
                      <a:lnTo>
                        <a:pt x="1793" y="913"/>
                      </a:lnTo>
                      <a:lnTo>
                        <a:pt x="1840" y="866"/>
                      </a:lnTo>
                      <a:lnTo>
                        <a:pt x="1888" y="819"/>
                      </a:lnTo>
                      <a:lnTo>
                        <a:pt x="1923" y="771"/>
                      </a:lnTo>
                      <a:lnTo>
                        <a:pt x="1947" y="712"/>
                      </a:lnTo>
                      <a:lnTo>
                        <a:pt x="1959" y="652"/>
                      </a:lnTo>
                      <a:lnTo>
                        <a:pt x="1971" y="593"/>
                      </a:lnTo>
                      <a:lnTo>
                        <a:pt x="1959" y="534"/>
                      </a:lnTo>
                      <a:lnTo>
                        <a:pt x="1947" y="474"/>
                      </a:lnTo>
                      <a:lnTo>
                        <a:pt x="1923" y="415"/>
                      </a:lnTo>
                      <a:lnTo>
                        <a:pt x="1888" y="368"/>
                      </a:lnTo>
                      <a:lnTo>
                        <a:pt x="1840" y="308"/>
                      </a:lnTo>
                      <a:lnTo>
                        <a:pt x="1793" y="261"/>
                      </a:lnTo>
                      <a:lnTo>
                        <a:pt x="1745" y="213"/>
                      </a:lnTo>
                      <a:lnTo>
                        <a:pt x="1686" y="178"/>
                      </a:lnTo>
                      <a:lnTo>
                        <a:pt x="1615" y="142"/>
                      </a:lnTo>
                      <a:lnTo>
                        <a:pt x="1531" y="106"/>
                      </a:lnTo>
                      <a:lnTo>
                        <a:pt x="1460" y="71"/>
                      </a:lnTo>
                      <a:lnTo>
                        <a:pt x="1365" y="47"/>
                      </a:lnTo>
                      <a:lnTo>
                        <a:pt x="1270" y="23"/>
                      </a:lnTo>
                      <a:lnTo>
                        <a:pt x="1187" y="23"/>
                      </a:lnTo>
                      <a:lnTo>
                        <a:pt x="1092" y="0"/>
                      </a:lnTo>
                      <a:lnTo>
                        <a:pt x="985" y="0"/>
                      </a:lnTo>
                      <a:close/>
                    </a:path>
                  </a:pathLst>
                </a:custGeom>
                <a:solidFill>
                  <a:srgbClr val="00B6B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7" name="Freeform 101"/>
                <p:cNvSpPr>
                  <a:spLocks/>
                </p:cNvSpPr>
                <p:nvPr/>
              </p:nvSpPr>
              <p:spPr bwMode="auto">
                <a:xfrm>
                  <a:off x="2043" y="2380"/>
                  <a:ext cx="1924" cy="1151"/>
                </a:xfrm>
                <a:custGeom>
                  <a:avLst/>
                  <a:gdLst>
                    <a:gd name="T0" fmla="*/ 867 w 1924"/>
                    <a:gd name="T1" fmla="*/ 0 h 1151"/>
                    <a:gd name="T2" fmla="*/ 677 w 1924"/>
                    <a:gd name="T3" fmla="*/ 23 h 1151"/>
                    <a:gd name="T4" fmla="*/ 511 w 1924"/>
                    <a:gd name="T5" fmla="*/ 71 h 1151"/>
                    <a:gd name="T6" fmla="*/ 357 w 1924"/>
                    <a:gd name="T7" fmla="*/ 130 h 1151"/>
                    <a:gd name="T8" fmla="*/ 226 w 1924"/>
                    <a:gd name="T9" fmla="*/ 213 h 1151"/>
                    <a:gd name="T10" fmla="*/ 119 w 1924"/>
                    <a:gd name="T11" fmla="*/ 308 h 1151"/>
                    <a:gd name="T12" fmla="*/ 48 w 1924"/>
                    <a:gd name="T13" fmla="*/ 403 h 1151"/>
                    <a:gd name="T14" fmla="*/ 12 w 1924"/>
                    <a:gd name="T15" fmla="*/ 522 h 1151"/>
                    <a:gd name="T16" fmla="*/ 12 w 1924"/>
                    <a:gd name="T17" fmla="*/ 640 h 1151"/>
                    <a:gd name="T18" fmla="*/ 48 w 1924"/>
                    <a:gd name="T19" fmla="*/ 747 h 1151"/>
                    <a:gd name="T20" fmla="*/ 119 w 1924"/>
                    <a:gd name="T21" fmla="*/ 854 h 1151"/>
                    <a:gd name="T22" fmla="*/ 226 w 1924"/>
                    <a:gd name="T23" fmla="*/ 937 h 1151"/>
                    <a:gd name="T24" fmla="*/ 357 w 1924"/>
                    <a:gd name="T25" fmla="*/ 1020 h 1151"/>
                    <a:gd name="T26" fmla="*/ 511 w 1924"/>
                    <a:gd name="T27" fmla="*/ 1080 h 1151"/>
                    <a:gd name="T28" fmla="*/ 677 w 1924"/>
                    <a:gd name="T29" fmla="*/ 1127 h 1151"/>
                    <a:gd name="T30" fmla="*/ 867 w 1924"/>
                    <a:gd name="T31" fmla="*/ 1151 h 1151"/>
                    <a:gd name="T32" fmla="*/ 1069 w 1924"/>
                    <a:gd name="T33" fmla="*/ 1151 h 1151"/>
                    <a:gd name="T34" fmla="*/ 1247 w 1924"/>
                    <a:gd name="T35" fmla="*/ 1127 h 1151"/>
                    <a:gd name="T36" fmla="*/ 1425 w 1924"/>
                    <a:gd name="T37" fmla="*/ 1080 h 1151"/>
                    <a:gd name="T38" fmla="*/ 1568 w 1924"/>
                    <a:gd name="T39" fmla="*/ 1020 h 1151"/>
                    <a:gd name="T40" fmla="*/ 1698 w 1924"/>
                    <a:gd name="T41" fmla="*/ 937 h 1151"/>
                    <a:gd name="T42" fmla="*/ 1805 w 1924"/>
                    <a:gd name="T43" fmla="*/ 854 h 1151"/>
                    <a:gd name="T44" fmla="*/ 1876 w 1924"/>
                    <a:gd name="T45" fmla="*/ 747 h 1151"/>
                    <a:gd name="T46" fmla="*/ 1912 w 1924"/>
                    <a:gd name="T47" fmla="*/ 640 h 1151"/>
                    <a:gd name="T48" fmla="*/ 1912 w 1924"/>
                    <a:gd name="T49" fmla="*/ 522 h 1151"/>
                    <a:gd name="T50" fmla="*/ 1876 w 1924"/>
                    <a:gd name="T51" fmla="*/ 403 h 1151"/>
                    <a:gd name="T52" fmla="*/ 1805 w 1924"/>
                    <a:gd name="T53" fmla="*/ 308 h 1151"/>
                    <a:gd name="T54" fmla="*/ 1698 w 1924"/>
                    <a:gd name="T55" fmla="*/ 213 h 1151"/>
                    <a:gd name="T56" fmla="*/ 1568 w 1924"/>
                    <a:gd name="T57" fmla="*/ 130 h 1151"/>
                    <a:gd name="T58" fmla="*/ 1425 w 1924"/>
                    <a:gd name="T59" fmla="*/ 71 h 1151"/>
                    <a:gd name="T60" fmla="*/ 1247 w 1924"/>
                    <a:gd name="T61" fmla="*/ 23 h 1151"/>
                    <a:gd name="T62" fmla="*/ 1069 w 1924"/>
                    <a:gd name="T63" fmla="*/ 0 h 115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24"/>
                    <a:gd name="T97" fmla="*/ 0 h 1151"/>
                    <a:gd name="T98" fmla="*/ 1924 w 1924"/>
                    <a:gd name="T99" fmla="*/ 1151 h 115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24" h="1151">
                      <a:moveTo>
                        <a:pt x="962" y="0"/>
                      </a:moveTo>
                      <a:lnTo>
                        <a:pt x="867" y="0"/>
                      </a:lnTo>
                      <a:lnTo>
                        <a:pt x="772" y="23"/>
                      </a:lnTo>
                      <a:lnTo>
                        <a:pt x="677" y="23"/>
                      </a:lnTo>
                      <a:lnTo>
                        <a:pt x="594" y="47"/>
                      </a:lnTo>
                      <a:lnTo>
                        <a:pt x="511" y="71"/>
                      </a:lnTo>
                      <a:lnTo>
                        <a:pt x="428" y="106"/>
                      </a:lnTo>
                      <a:lnTo>
                        <a:pt x="357" y="130"/>
                      </a:lnTo>
                      <a:lnTo>
                        <a:pt x="285" y="178"/>
                      </a:lnTo>
                      <a:lnTo>
                        <a:pt x="226" y="213"/>
                      </a:lnTo>
                      <a:lnTo>
                        <a:pt x="167" y="261"/>
                      </a:lnTo>
                      <a:lnTo>
                        <a:pt x="119" y="308"/>
                      </a:lnTo>
                      <a:lnTo>
                        <a:pt x="83" y="356"/>
                      </a:lnTo>
                      <a:lnTo>
                        <a:pt x="48" y="403"/>
                      </a:lnTo>
                      <a:lnTo>
                        <a:pt x="24" y="462"/>
                      </a:lnTo>
                      <a:lnTo>
                        <a:pt x="12" y="522"/>
                      </a:lnTo>
                      <a:lnTo>
                        <a:pt x="0" y="581"/>
                      </a:lnTo>
                      <a:lnTo>
                        <a:pt x="12" y="640"/>
                      </a:lnTo>
                      <a:lnTo>
                        <a:pt x="24" y="700"/>
                      </a:lnTo>
                      <a:lnTo>
                        <a:pt x="48" y="747"/>
                      </a:lnTo>
                      <a:lnTo>
                        <a:pt x="83" y="807"/>
                      </a:lnTo>
                      <a:lnTo>
                        <a:pt x="119" y="854"/>
                      </a:lnTo>
                      <a:lnTo>
                        <a:pt x="167" y="901"/>
                      </a:lnTo>
                      <a:lnTo>
                        <a:pt x="226" y="937"/>
                      </a:lnTo>
                      <a:lnTo>
                        <a:pt x="285" y="985"/>
                      </a:lnTo>
                      <a:lnTo>
                        <a:pt x="357" y="1020"/>
                      </a:lnTo>
                      <a:lnTo>
                        <a:pt x="428" y="1056"/>
                      </a:lnTo>
                      <a:lnTo>
                        <a:pt x="511" y="1080"/>
                      </a:lnTo>
                      <a:lnTo>
                        <a:pt x="594" y="1103"/>
                      </a:lnTo>
                      <a:lnTo>
                        <a:pt x="677" y="1127"/>
                      </a:lnTo>
                      <a:lnTo>
                        <a:pt x="772" y="1139"/>
                      </a:lnTo>
                      <a:lnTo>
                        <a:pt x="867" y="1151"/>
                      </a:lnTo>
                      <a:lnTo>
                        <a:pt x="962" y="1151"/>
                      </a:lnTo>
                      <a:lnTo>
                        <a:pt x="1069" y="1151"/>
                      </a:lnTo>
                      <a:lnTo>
                        <a:pt x="1152" y="1139"/>
                      </a:lnTo>
                      <a:lnTo>
                        <a:pt x="1247" y="1127"/>
                      </a:lnTo>
                      <a:lnTo>
                        <a:pt x="1342" y="1103"/>
                      </a:lnTo>
                      <a:lnTo>
                        <a:pt x="1425" y="1080"/>
                      </a:lnTo>
                      <a:lnTo>
                        <a:pt x="1497" y="1056"/>
                      </a:lnTo>
                      <a:lnTo>
                        <a:pt x="1568" y="1020"/>
                      </a:lnTo>
                      <a:lnTo>
                        <a:pt x="1639" y="985"/>
                      </a:lnTo>
                      <a:lnTo>
                        <a:pt x="1698" y="937"/>
                      </a:lnTo>
                      <a:lnTo>
                        <a:pt x="1758" y="901"/>
                      </a:lnTo>
                      <a:lnTo>
                        <a:pt x="1805" y="854"/>
                      </a:lnTo>
                      <a:lnTo>
                        <a:pt x="1841" y="807"/>
                      </a:lnTo>
                      <a:lnTo>
                        <a:pt x="1876" y="747"/>
                      </a:lnTo>
                      <a:lnTo>
                        <a:pt x="1900" y="700"/>
                      </a:lnTo>
                      <a:lnTo>
                        <a:pt x="1912" y="640"/>
                      </a:lnTo>
                      <a:lnTo>
                        <a:pt x="1924" y="581"/>
                      </a:lnTo>
                      <a:lnTo>
                        <a:pt x="1912" y="522"/>
                      </a:lnTo>
                      <a:lnTo>
                        <a:pt x="1900" y="462"/>
                      </a:lnTo>
                      <a:lnTo>
                        <a:pt x="1876" y="403"/>
                      </a:lnTo>
                      <a:lnTo>
                        <a:pt x="1841" y="356"/>
                      </a:lnTo>
                      <a:lnTo>
                        <a:pt x="1805" y="308"/>
                      </a:lnTo>
                      <a:lnTo>
                        <a:pt x="1758" y="261"/>
                      </a:lnTo>
                      <a:lnTo>
                        <a:pt x="1698" y="213"/>
                      </a:lnTo>
                      <a:lnTo>
                        <a:pt x="1639" y="178"/>
                      </a:lnTo>
                      <a:lnTo>
                        <a:pt x="1568" y="130"/>
                      </a:lnTo>
                      <a:lnTo>
                        <a:pt x="1497" y="106"/>
                      </a:lnTo>
                      <a:lnTo>
                        <a:pt x="1425" y="71"/>
                      </a:lnTo>
                      <a:lnTo>
                        <a:pt x="1342" y="47"/>
                      </a:lnTo>
                      <a:lnTo>
                        <a:pt x="1247" y="23"/>
                      </a:lnTo>
                      <a:lnTo>
                        <a:pt x="1152" y="23"/>
                      </a:lnTo>
                      <a:lnTo>
                        <a:pt x="1069" y="0"/>
                      </a:lnTo>
                      <a:lnTo>
                        <a:pt x="962" y="0"/>
                      </a:lnTo>
                      <a:close/>
                    </a:path>
                  </a:pathLst>
                </a:custGeom>
                <a:solidFill>
                  <a:srgbClr val="00B4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8" name="Freeform 102"/>
                <p:cNvSpPr>
                  <a:spLocks/>
                </p:cNvSpPr>
                <p:nvPr/>
              </p:nvSpPr>
              <p:spPr bwMode="auto">
                <a:xfrm>
                  <a:off x="2067" y="2403"/>
                  <a:ext cx="1876" cy="1104"/>
                </a:xfrm>
                <a:custGeom>
                  <a:avLst/>
                  <a:gdLst>
                    <a:gd name="T0" fmla="*/ 843 w 1876"/>
                    <a:gd name="T1" fmla="*/ 0 h 1104"/>
                    <a:gd name="T2" fmla="*/ 653 w 1876"/>
                    <a:gd name="T3" fmla="*/ 24 h 1104"/>
                    <a:gd name="T4" fmla="*/ 499 w 1876"/>
                    <a:gd name="T5" fmla="*/ 71 h 1104"/>
                    <a:gd name="T6" fmla="*/ 344 w 1876"/>
                    <a:gd name="T7" fmla="*/ 131 h 1104"/>
                    <a:gd name="T8" fmla="*/ 226 w 1876"/>
                    <a:gd name="T9" fmla="*/ 202 h 1104"/>
                    <a:gd name="T10" fmla="*/ 119 w 1876"/>
                    <a:gd name="T11" fmla="*/ 297 h 1104"/>
                    <a:gd name="T12" fmla="*/ 48 w 1876"/>
                    <a:gd name="T13" fmla="*/ 392 h 1104"/>
                    <a:gd name="T14" fmla="*/ 12 w 1876"/>
                    <a:gd name="T15" fmla="*/ 499 h 1104"/>
                    <a:gd name="T16" fmla="*/ 12 w 1876"/>
                    <a:gd name="T17" fmla="*/ 606 h 1104"/>
                    <a:gd name="T18" fmla="*/ 48 w 1876"/>
                    <a:gd name="T19" fmla="*/ 724 h 1104"/>
                    <a:gd name="T20" fmla="*/ 119 w 1876"/>
                    <a:gd name="T21" fmla="*/ 819 h 1104"/>
                    <a:gd name="T22" fmla="*/ 226 w 1876"/>
                    <a:gd name="T23" fmla="*/ 902 h 1104"/>
                    <a:gd name="T24" fmla="*/ 344 w 1876"/>
                    <a:gd name="T25" fmla="*/ 973 h 1104"/>
                    <a:gd name="T26" fmla="*/ 499 w 1876"/>
                    <a:gd name="T27" fmla="*/ 1033 h 1104"/>
                    <a:gd name="T28" fmla="*/ 653 w 1876"/>
                    <a:gd name="T29" fmla="*/ 1080 h 1104"/>
                    <a:gd name="T30" fmla="*/ 843 w 1876"/>
                    <a:gd name="T31" fmla="*/ 1104 h 1104"/>
                    <a:gd name="T32" fmla="*/ 1033 w 1876"/>
                    <a:gd name="T33" fmla="*/ 1104 h 1104"/>
                    <a:gd name="T34" fmla="*/ 1211 w 1876"/>
                    <a:gd name="T35" fmla="*/ 1080 h 1104"/>
                    <a:gd name="T36" fmla="*/ 1389 w 1876"/>
                    <a:gd name="T37" fmla="*/ 1033 h 1104"/>
                    <a:gd name="T38" fmla="*/ 1532 w 1876"/>
                    <a:gd name="T39" fmla="*/ 973 h 1104"/>
                    <a:gd name="T40" fmla="*/ 1663 w 1876"/>
                    <a:gd name="T41" fmla="*/ 902 h 1104"/>
                    <a:gd name="T42" fmla="*/ 1758 w 1876"/>
                    <a:gd name="T43" fmla="*/ 819 h 1104"/>
                    <a:gd name="T44" fmla="*/ 1829 w 1876"/>
                    <a:gd name="T45" fmla="*/ 724 h 1104"/>
                    <a:gd name="T46" fmla="*/ 1864 w 1876"/>
                    <a:gd name="T47" fmla="*/ 606 h 1104"/>
                    <a:gd name="T48" fmla="*/ 1864 w 1876"/>
                    <a:gd name="T49" fmla="*/ 499 h 1104"/>
                    <a:gd name="T50" fmla="*/ 1829 w 1876"/>
                    <a:gd name="T51" fmla="*/ 392 h 1104"/>
                    <a:gd name="T52" fmla="*/ 1758 w 1876"/>
                    <a:gd name="T53" fmla="*/ 297 h 1104"/>
                    <a:gd name="T54" fmla="*/ 1663 w 1876"/>
                    <a:gd name="T55" fmla="*/ 202 h 1104"/>
                    <a:gd name="T56" fmla="*/ 1532 w 1876"/>
                    <a:gd name="T57" fmla="*/ 131 h 1104"/>
                    <a:gd name="T58" fmla="*/ 1389 w 1876"/>
                    <a:gd name="T59" fmla="*/ 71 h 1104"/>
                    <a:gd name="T60" fmla="*/ 1211 w 1876"/>
                    <a:gd name="T61" fmla="*/ 24 h 1104"/>
                    <a:gd name="T62" fmla="*/ 1033 w 1876"/>
                    <a:gd name="T63" fmla="*/ 0 h 110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76"/>
                    <a:gd name="T97" fmla="*/ 0 h 1104"/>
                    <a:gd name="T98" fmla="*/ 1876 w 1876"/>
                    <a:gd name="T99" fmla="*/ 1104 h 110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76" h="1104">
                      <a:moveTo>
                        <a:pt x="938" y="0"/>
                      </a:moveTo>
                      <a:lnTo>
                        <a:pt x="843" y="0"/>
                      </a:lnTo>
                      <a:lnTo>
                        <a:pt x="748" y="24"/>
                      </a:lnTo>
                      <a:lnTo>
                        <a:pt x="653" y="24"/>
                      </a:lnTo>
                      <a:lnTo>
                        <a:pt x="582" y="48"/>
                      </a:lnTo>
                      <a:lnTo>
                        <a:pt x="499" y="71"/>
                      </a:lnTo>
                      <a:lnTo>
                        <a:pt x="416" y="107"/>
                      </a:lnTo>
                      <a:lnTo>
                        <a:pt x="344" y="131"/>
                      </a:lnTo>
                      <a:lnTo>
                        <a:pt x="285" y="166"/>
                      </a:lnTo>
                      <a:lnTo>
                        <a:pt x="226" y="202"/>
                      </a:lnTo>
                      <a:lnTo>
                        <a:pt x="166" y="249"/>
                      </a:lnTo>
                      <a:lnTo>
                        <a:pt x="119" y="297"/>
                      </a:lnTo>
                      <a:lnTo>
                        <a:pt x="83" y="344"/>
                      </a:lnTo>
                      <a:lnTo>
                        <a:pt x="48" y="392"/>
                      </a:lnTo>
                      <a:lnTo>
                        <a:pt x="24" y="451"/>
                      </a:lnTo>
                      <a:lnTo>
                        <a:pt x="12" y="499"/>
                      </a:lnTo>
                      <a:lnTo>
                        <a:pt x="0" y="558"/>
                      </a:lnTo>
                      <a:lnTo>
                        <a:pt x="12" y="606"/>
                      </a:lnTo>
                      <a:lnTo>
                        <a:pt x="24" y="665"/>
                      </a:lnTo>
                      <a:lnTo>
                        <a:pt x="48" y="724"/>
                      </a:lnTo>
                      <a:lnTo>
                        <a:pt x="83" y="772"/>
                      </a:lnTo>
                      <a:lnTo>
                        <a:pt x="119" y="819"/>
                      </a:lnTo>
                      <a:lnTo>
                        <a:pt x="166" y="855"/>
                      </a:lnTo>
                      <a:lnTo>
                        <a:pt x="226" y="902"/>
                      </a:lnTo>
                      <a:lnTo>
                        <a:pt x="285" y="938"/>
                      </a:lnTo>
                      <a:lnTo>
                        <a:pt x="344" y="973"/>
                      </a:lnTo>
                      <a:lnTo>
                        <a:pt x="416" y="1009"/>
                      </a:lnTo>
                      <a:lnTo>
                        <a:pt x="499" y="1033"/>
                      </a:lnTo>
                      <a:lnTo>
                        <a:pt x="582" y="1057"/>
                      </a:lnTo>
                      <a:lnTo>
                        <a:pt x="653" y="1080"/>
                      </a:lnTo>
                      <a:lnTo>
                        <a:pt x="748" y="1092"/>
                      </a:lnTo>
                      <a:lnTo>
                        <a:pt x="843" y="1104"/>
                      </a:lnTo>
                      <a:lnTo>
                        <a:pt x="938" y="1104"/>
                      </a:lnTo>
                      <a:lnTo>
                        <a:pt x="1033" y="1104"/>
                      </a:lnTo>
                      <a:lnTo>
                        <a:pt x="1128" y="1092"/>
                      </a:lnTo>
                      <a:lnTo>
                        <a:pt x="1211" y="1080"/>
                      </a:lnTo>
                      <a:lnTo>
                        <a:pt x="1306" y="1057"/>
                      </a:lnTo>
                      <a:lnTo>
                        <a:pt x="1389" y="1033"/>
                      </a:lnTo>
                      <a:lnTo>
                        <a:pt x="1461" y="1009"/>
                      </a:lnTo>
                      <a:lnTo>
                        <a:pt x="1532" y="973"/>
                      </a:lnTo>
                      <a:lnTo>
                        <a:pt x="1603" y="938"/>
                      </a:lnTo>
                      <a:lnTo>
                        <a:pt x="1663" y="902"/>
                      </a:lnTo>
                      <a:lnTo>
                        <a:pt x="1710" y="855"/>
                      </a:lnTo>
                      <a:lnTo>
                        <a:pt x="1758" y="819"/>
                      </a:lnTo>
                      <a:lnTo>
                        <a:pt x="1805" y="772"/>
                      </a:lnTo>
                      <a:lnTo>
                        <a:pt x="1829" y="724"/>
                      </a:lnTo>
                      <a:lnTo>
                        <a:pt x="1852" y="665"/>
                      </a:lnTo>
                      <a:lnTo>
                        <a:pt x="1864" y="606"/>
                      </a:lnTo>
                      <a:lnTo>
                        <a:pt x="1876" y="558"/>
                      </a:lnTo>
                      <a:lnTo>
                        <a:pt x="1864" y="499"/>
                      </a:lnTo>
                      <a:lnTo>
                        <a:pt x="1852" y="451"/>
                      </a:lnTo>
                      <a:lnTo>
                        <a:pt x="1829" y="392"/>
                      </a:lnTo>
                      <a:lnTo>
                        <a:pt x="1805" y="344"/>
                      </a:lnTo>
                      <a:lnTo>
                        <a:pt x="1758" y="297"/>
                      </a:lnTo>
                      <a:lnTo>
                        <a:pt x="1710" y="249"/>
                      </a:lnTo>
                      <a:lnTo>
                        <a:pt x="1663" y="202"/>
                      </a:lnTo>
                      <a:lnTo>
                        <a:pt x="1603" y="166"/>
                      </a:lnTo>
                      <a:lnTo>
                        <a:pt x="1532" y="131"/>
                      </a:lnTo>
                      <a:lnTo>
                        <a:pt x="1461" y="107"/>
                      </a:lnTo>
                      <a:lnTo>
                        <a:pt x="1389" y="71"/>
                      </a:lnTo>
                      <a:lnTo>
                        <a:pt x="1306" y="48"/>
                      </a:lnTo>
                      <a:lnTo>
                        <a:pt x="1211" y="24"/>
                      </a:lnTo>
                      <a:lnTo>
                        <a:pt x="1128" y="24"/>
                      </a:lnTo>
                      <a:lnTo>
                        <a:pt x="1033" y="0"/>
                      </a:lnTo>
                      <a:lnTo>
                        <a:pt x="938" y="0"/>
                      </a:lnTo>
                      <a:close/>
                    </a:path>
                  </a:pathLst>
                </a:custGeom>
                <a:solidFill>
                  <a:srgbClr val="00B2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9" name="Freeform 103"/>
                <p:cNvSpPr>
                  <a:spLocks/>
                </p:cNvSpPr>
                <p:nvPr/>
              </p:nvSpPr>
              <p:spPr bwMode="auto">
                <a:xfrm>
                  <a:off x="2091" y="2415"/>
                  <a:ext cx="1828" cy="1080"/>
                </a:xfrm>
                <a:custGeom>
                  <a:avLst/>
                  <a:gdLst>
                    <a:gd name="T0" fmla="*/ 819 w 1828"/>
                    <a:gd name="T1" fmla="*/ 0 h 1080"/>
                    <a:gd name="T2" fmla="*/ 641 w 1828"/>
                    <a:gd name="T3" fmla="*/ 24 h 1080"/>
                    <a:gd name="T4" fmla="*/ 487 w 1828"/>
                    <a:gd name="T5" fmla="*/ 71 h 1080"/>
                    <a:gd name="T6" fmla="*/ 332 w 1828"/>
                    <a:gd name="T7" fmla="*/ 131 h 1080"/>
                    <a:gd name="T8" fmla="*/ 214 w 1828"/>
                    <a:gd name="T9" fmla="*/ 202 h 1080"/>
                    <a:gd name="T10" fmla="*/ 119 w 1828"/>
                    <a:gd name="T11" fmla="*/ 285 h 1080"/>
                    <a:gd name="T12" fmla="*/ 47 w 1828"/>
                    <a:gd name="T13" fmla="*/ 380 h 1080"/>
                    <a:gd name="T14" fmla="*/ 12 w 1828"/>
                    <a:gd name="T15" fmla="*/ 487 h 1080"/>
                    <a:gd name="T16" fmla="*/ 12 w 1828"/>
                    <a:gd name="T17" fmla="*/ 594 h 1080"/>
                    <a:gd name="T18" fmla="*/ 47 w 1828"/>
                    <a:gd name="T19" fmla="*/ 700 h 1080"/>
                    <a:gd name="T20" fmla="*/ 119 w 1828"/>
                    <a:gd name="T21" fmla="*/ 795 h 1080"/>
                    <a:gd name="T22" fmla="*/ 214 w 1828"/>
                    <a:gd name="T23" fmla="*/ 890 h 1080"/>
                    <a:gd name="T24" fmla="*/ 332 w 1828"/>
                    <a:gd name="T25" fmla="*/ 961 h 1080"/>
                    <a:gd name="T26" fmla="*/ 487 w 1828"/>
                    <a:gd name="T27" fmla="*/ 1009 h 1080"/>
                    <a:gd name="T28" fmla="*/ 641 w 1828"/>
                    <a:gd name="T29" fmla="*/ 1056 h 1080"/>
                    <a:gd name="T30" fmla="*/ 819 w 1828"/>
                    <a:gd name="T31" fmla="*/ 1080 h 1080"/>
                    <a:gd name="T32" fmla="*/ 1009 w 1828"/>
                    <a:gd name="T33" fmla="*/ 1080 h 1080"/>
                    <a:gd name="T34" fmla="*/ 1187 w 1828"/>
                    <a:gd name="T35" fmla="*/ 1056 h 1080"/>
                    <a:gd name="T36" fmla="*/ 1354 w 1828"/>
                    <a:gd name="T37" fmla="*/ 1009 h 1080"/>
                    <a:gd name="T38" fmla="*/ 1496 w 1828"/>
                    <a:gd name="T39" fmla="*/ 961 h 1080"/>
                    <a:gd name="T40" fmla="*/ 1615 w 1828"/>
                    <a:gd name="T41" fmla="*/ 890 h 1080"/>
                    <a:gd name="T42" fmla="*/ 1710 w 1828"/>
                    <a:gd name="T43" fmla="*/ 795 h 1080"/>
                    <a:gd name="T44" fmla="*/ 1781 w 1828"/>
                    <a:gd name="T45" fmla="*/ 700 h 1080"/>
                    <a:gd name="T46" fmla="*/ 1817 w 1828"/>
                    <a:gd name="T47" fmla="*/ 594 h 1080"/>
                    <a:gd name="T48" fmla="*/ 1817 w 1828"/>
                    <a:gd name="T49" fmla="*/ 487 h 1080"/>
                    <a:gd name="T50" fmla="*/ 1781 w 1828"/>
                    <a:gd name="T51" fmla="*/ 380 h 1080"/>
                    <a:gd name="T52" fmla="*/ 1710 w 1828"/>
                    <a:gd name="T53" fmla="*/ 285 h 1080"/>
                    <a:gd name="T54" fmla="*/ 1615 w 1828"/>
                    <a:gd name="T55" fmla="*/ 202 h 1080"/>
                    <a:gd name="T56" fmla="*/ 1496 w 1828"/>
                    <a:gd name="T57" fmla="*/ 131 h 1080"/>
                    <a:gd name="T58" fmla="*/ 1354 w 1828"/>
                    <a:gd name="T59" fmla="*/ 71 h 1080"/>
                    <a:gd name="T60" fmla="*/ 1187 w 1828"/>
                    <a:gd name="T61" fmla="*/ 24 h 1080"/>
                    <a:gd name="T62" fmla="*/ 1009 w 1828"/>
                    <a:gd name="T63" fmla="*/ 0 h 108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28"/>
                    <a:gd name="T97" fmla="*/ 0 h 1080"/>
                    <a:gd name="T98" fmla="*/ 1828 w 1828"/>
                    <a:gd name="T99" fmla="*/ 1080 h 108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28" h="1080">
                      <a:moveTo>
                        <a:pt x="914" y="0"/>
                      </a:moveTo>
                      <a:lnTo>
                        <a:pt x="819" y="0"/>
                      </a:lnTo>
                      <a:lnTo>
                        <a:pt x="724" y="24"/>
                      </a:lnTo>
                      <a:lnTo>
                        <a:pt x="641" y="24"/>
                      </a:lnTo>
                      <a:lnTo>
                        <a:pt x="558" y="48"/>
                      </a:lnTo>
                      <a:lnTo>
                        <a:pt x="487" y="71"/>
                      </a:lnTo>
                      <a:lnTo>
                        <a:pt x="404" y="95"/>
                      </a:lnTo>
                      <a:lnTo>
                        <a:pt x="332" y="131"/>
                      </a:lnTo>
                      <a:lnTo>
                        <a:pt x="273" y="166"/>
                      </a:lnTo>
                      <a:lnTo>
                        <a:pt x="214" y="202"/>
                      </a:lnTo>
                      <a:lnTo>
                        <a:pt x="154" y="249"/>
                      </a:lnTo>
                      <a:lnTo>
                        <a:pt x="119" y="285"/>
                      </a:lnTo>
                      <a:lnTo>
                        <a:pt x="83" y="332"/>
                      </a:lnTo>
                      <a:lnTo>
                        <a:pt x="47" y="380"/>
                      </a:lnTo>
                      <a:lnTo>
                        <a:pt x="24" y="439"/>
                      </a:lnTo>
                      <a:lnTo>
                        <a:pt x="12" y="487"/>
                      </a:lnTo>
                      <a:lnTo>
                        <a:pt x="0" y="546"/>
                      </a:lnTo>
                      <a:lnTo>
                        <a:pt x="12" y="594"/>
                      </a:lnTo>
                      <a:lnTo>
                        <a:pt x="24" y="653"/>
                      </a:lnTo>
                      <a:lnTo>
                        <a:pt x="47" y="700"/>
                      </a:lnTo>
                      <a:lnTo>
                        <a:pt x="83" y="760"/>
                      </a:lnTo>
                      <a:lnTo>
                        <a:pt x="119" y="795"/>
                      </a:lnTo>
                      <a:lnTo>
                        <a:pt x="154" y="843"/>
                      </a:lnTo>
                      <a:lnTo>
                        <a:pt x="214" y="890"/>
                      </a:lnTo>
                      <a:lnTo>
                        <a:pt x="273" y="926"/>
                      </a:lnTo>
                      <a:lnTo>
                        <a:pt x="332" y="961"/>
                      </a:lnTo>
                      <a:lnTo>
                        <a:pt x="404" y="997"/>
                      </a:lnTo>
                      <a:lnTo>
                        <a:pt x="487" y="1009"/>
                      </a:lnTo>
                      <a:lnTo>
                        <a:pt x="558" y="1033"/>
                      </a:lnTo>
                      <a:lnTo>
                        <a:pt x="641" y="1056"/>
                      </a:lnTo>
                      <a:lnTo>
                        <a:pt x="724" y="1068"/>
                      </a:lnTo>
                      <a:lnTo>
                        <a:pt x="819" y="1080"/>
                      </a:lnTo>
                      <a:lnTo>
                        <a:pt x="914" y="1080"/>
                      </a:lnTo>
                      <a:lnTo>
                        <a:pt x="1009" y="1080"/>
                      </a:lnTo>
                      <a:lnTo>
                        <a:pt x="1092" y="1068"/>
                      </a:lnTo>
                      <a:lnTo>
                        <a:pt x="1187" y="1056"/>
                      </a:lnTo>
                      <a:lnTo>
                        <a:pt x="1270" y="1033"/>
                      </a:lnTo>
                      <a:lnTo>
                        <a:pt x="1354" y="1009"/>
                      </a:lnTo>
                      <a:lnTo>
                        <a:pt x="1425" y="997"/>
                      </a:lnTo>
                      <a:lnTo>
                        <a:pt x="1496" y="961"/>
                      </a:lnTo>
                      <a:lnTo>
                        <a:pt x="1555" y="926"/>
                      </a:lnTo>
                      <a:lnTo>
                        <a:pt x="1615" y="890"/>
                      </a:lnTo>
                      <a:lnTo>
                        <a:pt x="1662" y="843"/>
                      </a:lnTo>
                      <a:lnTo>
                        <a:pt x="1710" y="795"/>
                      </a:lnTo>
                      <a:lnTo>
                        <a:pt x="1757" y="760"/>
                      </a:lnTo>
                      <a:lnTo>
                        <a:pt x="1781" y="700"/>
                      </a:lnTo>
                      <a:lnTo>
                        <a:pt x="1805" y="653"/>
                      </a:lnTo>
                      <a:lnTo>
                        <a:pt x="1817" y="594"/>
                      </a:lnTo>
                      <a:lnTo>
                        <a:pt x="1828" y="546"/>
                      </a:lnTo>
                      <a:lnTo>
                        <a:pt x="1817" y="487"/>
                      </a:lnTo>
                      <a:lnTo>
                        <a:pt x="1805" y="439"/>
                      </a:lnTo>
                      <a:lnTo>
                        <a:pt x="1781" y="380"/>
                      </a:lnTo>
                      <a:lnTo>
                        <a:pt x="1757" y="332"/>
                      </a:lnTo>
                      <a:lnTo>
                        <a:pt x="1710" y="285"/>
                      </a:lnTo>
                      <a:lnTo>
                        <a:pt x="1662" y="249"/>
                      </a:lnTo>
                      <a:lnTo>
                        <a:pt x="1615" y="202"/>
                      </a:lnTo>
                      <a:lnTo>
                        <a:pt x="1555" y="166"/>
                      </a:lnTo>
                      <a:lnTo>
                        <a:pt x="1496" y="131"/>
                      </a:lnTo>
                      <a:lnTo>
                        <a:pt x="1425" y="95"/>
                      </a:lnTo>
                      <a:lnTo>
                        <a:pt x="1354" y="71"/>
                      </a:lnTo>
                      <a:lnTo>
                        <a:pt x="1270" y="48"/>
                      </a:lnTo>
                      <a:lnTo>
                        <a:pt x="1187" y="24"/>
                      </a:lnTo>
                      <a:lnTo>
                        <a:pt x="1092" y="24"/>
                      </a:lnTo>
                      <a:lnTo>
                        <a:pt x="1009" y="0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rgbClr val="00AF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0" name="Freeform 104"/>
                <p:cNvSpPr>
                  <a:spLocks/>
                </p:cNvSpPr>
                <p:nvPr/>
              </p:nvSpPr>
              <p:spPr bwMode="auto">
                <a:xfrm>
                  <a:off x="2115" y="2427"/>
                  <a:ext cx="1781" cy="1056"/>
                </a:xfrm>
                <a:custGeom>
                  <a:avLst/>
                  <a:gdLst>
                    <a:gd name="T0" fmla="*/ 795 w 1781"/>
                    <a:gd name="T1" fmla="*/ 0 h 1056"/>
                    <a:gd name="T2" fmla="*/ 629 w 1781"/>
                    <a:gd name="T3" fmla="*/ 24 h 1056"/>
                    <a:gd name="T4" fmla="*/ 475 w 1781"/>
                    <a:gd name="T5" fmla="*/ 71 h 1056"/>
                    <a:gd name="T6" fmla="*/ 332 w 1781"/>
                    <a:gd name="T7" fmla="*/ 131 h 1056"/>
                    <a:gd name="T8" fmla="*/ 213 w 1781"/>
                    <a:gd name="T9" fmla="*/ 202 h 1056"/>
                    <a:gd name="T10" fmla="*/ 106 w 1781"/>
                    <a:gd name="T11" fmla="*/ 285 h 1056"/>
                    <a:gd name="T12" fmla="*/ 47 w 1781"/>
                    <a:gd name="T13" fmla="*/ 368 h 1056"/>
                    <a:gd name="T14" fmla="*/ 11 w 1781"/>
                    <a:gd name="T15" fmla="*/ 475 h 1056"/>
                    <a:gd name="T16" fmla="*/ 11 w 1781"/>
                    <a:gd name="T17" fmla="*/ 582 h 1056"/>
                    <a:gd name="T18" fmla="*/ 47 w 1781"/>
                    <a:gd name="T19" fmla="*/ 688 h 1056"/>
                    <a:gd name="T20" fmla="*/ 106 w 1781"/>
                    <a:gd name="T21" fmla="*/ 783 h 1056"/>
                    <a:gd name="T22" fmla="*/ 213 w 1781"/>
                    <a:gd name="T23" fmla="*/ 866 h 1056"/>
                    <a:gd name="T24" fmla="*/ 332 w 1781"/>
                    <a:gd name="T25" fmla="*/ 938 h 1056"/>
                    <a:gd name="T26" fmla="*/ 475 w 1781"/>
                    <a:gd name="T27" fmla="*/ 997 h 1056"/>
                    <a:gd name="T28" fmla="*/ 629 w 1781"/>
                    <a:gd name="T29" fmla="*/ 1033 h 1056"/>
                    <a:gd name="T30" fmla="*/ 795 w 1781"/>
                    <a:gd name="T31" fmla="*/ 1056 h 1056"/>
                    <a:gd name="T32" fmla="*/ 985 w 1781"/>
                    <a:gd name="T33" fmla="*/ 1056 h 1056"/>
                    <a:gd name="T34" fmla="*/ 1151 w 1781"/>
                    <a:gd name="T35" fmla="*/ 1033 h 1056"/>
                    <a:gd name="T36" fmla="*/ 1318 w 1781"/>
                    <a:gd name="T37" fmla="*/ 997 h 1056"/>
                    <a:gd name="T38" fmla="*/ 1460 w 1781"/>
                    <a:gd name="T39" fmla="*/ 938 h 1056"/>
                    <a:gd name="T40" fmla="*/ 1579 w 1781"/>
                    <a:gd name="T41" fmla="*/ 866 h 1056"/>
                    <a:gd name="T42" fmla="*/ 1662 w 1781"/>
                    <a:gd name="T43" fmla="*/ 783 h 1056"/>
                    <a:gd name="T44" fmla="*/ 1733 w 1781"/>
                    <a:gd name="T45" fmla="*/ 688 h 1056"/>
                    <a:gd name="T46" fmla="*/ 1769 w 1781"/>
                    <a:gd name="T47" fmla="*/ 582 h 1056"/>
                    <a:gd name="T48" fmla="*/ 1769 w 1781"/>
                    <a:gd name="T49" fmla="*/ 475 h 1056"/>
                    <a:gd name="T50" fmla="*/ 1733 w 1781"/>
                    <a:gd name="T51" fmla="*/ 368 h 1056"/>
                    <a:gd name="T52" fmla="*/ 1662 w 1781"/>
                    <a:gd name="T53" fmla="*/ 285 h 1056"/>
                    <a:gd name="T54" fmla="*/ 1579 w 1781"/>
                    <a:gd name="T55" fmla="*/ 202 h 1056"/>
                    <a:gd name="T56" fmla="*/ 1460 w 1781"/>
                    <a:gd name="T57" fmla="*/ 131 h 1056"/>
                    <a:gd name="T58" fmla="*/ 1318 w 1781"/>
                    <a:gd name="T59" fmla="*/ 71 h 1056"/>
                    <a:gd name="T60" fmla="*/ 1151 w 1781"/>
                    <a:gd name="T61" fmla="*/ 24 h 1056"/>
                    <a:gd name="T62" fmla="*/ 985 w 1781"/>
                    <a:gd name="T63" fmla="*/ 0 h 105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1"/>
                    <a:gd name="T97" fmla="*/ 0 h 1056"/>
                    <a:gd name="T98" fmla="*/ 1781 w 1781"/>
                    <a:gd name="T99" fmla="*/ 1056 h 105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1" h="1056">
                      <a:moveTo>
                        <a:pt x="890" y="0"/>
                      </a:moveTo>
                      <a:lnTo>
                        <a:pt x="795" y="0"/>
                      </a:lnTo>
                      <a:lnTo>
                        <a:pt x="712" y="24"/>
                      </a:lnTo>
                      <a:lnTo>
                        <a:pt x="629" y="24"/>
                      </a:lnTo>
                      <a:lnTo>
                        <a:pt x="546" y="47"/>
                      </a:lnTo>
                      <a:lnTo>
                        <a:pt x="475" y="71"/>
                      </a:lnTo>
                      <a:lnTo>
                        <a:pt x="391" y="95"/>
                      </a:lnTo>
                      <a:lnTo>
                        <a:pt x="332" y="131"/>
                      </a:lnTo>
                      <a:lnTo>
                        <a:pt x="261" y="166"/>
                      </a:lnTo>
                      <a:lnTo>
                        <a:pt x="213" y="202"/>
                      </a:lnTo>
                      <a:lnTo>
                        <a:pt x="154" y="237"/>
                      </a:lnTo>
                      <a:lnTo>
                        <a:pt x="106" y="285"/>
                      </a:lnTo>
                      <a:lnTo>
                        <a:pt x="71" y="332"/>
                      </a:lnTo>
                      <a:lnTo>
                        <a:pt x="47" y="368"/>
                      </a:lnTo>
                      <a:lnTo>
                        <a:pt x="23" y="427"/>
                      </a:lnTo>
                      <a:lnTo>
                        <a:pt x="11" y="475"/>
                      </a:lnTo>
                      <a:lnTo>
                        <a:pt x="0" y="534"/>
                      </a:lnTo>
                      <a:lnTo>
                        <a:pt x="11" y="582"/>
                      </a:lnTo>
                      <a:lnTo>
                        <a:pt x="23" y="641"/>
                      </a:lnTo>
                      <a:lnTo>
                        <a:pt x="47" y="688"/>
                      </a:lnTo>
                      <a:lnTo>
                        <a:pt x="71" y="736"/>
                      </a:lnTo>
                      <a:lnTo>
                        <a:pt x="106" y="783"/>
                      </a:lnTo>
                      <a:lnTo>
                        <a:pt x="154" y="819"/>
                      </a:lnTo>
                      <a:lnTo>
                        <a:pt x="213" y="866"/>
                      </a:lnTo>
                      <a:lnTo>
                        <a:pt x="261" y="902"/>
                      </a:lnTo>
                      <a:lnTo>
                        <a:pt x="332" y="938"/>
                      </a:lnTo>
                      <a:lnTo>
                        <a:pt x="391" y="973"/>
                      </a:lnTo>
                      <a:lnTo>
                        <a:pt x="475" y="997"/>
                      </a:lnTo>
                      <a:lnTo>
                        <a:pt x="546" y="1009"/>
                      </a:lnTo>
                      <a:lnTo>
                        <a:pt x="629" y="1033"/>
                      </a:lnTo>
                      <a:lnTo>
                        <a:pt x="712" y="1044"/>
                      </a:lnTo>
                      <a:lnTo>
                        <a:pt x="795" y="1056"/>
                      </a:lnTo>
                      <a:lnTo>
                        <a:pt x="890" y="1056"/>
                      </a:lnTo>
                      <a:lnTo>
                        <a:pt x="985" y="1056"/>
                      </a:lnTo>
                      <a:lnTo>
                        <a:pt x="1068" y="1044"/>
                      </a:lnTo>
                      <a:lnTo>
                        <a:pt x="1151" y="1033"/>
                      </a:lnTo>
                      <a:lnTo>
                        <a:pt x="1235" y="1009"/>
                      </a:lnTo>
                      <a:lnTo>
                        <a:pt x="1318" y="997"/>
                      </a:lnTo>
                      <a:lnTo>
                        <a:pt x="1389" y="973"/>
                      </a:lnTo>
                      <a:lnTo>
                        <a:pt x="1460" y="938"/>
                      </a:lnTo>
                      <a:lnTo>
                        <a:pt x="1520" y="902"/>
                      </a:lnTo>
                      <a:lnTo>
                        <a:pt x="1579" y="866"/>
                      </a:lnTo>
                      <a:lnTo>
                        <a:pt x="1626" y="819"/>
                      </a:lnTo>
                      <a:lnTo>
                        <a:pt x="1662" y="783"/>
                      </a:lnTo>
                      <a:lnTo>
                        <a:pt x="1710" y="736"/>
                      </a:lnTo>
                      <a:lnTo>
                        <a:pt x="1733" y="688"/>
                      </a:lnTo>
                      <a:lnTo>
                        <a:pt x="1757" y="641"/>
                      </a:lnTo>
                      <a:lnTo>
                        <a:pt x="1769" y="582"/>
                      </a:lnTo>
                      <a:lnTo>
                        <a:pt x="1781" y="534"/>
                      </a:lnTo>
                      <a:lnTo>
                        <a:pt x="1769" y="475"/>
                      </a:lnTo>
                      <a:lnTo>
                        <a:pt x="1757" y="427"/>
                      </a:lnTo>
                      <a:lnTo>
                        <a:pt x="1733" y="368"/>
                      </a:lnTo>
                      <a:lnTo>
                        <a:pt x="1710" y="332"/>
                      </a:lnTo>
                      <a:lnTo>
                        <a:pt x="1662" y="285"/>
                      </a:lnTo>
                      <a:lnTo>
                        <a:pt x="1626" y="237"/>
                      </a:lnTo>
                      <a:lnTo>
                        <a:pt x="1579" y="202"/>
                      </a:lnTo>
                      <a:lnTo>
                        <a:pt x="1520" y="166"/>
                      </a:lnTo>
                      <a:lnTo>
                        <a:pt x="1460" y="131"/>
                      </a:lnTo>
                      <a:lnTo>
                        <a:pt x="1389" y="95"/>
                      </a:lnTo>
                      <a:lnTo>
                        <a:pt x="1318" y="71"/>
                      </a:lnTo>
                      <a:lnTo>
                        <a:pt x="1235" y="47"/>
                      </a:lnTo>
                      <a:lnTo>
                        <a:pt x="1151" y="24"/>
                      </a:lnTo>
                      <a:lnTo>
                        <a:pt x="1068" y="24"/>
                      </a:lnTo>
                      <a:lnTo>
                        <a:pt x="985" y="0"/>
                      </a:lnTo>
                      <a:lnTo>
                        <a:pt x="890" y="0"/>
                      </a:lnTo>
                      <a:close/>
                    </a:path>
                  </a:pathLst>
                </a:custGeom>
                <a:solidFill>
                  <a:srgbClr val="00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1" name="Freeform 105"/>
                <p:cNvSpPr>
                  <a:spLocks/>
                </p:cNvSpPr>
                <p:nvPr/>
              </p:nvSpPr>
              <p:spPr bwMode="auto">
                <a:xfrm>
                  <a:off x="2138" y="2439"/>
                  <a:ext cx="1734" cy="1032"/>
                </a:xfrm>
                <a:custGeom>
                  <a:avLst/>
                  <a:gdLst>
                    <a:gd name="T0" fmla="*/ 784 w 1734"/>
                    <a:gd name="T1" fmla="*/ 0 h 1032"/>
                    <a:gd name="T2" fmla="*/ 606 w 1734"/>
                    <a:gd name="T3" fmla="*/ 24 h 1032"/>
                    <a:gd name="T4" fmla="*/ 463 w 1734"/>
                    <a:gd name="T5" fmla="*/ 71 h 1032"/>
                    <a:gd name="T6" fmla="*/ 321 w 1734"/>
                    <a:gd name="T7" fmla="*/ 119 h 1032"/>
                    <a:gd name="T8" fmla="*/ 202 w 1734"/>
                    <a:gd name="T9" fmla="*/ 190 h 1032"/>
                    <a:gd name="T10" fmla="*/ 107 w 1734"/>
                    <a:gd name="T11" fmla="*/ 273 h 1032"/>
                    <a:gd name="T12" fmla="*/ 48 w 1734"/>
                    <a:gd name="T13" fmla="*/ 368 h 1032"/>
                    <a:gd name="T14" fmla="*/ 12 w 1734"/>
                    <a:gd name="T15" fmla="*/ 463 h 1032"/>
                    <a:gd name="T16" fmla="*/ 12 w 1734"/>
                    <a:gd name="T17" fmla="*/ 570 h 1032"/>
                    <a:gd name="T18" fmla="*/ 48 w 1734"/>
                    <a:gd name="T19" fmla="*/ 676 h 1032"/>
                    <a:gd name="T20" fmla="*/ 107 w 1734"/>
                    <a:gd name="T21" fmla="*/ 759 h 1032"/>
                    <a:gd name="T22" fmla="*/ 202 w 1734"/>
                    <a:gd name="T23" fmla="*/ 842 h 1032"/>
                    <a:gd name="T24" fmla="*/ 321 w 1734"/>
                    <a:gd name="T25" fmla="*/ 914 h 1032"/>
                    <a:gd name="T26" fmla="*/ 463 w 1734"/>
                    <a:gd name="T27" fmla="*/ 973 h 1032"/>
                    <a:gd name="T28" fmla="*/ 606 w 1734"/>
                    <a:gd name="T29" fmla="*/ 1009 h 1032"/>
                    <a:gd name="T30" fmla="*/ 784 w 1734"/>
                    <a:gd name="T31" fmla="*/ 1032 h 1032"/>
                    <a:gd name="T32" fmla="*/ 962 w 1734"/>
                    <a:gd name="T33" fmla="*/ 1032 h 1032"/>
                    <a:gd name="T34" fmla="*/ 1128 w 1734"/>
                    <a:gd name="T35" fmla="*/ 1009 h 1032"/>
                    <a:gd name="T36" fmla="*/ 1283 w 1734"/>
                    <a:gd name="T37" fmla="*/ 973 h 1032"/>
                    <a:gd name="T38" fmla="*/ 1413 w 1734"/>
                    <a:gd name="T39" fmla="*/ 914 h 1032"/>
                    <a:gd name="T40" fmla="*/ 1532 w 1734"/>
                    <a:gd name="T41" fmla="*/ 842 h 1032"/>
                    <a:gd name="T42" fmla="*/ 1627 w 1734"/>
                    <a:gd name="T43" fmla="*/ 759 h 1032"/>
                    <a:gd name="T44" fmla="*/ 1687 w 1734"/>
                    <a:gd name="T45" fmla="*/ 676 h 1032"/>
                    <a:gd name="T46" fmla="*/ 1722 w 1734"/>
                    <a:gd name="T47" fmla="*/ 570 h 1032"/>
                    <a:gd name="T48" fmla="*/ 1722 w 1734"/>
                    <a:gd name="T49" fmla="*/ 463 h 1032"/>
                    <a:gd name="T50" fmla="*/ 1687 w 1734"/>
                    <a:gd name="T51" fmla="*/ 368 h 1032"/>
                    <a:gd name="T52" fmla="*/ 1627 w 1734"/>
                    <a:gd name="T53" fmla="*/ 273 h 1032"/>
                    <a:gd name="T54" fmla="*/ 1532 w 1734"/>
                    <a:gd name="T55" fmla="*/ 190 h 1032"/>
                    <a:gd name="T56" fmla="*/ 1413 w 1734"/>
                    <a:gd name="T57" fmla="*/ 119 h 1032"/>
                    <a:gd name="T58" fmla="*/ 1283 w 1734"/>
                    <a:gd name="T59" fmla="*/ 71 h 1032"/>
                    <a:gd name="T60" fmla="*/ 1128 w 1734"/>
                    <a:gd name="T61" fmla="*/ 24 h 1032"/>
                    <a:gd name="T62" fmla="*/ 962 w 1734"/>
                    <a:gd name="T63" fmla="*/ 0 h 103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34"/>
                    <a:gd name="T97" fmla="*/ 0 h 1032"/>
                    <a:gd name="T98" fmla="*/ 1734 w 1734"/>
                    <a:gd name="T99" fmla="*/ 1032 h 103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34" h="1032">
                      <a:moveTo>
                        <a:pt x="867" y="0"/>
                      </a:moveTo>
                      <a:lnTo>
                        <a:pt x="784" y="0"/>
                      </a:lnTo>
                      <a:lnTo>
                        <a:pt x="689" y="24"/>
                      </a:lnTo>
                      <a:lnTo>
                        <a:pt x="606" y="24"/>
                      </a:lnTo>
                      <a:lnTo>
                        <a:pt x="535" y="47"/>
                      </a:lnTo>
                      <a:lnTo>
                        <a:pt x="463" y="71"/>
                      </a:lnTo>
                      <a:lnTo>
                        <a:pt x="380" y="95"/>
                      </a:lnTo>
                      <a:lnTo>
                        <a:pt x="321" y="119"/>
                      </a:lnTo>
                      <a:lnTo>
                        <a:pt x="262" y="154"/>
                      </a:lnTo>
                      <a:lnTo>
                        <a:pt x="202" y="190"/>
                      </a:lnTo>
                      <a:lnTo>
                        <a:pt x="155" y="237"/>
                      </a:lnTo>
                      <a:lnTo>
                        <a:pt x="107" y="273"/>
                      </a:lnTo>
                      <a:lnTo>
                        <a:pt x="72" y="320"/>
                      </a:lnTo>
                      <a:lnTo>
                        <a:pt x="48" y="368"/>
                      </a:lnTo>
                      <a:lnTo>
                        <a:pt x="24" y="415"/>
                      </a:lnTo>
                      <a:lnTo>
                        <a:pt x="12" y="463"/>
                      </a:lnTo>
                      <a:lnTo>
                        <a:pt x="0" y="522"/>
                      </a:lnTo>
                      <a:lnTo>
                        <a:pt x="12" y="570"/>
                      </a:lnTo>
                      <a:lnTo>
                        <a:pt x="24" y="629"/>
                      </a:lnTo>
                      <a:lnTo>
                        <a:pt x="48" y="676"/>
                      </a:lnTo>
                      <a:lnTo>
                        <a:pt x="72" y="724"/>
                      </a:lnTo>
                      <a:lnTo>
                        <a:pt x="107" y="759"/>
                      </a:lnTo>
                      <a:lnTo>
                        <a:pt x="155" y="807"/>
                      </a:lnTo>
                      <a:lnTo>
                        <a:pt x="202" y="842"/>
                      </a:lnTo>
                      <a:lnTo>
                        <a:pt x="262" y="878"/>
                      </a:lnTo>
                      <a:lnTo>
                        <a:pt x="321" y="914"/>
                      </a:lnTo>
                      <a:lnTo>
                        <a:pt x="380" y="949"/>
                      </a:lnTo>
                      <a:lnTo>
                        <a:pt x="463" y="973"/>
                      </a:lnTo>
                      <a:lnTo>
                        <a:pt x="535" y="985"/>
                      </a:lnTo>
                      <a:lnTo>
                        <a:pt x="606" y="1009"/>
                      </a:lnTo>
                      <a:lnTo>
                        <a:pt x="689" y="1021"/>
                      </a:lnTo>
                      <a:lnTo>
                        <a:pt x="784" y="1032"/>
                      </a:lnTo>
                      <a:lnTo>
                        <a:pt x="867" y="1032"/>
                      </a:lnTo>
                      <a:lnTo>
                        <a:pt x="962" y="1032"/>
                      </a:lnTo>
                      <a:lnTo>
                        <a:pt x="1045" y="1021"/>
                      </a:lnTo>
                      <a:lnTo>
                        <a:pt x="1128" y="1009"/>
                      </a:lnTo>
                      <a:lnTo>
                        <a:pt x="1200" y="985"/>
                      </a:lnTo>
                      <a:lnTo>
                        <a:pt x="1283" y="973"/>
                      </a:lnTo>
                      <a:lnTo>
                        <a:pt x="1354" y="949"/>
                      </a:lnTo>
                      <a:lnTo>
                        <a:pt x="1413" y="914"/>
                      </a:lnTo>
                      <a:lnTo>
                        <a:pt x="1485" y="878"/>
                      </a:lnTo>
                      <a:lnTo>
                        <a:pt x="1532" y="842"/>
                      </a:lnTo>
                      <a:lnTo>
                        <a:pt x="1580" y="807"/>
                      </a:lnTo>
                      <a:lnTo>
                        <a:pt x="1627" y="759"/>
                      </a:lnTo>
                      <a:lnTo>
                        <a:pt x="1663" y="724"/>
                      </a:lnTo>
                      <a:lnTo>
                        <a:pt x="1687" y="676"/>
                      </a:lnTo>
                      <a:lnTo>
                        <a:pt x="1710" y="629"/>
                      </a:lnTo>
                      <a:lnTo>
                        <a:pt x="1722" y="570"/>
                      </a:lnTo>
                      <a:lnTo>
                        <a:pt x="1734" y="522"/>
                      </a:lnTo>
                      <a:lnTo>
                        <a:pt x="1722" y="463"/>
                      </a:lnTo>
                      <a:lnTo>
                        <a:pt x="1710" y="415"/>
                      </a:lnTo>
                      <a:lnTo>
                        <a:pt x="1687" y="368"/>
                      </a:lnTo>
                      <a:lnTo>
                        <a:pt x="1663" y="320"/>
                      </a:lnTo>
                      <a:lnTo>
                        <a:pt x="1627" y="273"/>
                      </a:lnTo>
                      <a:lnTo>
                        <a:pt x="1580" y="237"/>
                      </a:lnTo>
                      <a:lnTo>
                        <a:pt x="1532" y="190"/>
                      </a:lnTo>
                      <a:lnTo>
                        <a:pt x="1485" y="154"/>
                      </a:lnTo>
                      <a:lnTo>
                        <a:pt x="1413" y="119"/>
                      </a:lnTo>
                      <a:lnTo>
                        <a:pt x="1354" y="95"/>
                      </a:lnTo>
                      <a:lnTo>
                        <a:pt x="1283" y="71"/>
                      </a:lnTo>
                      <a:lnTo>
                        <a:pt x="1200" y="47"/>
                      </a:lnTo>
                      <a:lnTo>
                        <a:pt x="1128" y="24"/>
                      </a:lnTo>
                      <a:lnTo>
                        <a:pt x="1045" y="24"/>
                      </a:lnTo>
                      <a:lnTo>
                        <a:pt x="962" y="0"/>
                      </a:lnTo>
                      <a:lnTo>
                        <a:pt x="867" y="0"/>
                      </a:lnTo>
                      <a:close/>
                    </a:path>
                  </a:pathLst>
                </a:custGeom>
                <a:solidFill>
                  <a:srgbClr val="00AB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2" name="Freeform 106"/>
                <p:cNvSpPr>
                  <a:spLocks/>
                </p:cNvSpPr>
                <p:nvPr/>
              </p:nvSpPr>
              <p:spPr bwMode="auto">
                <a:xfrm>
                  <a:off x="2162" y="2451"/>
                  <a:ext cx="1686" cy="1009"/>
                </a:xfrm>
                <a:custGeom>
                  <a:avLst/>
                  <a:gdLst>
                    <a:gd name="T0" fmla="*/ 760 w 1686"/>
                    <a:gd name="T1" fmla="*/ 0 h 1009"/>
                    <a:gd name="T2" fmla="*/ 594 w 1686"/>
                    <a:gd name="T3" fmla="*/ 23 h 1009"/>
                    <a:gd name="T4" fmla="*/ 451 w 1686"/>
                    <a:gd name="T5" fmla="*/ 71 h 1009"/>
                    <a:gd name="T6" fmla="*/ 309 w 1686"/>
                    <a:gd name="T7" fmla="*/ 118 h 1009"/>
                    <a:gd name="T8" fmla="*/ 202 w 1686"/>
                    <a:gd name="T9" fmla="*/ 190 h 1009"/>
                    <a:gd name="T10" fmla="*/ 107 w 1686"/>
                    <a:gd name="T11" fmla="*/ 273 h 1009"/>
                    <a:gd name="T12" fmla="*/ 48 w 1686"/>
                    <a:gd name="T13" fmla="*/ 356 h 1009"/>
                    <a:gd name="T14" fmla="*/ 12 w 1686"/>
                    <a:gd name="T15" fmla="*/ 451 h 1009"/>
                    <a:gd name="T16" fmla="*/ 12 w 1686"/>
                    <a:gd name="T17" fmla="*/ 558 h 1009"/>
                    <a:gd name="T18" fmla="*/ 48 w 1686"/>
                    <a:gd name="T19" fmla="*/ 652 h 1009"/>
                    <a:gd name="T20" fmla="*/ 107 w 1686"/>
                    <a:gd name="T21" fmla="*/ 747 h 1009"/>
                    <a:gd name="T22" fmla="*/ 202 w 1686"/>
                    <a:gd name="T23" fmla="*/ 830 h 1009"/>
                    <a:gd name="T24" fmla="*/ 309 w 1686"/>
                    <a:gd name="T25" fmla="*/ 890 h 1009"/>
                    <a:gd name="T26" fmla="*/ 451 w 1686"/>
                    <a:gd name="T27" fmla="*/ 949 h 1009"/>
                    <a:gd name="T28" fmla="*/ 594 w 1686"/>
                    <a:gd name="T29" fmla="*/ 985 h 1009"/>
                    <a:gd name="T30" fmla="*/ 760 w 1686"/>
                    <a:gd name="T31" fmla="*/ 1009 h 1009"/>
                    <a:gd name="T32" fmla="*/ 938 w 1686"/>
                    <a:gd name="T33" fmla="*/ 1009 h 1009"/>
                    <a:gd name="T34" fmla="*/ 1093 w 1686"/>
                    <a:gd name="T35" fmla="*/ 985 h 1009"/>
                    <a:gd name="T36" fmla="*/ 1247 w 1686"/>
                    <a:gd name="T37" fmla="*/ 949 h 1009"/>
                    <a:gd name="T38" fmla="*/ 1378 w 1686"/>
                    <a:gd name="T39" fmla="*/ 890 h 1009"/>
                    <a:gd name="T40" fmla="*/ 1496 w 1686"/>
                    <a:gd name="T41" fmla="*/ 830 h 1009"/>
                    <a:gd name="T42" fmla="*/ 1579 w 1686"/>
                    <a:gd name="T43" fmla="*/ 747 h 1009"/>
                    <a:gd name="T44" fmla="*/ 1651 w 1686"/>
                    <a:gd name="T45" fmla="*/ 652 h 1009"/>
                    <a:gd name="T46" fmla="*/ 1674 w 1686"/>
                    <a:gd name="T47" fmla="*/ 558 h 1009"/>
                    <a:gd name="T48" fmla="*/ 1674 w 1686"/>
                    <a:gd name="T49" fmla="*/ 451 h 1009"/>
                    <a:gd name="T50" fmla="*/ 1651 w 1686"/>
                    <a:gd name="T51" fmla="*/ 356 h 1009"/>
                    <a:gd name="T52" fmla="*/ 1579 w 1686"/>
                    <a:gd name="T53" fmla="*/ 273 h 1009"/>
                    <a:gd name="T54" fmla="*/ 1496 w 1686"/>
                    <a:gd name="T55" fmla="*/ 190 h 1009"/>
                    <a:gd name="T56" fmla="*/ 1378 w 1686"/>
                    <a:gd name="T57" fmla="*/ 118 h 1009"/>
                    <a:gd name="T58" fmla="*/ 1247 w 1686"/>
                    <a:gd name="T59" fmla="*/ 71 h 1009"/>
                    <a:gd name="T60" fmla="*/ 1093 w 1686"/>
                    <a:gd name="T61" fmla="*/ 23 h 1009"/>
                    <a:gd name="T62" fmla="*/ 938 w 1686"/>
                    <a:gd name="T63" fmla="*/ 0 h 100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6"/>
                    <a:gd name="T97" fmla="*/ 0 h 1009"/>
                    <a:gd name="T98" fmla="*/ 1686 w 1686"/>
                    <a:gd name="T99" fmla="*/ 1009 h 100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6" h="1009">
                      <a:moveTo>
                        <a:pt x="843" y="0"/>
                      </a:moveTo>
                      <a:lnTo>
                        <a:pt x="760" y="0"/>
                      </a:lnTo>
                      <a:lnTo>
                        <a:pt x="677" y="23"/>
                      </a:lnTo>
                      <a:lnTo>
                        <a:pt x="594" y="23"/>
                      </a:lnTo>
                      <a:lnTo>
                        <a:pt x="523" y="47"/>
                      </a:lnTo>
                      <a:lnTo>
                        <a:pt x="451" y="71"/>
                      </a:lnTo>
                      <a:lnTo>
                        <a:pt x="368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202" y="190"/>
                      </a:lnTo>
                      <a:lnTo>
                        <a:pt x="143" y="225"/>
                      </a:lnTo>
                      <a:lnTo>
                        <a:pt x="107" y="273"/>
                      </a:lnTo>
                      <a:lnTo>
                        <a:pt x="71" y="320"/>
                      </a:lnTo>
                      <a:lnTo>
                        <a:pt x="48" y="356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510"/>
                      </a:lnTo>
                      <a:lnTo>
                        <a:pt x="12" y="558"/>
                      </a:lnTo>
                      <a:lnTo>
                        <a:pt x="24" y="605"/>
                      </a:lnTo>
                      <a:lnTo>
                        <a:pt x="48" y="652"/>
                      </a:lnTo>
                      <a:lnTo>
                        <a:pt x="71" y="700"/>
                      </a:lnTo>
                      <a:lnTo>
                        <a:pt x="107" y="747"/>
                      </a:lnTo>
                      <a:lnTo>
                        <a:pt x="143" y="783"/>
                      </a:lnTo>
                      <a:lnTo>
                        <a:pt x="202" y="830"/>
                      </a:lnTo>
                      <a:lnTo>
                        <a:pt x="249" y="854"/>
                      </a:lnTo>
                      <a:lnTo>
                        <a:pt x="309" y="890"/>
                      </a:lnTo>
                      <a:lnTo>
                        <a:pt x="368" y="925"/>
                      </a:lnTo>
                      <a:lnTo>
                        <a:pt x="451" y="949"/>
                      </a:lnTo>
                      <a:lnTo>
                        <a:pt x="523" y="973"/>
                      </a:lnTo>
                      <a:lnTo>
                        <a:pt x="594" y="985"/>
                      </a:lnTo>
                      <a:lnTo>
                        <a:pt x="677" y="997"/>
                      </a:lnTo>
                      <a:lnTo>
                        <a:pt x="760" y="1009"/>
                      </a:lnTo>
                      <a:lnTo>
                        <a:pt x="843" y="1009"/>
                      </a:lnTo>
                      <a:lnTo>
                        <a:pt x="938" y="1009"/>
                      </a:lnTo>
                      <a:lnTo>
                        <a:pt x="1009" y="997"/>
                      </a:lnTo>
                      <a:lnTo>
                        <a:pt x="1093" y="985"/>
                      </a:lnTo>
                      <a:lnTo>
                        <a:pt x="1176" y="973"/>
                      </a:lnTo>
                      <a:lnTo>
                        <a:pt x="1247" y="949"/>
                      </a:lnTo>
                      <a:lnTo>
                        <a:pt x="1318" y="925"/>
                      </a:lnTo>
                      <a:lnTo>
                        <a:pt x="1378" y="890"/>
                      </a:lnTo>
                      <a:lnTo>
                        <a:pt x="1437" y="854"/>
                      </a:lnTo>
                      <a:lnTo>
                        <a:pt x="1496" y="830"/>
                      </a:lnTo>
                      <a:lnTo>
                        <a:pt x="1544" y="783"/>
                      </a:lnTo>
                      <a:lnTo>
                        <a:pt x="1579" y="747"/>
                      </a:lnTo>
                      <a:lnTo>
                        <a:pt x="1615" y="700"/>
                      </a:lnTo>
                      <a:lnTo>
                        <a:pt x="1651" y="652"/>
                      </a:lnTo>
                      <a:lnTo>
                        <a:pt x="1663" y="605"/>
                      </a:lnTo>
                      <a:lnTo>
                        <a:pt x="1674" y="558"/>
                      </a:lnTo>
                      <a:lnTo>
                        <a:pt x="1686" y="510"/>
                      </a:lnTo>
                      <a:lnTo>
                        <a:pt x="1674" y="451"/>
                      </a:lnTo>
                      <a:lnTo>
                        <a:pt x="1663" y="403"/>
                      </a:lnTo>
                      <a:lnTo>
                        <a:pt x="1651" y="356"/>
                      </a:lnTo>
                      <a:lnTo>
                        <a:pt x="1615" y="320"/>
                      </a:lnTo>
                      <a:lnTo>
                        <a:pt x="1579" y="273"/>
                      </a:lnTo>
                      <a:lnTo>
                        <a:pt x="1544" y="225"/>
                      </a:lnTo>
                      <a:lnTo>
                        <a:pt x="1496" y="190"/>
                      </a:lnTo>
                      <a:lnTo>
                        <a:pt x="1437" y="154"/>
                      </a:lnTo>
                      <a:lnTo>
                        <a:pt x="1378" y="118"/>
                      </a:lnTo>
                      <a:lnTo>
                        <a:pt x="1318" y="95"/>
                      </a:lnTo>
                      <a:lnTo>
                        <a:pt x="1247" y="71"/>
                      </a:lnTo>
                      <a:lnTo>
                        <a:pt x="1176" y="47"/>
                      </a:lnTo>
                      <a:lnTo>
                        <a:pt x="1093" y="23"/>
                      </a:lnTo>
                      <a:lnTo>
                        <a:pt x="1009" y="23"/>
                      </a:lnTo>
                      <a:lnTo>
                        <a:pt x="938" y="0"/>
                      </a:lnTo>
                      <a:lnTo>
                        <a:pt x="843" y="0"/>
                      </a:lnTo>
                      <a:close/>
                    </a:path>
                  </a:pathLst>
                </a:custGeom>
                <a:solidFill>
                  <a:srgbClr val="00A8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3" name="Freeform 107"/>
                <p:cNvSpPr>
                  <a:spLocks/>
                </p:cNvSpPr>
                <p:nvPr/>
              </p:nvSpPr>
              <p:spPr bwMode="auto">
                <a:xfrm>
                  <a:off x="2186" y="2463"/>
                  <a:ext cx="1639" cy="985"/>
                </a:xfrm>
                <a:custGeom>
                  <a:avLst/>
                  <a:gdLst>
                    <a:gd name="T0" fmla="*/ 736 w 1639"/>
                    <a:gd name="T1" fmla="*/ 0 h 985"/>
                    <a:gd name="T2" fmla="*/ 570 w 1639"/>
                    <a:gd name="T3" fmla="*/ 23 h 985"/>
                    <a:gd name="T4" fmla="*/ 427 w 1639"/>
                    <a:gd name="T5" fmla="*/ 59 h 985"/>
                    <a:gd name="T6" fmla="*/ 309 w 1639"/>
                    <a:gd name="T7" fmla="*/ 118 h 985"/>
                    <a:gd name="T8" fmla="*/ 190 w 1639"/>
                    <a:gd name="T9" fmla="*/ 178 h 985"/>
                    <a:gd name="T10" fmla="*/ 107 w 1639"/>
                    <a:gd name="T11" fmla="*/ 261 h 985"/>
                    <a:gd name="T12" fmla="*/ 47 w 1639"/>
                    <a:gd name="T13" fmla="*/ 344 h 985"/>
                    <a:gd name="T14" fmla="*/ 12 w 1639"/>
                    <a:gd name="T15" fmla="*/ 451 h 985"/>
                    <a:gd name="T16" fmla="*/ 12 w 1639"/>
                    <a:gd name="T17" fmla="*/ 546 h 985"/>
                    <a:gd name="T18" fmla="*/ 47 w 1639"/>
                    <a:gd name="T19" fmla="*/ 640 h 985"/>
                    <a:gd name="T20" fmla="*/ 107 w 1639"/>
                    <a:gd name="T21" fmla="*/ 724 h 985"/>
                    <a:gd name="T22" fmla="*/ 190 w 1639"/>
                    <a:gd name="T23" fmla="*/ 807 h 985"/>
                    <a:gd name="T24" fmla="*/ 309 w 1639"/>
                    <a:gd name="T25" fmla="*/ 878 h 985"/>
                    <a:gd name="T26" fmla="*/ 427 w 1639"/>
                    <a:gd name="T27" fmla="*/ 925 h 985"/>
                    <a:gd name="T28" fmla="*/ 570 w 1639"/>
                    <a:gd name="T29" fmla="*/ 961 h 985"/>
                    <a:gd name="T30" fmla="*/ 736 w 1639"/>
                    <a:gd name="T31" fmla="*/ 985 h 985"/>
                    <a:gd name="T32" fmla="*/ 902 w 1639"/>
                    <a:gd name="T33" fmla="*/ 985 h 985"/>
                    <a:gd name="T34" fmla="*/ 1057 w 1639"/>
                    <a:gd name="T35" fmla="*/ 961 h 985"/>
                    <a:gd name="T36" fmla="*/ 1211 w 1639"/>
                    <a:gd name="T37" fmla="*/ 925 h 985"/>
                    <a:gd name="T38" fmla="*/ 1342 w 1639"/>
                    <a:gd name="T39" fmla="*/ 878 h 985"/>
                    <a:gd name="T40" fmla="*/ 1449 w 1639"/>
                    <a:gd name="T41" fmla="*/ 807 h 985"/>
                    <a:gd name="T42" fmla="*/ 1532 w 1639"/>
                    <a:gd name="T43" fmla="*/ 724 h 985"/>
                    <a:gd name="T44" fmla="*/ 1603 w 1639"/>
                    <a:gd name="T45" fmla="*/ 640 h 985"/>
                    <a:gd name="T46" fmla="*/ 1627 w 1639"/>
                    <a:gd name="T47" fmla="*/ 546 h 985"/>
                    <a:gd name="T48" fmla="*/ 1627 w 1639"/>
                    <a:gd name="T49" fmla="*/ 451 h 985"/>
                    <a:gd name="T50" fmla="*/ 1603 w 1639"/>
                    <a:gd name="T51" fmla="*/ 344 h 985"/>
                    <a:gd name="T52" fmla="*/ 1532 w 1639"/>
                    <a:gd name="T53" fmla="*/ 261 h 985"/>
                    <a:gd name="T54" fmla="*/ 1449 w 1639"/>
                    <a:gd name="T55" fmla="*/ 178 h 985"/>
                    <a:gd name="T56" fmla="*/ 1342 w 1639"/>
                    <a:gd name="T57" fmla="*/ 118 h 985"/>
                    <a:gd name="T58" fmla="*/ 1211 w 1639"/>
                    <a:gd name="T59" fmla="*/ 59 h 985"/>
                    <a:gd name="T60" fmla="*/ 1057 w 1639"/>
                    <a:gd name="T61" fmla="*/ 23 h 985"/>
                    <a:gd name="T62" fmla="*/ 902 w 1639"/>
                    <a:gd name="T63" fmla="*/ 0 h 98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39"/>
                    <a:gd name="T97" fmla="*/ 0 h 985"/>
                    <a:gd name="T98" fmla="*/ 1639 w 1639"/>
                    <a:gd name="T99" fmla="*/ 985 h 98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39" h="985">
                      <a:moveTo>
                        <a:pt x="819" y="0"/>
                      </a:moveTo>
                      <a:lnTo>
                        <a:pt x="736" y="0"/>
                      </a:lnTo>
                      <a:lnTo>
                        <a:pt x="653" y="23"/>
                      </a:lnTo>
                      <a:lnTo>
                        <a:pt x="570" y="23"/>
                      </a:lnTo>
                      <a:lnTo>
                        <a:pt x="499" y="47"/>
                      </a:lnTo>
                      <a:lnTo>
                        <a:pt x="427" y="59"/>
                      </a:lnTo>
                      <a:lnTo>
                        <a:pt x="356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190" y="178"/>
                      </a:lnTo>
                      <a:lnTo>
                        <a:pt x="142" y="225"/>
                      </a:lnTo>
                      <a:lnTo>
                        <a:pt x="107" y="261"/>
                      </a:lnTo>
                      <a:lnTo>
                        <a:pt x="71" y="308"/>
                      </a:lnTo>
                      <a:lnTo>
                        <a:pt x="47" y="344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498"/>
                      </a:lnTo>
                      <a:lnTo>
                        <a:pt x="12" y="546"/>
                      </a:lnTo>
                      <a:lnTo>
                        <a:pt x="24" y="593"/>
                      </a:lnTo>
                      <a:lnTo>
                        <a:pt x="47" y="640"/>
                      </a:lnTo>
                      <a:lnTo>
                        <a:pt x="71" y="688"/>
                      </a:lnTo>
                      <a:lnTo>
                        <a:pt x="107" y="724"/>
                      </a:lnTo>
                      <a:lnTo>
                        <a:pt x="142" y="771"/>
                      </a:lnTo>
                      <a:lnTo>
                        <a:pt x="190" y="807"/>
                      </a:lnTo>
                      <a:lnTo>
                        <a:pt x="249" y="842"/>
                      </a:lnTo>
                      <a:lnTo>
                        <a:pt x="309" y="878"/>
                      </a:lnTo>
                      <a:lnTo>
                        <a:pt x="356" y="902"/>
                      </a:lnTo>
                      <a:lnTo>
                        <a:pt x="427" y="925"/>
                      </a:lnTo>
                      <a:lnTo>
                        <a:pt x="499" y="949"/>
                      </a:lnTo>
                      <a:lnTo>
                        <a:pt x="570" y="961"/>
                      </a:lnTo>
                      <a:lnTo>
                        <a:pt x="653" y="973"/>
                      </a:lnTo>
                      <a:lnTo>
                        <a:pt x="736" y="985"/>
                      </a:lnTo>
                      <a:lnTo>
                        <a:pt x="819" y="985"/>
                      </a:lnTo>
                      <a:lnTo>
                        <a:pt x="902" y="985"/>
                      </a:lnTo>
                      <a:lnTo>
                        <a:pt x="985" y="973"/>
                      </a:lnTo>
                      <a:lnTo>
                        <a:pt x="1057" y="961"/>
                      </a:lnTo>
                      <a:lnTo>
                        <a:pt x="1140" y="949"/>
                      </a:lnTo>
                      <a:lnTo>
                        <a:pt x="1211" y="925"/>
                      </a:lnTo>
                      <a:lnTo>
                        <a:pt x="1270" y="902"/>
                      </a:lnTo>
                      <a:lnTo>
                        <a:pt x="1342" y="878"/>
                      </a:lnTo>
                      <a:lnTo>
                        <a:pt x="1401" y="842"/>
                      </a:lnTo>
                      <a:lnTo>
                        <a:pt x="1449" y="807"/>
                      </a:lnTo>
                      <a:lnTo>
                        <a:pt x="1496" y="771"/>
                      </a:lnTo>
                      <a:lnTo>
                        <a:pt x="1532" y="724"/>
                      </a:lnTo>
                      <a:lnTo>
                        <a:pt x="1567" y="688"/>
                      </a:lnTo>
                      <a:lnTo>
                        <a:pt x="1603" y="640"/>
                      </a:lnTo>
                      <a:lnTo>
                        <a:pt x="1615" y="593"/>
                      </a:lnTo>
                      <a:lnTo>
                        <a:pt x="1627" y="546"/>
                      </a:lnTo>
                      <a:lnTo>
                        <a:pt x="1639" y="498"/>
                      </a:lnTo>
                      <a:lnTo>
                        <a:pt x="1627" y="451"/>
                      </a:lnTo>
                      <a:lnTo>
                        <a:pt x="1615" y="403"/>
                      </a:lnTo>
                      <a:lnTo>
                        <a:pt x="1603" y="344"/>
                      </a:lnTo>
                      <a:lnTo>
                        <a:pt x="1567" y="308"/>
                      </a:lnTo>
                      <a:lnTo>
                        <a:pt x="1532" y="261"/>
                      </a:lnTo>
                      <a:lnTo>
                        <a:pt x="1496" y="225"/>
                      </a:lnTo>
                      <a:lnTo>
                        <a:pt x="1449" y="178"/>
                      </a:lnTo>
                      <a:lnTo>
                        <a:pt x="1401" y="154"/>
                      </a:lnTo>
                      <a:lnTo>
                        <a:pt x="1342" y="118"/>
                      </a:lnTo>
                      <a:lnTo>
                        <a:pt x="1270" y="95"/>
                      </a:lnTo>
                      <a:lnTo>
                        <a:pt x="1211" y="59"/>
                      </a:lnTo>
                      <a:lnTo>
                        <a:pt x="1140" y="47"/>
                      </a:lnTo>
                      <a:lnTo>
                        <a:pt x="1057" y="23"/>
                      </a:lnTo>
                      <a:lnTo>
                        <a:pt x="985" y="23"/>
                      </a:lnTo>
                      <a:lnTo>
                        <a:pt x="902" y="0"/>
                      </a:lnTo>
                      <a:lnTo>
                        <a:pt x="819" y="0"/>
                      </a:lnTo>
                      <a:close/>
                    </a:path>
                  </a:pathLst>
                </a:custGeom>
                <a:solidFill>
                  <a:srgbClr val="00A6A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4" name="Freeform 108"/>
                <p:cNvSpPr>
                  <a:spLocks/>
                </p:cNvSpPr>
                <p:nvPr/>
              </p:nvSpPr>
              <p:spPr bwMode="auto">
                <a:xfrm>
                  <a:off x="2210" y="2486"/>
                  <a:ext cx="1591" cy="938"/>
                </a:xfrm>
                <a:custGeom>
                  <a:avLst/>
                  <a:gdLst>
                    <a:gd name="T0" fmla="*/ 712 w 1591"/>
                    <a:gd name="T1" fmla="*/ 0 h 938"/>
                    <a:gd name="T2" fmla="*/ 558 w 1591"/>
                    <a:gd name="T3" fmla="*/ 24 h 938"/>
                    <a:gd name="T4" fmla="*/ 415 w 1591"/>
                    <a:gd name="T5" fmla="*/ 60 h 938"/>
                    <a:gd name="T6" fmla="*/ 296 w 1591"/>
                    <a:gd name="T7" fmla="*/ 107 h 938"/>
                    <a:gd name="T8" fmla="*/ 190 w 1591"/>
                    <a:gd name="T9" fmla="*/ 178 h 938"/>
                    <a:gd name="T10" fmla="*/ 95 w 1591"/>
                    <a:gd name="T11" fmla="*/ 250 h 938"/>
                    <a:gd name="T12" fmla="*/ 47 w 1591"/>
                    <a:gd name="T13" fmla="*/ 333 h 938"/>
                    <a:gd name="T14" fmla="*/ 11 w 1591"/>
                    <a:gd name="T15" fmla="*/ 428 h 938"/>
                    <a:gd name="T16" fmla="*/ 11 w 1591"/>
                    <a:gd name="T17" fmla="*/ 523 h 938"/>
                    <a:gd name="T18" fmla="*/ 47 w 1591"/>
                    <a:gd name="T19" fmla="*/ 617 h 938"/>
                    <a:gd name="T20" fmla="*/ 95 w 1591"/>
                    <a:gd name="T21" fmla="*/ 689 h 938"/>
                    <a:gd name="T22" fmla="*/ 190 w 1591"/>
                    <a:gd name="T23" fmla="*/ 772 h 938"/>
                    <a:gd name="T24" fmla="*/ 296 w 1591"/>
                    <a:gd name="T25" fmla="*/ 831 h 938"/>
                    <a:gd name="T26" fmla="*/ 415 w 1591"/>
                    <a:gd name="T27" fmla="*/ 879 h 938"/>
                    <a:gd name="T28" fmla="*/ 558 w 1591"/>
                    <a:gd name="T29" fmla="*/ 914 h 938"/>
                    <a:gd name="T30" fmla="*/ 712 w 1591"/>
                    <a:gd name="T31" fmla="*/ 938 h 938"/>
                    <a:gd name="T32" fmla="*/ 878 w 1591"/>
                    <a:gd name="T33" fmla="*/ 938 h 938"/>
                    <a:gd name="T34" fmla="*/ 1033 w 1591"/>
                    <a:gd name="T35" fmla="*/ 914 h 938"/>
                    <a:gd name="T36" fmla="*/ 1175 w 1591"/>
                    <a:gd name="T37" fmla="*/ 879 h 938"/>
                    <a:gd name="T38" fmla="*/ 1306 w 1591"/>
                    <a:gd name="T39" fmla="*/ 831 h 938"/>
                    <a:gd name="T40" fmla="*/ 1413 w 1591"/>
                    <a:gd name="T41" fmla="*/ 772 h 938"/>
                    <a:gd name="T42" fmla="*/ 1484 w 1591"/>
                    <a:gd name="T43" fmla="*/ 689 h 938"/>
                    <a:gd name="T44" fmla="*/ 1555 w 1591"/>
                    <a:gd name="T45" fmla="*/ 617 h 938"/>
                    <a:gd name="T46" fmla="*/ 1579 w 1591"/>
                    <a:gd name="T47" fmla="*/ 523 h 938"/>
                    <a:gd name="T48" fmla="*/ 1579 w 1591"/>
                    <a:gd name="T49" fmla="*/ 428 h 938"/>
                    <a:gd name="T50" fmla="*/ 1555 w 1591"/>
                    <a:gd name="T51" fmla="*/ 333 h 938"/>
                    <a:gd name="T52" fmla="*/ 1484 w 1591"/>
                    <a:gd name="T53" fmla="*/ 250 h 938"/>
                    <a:gd name="T54" fmla="*/ 1413 w 1591"/>
                    <a:gd name="T55" fmla="*/ 178 h 938"/>
                    <a:gd name="T56" fmla="*/ 1306 w 1591"/>
                    <a:gd name="T57" fmla="*/ 107 h 938"/>
                    <a:gd name="T58" fmla="*/ 1175 w 1591"/>
                    <a:gd name="T59" fmla="*/ 60 h 938"/>
                    <a:gd name="T60" fmla="*/ 1033 w 1591"/>
                    <a:gd name="T61" fmla="*/ 24 h 938"/>
                    <a:gd name="T62" fmla="*/ 878 w 1591"/>
                    <a:gd name="T63" fmla="*/ 0 h 93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91"/>
                    <a:gd name="T97" fmla="*/ 0 h 938"/>
                    <a:gd name="T98" fmla="*/ 1591 w 1591"/>
                    <a:gd name="T99" fmla="*/ 938 h 93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91" h="938">
                      <a:moveTo>
                        <a:pt x="795" y="0"/>
                      </a:moveTo>
                      <a:lnTo>
                        <a:pt x="712" y="0"/>
                      </a:lnTo>
                      <a:lnTo>
                        <a:pt x="629" y="24"/>
                      </a:lnTo>
                      <a:lnTo>
                        <a:pt x="558" y="24"/>
                      </a:lnTo>
                      <a:lnTo>
                        <a:pt x="486" y="48"/>
                      </a:lnTo>
                      <a:lnTo>
                        <a:pt x="415" y="60"/>
                      </a:lnTo>
                      <a:lnTo>
                        <a:pt x="356" y="83"/>
                      </a:lnTo>
                      <a:lnTo>
                        <a:pt x="296" y="107"/>
                      </a:lnTo>
                      <a:lnTo>
                        <a:pt x="237" y="143"/>
                      </a:lnTo>
                      <a:lnTo>
                        <a:pt x="190" y="178"/>
                      </a:lnTo>
                      <a:lnTo>
                        <a:pt x="142" y="214"/>
                      </a:lnTo>
                      <a:lnTo>
                        <a:pt x="95" y="250"/>
                      </a:lnTo>
                      <a:lnTo>
                        <a:pt x="71" y="297"/>
                      </a:lnTo>
                      <a:lnTo>
                        <a:pt x="47" y="333"/>
                      </a:lnTo>
                      <a:lnTo>
                        <a:pt x="23" y="380"/>
                      </a:lnTo>
                      <a:lnTo>
                        <a:pt x="11" y="428"/>
                      </a:lnTo>
                      <a:lnTo>
                        <a:pt x="0" y="475"/>
                      </a:lnTo>
                      <a:lnTo>
                        <a:pt x="11" y="523"/>
                      </a:lnTo>
                      <a:lnTo>
                        <a:pt x="23" y="570"/>
                      </a:lnTo>
                      <a:lnTo>
                        <a:pt x="47" y="617"/>
                      </a:lnTo>
                      <a:lnTo>
                        <a:pt x="71" y="653"/>
                      </a:lnTo>
                      <a:lnTo>
                        <a:pt x="95" y="689"/>
                      </a:lnTo>
                      <a:lnTo>
                        <a:pt x="142" y="736"/>
                      </a:lnTo>
                      <a:lnTo>
                        <a:pt x="190" y="772"/>
                      </a:lnTo>
                      <a:lnTo>
                        <a:pt x="237" y="795"/>
                      </a:lnTo>
                      <a:lnTo>
                        <a:pt x="296" y="831"/>
                      </a:lnTo>
                      <a:lnTo>
                        <a:pt x="356" y="867"/>
                      </a:lnTo>
                      <a:lnTo>
                        <a:pt x="415" y="879"/>
                      </a:lnTo>
                      <a:lnTo>
                        <a:pt x="486" y="902"/>
                      </a:lnTo>
                      <a:lnTo>
                        <a:pt x="558" y="914"/>
                      </a:lnTo>
                      <a:lnTo>
                        <a:pt x="629" y="926"/>
                      </a:lnTo>
                      <a:lnTo>
                        <a:pt x="712" y="938"/>
                      </a:lnTo>
                      <a:lnTo>
                        <a:pt x="795" y="938"/>
                      </a:lnTo>
                      <a:lnTo>
                        <a:pt x="878" y="938"/>
                      </a:lnTo>
                      <a:lnTo>
                        <a:pt x="950" y="926"/>
                      </a:lnTo>
                      <a:lnTo>
                        <a:pt x="1033" y="914"/>
                      </a:lnTo>
                      <a:lnTo>
                        <a:pt x="1104" y="902"/>
                      </a:lnTo>
                      <a:lnTo>
                        <a:pt x="1175" y="879"/>
                      </a:lnTo>
                      <a:lnTo>
                        <a:pt x="1235" y="867"/>
                      </a:lnTo>
                      <a:lnTo>
                        <a:pt x="1306" y="831"/>
                      </a:lnTo>
                      <a:lnTo>
                        <a:pt x="1353" y="795"/>
                      </a:lnTo>
                      <a:lnTo>
                        <a:pt x="1413" y="772"/>
                      </a:lnTo>
                      <a:lnTo>
                        <a:pt x="1448" y="736"/>
                      </a:lnTo>
                      <a:lnTo>
                        <a:pt x="1484" y="689"/>
                      </a:lnTo>
                      <a:lnTo>
                        <a:pt x="1531" y="653"/>
                      </a:lnTo>
                      <a:lnTo>
                        <a:pt x="1555" y="617"/>
                      </a:lnTo>
                      <a:lnTo>
                        <a:pt x="1567" y="570"/>
                      </a:lnTo>
                      <a:lnTo>
                        <a:pt x="1579" y="523"/>
                      </a:lnTo>
                      <a:lnTo>
                        <a:pt x="1591" y="475"/>
                      </a:lnTo>
                      <a:lnTo>
                        <a:pt x="1579" y="428"/>
                      </a:lnTo>
                      <a:lnTo>
                        <a:pt x="1567" y="380"/>
                      </a:lnTo>
                      <a:lnTo>
                        <a:pt x="1555" y="333"/>
                      </a:lnTo>
                      <a:lnTo>
                        <a:pt x="1531" y="297"/>
                      </a:lnTo>
                      <a:lnTo>
                        <a:pt x="1484" y="250"/>
                      </a:lnTo>
                      <a:lnTo>
                        <a:pt x="1448" y="214"/>
                      </a:lnTo>
                      <a:lnTo>
                        <a:pt x="1413" y="178"/>
                      </a:lnTo>
                      <a:lnTo>
                        <a:pt x="1353" y="143"/>
                      </a:lnTo>
                      <a:lnTo>
                        <a:pt x="1306" y="107"/>
                      </a:lnTo>
                      <a:lnTo>
                        <a:pt x="1235" y="83"/>
                      </a:lnTo>
                      <a:lnTo>
                        <a:pt x="1175" y="60"/>
                      </a:lnTo>
                      <a:lnTo>
                        <a:pt x="1104" y="48"/>
                      </a:lnTo>
                      <a:lnTo>
                        <a:pt x="1033" y="24"/>
                      </a:lnTo>
                      <a:lnTo>
                        <a:pt x="950" y="24"/>
                      </a:lnTo>
                      <a:lnTo>
                        <a:pt x="878" y="0"/>
                      </a:lnTo>
                      <a:lnTo>
                        <a:pt x="795" y="0"/>
                      </a:lnTo>
                      <a:close/>
                    </a:path>
                  </a:pathLst>
                </a:custGeom>
                <a:solidFill>
                  <a:srgbClr val="00A3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5" name="Freeform 109"/>
                <p:cNvSpPr>
                  <a:spLocks/>
                </p:cNvSpPr>
                <p:nvPr/>
              </p:nvSpPr>
              <p:spPr bwMode="auto">
                <a:xfrm>
                  <a:off x="2233" y="2498"/>
                  <a:ext cx="1544" cy="914"/>
                </a:xfrm>
                <a:custGeom>
                  <a:avLst/>
                  <a:gdLst>
                    <a:gd name="T0" fmla="*/ 701 w 1544"/>
                    <a:gd name="T1" fmla="*/ 0 h 914"/>
                    <a:gd name="T2" fmla="*/ 547 w 1544"/>
                    <a:gd name="T3" fmla="*/ 24 h 914"/>
                    <a:gd name="T4" fmla="*/ 404 w 1544"/>
                    <a:gd name="T5" fmla="*/ 60 h 914"/>
                    <a:gd name="T6" fmla="*/ 285 w 1544"/>
                    <a:gd name="T7" fmla="*/ 107 h 914"/>
                    <a:gd name="T8" fmla="*/ 178 w 1544"/>
                    <a:gd name="T9" fmla="*/ 166 h 914"/>
                    <a:gd name="T10" fmla="*/ 95 w 1544"/>
                    <a:gd name="T11" fmla="*/ 249 h 914"/>
                    <a:gd name="T12" fmla="*/ 48 w 1544"/>
                    <a:gd name="T13" fmla="*/ 321 h 914"/>
                    <a:gd name="T14" fmla="*/ 12 w 1544"/>
                    <a:gd name="T15" fmla="*/ 416 h 914"/>
                    <a:gd name="T16" fmla="*/ 12 w 1544"/>
                    <a:gd name="T17" fmla="*/ 511 h 914"/>
                    <a:gd name="T18" fmla="*/ 48 w 1544"/>
                    <a:gd name="T19" fmla="*/ 594 h 914"/>
                    <a:gd name="T20" fmla="*/ 95 w 1544"/>
                    <a:gd name="T21" fmla="*/ 677 h 914"/>
                    <a:gd name="T22" fmla="*/ 178 w 1544"/>
                    <a:gd name="T23" fmla="*/ 748 h 914"/>
                    <a:gd name="T24" fmla="*/ 285 w 1544"/>
                    <a:gd name="T25" fmla="*/ 807 h 914"/>
                    <a:gd name="T26" fmla="*/ 404 w 1544"/>
                    <a:gd name="T27" fmla="*/ 855 h 914"/>
                    <a:gd name="T28" fmla="*/ 547 w 1544"/>
                    <a:gd name="T29" fmla="*/ 890 h 914"/>
                    <a:gd name="T30" fmla="*/ 701 w 1544"/>
                    <a:gd name="T31" fmla="*/ 914 h 914"/>
                    <a:gd name="T32" fmla="*/ 855 w 1544"/>
                    <a:gd name="T33" fmla="*/ 914 h 914"/>
                    <a:gd name="T34" fmla="*/ 998 w 1544"/>
                    <a:gd name="T35" fmla="*/ 890 h 914"/>
                    <a:gd name="T36" fmla="*/ 1140 w 1544"/>
                    <a:gd name="T37" fmla="*/ 855 h 914"/>
                    <a:gd name="T38" fmla="*/ 1259 w 1544"/>
                    <a:gd name="T39" fmla="*/ 807 h 914"/>
                    <a:gd name="T40" fmla="*/ 1366 w 1544"/>
                    <a:gd name="T41" fmla="*/ 748 h 914"/>
                    <a:gd name="T42" fmla="*/ 1449 w 1544"/>
                    <a:gd name="T43" fmla="*/ 677 h 914"/>
                    <a:gd name="T44" fmla="*/ 1508 w 1544"/>
                    <a:gd name="T45" fmla="*/ 594 h 914"/>
                    <a:gd name="T46" fmla="*/ 1532 w 1544"/>
                    <a:gd name="T47" fmla="*/ 511 h 914"/>
                    <a:gd name="T48" fmla="*/ 1532 w 1544"/>
                    <a:gd name="T49" fmla="*/ 416 h 914"/>
                    <a:gd name="T50" fmla="*/ 1508 w 1544"/>
                    <a:gd name="T51" fmla="*/ 321 h 914"/>
                    <a:gd name="T52" fmla="*/ 1449 w 1544"/>
                    <a:gd name="T53" fmla="*/ 249 h 914"/>
                    <a:gd name="T54" fmla="*/ 1366 w 1544"/>
                    <a:gd name="T55" fmla="*/ 166 h 914"/>
                    <a:gd name="T56" fmla="*/ 1259 w 1544"/>
                    <a:gd name="T57" fmla="*/ 107 h 914"/>
                    <a:gd name="T58" fmla="*/ 1140 w 1544"/>
                    <a:gd name="T59" fmla="*/ 60 h 914"/>
                    <a:gd name="T60" fmla="*/ 998 w 1544"/>
                    <a:gd name="T61" fmla="*/ 24 h 914"/>
                    <a:gd name="T62" fmla="*/ 855 w 1544"/>
                    <a:gd name="T63" fmla="*/ 0 h 9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44"/>
                    <a:gd name="T97" fmla="*/ 0 h 914"/>
                    <a:gd name="T98" fmla="*/ 1544 w 1544"/>
                    <a:gd name="T99" fmla="*/ 914 h 91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44" h="914">
                      <a:moveTo>
                        <a:pt x="772" y="0"/>
                      </a:moveTo>
                      <a:lnTo>
                        <a:pt x="701" y="0"/>
                      </a:lnTo>
                      <a:lnTo>
                        <a:pt x="618" y="24"/>
                      </a:lnTo>
                      <a:lnTo>
                        <a:pt x="547" y="24"/>
                      </a:lnTo>
                      <a:lnTo>
                        <a:pt x="475" y="48"/>
                      </a:lnTo>
                      <a:lnTo>
                        <a:pt x="404" y="60"/>
                      </a:lnTo>
                      <a:lnTo>
                        <a:pt x="345" y="83"/>
                      </a:lnTo>
                      <a:lnTo>
                        <a:pt x="285" y="107"/>
                      </a:lnTo>
                      <a:lnTo>
                        <a:pt x="238" y="143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49"/>
                      </a:lnTo>
                      <a:lnTo>
                        <a:pt x="72" y="285"/>
                      </a:lnTo>
                      <a:lnTo>
                        <a:pt x="48" y="321"/>
                      </a:lnTo>
                      <a:lnTo>
                        <a:pt x="24" y="368"/>
                      </a:lnTo>
                      <a:lnTo>
                        <a:pt x="12" y="416"/>
                      </a:lnTo>
                      <a:lnTo>
                        <a:pt x="0" y="463"/>
                      </a:lnTo>
                      <a:lnTo>
                        <a:pt x="12" y="511"/>
                      </a:lnTo>
                      <a:lnTo>
                        <a:pt x="24" y="558"/>
                      </a:lnTo>
                      <a:lnTo>
                        <a:pt x="48" y="594"/>
                      </a:lnTo>
                      <a:lnTo>
                        <a:pt x="72" y="641"/>
                      </a:lnTo>
                      <a:lnTo>
                        <a:pt x="95" y="677"/>
                      </a:lnTo>
                      <a:lnTo>
                        <a:pt x="131" y="712"/>
                      </a:lnTo>
                      <a:lnTo>
                        <a:pt x="178" y="748"/>
                      </a:lnTo>
                      <a:lnTo>
                        <a:pt x="238" y="783"/>
                      </a:lnTo>
                      <a:lnTo>
                        <a:pt x="285" y="807"/>
                      </a:lnTo>
                      <a:lnTo>
                        <a:pt x="345" y="843"/>
                      </a:lnTo>
                      <a:lnTo>
                        <a:pt x="404" y="855"/>
                      </a:lnTo>
                      <a:lnTo>
                        <a:pt x="475" y="878"/>
                      </a:lnTo>
                      <a:lnTo>
                        <a:pt x="547" y="890"/>
                      </a:lnTo>
                      <a:lnTo>
                        <a:pt x="618" y="902"/>
                      </a:lnTo>
                      <a:lnTo>
                        <a:pt x="701" y="914"/>
                      </a:lnTo>
                      <a:lnTo>
                        <a:pt x="772" y="914"/>
                      </a:lnTo>
                      <a:lnTo>
                        <a:pt x="855" y="914"/>
                      </a:lnTo>
                      <a:lnTo>
                        <a:pt x="927" y="902"/>
                      </a:lnTo>
                      <a:lnTo>
                        <a:pt x="998" y="890"/>
                      </a:lnTo>
                      <a:lnTo>
                        <a:pt x="1069" y="878"/>
                      </a:lnTo>
                      <a:lnTo>
                        <a:pt x="1140" y="855"/>
                      </a:lnTo>
                      <a:lnTo>
                        <a:pt x="1200" y="843"/>
                      </a:lnTo>
                      <a:lnTo>
                        <a:pt x="1259" y="807"/>
                      </a:lnTo>
                      <a:lnTo>
                        <a:pt x="1318" y="783"/>
                      </a:lnTo>
                      <a:lnTo>
                        <a:pt x="1366" y="748"/>
                      </a:lnTo>
                      <a:lnTo>
                        <a:pt x="1413" y="712"/>
                      </a:lnTo>
                      <a:lnTo>
                        <a:pt x="1449" y="677"/>
                      </a:lnTo>
                      <a:lnTo>
                        <a:pt x="1485" y="641"/>
                      </a:lnTo>
                      <a:lnTo>
                        <a:pt x="1508" y="594"/>
                      </a:lnTo>
                      <a:lnTo>
                        <a:pt x="1520" y="558"/>
                      </a:lnTo>
                      <a:lnTo>
                        <a:pt x="1532" y="511"/>
                      </a:lnTo>
                      <a:lnTo>
                        <a:pt x="1544" y="463"/>
                      </a:lnTo>
                      <a:lnTo>
                        <a:pt x="1532" y="416"/>
                      </a:lnTo>
                      <a:lnTo>
                        <a:pt x="1520" y="368"/>
                      </a:lnTo>
                      <a:lnTo>
                        <a:pt x="1508" y="321"/>
                      </a:lnTo>
                      <a:lnTo>
                        <a:pt x="1485" y="285"/>
                      </a:lnTo>
                      <a:lnTo>
                        <a:pt x="1449" y="249"/>
                      </a:lnTo>
                      <a:lnTo>
                        <a:pt x="1413" y="202"/>
                      </a:lnTo>
                      <a:lnTo>
                        <a:pt x="1366" y="166"/>
                      </a:lnTo>
                      <a:lnTo>
                        <a:pt x="1318" y="143"/>
                      </a:lnTo>
                      <a:lnTo>
                        <a:pt x="1259" y="107"/>
                      </a:lnTo>
                      <a:lnTo>
                        <a:pt x="1200" y="83"/>
                      </a:lnTo>
                      <a:lnTo>
                        <a:pt x="1140" y="60"/>
                      </a:lnTo>
                      <a:lnTo>
                        <a:pt x="1069" y="48"/>
                      </a:lnTo>
                      <a:lnTo>
                        <a:pt x="998" y="24"/>
                      </a:lnTo>
                      <a:lnTo>
                        <a:pt x="927" y="24"/>
                      </a:lnTo>
                      <a:lnTo>
                        <a:pt x="855" y="0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6" name="Freeform 110"/>
                <p:cNvSpPr>
                  <a:spLocks/>
                </p:cNvSpPr>
                <p:nvPr/>
              </p:nvSpPr>
              <p:spPr bwMode="auto">
                <a:xfrm>
                  <a:off x="2257" y="2510"/>
                  <a:ext cx="1496" cy="890"/>
                </a:xfrm>
                <a:custGeom>
                  <a:avLst/>
                  <a:gdLst>
                    <a:gd name="T0" fmla="*/ 677 w 1496"/>
                    <a:gd name="T1" fmla="*/ 0 h 890"/>
                    <a:gd name="T2" fmla="*/ 523 w 1496"/>
                    <a:gd name="T3" fmla="*/ 24 h 890"/>
                    <a:gd name="T4" fmla="*/ 392 w 1496"/>
                    <a:gd name="T5" fmla="*/ 59 h 890"/>
                    <a:gd name="T6" fmla="*/ 273 w 1496"/>
                    <a:gd name="T7" fmla="*/ 107 h 890"/>
                    <a:gd name="T8" fmla="*/ 178 w 1496"/>
                    <a:gd name="T9" fmla="*/ 166 h 890"/>
                    <a:gd name="T10" fmla="*/ 95 w 1496"/>
                    <a:gd name="T11" fmla="*/ 237 h 890"/>
                    <a:gd name="T12" fmla="*/ 36 w 1496"/>
                    <a:gd name="T13" fmla="*/ 309 h 890"/>
                    <a:gd name="T14" fmla="*/ 12 w 1496"/>
                    <a:gd name="T15" fmla="*/ 404 h 890"/>
                    <a:gd name="T16" fmla="*/ 12 w 1496"/>
                    <a:gd name="T17" fmla="*/ 487 h 890"/>
                    <a:gd name="T18" fmla="*/ 36 w 1496"/>
                    <a:gd name="T19" fmla="*/ 582 h 890"/>
                    <a:gd name="T20" fmla="*/ 95 w 1496"/>
                    <a:gd name="T21" fmla="*/ 653 h 890"/>
                    <a:gd name="T22" fmla="*/ 178 w 1496"/>
                    <a:gd name="T23" fmla="*/ 724 h 890"/>
                    <a:gd name="T24" fmla="*/ 273 w 1496"/>
                    <a:gd name="T25" fmla="*/ 783 h 890"/>
                    <a:gd name="T26" fmla="*/ 392 w 1496"/>
                    <a:gd name="T27" fmla="*/ 831 h 890"/>
                    <a:gd name="T28" fmla="*/ 523 w 1496"/>
                    <a:gd name="T29" fmla="*/ 866 h 890"/>
                    <a:gd name="T30" fmla="*/ 677 w 1496"/>
                    <a:gd name="T31" fmla="*/ 890 h 890"/>
                    <a:gd name="T32" fmla="*/ 831 w 1496"/>
                    <a:gd name="T33" fmla="*/ 890 h 890"/>
                    <a:gd name="T34" fmla="*/ 974 w 1496"/>
                    <a:gd name="T35" fmla="*/ 866 h 890"/>
                    <a:gd name="T36" fmla="*/ 1104 w 1496"/>
                    <a:gd name="T37" fmla="*/ 831 h 890"/>
                    <a:gd name="T38" fmla="*/ 1223 w 1496"/>
                    <a:gd name="T39" fmla="*/ 783 h 890"/>
                    <a:gd name="T40" fmla="*/ 1330 w 1496"/>
                    <a:gd name="T41" fmla="*/ 724 h 890"/>
                    <a:gd name="T42" fmla="*/ 1401 w 1496"/>
                    <a:gd name="T43" fmla="*/ 653 h 890"/>
                    <a:gd name="T44" fmla="*/ 1461 w 1496"/>
                    <a:gd name="T45" fmla="*/ 582 h 890"/>
                    <a:gd name="T46" fmla="*/ 1496 w 1496"/>
                    <a:gd name="T47" fmla="*/ 487 h 890"/>
                    <a:gd name="T48" fmla="*/ 1496 w 1496"/>
                    <a:gd name="T49" fmla="*/ 404 h 890"/>
                    <a:gd name="T50" fmla="*/ 1461 w 1496"/>
                    <a:gd name="T51" fmla="*/ 309 h 890"/>
                    <a:gd name="T52" fmla="*/ 1401 w 1496"/>
                    <a:gd name="T53" fmla="*/ 237 h 890"/>
                    <a:gd name="T54" fmla="*/ 1330 w 1496"/>
                    <a:gd name="T55" fmla="*/ 166 h 890"/>
                    <a:gd name="T56" fmla="*/ 1223 w 1496"/>
                    <a:gd name="T57" fmla="*/ 107 h 890"/>
                    <a:gd name="T58" fmla="*/ 1104 w 1496"/>
                    <a:gd name="T59" fmla="*/ 59 h 890"/>
                    <a:gd name="T60" fmla="*/ 974 w 1496"/>
                    <a:gd name="T61" fmla="*/ 24 h 890"/>
                    <a:gd name="T62" fmla="*/ 831 w 1496"/>
                    <a:gd name="T63" fmla="*/ 0 h 89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96"/>
                    <a:gd name="T97" fmla="*/ 0 h 890"/>
                    <a:gd name="T98" fmla="*/ 1496 w 1496"/>
                    <a:gd name="T99" fmla="*/ 890 h 89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96" h="890">
                      <a:moveTo>
                        <a:pt x="748" y="0"/>
                      </a:moveTo>
                      <a:lnTo>
                        <a:pt x="677" y="0"/>
                      </a:lnTo>
                      <a:lnTo>
                        <a:pt x="594" y="12"/>
                      </a:lnTo>
                      <a:lnTo>
                        <a:pt x="523" y="24"/>
                      </a:lnTo>
                      <a:lnTo>
                        <a:pt x="463" y="36"/>
                      </a:lnTo>
                      <a:lnTo>
                        <a:pt x="392" y="59"/>
                      </a:lnTo>
                      <a:lnTo>
                        <a:pt x="333" y="83"/>
                      </a:lnTo>
                      <a:lnTo>
                        <a:pt x="273" y="107"/>
                      </a:lnTo>
                      <a:lnTo>
                        <a:pt x="226" y="131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37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404"/>
                      </a:lnTo>
                      <a:lnTo>
                        <a:pt x="0" y="451"/>
                      </a:lnTo>
                      <a:lnTo>
                        <a:pt x="12" y="487"/>
                      </a:lnTo>
                      <a:lnTo>
                        <a:pt x="24" y="534"/>
                      </a:lnTo>
                      <a:lnTo>
                        <a:pt x="36" y="582"/>
                      </a:lnTo>
                      <a:lnTo>
                        <a:pt x="59" y="617"/>
                      </a:lnTo>
                      <a:lnTo>
                        <a:pt x="95" y="653"/>
                      </a:lnTo>
                      <a:lnTo>
                        <a:pt x="131" y="688"/>
                      </a:lnTo>
                      <a:lnTo>
                        <a:pt x="178" y="724"/>
                      </a:lnTo>
                      <a:lnTo>
                        <a:pt x="226" y="760"/>
                      </a:lnTo>
                      <a:lnTo>
                        <a:pt x="273" y="783"/>
                      </a:lnTo>
                      <a:lnTo>
                        <a:pt x="333" y="819"/>
                      </a:lnTo>
                      <a:lnTo>
                        <a:pt x="392" y="831"/>
                      </a:lnTo>
                      <a:lnTo>
                        <a:pt x="463" y="855"/>
                      </a:lnTo>
                      <a:lnTo>
                        <a:pt x="523" y="866"/>
                      </a:lnTo>
                      <a:lnTo>
                        <a:pt x="594" y="878"/>
                      </a:lnTo>
                      <a:lnTo>
                        <a:pt x="677" y="890"/>
                      </a:lnTo>
                      <a:lnTo>
                        <a:pt x="748" y="890"/>
                      </a:lnTo>
                      <a:lnTo>
                        <a:pt x="831" y="890"/>
                      </a:lnTo>
                      <a:lnTo>
                        <a:pt x="903" y="878"/>
                      </a:lnTo>
                      <a:lnTo>
                        <a:pt x="974" y="866"/>
                      </a:lnTo>
                      <a:lnTo>
                        <a:pt x="1045" y="855"/>
                      </a:lnTo>
                      <a:lnTo>
                        <a:pt x="1104" y="831"/>
                      </a:lnTo>
                      <a:lnTo>
                        <a:pt x="1164" y="819"/>
                      </a:lnTo>
                      <a:lnTo>
                        <a:pt x="1223" y="783"/>
                      </a:lnTo>
                      <a:lnTo>
                        <a:pt x="1283" y="760"/>
                      </a:lnTo>
                      <a:lnTo>
                        <a:pt x="1330" y="724"/>
                      </a:lnTo>
                      <a:lnTo>
                        <a:pt x="1366" y="688"/>
                      </a:lnTo>
                      <a:lnTo>
                        <a:pt x="1401" y="653"/>
                      </a:lnTo>
                      <a:lnTo>
                        <a:pt x="1437" y="617"/>
                      </a:lnTo>
                      <a:lnTo>
                        <a:pt x="1461" y="582"/>
                      </a:lnTo>
                      <a:lnTo>
                        <a:pt x="1484" y="534"/>
                      </a:lnTo>
                      <a:lnTo>
                        <a:pt x="1496" y="487"/>
                      </a:lnTo>
                      <a:lnTo>
                        <a:pt x="1496" y="451"/>
                      </a:lnTo>
                      <a:lnTo>
                        <a:pt x="1496" y="404"/>
                      </a:lnTo>
                      <a:lnTo>
                        <a:pt x="1484" y="356"/>
                      </a:lnTo>
                      <a:lnTo>
                        <a:pt x="1461" y="309"/>
                      </a:lnTo>
                      <a:lnTo>
                        <a:pt x="1437" y="273"/>
                      </a:lnTo>
                      <a:lnTo>
                        <a:pt x="1401" y="237"/>
                      </a:lnTo>
                      <a:lnTo>
                        <a:pt x="1366" y="202"/>
                      </a:lnTo>
                      <a:lnTo>
                        <a:pt x="1330" y="166"/>
                      </a:lnTo>
                      <a:lnTo>
                        <a:pt x="1283" y="131"/>
                      </a:lnTo>
                      <a:lnTo>
                        <a:pt x="1223" y="107"/>
                      </a:lnTo>
                      <a:lnTo>
                        <a:pt x="1164" y="83"/>
                      </a:lnTo>
                      <a:lnTo>
                        <a:pt x="1104" y="59"/>
                      </a:lnTo>
                      <a:lnTo>
                        <a:pt x="1045" y="36"/>
                      </a:lnTo>
                      <a:lnTo>
                        <a:pt x="974" y="24"/>
                      </a:lnTo>
                      <a:lnTo>
                        <a:pt x="903" y="12"/>
                      </a:lnTo>
                      <a:lnTo>
                        <a:pt x="831" y="0"/>
                      </a:lnTo>
                      <a:lnTo>
                        <a:pt x="748" y="0"/>
                      </a:lnTo>
                      <a:close/>
                    </a:path>
                  </a:pathLst>
                </a:custGeom>
                <a:solidFill>
                  <a:srgbClr val="009E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7" name="Freeform 111"/>
                <p:cNvSpPr>
                  <a:spLocks/>
                </p:cNvSpPr>
                <p:nvPr/>
              </p:nvSpPr>
              <p:spPr bwMode="auto">
                <a:xfrm>
                  <a:off x="2269" y="2522"/>
                  <a:ext cx="1461" cy="866"/>
                </a:xfrm>
                <a:custGeom>
                  <a:avLst/>
                  <a:gdLst>
                    <a:gd name="T0" fmla="*/ 653 w 1461"/>
                    <a:gd name="T1" fmla="*/ 0 h 866"/>
                    <a:gd name="T2" fmla="*/ 511 w 1461"/>
                    <a:gd name="T3" fmla="*/ 24 h 866"/>
                    <a:gd name="T4" fmla="*/ 392 w 1461"/>
                    <a:gd name="T5" fmla="*/ 59 h 866"/>
                    <a:gd name="T6" fmla="*/ 273 w 1461"/>
                    <a:gd name="T7" fmla="*/ 107 h 866"/>
                    <a:gd name="T8" fmla="*/ 178 w 1461"/>
                    <a:gd name="T9" fmla="*/ 166 h 866"/>
                    <a:gd name="T10" fmla="*/ 95 w 1461"/>
                    <a:gd name="T11" fmla="*/ 225 h 866"/>
                    <a:gd name="T12" fmla="*/ 36 w 1461"/>
                    <a:gd name="T13" fmla="*/ 309 h 866"/>
                    <a:gd name="T14" fmla="*/ 12 w 1461"/>
                    <a:gd name="T15" fmla="*/ 392 h 866"/>
                    <a:gd name="T16" fmla="*/ 12 w 1461"/>
                    <a:gd name="T17" fmla="*/ 475 h 866"/>
                    <a:gd name="T18" fmla="*/ 36 w 1461"/>
                    <a:gd name="T19" fmla="*/ 570 h 866"/>
                    <a:gd name="T20" fmla="*/ 95 w 1461"/>
                    <a:gd name="T21" fmla="*/ 641 h 866"/>
                    <a:gd name="T22" fmla="*/ 178 w 1461"/>
                    <a:gd name="T23" fmla="*/ 712 h 866"/>
                    <a:gd name="T24" fmla="*/ 273 w 1461"/>
                    <a:gd name="T25" fmla="*/ 771 h 866"/>
                    <a:gd name="T26" fmla="*/ 392 w 1461"/>
                    <a:gd name="T27" fmla="*/ 819 h 866"/>
                    <a:gd name="T28" fmla="*/ 511 w 1461"/>
                    <a:gd name="T29" fmla="*/ 854 h 866"/>
                    <a:gd name="T30" fmla="*/ 653 w 1461"/>
                    <a:gd name="T31" fmla="*/ 866 h 866"/>
                    <a:gd name="T32" fmla="*/ 807 w 1461"/>
                    <a:gd name="T33" fmla="*/ 866 h 866"/>
                    <a:gd name="T34" fmla="*/ 950 w 1461"/>
                    <a:gd name="T35" fmla="*/ 854 h 866"/>
                    <a:gd name="T36" fmla="*/ 1081 w 1461"/>
                    <a:gd name="T37" fmla="*/ 819 h 866"/>
                    <a:gd name="T38" fmla="*/ 1199 w 1461"/>
                    <a:gd name="T39" fmla="*/ 771 h 866"/>
                    <a:gd name="T40" fmla="*/ 1294 w 1461"/>
                    <a:gd name="T41" fmla="*/ 712 h 866"/>
                    <a:gd name="T42" fmla="*/ 1366 w 1461"/>
                    <a:gd name="T43" fmla="*/ 641 h 866"/>
                    <a:gd name="T44" fmla="*/ 1425 w 1461"/>
                    <a:gd name="T45" fmla="*/ 570 h 866"/>
                    <a:gd name="T46" fmla="*/ 1461 w 1461"/>
                    <a:gd name="T47" fmla="*/ 475 h 866"/>
                    <a:gd name="T48" fmla="*/ 1461 w 1461"/>
                    <a:gd name="T49" fmla="*/ 392 h 866"/>
                    <a:gd name="T50" fmla="*/ 1425 w 1461"/>
                    <a:gd name="T51" fmla="*/ 309 h 866"/>
                    <a:gd name="T52" fmla="*/ 1366 w 1461"/>
                    <a:gd name="T53" fmla="*/ 225 h 866"/>
                    <a:gd name="T54" fmla="*/ 1294 w 1461"/>
                    <a:gd name="T55" fmla="*/ 166 h 866"/>
                    <a:gd name="T56" fmla="*/ 1199 w 1461"/>
                    <a:gd name="T57" fmla="*/ 107 h 866"/>
                    <a:gd name="T58" fmla="*/ 1081 w 1461"/>
                    <a:gd name="T59" fmla="*/ 59 h 866"/>
                    <a:gd name="T60" fmla="*/ 950 w 1461"/>
                    <a:gd name="T61" fmla="*/ 24 h 866"/>
                    <a:gd name="T62" fmla="*/ 807 w 1461"/>
                    <a:gd name="T63" fmla="*/ 0 h 86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61"/>
                    <a:gd name="T97" fmla="*/ 0 h 866"/>
                    <a:gd name="T98" fmla="*/ 1461 w 1461"/>
                    <a:gd name="T99" fmla="*/ 866 h 86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61" h="866">
                      <a:moveTo>
                        <a:pt x="736" y="0"/>
                      </a:moveTo>
                      <a:lnTo>
                        <a:pt x="653" y="0"/>
                      </a:lnTo>
                      <a:lnTo>
                        <a:pt x="582" y="12"/>
                      </a:lnTo>
                      <a:lnTo>
                        <a:pt x="511" y="24"/>
                      </a:lnTo>
                      <a:lnTo>
                        <a:pt x="451" y="36"/>
                      </a:lnTo>
                      <a:lnTo>
                        <a:pt x="392" y="59"/>
                      </a:lnTo>
                      <a:lnTo>
                        <a:pt x="321" y="83"/>
                      </a:lnTo>
                      <a:lnTo>
                        <a:pt x="273" y="107"/>
                      </a:lnTo>
                      <a:lnTo>
                        <a:pt x="214" y="130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25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392"/>
                      </a:lnTo>
                      <a:lnTo>
                        <a:pt x="0" y="439"/>
                      </a:lnTo>
                      <a:lnTo>
                        <a:pt x="12" y="475"/>
                      </a:lnTo>
                      <a:lnTo>
                        <a:pt x="24" y="522"/>
                      </a:lnTo>
                      <a:lnTo>
                        <a:pt x="36" y="570"/>
                      </a:lnTo>
                      <a:lnTo>
                        <a:pt x="59" y="605"/>
                      </a:lnTo>
                      <a:lnTo>
                        <a:pt x="95" y="641"/>
                      </a:lnTo>
                      <a:lnTo>
                        <a:pt x="131" y="676"/>
                      </a:lnTo>
                      <a:lnTo>
                        <a:pt x="178" y="712"/>
                      </a:lnTo>
                      <a:lnTo>
                        <a:pt x="214" y="736"/>
                      </a:lnTo>
                      <a:lnTo>
                        <a:pt x="273" y="771"/>
                      </a:lnTo>
                      <a:lnTo>
                        <a:pt x="321" y="795"/>
                      </a:lnTo>
                      <a:lnTo>
                        <a:pt x="392" y="819"/>
                      </a:lnTo>
                      <a:lnTo>
                        <a:pt x="451" y="831"/>
                      </a:lnTo>
                      <a:lnTo>
                        <a:pt x="511" y="854"/>
                      </a:lnTo>
                      <a:lnTo>
                        <a:pt x="582" y="866"/>
                      </a:lnTo>
                      <a:lnTo>
                        <a:pt x="653" y="866"/>
                      </a:lnTo>
                      <a:lnTo>
                        <a:pt x="736" y="866"/>
                      </a:lnTo>
                      <a:lnTo>
                        <a:pt x="807" y="866"/>
                      </a:lnTo>
                      <a:lnTo>
                        <a:pt x="879" y="866"/>
                      </a:lnTo>
                      <a:lnTo>
                        <a:pt x="950" y="854"/>
                      </a:lnTo>
                      <a:lnTo>
                        <a:pt x="1021" y="831"/>
                      </a:lnTo>
                      <a:lnTo>
                        <a:pt x="1081" y="819"/>
                      </a:lnTo>
                      <a:lnTo>
                        <a:pt x="1140" y="795"/>
                      </a:lnTo>
                      <a:lnTo>
                        <a:pt x="1199" y="771"/>
                      </a:lnTo>
                      <a:lnTo>
                        <a:pt x="1247" y="736"/>
                      </a:lnTo>
                      <a:lnTo>
                        <a:pt x="1294" y="712"/>
                      </a:lnTo>
                      <a:lnTo>
                        <a:pt x="1330" y="676"/>
                      </a:lnTo>
                      <a:lnTo>
                        <a:pt x="1366" y="641"/>
                      </a:lnTo>
                      <a:lnTo>
                        <a:pt x="1401" y="605"/>
                      </a:lnTo>
                      <a:lnTo>
                        <a:pt x="1425" y="570"/>
                      </a:lnTo>
                      <a:lnTo>
                        <a:pt x="1449" y="522"/>
                      </a:lnTo>
                      <a:lnTo>
                        <a:pt x="1461" y="475"/>
                      </a:lnTo>
                      <a:lnTo>
                        <a:pt x="1461" y="439"/>
                      </a:lnTo>
                      <a:lnTo>
                        <a:pt x="1461" y="392"/>
                      </a:lnTo>
                      <a:lnTo>
                        <a:pt x="1449" y="356"/>
                      </a:lnTo>
                      <a:lnTo>
                        <a:pt x="1425" y="309"/>
                      </a:lnTo>
                      <a:lnTo>
                        <a:pt x="1401" y="273"/>
                      </a:lnTo>
                      <a:lnTo>
                        <a:pt x="1366" y="225"/>
                      </a:lnTo>
                      <a:lnTo>
                        <a:pt x="1330" y="202"/>
                      </a:lnTo>
                      <a:lnTo>
                        <a:pt x="1294" y="166"/>
                      </a:lnTo>
                      <a:lnTo>
                        <a:pt x="1247" y="130"/>
                      </a:lnTo>
                      <a:lnTo>
                        <a:pt x="1199" y="107"/>
                      </a:lnTo>
                      <a:lnTo>
                        <a:pt x="1140" y="83"/>
                      </a:lnTo>
                      <a:lnTo>
                        <a:pt x="1081" y="59"/>
                      </a:lnTo>
                      <a:lnTo>
                        <a:pt x="1021" y="36"/>
                      </a:lnTo>
                      <a:lnTo>
                        <a:pt x="950" y="24"/>
                      </a:lnTo>
                      <a:lnTo>
                        <a:pt x="879" y="12"/>
                      </a:lnTo>
                      <a:lnTo>
                        <a:pt x="807" y="0"/>
                      </a:lnTo>
                      <a:lnTo>
                        <a:pt x="736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8" name="Freeform 112"/>
                <p:cNvSpPr>
                  <a:spLocks/>
                </p:cNvSpPr>
                <p:nvPr/>
              </p:nvSpPr>
              <p:spPr bwMode="auto">
                <a:xfrm>
                  <a:off x="2293" y="2534"/>
                  <a:ext cx="1413" cy="842"/>
                </a:xfrm>
                <a:custGeom>
                  <a:avLst/>
                  <a:gdLst>
                    <a:gd name="T0" fmla="*/ 641 w 1413"/>
                    <a:gd name="T1" fmla="*/ 0 h 842"/>
                    <a:gd name="T2" fmla="*/ 498 w 1413"/>
                    <a:gd name="T3" fmla="*/ 24 h 842"/>
                    <a:gd name="T4" fmla="*/ 380 w 1413"/>
                    <a:gd name="T5" fmla="*/ 59 h 842"/>
                    <a:gd name="T6" fmla="*/ 261 w 1413"/>
                    <a:gd name="T7" fmla="*/ 107 h 842"/>
                    <a:gd name="T8" fmla="*/ 166 w 1413"/>
                    <a:gd name="T9" fmla="*/ 154 h 842"/>
                    <a:gd name="T10" fmla="*/ 95 w 1413"/>
                    <a:gd name="T11" fmla="*/ 225 h 842"/>
                    <a:gd name="T12" fmla="*/ 35 w 1413"/>
                    <a:gd name="T13" fmla="*/ 297 h 842"/>
                    <a:gd name="T14" fmla="*/ 12 w 1413"/>
                    <a:gd name="T15" fmla="*/ 380 h 842"/>
                    <a:gd name="T16" fmla="*/ 12 w 1413"/>
                    <a:gd name="T17" fmla="*/ 463 h 842"/>
                    <a:gd name="T18" fmla="*/ 35 w 1413"/>
                    <a:gd name="T19" fmla="*/ 546 h 842"/>
                    <a:gd name="T20" fmla="*/ 95 w 1413"/>
                    <a:gd name="T21" fmla="*/ 629 h 842"/>
                    <a:gd name="T22" fmla="*/ 166 w 1413"/>
                    <a:gd name="T23" fmla="*/ 688 h 842"/>
                    <a:gd name="T24" fmla="*/ 261 w 1413"/>
                    <a:gd name="T25" fmla="*/ 747 h 842"/>
                    <a:gd name="T26" fmla="*/ 380 w 1413"/>
                    <a:gd name="T27" fmla="*/ 795 h 842"/>
                    <a:gd name="T28" fmla="*/ 498 w 1413"/>
                    <a:gd name="T29" fmla="*/ 831 h 842"/>
                    <a:gd name="T30" fmla="*/ 641 w 1413"/>
                    <a:gd name="T31" fmla="*/ 842 h 842"/>
                    <a:gd name="T32" fmla="*/ 783 w 1413"/>
                    <a:gd name="T33" fmla="*/ 842 h 842"/>
                    <a:gd name="T34" fmla="*/ 914 w 1413"/>
                    <a:gd name="T35" fmla="*/ 831 h 842"/>
                    <a:gd name="T36" fmla="*/ 1045 w 1413"/>
                    <a:gd name="T37" fmla="*/ 795 h 842"/>
                    <a:gd name="T38" fmla="*/ 1152 w 1413"/>
                    <a:gd name="T39" fmla="*/ 747 h 842"/>
                    <a:gd name="T40" fmla="*/ 1247 w 1413"/>
                    <a:gd name="T41" fmla="*/ 688 h 842"/>
                    <a:gd name="T42" fmla="*/ 1330 w 1413"/>
                    <a:gd name="T43" fmla="*/ 629 h 842"/>
                    <a:gd name="T44" fmla="*/ 1377 w 1413"/>
                    <a:gd name="T45" fmla="*/ 546 h 842"/>
                    <a:gd name="T46" fmla="*/ 1413 w 1413"/>
                    <a:gd name="T47" fmla="*/ 463 h 842"/>
                    <a:gd name="T48" fmla="*/ 1413 w 1413"/>
                    <a:gd name="T49" fmla="*/ 380 h 842"/>
                    <a:gd name="T50" fmla="*/ 1377 w 1413"/>
                    <a:gd name="T51" fmla="*/ 297 h 842"/>
                    <a:gd name="T52" fmla="*/ 1330 w 1413"/>
                    <a:gd name="T53" fmla="*/ 225 h 842"/>
                    <a:gd name="T54" fmla="*/ 1247 w 1413"/>
                    <a:gd name="T55" fmla="*/ 154 h 842"/>
                    <a:gd name="T56" fmla="*/ 1152 w 1413"/>
                    <a:gd name="T57" fmla="*/ 107 h 842"/>
                    <a:gd name="T58" fmla="*/ 1045 w 1413"/>
                    <a:gd name="T59" fmla="*/ 59 h 842"/>
                    <a:gd name="T60" fmla="*/ 914 w 1413"/>
                    <a:gd name="T61" fmla="*/ 24 h 842"/>
                    <a:gd name="T62" fmla="*/ 783 w 1413"/>
                    <a:gd name="T63" fmla="*/ 0 h 84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13"/>
                    <a:gd name="T97" fmla="*/ 0 h 842"/>
                    <a:gd name="T98" fmla="*/ 1413 w 1413"/>
                    <a:gd name="T99" fmla="*/ 842 h 84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13" h="842">
                      <a:moveTo>
                        <a:pt x="712" y="0"/>
                      </a:moveTo>
                      <a:lnTo>
                        <a:pt x="641" y="0"/>
                      </a:lnTo>
                      <a:lnTo>
                        <a:pt x="570" y="12"/>
                      </a:lnTo>
                      <a:lnTo>
                        <a:pt x="498" y="24"/>
                      </a:lnTo>
                      <a:lnTo>
                        <a:pt x="439" y="35"/>
                      </a:lnTo>
                      <a:lnTo>
                        <a:pt x="380" y="59"/>
                      </a:lnTo>
                      <a:lnTo>
                        <a:pt x="308" y="83"/>
                      </a:lnTo>
                      <a:lnTo>
                        <a:pt x="261" y="107"/>
                      </a:lnTo>
                      <a:lnTo>
                        <a:pt x="213" y="130"/>
                      </a:lnTo>
                      <a:lnTo>
                        <a:pt x="166" y="154"/>
                      </a:lnTo>
                      <a:lnTo>
                        <a:pt x="118" y="190"/>
                      </a:lnTo>
                      <a:lnTo>
                        <a:pt x="95" y="225"/>
                      </a:lnTo>
                      <a:lnTo>
                        <a:pt x="59" y="261"/>
                      </a:lnTo>
                      <a:lnTo>
                        <a:pt x="35" y="297"/>
                      </a:lnTo>
                      <a:lnTo>
                        <a:pt x="23" y="344"/>
                      </a:lnTo>
                      <a:lnTo>
                        <a:pt x="12" y="380"/>
                      </a:lnTo>
                      <a:lnTo>
                        <a:pt x="0" y="427"/>
                      </a:lnTo>
                      <a:lnTo>
                        <a:pt x="12" y="463"/>
                      </a:lnTo>
                      <a:lnTo>
                        <a:pt x="23" y="510"/>
                      </a:lnTo>
                      <a:lnTo>
                        <a:pt x="35" y="546"/>
                      </a:lnTo>
                      <a:lnTo>
                        <a:pt x="59" y="593"/>
                      </a:lnTo>
                      <a:lnTo>
                        <a:pt x="95" y="629"/>
                      </a:lnTo>
                      <a:lnTo>
                        <a:pt x="118" y="653"/>
                      </a:lnTo>
                      <a:lnTo>
                        <a:pt x="166" y="688"/>
                      </a:lnTo>
                      <a:lnTo>
                        <a:pt x="213" y="724"/>
                      </a:lnTo>
                      <a:lnTo>
                        <a:pt x="261" y="747"/>
                      </a:lnTo>
                      <a:lnTo>
                        <a:pt x="308" y="771"/>
                      </a:lnTo>
                      <a:lnTo>
                        <a:pt x="380" y="795"/>
                      </a:lnTo>
                      <a:lnTo>
                        <a:pt x="439" y="807"/>
                      </a:lnTo>
                      <a:lnTo>
                        <a:pt x="498" y="831"/>
                      </a:lnTo>
                      <a:lnTo>
                        <a:pt x="570" y="842"/>
                      </a:lnTo>
                      <a:lnTo>
                        <a:pt x="641" y="842"/>
                      </a:lnTo>
                      <a:lnTo>
                        <a:pt x="712" y="842"/>
                      </a:lnTo>
                      <a:lnTo>
                        <a:pt x="783" y="842"/>
                      </a:lnTo>
                      <a:lnTo>
                        <a:pt x="855" y="842"/>
                      </a:lnTo>
                      <a:lnTo>
                        <a:pt x="914" y="831"/>
                      </a:lnTo>
                      <a:lnTo>
                        <a:pt x="985" y="807"/>
                      </a:lnTo>
                      <a:lnTo>
                        <a:pt x="1045" y="795"/>
                      </a:lnTo>
                      <a:lnTo>
                        <a:pt x="1104" y="771"/>
                      </a:lnTo>
                      <a:lnTo>
                        <a:pt x="1152" y="747"/>
                      </a:lnTo>
                      <a:lnTo>
                        <a:pt x="1211" y="724"/>
                      </a:lnTo>
                      <a:lnTo>
                        <a:pt x="1247" y="688"/>
                      </a:lnTo>
                      <a:lnTo>
                        <a:pt x="1294" y="653"/>
                      </a:lnTo>
                      <a:lnTo>
                        <a:pt x="1330" y="629"/>
                      </a:lnTo>
                      <a:lnTo>
                        <a:pt x="1353" y="593"/>
                      </a:lnTo>
                      <a:lnTo>
                        <a:pt x="1377" y="546"/>
                      </a:lnTo>
                      <a:lnTo>
                        <a:pt x="1401" y="510"/>
                      </a:lnTo>
                      <a:lnTo>
                        <a:pt x="1413" y="463"/>
                      </a:lnTo>
                      <a:lnTo>
                        <a:pt x="1413" y="427"/>
                      </a:lnTo>
                      <a:lnTo>
                        <a:pt x="1413" y="380"/>
                      </a:lnTo>
                      <a:lnTo>
                        <a:pt x="1401" y="344"/>
                      </a:lnTo>
                      <a:lnTo>
                        <a:pt x="1377" y="297"/>
                      </a:lnTo>
                      <a:lnTo>
                        <a:pt x="1353" y="261"/>
                      </a:lnTo>
                      <a:lnTo>
                        <a:pt x="1330" y="225"/>
                      </a:lnTo>
                      <a:lnTo>
                        <a:pt x="1294" y="190"/>
                      </a:lnTo>
                      <a:lnTo>
                        <a:pt x="1247" y="154"/>
                      </a:lnTo>
                      <a:lnTo>
                        <a:pt x="1211" y="130"/>
                      </a:lnTo>
                      <a:lnTo>
                        <a:pt x="1152" y="107"/>
                      </a:lnTo>
                      <a:lnTo>
                        <a:pt x="1104" y="83"/>
                      </a:lnTo>
                      <a:lnTo>
                        <a:pt x="1045" y="59"/>
                      </a:lnTo>
                      <a:lnTo>
                        <a:pt x="985" y="35"/>
                      </a:lnTo>
                      <a:lnTo>
                        <a:pt x="914" y="24"/>
                      </a:lnTo>
                      <a:lnTo>
                        <a:pt x="855" y="12"/>
                      </a:lnTo>
                      <a:lnTo>
                        <a:pt x="783" y="0"/>
                      </a:lnTo>
                      <a:lnTo>
                        <a:pt x="712" y="0"/>
                      </a:lnTo>
                      <a:close/>
                    </a:path>
                  </a:pathLst>
                </a:custGeom>
                <a:solidFill>
                  <a:srgbClr val="0098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9" name="Freeform 113"/>
                <p:cNvSpPr>
                  <a:spLocks/>
                </p:cNvSpPr>
                <p:nvPr/>
              </p:nvSpPr>
              <p:spPr bwMode="auto">
                <a:xfrm>
                  <a:off x="2316" y="2558"/>
                  <a:ext cx="1366" cy="795"/>
                </a:xfrm>
                <a:custGeom>
                  <a:avLst/>
                  <a:gdLst>
                    <a:gd name="T0" fmla="*/ 618 w 1366"/>
                    <a:gd name="T1" fmla="*/ 0 h 795"/>
                    <a:gd name="T2" fmla="*/ 475 w 1366"/>
                    <a:gd name="T3" fmla="*/ 23 h 795"/>
                    <a:gd name="T4" fmla="*/ 357 w 1366"/>
                    <a:gd name="T5" fmla="*/ 59 h 795"/>
                    <a:gd name="T6" fmla="*/ 250 w 1366"/>
                    <a:gd name="T7" fmla="*/ 94 h 795"/>
                    <a:gd name="T8" fmla="*/ 167 w 1366"/>
                    <a:gd name="T9" fmla="*/ 154 h 795"/>
                    <a:gd name="T10" fmla="*/ 84 w 1366"/>
                    <a:gd name="T11" fmla="*/ 213 h 795"/>
                    <a:gd name="T12" fmla="*/ 36 w 1366"/>
                    <a:gd name="T13" fmla="*/ 284 h 795"/>
                    <a:gd name="T14" fmla="*/ 12 w 1366"/>
                    <a:gd name="T15" fmla="*/ 356 h 795"/>
                    <a:gd name="T16" fmla="*/ 12 w 1366"/>
                    <a:gd name="T17" fmla="*/ 439 h 795"/>
                    <a:gd name="T18" fmla="*/ 36 w 1366"/>
                    <a:gd name="T19" fmla="*/ 522 h 795"/>
                    <a:gd name="T20" fmla="*/ 84 w 1366"/>
                    <a:gd name="T21" fmla="*/ 593 h 795"/>
                    <a:gd name="T22" fmla="*/ 167 w 1366"/>
                    <a:gd name="T23" fmla="*/ 652 h 795"/>
                    <a:gd name="T24" fmla="*/ 250 w 1366"/>
                    <a:gd name="T25" fmla="*/ 700 h 795"/>
                    <a:gd name="T26" fmla="*/ 357 w 1366"/>
                    <a:gd name="T27" fmla="*/ 747 h 795"/>
                    <a:gd name="T28" fmla="*/ 475 w 1366"/>
                    <a:gd name="T29" fmla="*/ 783 h 795"/>
                    <a:gd name="T30" fmla="*/ 618 w 1366"/>
                    <a:gd name="T31" fmla="*/ 795 h 795"/>
                    <a:gd name="T32" fmla="*/ 760 w 1366"/>
                    <a:gd name="T33" fmla="*/ 795 h 795"/>
                    <a:gd name="T34" fmla="*/ 891 w 1366"/>
                    <a:gd name="T35" fmla="*/ 783 h 795"/>
                    <a:gd name="T36" fmla="*/ 1010 w 1366"/>
                    <a:gd name="T37" fmla="*/ 747 h 795"/>
                    <a:gd name="T38" fmla="*/ 1117 w 1366"/>
                    <a:gd name="T39" fmla="*/ 700 h 795"/>
                    <a:gd name="T40" fmla="*/ 1212 w 1366"/>
                    <a:gd name="T41" fmla="*/ 652 h 795"/>
                    <a:gd name="T42" fmla="*/ 1283 w 1366"/>
                    <a:gd name="T43" fmla="*/ 593 h 795"/>
                    <a:gd name="T44" fmla="*/ 1330 w 1366"/>
                    <a:gd name="T45" fmla="*/ 522 h 795"/>
                    <a:gd name="T46" fmla="*/ 1366 w 1366"/>
                    <a:gd name="T47" fmla="*/ 439 h 795"/>
                    <a:gd name="T48" fmla="*/ 1366 w 1366"/>
                    <a:gd name="T49" fmla="*/ 356 h 795"/>
                    <a:gd name="T50" fmla="*/ 1330 w 1366"/>
                    <a:gd name="T51" fmla="*/ 284 h 795"/>
                    <a:gd name="T52" fmla="*/ 1283 w 1366"/>
                    <a:gd name="T53" fmla="*/ 213 h 795"/>
                    <a:gd name="T54" fmla="*/ 1212 w 1366"/>
                    <a:gd name="T55" fmla="*/ 154 h 795"/>
                    <a:gd name="T56" fmla="*/ 1117 w 1366"/>
                    <a:gd name="T57" fmla="*/ 94 h 795"/>
                    <a:gd name="T58" fmla="*/ 1010 w 1366"/>
                    <a:gd name="T59" fmla="*/ 59 h 795"/>
                    <a:gd name="T60" fmla="*/ 891 w 1366"/>
                    <a:gd name="T61" fmla="*/ 23 h 795"/>
                    <a:gd name="T62" fmla="*/ 760 w 1366"/>
                    <a:gd name="T63" fmla="*/ 0 h 79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66"/>
                    <a:gd name="T97" fmla="*/ 0 h 795"/>
                    <a:gd name="T98" fmla="*/ 1366 w 1366"/>
                    <a:gd name="T99" fmla="*/ 795 h 79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66" h="795">
                      <a:moveTo>
                        <a:pt x="689" y="0"/>
                      </a:moveTo>
                      <a:lnTo>
                        <a:pt x="618" y="0"/>
                      </a:lnTo>
                      <a:lnTo>
                        <a:pt x="547" y="11"/>
                      </a:lnTo>
                      <a:lnTo>
                        <a:pt x="475" y="23"/>
                      </a:lnTo>
                      <a:lnTo>
                        <a:pt x="416" y="35"/>
                      </a:lnTo>
                      <a:lnTo>
                        <a:pt x="357" y="59"/>
                      </a:lnTo>
                      <a:lnTo>
                        <a:pt x="297" y="71"/>
                      </a:lnTo>
                      <a:lnTo>
                        <a:pt x="250" y="94"/>
                      </a:lnTo>
                      <a:lnTo>
                        <a:pt x="202" y="118"/>
                      </a:lnTo>
                      <a:lnTo>
                        <a:pt x="167" y="154"/>
                      </a:lnTo>
                      <a:lnTo>
                        <a:pt x="119" y="178"/>
                      </a:lnTo>
                      <a:lnTo>
                        <a:pt x="84" y="213"/>
                      </a:lnTo>
                      <a:lnTo>
                        <a:pt x="60" y="249"/>
                      </a:lnTo>
                      <a:lnTo>
                        <a:pt x="36" y="284"/>
                      </a:lnTo>
                      <a:lnTo>
                        <a:pt x="24" y="320"/>
                      </a:lnTo>
                      <a:lnTo>
                        <a:pt x="12" y="356"/>
                      </a:lnTo>
                      <a:lnTo>
                        <a:pt x="0" y="403"/>
                      </a:lnTo>
                      <a:lnTo>
                        <a:pt x="12" y="439"/>
                      </a:lnTo>
                      <a:lnTo>
                        <a:pt x="24" y="486"/>
                      </a:lnTo>
                      <a:lnTo>
                        <a:pt x="36" y="522"/>
                      </a:lnTo>
                      <a:lnTo>
                        <a:pt x="60" y="557"/>
                      </a:lnTo>
                      <a:lnTo>
                        <a:pt x="84" y="593"/>
                      </a:lnTo>
                      <a:lnTo>
                        <a:pt x="119" y="617"/>
                      </a:lnTo>
                      <a:lnTo>
                        <a:pt x="167" y="652"/>
                      </a:lnTo>
                      <a:lnTo>
                        <a:pt x="202" y="676"/>
                      </a:lnTo>
                      <a:lnTo>
                        <a:pt x="250" y="700"/>
                      </a:lnTo>
                      <a:lnTo>
                        <a:pt x="297" y="735"/>
                      </a:lnTo>
                      <a:lnTo>
                        <a:pt x="357" y="747"/>
                      </a:lnTo>
                      <a:lnTo>
                        <a:pt x="416" y="759"/>
                      </a:lnTo>
                      <a:lnTo>
                        <a:pt x="475" y="783"/>
                      </a:lnTo>
                      <a:lnTo>
                        <a:pt x="547" y="795"/>
                      </a:lnTo>
                      <a:lnTo>
                        <a:pt x="618" y="795"/>
                      </a:lnTo>
                      <a:lnTo>
                        <a:pt x="689" y="795"/>
                      </a:lnTo>
                      <a:lnTo>
                        <a:pt x="760" y="795"/>
                      </a:lnTo>
                      <a:lnTo>
                        <a:pt x="820" y="795"/>
                      </a:lnTo>
                      <a:lnTo>
                        <a:pt x="891" y="783"/>
                      </a:lnTo>
                      <a:lnTo>
                        <a:pt x="950" y="759"/>
                      </a:lnTo>
                      <a:lnTo>
                        <a:pt x="1010" y="747"/>
                      </a:lnTo>
                      <a:lnTo>
                        <a:pt x="1069" y="735"/>
                      </a:lnTo>
                      <a:lnTo>
                        <a:pt x="1117" y="700"/>
                      </a:lnTo>
                      <a:lnTo>
                        <a:pt x="1164" y="676"/>
                      </a:lnTo>
                      <a:lnTo>
                        <a:pt x="1212" y="652"/>
                      </a:lnTo>
                      <a:lnTo>
                        <a:pt x="1247" y="617"/>
                      </a:lnTo>
                      <a:lnTo>
                        <a:pt x="1283" y="593"/>
                      </a:lnTo>
                      <a:lnTo>
                        <a:pt x="1307" y="557"/>
                      </a:lnTo>
                      <a:lnTo>
                        <a:pt x="1330" y="522"/>
                      </a:lnTo>
                      <a:lnTo>
                        <a:pt x="1354" y="486"/>
                      </a:lnTo>
                      <a:lnTo>
                        <a:pt x="1366" y="439"/>
                      </a:lnTo>
                      <a:lnTo>
                        <a:pt x="1366" y="403"/>
                      </a:lnTo>
                      <a:lnTo>
                        <a:pt x="1366" y="356"/>
                      </a:lnTo>
                      <a:lnTo>
                        <a:pt x="1354" y="320"/>
                      </a:lnTo>
                      <a:lnTo>
                        <a:pt x="1330" y="284"/>
                      </a:lnTo>
                      <a:lnTo>
                        <a:pt x="1307" y="249"/>
                      </a:lnTo>
                      <a:lnTo>
                        <a:pt x="1283" y="213"/>
                      </a:lnTo>
                      <a:lnTo>
                        <a:pt x="1247" y="178"/>
                      </a:lnTo>
                      <a:lnTo>
                        <a:pt x="1212" y="154"/>
                      </a:lnTo>
                      <a:lnTo>
                        <a:pt x="1164" y="118"/>
                      </a:lnTo>
                      <a:lnTo>
                        <a:pt x="1117" y="94"/>
                      </a:lnTo>
                      <a:lnTo>
                        <a:pt x="1069" y="71"/>
                      </a:lnTo>
                      <a:lnTo>
                        <a:pt x="1010" y="59"/>
                      </a:lnTo>
                      <a:lnTo>
                        <a:pt x="950" y="35"/>
                      </a:lnTo>
                      <a:lnTo>
                        <a:pt x="891" y="23"/>
                      </a:lnTo>
                      <a:lnTo>
                        <a:pt x="820" y="11"/>
                      </a:lnTo>
                      <a:lnTo>
                        <a:pt x="760" y="0"/>
                      </a:lnTo>
                      <a:lnTo>
                        <a:pt x="689" y="0"/>
                      </a:lnTo>
                      <a:close/>
                    </a:path>
                  </a:pathLst>
                </a:custGeom>
                <a:solidFill>
                  <a:srgbClr val="00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0" name="Freeform 114"/>
                <p:cNvSpPr>
                  <a:spLocks/>
                </p:cNvSpPr>
                <p:nvPr/>
              </p:nvSpPr>
              <p:spPr bwMode="auto">
                <a:xfrm>
                  <a:off x="2340" y="2569"/>
                  <a:ext cx="1318" cy="772"/>
                </a:xfrm>
                <a:custGeom>
                  <a:avLst/>
                  <a:gdLst>
                    <a:gd name="T0" fmla="*/ 594 w 1318"/>
                    <a:gd name="T1" fmla="*/ 0 h 772"/>
                    <a:gd name="T2" fmla="*/ 463 w 1318"/>
                    <a:gd name="T3" fmla="*/ 24 h 772"/>
                    <a:gd name="T4" fmla="*/ 345 w 1318"/>
                    <a:gd name="T5" fmla="*/ 48 h 772"/>
                    <a:gd name="T6" fmla="*/ 250 w 1318"/>
                    <a:gd name="T7" fmla="*/ 95 h 772"/>
                    <a:gd name="T8" fmla="*/ 155 w 1318"/>
                    <a:gd name="T9" fmla="*/ 143 h 772"/>
                    <a:gd name="T10" fmla="*/ 83 w 1318"/>
                    <a:gd name="T11" fmla="*/ 202 h 772"/>
                    <a:gd name="T12" fmla="*/ 36 w 1318"/>
                    <a:gd name="T13" fmla="*/ 273 h 772"/>
                    <a:gd name="T14" fmla="*/ 12 w 1318"/>
                    <a:gd name="T15" fmla="*/ 356 h 772"/>
                    <a:gd name="T16" fmla="*/ 12 w 1318"/>
                    <a:gd name="T17" fmla="*/ 428 h 772"/>
                    <a:gd name="T18" fmla="*/ 36 w 1318"/>
                    <a:gd name="T19" fmla="*/ 511 h 772"/>
                    <a:gd name="T20" fmla="*/ 83 w 1318"/>
                    <a:gd name="T21" fmla="*/ 570 h 772"/>
                    <a:gd name="T22" fmla="*/ 155 w 1318"/>
                    <a:gd name="T23" fmla="*/ 629 h 772"/>
                    <a:gd name="T24" fmla="*/ 250 w 1318"/>
                    <a:gd name="T25" fmla="*/ 689 h 772"/>
                    <a:gd name="T26" fmla="*/ 345 w 1318"/>
                    <a:gd name="T27" fmla="*/ 724 h 772"/>
                    <a:gd name="T28" fmla="*/ 463 w 1318"/>
                    <a:gd name="T29" fmla="*/ 760 h 772"/>
                    <a:gd name="T30" fmla="*/ 594 w 1318"/>
                    <a:gd name="T31" fmla="*/ 772 h 772"/>
                    <a:gd name="T32" fmla="*/ 725 w 1318"/>
                    <a:gd name="T33" fmla="*/ 772 h 772"/>
                    <a:gd name="T34" fmla="*/ 855 w 1318"/>
                    <a:gd name="T35" fmla="*/ 760 h 772"/>
                    <a:gd name="T36" fmla="*/ 974 w 1318"/>
                    <a:gd name="T37" fmla="*/ 724 h 772"/>
                    <a:gd name="T38" fmla="*/ 1081 w 1318"/>
                    <a:gd name="T39" fmla="*/ 689 h 772"/>
                    <a:gd name="T40" fmla="*/ 1164 w 1318"/>
                    <a:gd name="T41" fmla="*/ 629 h 772"/>
                    <a:gd name="T42" fmla="*/ 1235 w 1318"/>
                    <a:gd name="T43" fmla="*/ 570 h 772"/>
                    <a:gd name="T44" fmla="*/ 1283 w 1318"/>
                    <a:gd name="T45" fmla="*/ 511 h 772"/>
                    <a:gd name="T46" fmla="*/ 1318 w 1318"/>
                    <a:gd name="T47" fmla="*/ 428 h 772"/>
                    <a:gd name="T48" fmla="*/ 1318 w 1318"/>
                    <a:gd name="T49" fmla="*/ 356 h 772"/>
                    <a:gd name="T50" fmla="*/ 1283 w 1318"/>
                    <a:gd name="T51" fmla="*/ 273 h 772"/>
                    <a:gd name="T52" fmla="*/ 1235 w 1318"/>
                    <a:gd name="T53" fmla="*/ 202 h 772"/>
                    <a:gd name="T54" fmla="*/ 1164 w 1318"/>
                    <a:gd name="T55" fmla="*/ 143 h 772"/>
                    <a:gd name="T56" fmla="*/ 1081 w 1318"/>
                    <a:gd name="T57" fmla="*/ 95 h 772"/>
                    <a:gd name="T58" fmla="*/ 974 w 1318"/>
                    <a:gd name="T59" fmla="*/ 48 h 772"/>
                    <a:gd name="T60" fmla="*/ 855 w 1318"/>
                    <a:gd name="T61" fmla="*/ 24 h 772"/>
                    <a:gd name="T62" fmla="*/ 725 w 1318"/>
                    <a:gd name="T63" fmla="*/ 0 h 7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8"/>
                    <a:gd name="T97" fmla="*/ 0 h 772"/>
                    <a:gd name="T98" fmla="*/ 1318 w 1318"/>
                    <a:gd name="T99" fmla="*/ 772 h 77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8" h="772">
                      <a:moveTo>
                        <a:pt x="665" y="0"/>
                      </a:moveTo>
                      <a:lnTo>
                        <a:pt x="594" y="0"/>
                      </a:lnTo>
                      <a:lnTo>
                        <a:pt x="523" y="12"/>
                      </a:lnTo>
                      <a:lnTo>
                        <a:pt x="463" y="24"/>
                      </a:lnTo>
                      <a:lnTo>
                        <a:pt x="404" y="36"/>
                      </a:lnTo>
                      <a:lnTo>
                        <a:pt x="345" y="48"/>
                      </a:lnTo>
                      <a:lnTo>
                        <a:pt x="297" y="72"/>
                      </a:lnTo>
                      <a:lnTo>
                        <a:pt x="250" y="95"/>
                      </a:lnTo>
                      <a:lnTo>
                        <a:pt x="202" y="119"/>
                      </a:lnTo>
                      <a:lnTo>
                        <a:pt x="155" y="143"/>
                      </a:lnTo>
                      <a:lnTo>
                        <a:pt x="119" y="178"/>
                      </a:lnTo>
                      <a:lnTo>
                        <a:pt x="83" y="202"/>
                      </a:lnTo>
                      <a:lnTo>
                        <a:pt x="60" y="238"/>
                      </a:lnTo>
                      <a:lnTo>
                        <a:pt x="36" y="273"/>
                      </a:lnTo>
                      <a:lnTo>
                        <a:pt x="24" y="309"/>
                      </a:lnTo>
                      <a:lnTo>
                        <a:pt x="12" y="356"/>
                      </a:lnTo>
                      <a:lnTo>
                        <a:pt x="0" y="392"/>
                      </a:lnTo>
                      <a:lnTo>
                        <a:pt x="12" y="428"/>
                      </a:lnTo>
                      <a:lnTo>
                        <a:pt x="24" y="463"/>
                      </a:lnTo>
                      <a:lnTo>
                        <a:pt x="36" y="511"/>
                      </a:lnTo>
                      <a:lnTo>
                        <a:pt x="60" y="546"/>
                      </a:lnTo>
                      <a:lnTo>
                        <a:pt x="83" y="570"/>
                      </a:lnTo>
                      <a:lnTo>
                        <a:pt x="119" y="606"/>
                      </a:lnTo>
                      <a:lnTo>
                        <a:pt x="155" y="629"/>
                      </a:lnTo>
                      <a:lnTo>
                        <a:pt x="202" y="665"/>
                      </a:lnTo>
                      <a:lnTo>
                        <a:pt x="250" y="689"/>
                      </a:lnTo>
                      <a:lnTo>
                        <a:pt x="297" y="712"/>
                      </a:lnTo>
                      <a:lnTo>
                        <a:pt x="345" y="724"/>
                      </a:lnTo>
                      <a:lnTo>
                        <a:pt x="404" y="736"/>
                      </a:lnTo>
                      <a:lnTo>
                        <a:pt x="463" y="760"/>
                      </a:lnTo>
                      <a:lnTo>
                        <a:pt x="523" y="772"/>
                      </a:lnTo>
                      <a:lnTo>
                        <a:pt x="594" y="772"/>
                      </a:lnTo>
                      <a:lnTo>
                        <a:pt x="665" y="772"/>
                      </a:lnTo>
                      <a:lnTo>
                        <a:pt x="725" y="772"/>
                      </a:lnTo>
                      <a:lnTo>
                        <a:pt x="796" y="772"/>
                      </a:lnTo>
                      <a:lnTo>
                        <a:pt x="855" y="760"/>
                      </a:lnTo>
                      <a:lnTo>
                        <a:pt x="915" y="736"/>
                      </a:lnTo>
                      <a:lnTo>
                        <a:pt x="974" y="724"/>
                      </a:lnTo>
                      <a:lnTo>
                        <a:pt x="1021" y="712"/>
                      </a:lnTo>
                      <a:lnTo>
                        <a:pt x="1081" y="689"/>
                      </a:lnTo>
                      <a:lnTo>
                        <a:pt x="1128" y="665"/>
                      </a:lnTo>
                      <a:lnTo>
                        <a:pt x="1164" y="629"/>
                      </a:lnTo>
                      <a:lnTo>
                        <a:pt x="1200" y="606"/>
                      </a:lnTo>
                      <a:lnTo>
                        <a:pt x="1235" y="570"/>
                      </a:lnTo>
                      <a:lnTo>
                        <a:pt x="1271" y="546"/>
                      </a:lnTo>
                      <a:lnTo>
                        <a:pt x="1283" y="511"/>
                      </a:lnTo>
                      <a:lnTo>
                        <a:pt x="1306" y="463"/>
                      </a:lnTo>
                      <a:lnTo>
                        <a:pt x="1318" y="428"/>
                      </a:lnTo>
                      <a:lnTo>
                        <a:pt x="1318" y="392"/>
                      </a:lnTo>
                      <a:lnTo>
                        <a:pt x="1318" y="356"/>
                      </a:lnTo>
                      <a:lnTo>
                        <a:pt x="1306" y="309"/>
                      </a:lnTo>
                      <a:lnTo>
                        <a:pt x="1283" y="273"/>
                      </a:lnTo>
                      <a:lnTo>
                        <a:pt x="1271" y="238"/>
                      </a:lnTo>
                      <a:lnTo>
                        <a:pt x="1235" y="202"/>
                      </a:lnTo>
                      <a:lnTo>
                        <a:pt x="1200" y="178"/>
                      </a:lnTo>
                      <a:lnTo>
                        <a:pt x="1164" y="143"/>
                      </a:lnTo>
                      <a:lnTo>
                        <a:pt x="1128" y="119"/>
                      </a:lnTo>
                      <a:lnTo>
                        <a:pt x="1081" y="95"/>
                      </a:lnTo>
                      <a:lnTo>
                        <a:pt x="1021" y="72"/>
                      </a:lnTo>
                      <a:lnTo>
                        <a:pt x="974" y="48"/>
                      </a:lnTo>
                      <a:lnTo>
                        <a:pt x="915" y="36"/>
                      </a:lnTo>
                      <a:lnTo>
                        <a:pt x="855" y="24"/>
                      </a:lnTo>
                      <a:lnTo>
                        <a:pt x="796" y="12"/>
                      </a:lnTo>
                      <a:lnTo>
                        <a:pt x="725" y="0"/>
                      </a:lnTo>
                      <a:lnTo>
                        <a:pt x="665" y="0"/>
                      </a:lnTo>
                      <a:close/>
                    </a:path>
                  </a:pathLst>
                </a:custGeom>
                <a:solidFill>
                  <a:srgbClr val="0093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1" name="Freeform 115"/>
                <p:cNvSpPr>
                  <a:spLocks/>
                </p:cNvSpPr>
                <p:nvPr/>
              </p:nvSpPr>
              <p:spPr bwMode="auto">
                <a:xfrm>
                  <a:off x="2364" y="2581"/>
                  <a:ext cx="1271" cy="748"/>
                </a:xfrm>
                <a:custGeom>
                  <a:avLst/>
                  <a:gdLst>
                    <a:gd name="T0" fmla="*/ 570 w 1271"/>
                    <a:gd name="T1" fmla="*/ 0 h 748"/>
                    <a:gd name="T2" fmla="*/ 451 w 1271"/>
                    <a:gd name="T3" fmla="*/ 24 h 748"/>
                    <a:gd name="T4" fmla="*/ 332 w 1271"/>
                    <a:gd name="T5" fmla="*/ 48 h 748"/>
                    <a:gd name="T6" fmla="*/ 237 w 1271"/>
                    <a:gd name="T7" fmla="*/ 95 h 748"/>
                    <a:gd name="T8" fmla="*/ 154 w 1271"/>
                    <a:gd name="T9" fmla="*/ 143 h 748"/>
                    <a:gd name="T10" fmla="*/ 83 w 1271"/>
                    <a:gd name="T11" fmla="*/ 202 h 748"/>
                    <a:gd name="T12" fmla="*/ 36 w 1271"/>
                    <a:gd name="T13" fmla="*/ 261 h 748"/>
                    <a:gd name="T14" fmla="*/ 12 w 1271"/>
                    <a:gd name="T15" fmla="*/ 344 h 748"/>
                    <a:gd name="T16" fmla="*/ 12 w 1271"/>
                    <a:gd name="T17" fmla="*/ 416 h 748"/>
                    <a:gd name="T18" fmla="*/ 36 w 1271"/>
                    <a:gd name="T19" fmla="*/ 487 h 748"/>
                    <a:gd name="T20" fmla="*/ 83 w 1271"/>
                    <a:gd name="T21" fmla="*/ 558 h 748"/>
                    <a:gd name="T22" fmla="*/ 154 w 1271"/>
                    <a:gd name="T23" fmla="*/ 617 h 748"/>
                    <a:gd name="T24" fmla="*/ 237 w 1271"/>
                    <a:gd name="T25" fmla="*/ 665 h 748"/>
                    <a:gd name="T26" fmla="*/ 332 w 1271"/>
                    <a:gd name="T27" fmla="*/ 700 h 748"/>
                    <a:gd name="T28" fmla="*/ 451 w 1271"/>
                    <a:gd name="T29" fmla="*/ 736 h 748"/>
                    <a:gd name="T30" fmla="*/ 570 w 1271"/>
                    <a:gd name="T31" fmla="*/ 748 h 748"/>
                    <a:gd name="T32" fmla="*/ 701 w 1271"/>
                    <a:gd name="T33" fmla="*/ 748 h 748"/>
                    <a:gd name="T34" fmla="*/ 819 w 1271"/>
                    <a:gd name="T35" fmla="*/ 736 h 748"/>
                    <a:gd name="T36" fmla="*/ 938 w 1271"/>
                    <a:gd name="T37" fmla="*/ 700 h 748"/>
                    <a:gd name="T38" fmla="*/ 1045 w 1271"/>
                    <a:gd name="T39" fmla="*/ 665 h 748"/>
                    <a:gd name="T40" fmla="*/ 1128 w 1271"/>
                    <a:gd name="T41" fmla="*/ 617 h 748"/>
                    <a:gd name="T42" fmla="*/ 1187 w 1271"/>
                    <a:gd name="T43" fmla="*/ 558 h 748"/>
                    <a:gd name="T44" fmla="*/ 1247 w 1271"/>
                    <a:gd name="T45" fmla="*/ 487 h 748"/>
                    <a:gd name="T46" fmla="*/ 1271 w 1271"/>
                    <a:gd name="T47" fmla="*/ 416 h 748"/>
                    <a:gd name="T48" fmla="*/ 1271 w 1271"/>
                    <a:gd name="T49" fmla="*/ 344 h 748"/>
                    <a:gd name="T50" fmla="*/ 1247 w 1271"/>
                    <a:gd name="T51" fmla="*/ 261 h 748"/>
                    <a:gd name="T52" fmla="*/ 1187 w 1271"/>
                    <a:gd name="T53" fmla="*/ 202 h 748"/>
                    <a:gd name="T54" fmla="*/ 1128 w 1271"/>
                    <a:gd name="T55" fmla="*/ 143 h 748"/>
                    <a:gd name="T56" fmla="*/ 1045 w 1271"/>
                    <a:gd name="T57" fmla="*/ 95 h 748"/>
                    <a:gd name="T58" fmla="*/ 938 w 1271"/>
                    <a:gd name="T59" fmla="*/ 48 h 748"/>
                    <a:gd name="T60" fmla="*/ 819 w 1271"/>
                    <a:gd name="T61" fmla="*/ 24 h 748"/>
                    <a:gd name="T62" fmla="*/ 701 w 1271"/>
                    <a:gd name="T63" fmla="*/ 0 h 7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71"/>
                    <a:gd name="T97" fmla="*/ 0 h 748"/>
                    <a:gd name="T98" fmla="*/ 1271 w 1271"/>
                    <a:gd name="T99" fmla="*/ 748 h 7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71" h="748">
                      <a:moveTo>
                        <a:pt x="641" y="0"/>
                      </a:moveTo>
                      <a:lnTo>
                        <a:pt x="570" y="0"/>
                      </a:lnTo>
                      <a:lnTo>
                        <a:pt x="511" y="12"/>
                      </a:lnTo>
                      <a:lnTo>
                        <a:pt x="451" y="24"/>
                      </a:lnTo>
                      <a:lnTo>
                        <a:pt x="392" y="36"/>
                      </a:lnTo>
                      <a:lnTo>
                        <a:pt x="332" y="48"/>
                      </a:lnTo>
                      <a:lnTo>
                        <a:pt x="285" y="71"/>
                      </a:lnTo>
                      <a:lnTo>
                        <a:pt x="237" y="95"/>
                      </a:lnTo>
                      <a:lnTo>
                        <a:pt x="190" y="119"/>
                      </a:lnTo>
                      <a:lnTo>
                        <a:pt x="154" y="143"/>
                      </a:lnTo>
                      <a:lnTo>
                        <a:pt x="107" y="166"/>
                      </a:lnTo>
                      <a:lnTo>
                        <a:pt x="83" y="202"/>
                      </a:lnTo>
                      <a:lnTo>
                        <a:pt x="59" y="238"/>
                      </a:lnTo>
                      <a:lnTo>
                        <a:pt x="36" y="261"/>
                      </a:lnTo>
                      <a:lnTo>
                        <a:pt x="24" y="309"/>
                      </a:lnTo>
                      <a:lnTo>
                        <a:pt x="12" y="344"/>
                      </a:lnTo>
                      <a:lnTo>
                        <a:pt x="0" y="380"/>
                      </a:lnTo>
                      <a:lnTo>
                        <a:pt x="12" y="416"/>
                      </a:lnTo>
                      <a:lnTo>
                        <a:pt x="24" y="451"/>
                      </a:lnTo>
                      <a:lnTo>
                        <a:pt x="36" y="487"/>
                      </a:lnTo>
                      <a:lnTo>
                        <a:pt x="59" y="522"/>
                      </a:lnTo>
                      <a:lnTo>
                        <a:pt x="83" y="558"/>
                      </a:lnTo>
                      <a:lnTo>
                        <a:pt x="107" y="582"/>
                      </a:lnTo>
                      <a:lnTo>
                        <a:pt x="154" y="617"/>
                      </a:lnTo>
                      <a:lnTo>
                        <a:pt x="190" y="641"/>
                      </a:lnTo>
                      <a:lnTo>
                        <a:pt x="237" y="665"/>
                      </a:lnTo>
                      <a:lnTo>
                        <a:pt x="285" y="689"/>
                      </a:lnTo>
                      <a:lnTo>
                        <a:pt x="332" y="700"/>
                      </a:lnTo>
                      <a:lnTo>
                        <a:pt x="392" y="724"/>
                      </a:lnTo>
                      <a:lnTo>
                        <a:pt x="451" y="736"/>
                      </a:lnTo>
                      <a:lnTo>
                        <a:pt x="511" y="748"/>
                      </a:lnTo>
                      <a:lnTo>
                        <a:pt x="570" y="748"/>
                      </a:lnTo>
                      <a:lnTo>
                        <a:pt x="641" y="748"/>
                      </a:lnTo>
                      <a:lnTo>
                        <a:pt x="701" y="748"/>
                      </a:lnTo>
                      <a:lnTo>
                        <a:pt x="760" y="748"/>
                      </a:lnTo>
                      <a:lnTo>
                        <a:pt x="819" y="736"/>
                      </a:lnTo>
                      <a:lnTo>
                        <a:pt x="891" y="724"/>
                      </a:lnTo>
                      <a:lnTo>
                        <a:pt x="938" y="700"/>
                      </a:lnTo>
                      <a:lnTo>
                        <a:pt x="986" y="689"/>
                      </a:lnTo>
                      <a:lnTo>
                        <a:pt x="1045" y="665"/>
                      </a:lnTo>
                      <a:lnTo>
                        <a:pt x="1081" y="641"/>
                      </a:lnTo>
                      <a:lnTo>
                        <a:pt x="1128" y="617"/>
                      </a:lnTo>
                      <a:lnTo>
                        <a:pt x="1164" y="582"/>
                      </a:lnTo>
                      <a:lnTo>
                        <a:pt x="1187" y="558"/>
                      </a:lnTo>
                      <a:lnTo>
                        <a:pt x="1223" y="522"/>
                      </a:lnTo>
                      <a:lnTo>
                        <a:pt x="1247" y="487"/>
                      </a:lnTo>
                      <a:lnTo>
                        <a:pt x="1259" y="451"/>
                      </a:lnTo>
                      <a:lnTo>
                        <a:pt x="1271" y="416"/>
                      </a:lnTo>
                      <a:lnTo>
                        <a:pt x="1271" y="380"/>
                      </a:lnTo>
                      <a:lnTo>
                        <a:pt x="1271" y="344"/>
                      </a:lnTo>
                      <a:lnTo>
                        <a:pt x="1259" y="309"/>
                      </a:lnTo>
                      <a:lnTo>
                        <a:pt x="1247" y="261"/>
                      </a:lnTo>
                      <a:lnTo>
                        <a:pt x="1223" y="238"/>
                      </a:lnTo>
                      <a:lnTo>
                        <a:pt x="1187" y="202"/>
                      </a:lnTo>
                      <a:lnTo>
                        <a:pt x="1164" y="166"/>
                      </a:lnTo>
                      <a:lnTo>
                        <a:pt x="1128" y="143"/>
                      </a:lnTo>
                      <a:lnTo>
                        <a:pt x="1081" y="119"/>
                      </a:lnTo>
                      <a:lnTo>
                        <a:pt x="1045" y="95"/>
                      </a:lnTo>
                      <a:lnTo>
                        <a:pt x="986" y="71"/>
                      </a:lnTo>
                      <a:lnTo>
                        <a:pt x="938" y="48"/>
                      </a:lnTo>
                      <a:lnTo>
                        <a:pt x="891" y="36"/>
                      </a:lnTo>
                      <a:lnTo>
                        <a:pt x="819" y="24"/>
                      </a:lnTo>
                      <a:lnTo>
                        <a:pt x="760" y="12"/>
                      </a:lnTo>
                      <a:lnTo>
                        <a:pt x="701" y="0"/>
                      </a:lnTo>
                      <a:lnTo>
                        <a:pt x="641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2" name="Freeform 116"/>
                <p:cNvSpPr>
                  <a:spLocks/>
                </p:cNvSpPr>
                <p:nvPr/>
              </p:nvSpPr>
              <p:spPr bwMode="auto">
                <a:xfrm>
                  <a:off x="2388" y="2593"/>
                  <a:ext cx="1223" cy="724"/>
                </a:xfrm>
                <a:custGeom>
                  <a:avLst/>
                  <a:gdLst>
                    <a:gd name="T0" fmla="*/ 558 w 1223"/>
                    <a:gd name="T1" fmla="*/ 0 h 724"/>
                    <a:gd name="T2" fmla="*/ 427 w 1223"/>
                    <a:gd name="T3" fmla="*/ 24 h 724"/>
                    <a:gd name="T4" fmla="*/ 320 w 1223"/>
                    <a:gd name="T5" fmla="*/ 48 h 724"/>
                    <a:gd name="T6" fmla="*/ 225 w 1223"/>
                    <a:gd name="T7" fmla="*/ 83 h 724"/>
                    <a:gd name="T8" fmla="*/ 142 w 1223"/>
                    <a:gd name="T9" fmla="*/ 131 h 724"/>
                    <a:gd name="T10" fmla="*/ 83 w 1223"/>
                    <a:gd name="T11" fmla="*/ 190 h 724"/>
                    <a:gd name="T12" fmla="*/ 35 w 1223"/>
                    <a:gd name="T13" fmla="*/ 261 h 724"/>
                    <a:gd name="T14" fmla="*/ 12 w 1223"/>
                    <a:gd name="T15" fmla="*/ 332 h 724"/>
                    <a:gd name="T16" fmla="*/ 12 w 1223"/>
                    <a:gd name="T17" fmla="*/ 404 h 724"/>
                    <a:gd name="T18" fmla="*/ 35 w 1223"/>
                    <a:gd name="T19" fmla="*/ 475 h 724"/>
                    <a:gd name="T20" fmla="*/ 83 w 1223"/>
                    <a:gd name="T21" fmla="*/ 534 h 724"/>
                    <a:gd name="T22" fmla="*/ 142 w 1223"/>
                    <a:gd name="T23" fmla="*/ 594 h 724"/>
                    <a:gd name="T24" fmla="*/ 225 w 1223"/>
                    <a:gd name="T25" fmla="*/ 641 h 724"/>
                    <a:gd name="T26" fmla="*/ 320 w 1223"/>
                    <a:gd name="T27" fmla="*/ 677 h 724"/>
                    <a:gd name="T28" fmla="*/ 427 w 1223"/>
                    <a:gd name="T29" fmla="*/ 712 h 724"/>
                    <a:gd name="T30" fmla="*/ 558 w 1223"/>
                    <a:gd name="T31" fmla="*/ 724 h 724"/>
                    <a:gd name="T32" fmla="*/ 677 w 1223"/>
                    <a:gd name="T33" fmla="*/ 724 h 724"/>
                    <a:gd name="T34" fmla="*/ 795 w 1223"/>
                    <a:gd name="T35" fmla="*/ 712 h 724"/>
                    <a:gd name="T36" fmla="*/ 902 w 1223"/>
                    <a:gd name="T37" fmla="*/ 677 h 724"/>
                    <a:gd name="T38" fmla="*/ 997 w 1223"/>
                    <a:gd name="T39" fmla="*/ 641 h 724"/>
                    <a:gd name="T40" fmla="*/ 1080 w 1223"/>
                    <a:gd name="T41" fmla="*/ 594 h 724"/>
                    <a:gd name="T42" fmla="*/ 1152 w 1223"/>
                    <a:gd name="T43" fmla="*/ 534 h 724"/>
                    <a:gd name="T44" fmla="*/ 1199 w 1223"/>
                    <a:gd name="T45" fmla="*/ 475 h 724"/>
                    <a:gd name="T46" fmla="*/ 1223 w 1223"/>
                    <a:gd name="T47" fmla="*/ 404 h 724"/>
                    <a:gd name="T48" fmla="*/ 1223 w 1223"/>
                    <a:gd name="T49" fmla="*/ 332 h 724"/>
                    <a:gd name="T50" fmla="*/ 1199 w 1223"/>
                    <a:gd name="T51" fmla="*/ 261 h 724"/>
                    <a:gd name="T52" fmla="*/ 1152 w 1223"/>
                    <a:gd name="T53" fmla="*/ 190 h 724"/>
                    <a:gd name="T54" fmla="*/ 1080 w 1223"/>
                    <a:gd name="T55" fmla="*/ 131 h 724"/>
                    <a:gd name="T56" fmla="*/ 997 w 1223"/>
                    <a:gd name="T57" fmla="*/ 83 h 724"/>
                    <a:gd name="T58" fmla="*/ 902 w 1223"/>
                    <a:gd name="T59" fmla="*/ 48 h 724"/>
                    <a:gd name="T60" fmla="*/ 795 w 1223"/>
                    <a:gd name="T61" fmla="*/ 24 h 724"/>
                    <a:gd name="T62" fmla="*/ 677 w 1223"/>
                    <a:gd name="T63" fmla="*/ 0 h 72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23"/>
                    <a:gd name="T97" fmla="*/ 0 h 724"/>
                    <a:gd name="T98" fmla="*/ 1223 w 1223"/>
                    <a:gd name="T99" fmla="*/ 724 h 72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23" h="724">
                      <a:moveTo>
                        <a:pt x="617" y="0"/>
                      </a:moveTo>
                      <a:lnTo>
                        <a:pt x="558" y="0"/>
                      </a:lnTo>
                      <a:lnTo>
                        <a:pt x="487" y="12"/>
                      </a:lnTo>
                      <a:lnTo>
                        <a:pt x="427" y="24"/>
                      </a:lnTo>
                      <a:lnTo>
                        <a:pt x="380" y="36"/>
                      </a:lnTo>
                      <a:lnTo>
                        <a:pt x="320" y="48"/>
                      </a:lnTo>
                      <a:lnTo>
                        <a:pt x="273" y="71"/>
                      </a:lnTo>
                      <a:lnTo>
                        <a:pt x="225" y="83"/>
                      </a:lnTo>
                      <a:lnTo>
                        <a:pt x="190" y="107"/>
                      </a:lnTo>
                      <a:lnTo>
                        <a:pt x="142" y="131"/>
                      </a:lnTo>
                      <a:lnTo>
                        <a:pt x="107" y="166"/>
                      </a:lnTo>
                      <a:lnTo>
                        <a:pt x="83" y="190"/>
                      </a:lnTo>
                      <a:lnTo>
                        <a:pt x="59" y="226"/>
                      </a:lnTo>
                      <a:lnTo>
                        <a:pt x="35" y="261"/>
                      </a:lnTo>
                      <a:lnTo>
                        <a:pt x="23" y="297"/>
                      </a:lnTo>
                      <a:lnTo>
                        <a:pt x="12" y="332"/>
                      </a:lnTo>
                      <a:lnTo>
                        <a:pt x="0" y="368"/>
                      </a:lnTo>
                      <a:lnTo>
                        <a:pt x="12" y="404"/>
                      </a:lnTo>
                      <a:lnTo>
                        <a:pt x="23" y="439"/>
                      </a:lnTo>
                      <a:lnTo>
                        <a:pt x="35" y="475"/>
                      </a:lnTo>
                      <a:lnTo>
                        <a:pt x="59" y="510"/>
                      </a:lnTo>
                      <a:lnTo>
                        <a:pt x="83" y="534"/>
                      </a:lnTo>
                      <a:lnTo>
                        <a:pt x="107" y="570"/>
                      </a:lnTo>
                      <a:lnTo>
                        <a:pt x="142" y="594"/>
                      </a:lnTo>
                      <a:lnTo>
                        <a:pt x="190" y="617"/>
                      </a:lnTo>
                      <a:lnTo>
                        <a:pt x="225" y="641"/>
                      </a:lnTo>
                      <a:lnTo>
                        <a:pt x="273" y="665"/>
                      </a:lnTo>
                      <a:lnTo>
                        <a:pt x="320" y="677"/>
                      </a:lnTo>
                      <a:lnTo>
                        <a:pt x="380" y="700"/>
                      </a:lnTo>
                      <a:lnTo>
                        <a:pt x="427" y="712"/>
                      </a:lnTo>
                      <a:lnTo>
                        <a:pt x="487" y="724"/>
                      </a:lnTo>
                      <a:lnTo>
                        <a:pt x="558" y="724"/>
                      </a:lnTo>
                      <a:lnTo>
                        <a:pt x="617" y="724"/>
                      </a:lnTo>
                      <a:lnTo>
                        <a:pt x="677" y="724"/>
                      </a:lnTo>
                      <a:lnTo>
                        <a:pt x="736" y="724"/>
                      </a:lnTo>
                      <a:lnTo>
                        <a:pt x="795" y="712"/>
                      </a:lnTo>
                      <a:lnTo>
                        <a:pt x="855" y="700"/>
                      </a:lnTo>
                      <a:lnTo>
                        <a:pt x="902" y="677"/>
                      </a:lnTo>
                      <a:lnTo>
                        <a:pt x="950" y="665"/>
                      </a:lnTo>
                      <a:lnTo>
                        <a:pt x="997" y="641"/>
                      </a:lnTo>
                      <a:lnTo>
                        <a:pt x="1045" y="617"/>
                      </a:lnTo>
                      <a:lnTo>
                        <a:pt x="1080" y="594"/>
                      </a:lnTo>
                      <a:lnTo>
                        <a:pt x="1116" y="570"/>
                      </a:lnTo>
                      <a:lnTo>
                        <a:pt x="1152" y="534"/>
                      </a:lnTo>
                      <a:lnTo>
                        <a:pt x="1175" y="510"/>
                      </a:lnTo>
                      <a:lnTo>
                        <a:pt x="1199" y="475"/>
                      </a:lnTo>
                      <a:lnTo>
                        <a:pt x="1211" y="439"/>
                      </a:lnTo>
                      <a:lnTo>
                        <a:pt x="1223" y="404"/>
                      </a:lnTo>
                      <a:lnTo>
                        <a:pt x="1223" y="368"/>
                      </a:lnTo>
                      <a:lnTo>
                        <a:pt x="1223" y="332"/>
                      </a:lnTo>
                      <a:lnTo>
                        <a:pt x="1211" y="297"/>
                      </a:lnTo>
                      <a:lnTo>
                        <a:pt x="1199" y="261"/>
                      </a:lnTo>
                      <a:lnTo>
                        <a:pt x="1175" y="226"/>
                      </a:lnTo>
                      <a:lnTo>
                        <a:pt x="1152" y="190"/>
                      </a:lnTo>
                      <a:lnTo>
                        <a:pt x="1116" y="166"/>
                      </a:lnTo>
                      <a:lnTo>
                        <a:pt x="1080" y="131"/>
                      </a:lnTo>
                      <a:lnTo>
                        <a:pt x="1045" y="107"/>
                      </a:lnTo>
                      <a:lnTo>
                        <a:pt x="997" y="83"/>
                      </a:lnTo>
                      <a:lnTo>
                        <a:pt x="950" y="71"/>
                      </a:lnTo>
                      <a:lnTo>
                        <a:pt x="902" y="48"/>
                      </a:lnTo>
                      <a:lnTo>
                        <a:pt x="855" y="36"/>
                      </a:lnTo>
                      <a:lnTo>
                        <a:pt x="795" y="24"/>
                      </a:lnTo>
                      <a:lnTo>
                        <a:pt x="736" y="12"/>
                      </a:lnTo>
                      <a:lnTo>
                        <a:pt x="677" y="0"/>
                      </a:lnTo>
                      <a:lnTo>
                        <a:pt x="617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3" name="Freeform 117"/>
                <p:cNvSpPr>
                  <a:spLocks/>
                </p:cNvSpPr>
                <p:nvPr/>
              </p:nvSpPr>
              <p:spPr bwMode="auto">
                <a:xfrm>
                  <a:off x="2411" y="2605"/>
                  <a:ext cx="1176" cy="700"/>
                </a:xfrm>
                <a:custGeom>
                  <a:avLst/>
                  <a:gdLst>
                    <a:gd name="T0" fmla="*/ 535 w 1176"/>
                    <a:gd name="T1" fmla="*/ 0 h 700"/>
                    <a:gd name="T2" fmla="*/ 416 w 1176"/>
                    <a:gd name="T3" fmla="*/ 24 h 700"/>
                    <a:gd name="T4" fmla="*/ 309 w 1176"/>
                    <a:gd name="T5" fmla="*/ 47 h 700"/>
                    <a:gd name="T6" fmla="*/ 214 w 1176"/>
                    <a:gd name="T7" fmla="*/ 83 h 700"/>
                    <a:gd name="T8" fmla="*/ 143 w 1176"/>
                    <a:gd name="T9" fmla="*/ 131 h 700"/>
                    <a:gd name="T10" fmla="*/ 72 w 1176"/>
                    <a:gd name="T11" fmla="*/ 190 h 700"/>
                    <a:gd name="T12" fmla="*/ 36 w 1176"/>
                    <a:gd name="T13" fmla="*/ 249 h 700"/>
                    <a:gd name="T14" fmla="*/ 12 w 1176"/>
                    <a:gd name="T15" fmla="*/ 320 h 700"/>
                    <a:gd name="T16" fmla="*/ 12 w 1176"/>
                    <a:gd name="T17" fmla="*/ 392 h 700"/>
                    <a:gd name="T18" fmla="*/ 36 w 1176"/>
                    <a:gd name="T19" fmla="*/ 463 h 700"/>
                    <a:gd name="T20" fmla="*/ 72 w 1176"/>
                    <a:gd name="T21" fmla="*/ 522 h 700"/>
                    <a:gd name="T22" fmla="*/ 143 w 1176"/>
                    <a:gd name="T23" fmla="*/ 570 h 700"/>
                    <a:gd name="T24" fmla="*/ 214 w 1176"/>
                    <a:gd name="T25" fmla="*/ 617 h 700"/>
                    <a:gd name="T26" fmla="*/ 309 w 1176"/>
                    <a:gd name="T27" fmla="*/ 665 h 700"/>
                    <a:gd name="T28" fmla="*/ 416 w 1176"/>
                    <a:gd name="T29" fmla="*/ 688 h 700"/>
                    <a:gd name="T30" fmla="*/ 535 w 1176"/>
                    <a:gd name="T31" fmla="*/ 700 h 700"/>
                    <a:gd name="T32" fmla="*/ 654 w 1176"/>
                    <a:gd name="T33" fmla="*/ 700 h 700"/>
                    <a:gd name="T34" fmla="*/ 760 w 1176"/>
                    <a:gd name="T35" fmla="*/ 688 h 700"/>
                    <a:gd name="T36" fmla="*/ 867 w 1176"/>
                    <a:gd name="T37" fmla="*/ 665 h 700"/>
                    <a:gd name="T38" fmla="*/ 962 w 1176"/>
                    <a:gd name="T39" fmla="*/ 617 h 700"/>
                    <a:gd name="T40" fmla="*/ 1045 w 1176"/>
                    <a:gd name="T41" fmla="*/ 570 h 700"/>
                    <a:gd name="T42" fmla="*/ 1105 w 1176"/>
                    <a:gd name="T43" fmla="*/ 522 h 700"/>
                    <a:gd name="T44" fmla="*/ 1152 w 1176"/>
                    <a:gd name="T45" fmla="*/ 463 h 700"/>
                    <a:gd name="T46" fmla="*/ 1176 w 1176"/>
                    <a:gd name="T47" fmla="*/ 392 h 700"/>
                    <a:gd name="T48" fmla="*/ 1176 w 1176"/>
                    <a:gd name="T49" fmla="*/ 320 h 700"/>
                    <a:gd name="T50" fmla="*/ 1152 w 1176"/>
                    <a:gd name="T51" fmla="*/ 249 h 700"/>
                    <a:gd name="T52" fmla="*/ 1105 w 1176"/>
                    <a:gd name="T53" fmla="*/ 190 h 700"/>
                    <a:gd name="T54" fmla="*/ 1045 w 1176"/>
                    <a:gd name="T55" fmla="*/ 131 h 700"/>
                    <a:gd name="T56" fmla="*/ 962 w 1176"/>
                    <a:gd name="T57" fmla="*/ 83 h 700"/>
                    <a:gd name="T58" fmla="*/ 867 w 1176"/>
                    <a:gd name="T59" fmla="*/ 47 h 700"/>
                    <a:gd name="T60" fmla="*/ 760 w 1176"/>
                    <a:gd name="T61" fmla="*/ 24 h 700"/>
                    <a:gd name="T62" fmla="*/ 654 w 1176"/>
                    <a:gd name="T63" fmla="*/ 0 h 70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76"/>
                    <a:gd name="T97" fmla="*/ 0 h 700"/>
                    <a:gd name="T98" fmla="*/ 1176 w 1176"/>
                    <a:gd name="T99" fmla="*/ 700 h 70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76" h="700">
                      <a:moveTo>
                        <a:pt x="594" y="0"/>
                      </a:moveTo>
                      <a:lnTo>
                        <a:pt x="535" y="0"/>
                      </a:lnTo>
                      <a:lnTo>
                        <a:pt x="475" y="12"/>
                      </a:lnTo>
                      <a:lnTo>
                        <a:pt x="416" y="24"/>
                      </a:lnTo>
                      <a:lnTo>
                        <a:pt x="369" y="36"/>
                      </a:lnTo>
                      <a:lnTo>
                        <a:pt x="309" y="47"/>
                      </a:lnTo>
                      <a:lnTo>
                        <a:pt x="262" y="71"/>
                      </a:lnTo>
                      <a:lnTo>
                        <a:pt x="214" y="83"/>
                      </a:lnTo>
                      <a:lnTo>
                        <a:pt x="179" y="107"/>
                      </a:lnTo>
                      <a:lnTo>
                        <a:pt x="143" y="131"/>
                      </a:lnTo>
                      <a:lnTo>
                        <a:pt x="107" y="154"/>
                      </a:lnTo>
                      <a:lnTo>
                        <a:pt x="72" y="190"/>
                      </a:lnTo>
                      <a:lnTo>
                        <a:pt x="48" y="226"/>
                      </a:lnTo>
                      <a:lnTo>
                        <a:pt x="36" y="249"/>
                      </a:lnTo>
                      <a:lnTo>
                        <a:pt x="24" y="285"/>
                      </a:lnTo>
                      <a:lnTo>
                        <a:pt x="12" y="320"/>
                      </a:lnTo>
                      <a:lnTo>
                        <a:pt x="0" y="356"/>
                      </a:lnTo>
                      <a:lnTo>
                        <a:pt x="12" y="392"/>
                      </a:lnTo>
                      <a:lnTo>
                        <a:pt x="24" y="427"/>
                      </a:lnTo>
                      <a:lnTo>
                        <a:pt x="36" y="463"/>
                      </a:lnTo>
                      <a:lnTo>
                        <a:pt x="48" y="487"/>
                      </a:lnTo>
                      <a:lnTo>
                        <a:pt x="72" y="522"/>
                      </a:lnTo>
                      <a:lnTo>
                        <a:pt x="107" y="546"/>
                      </a:lnTo>
                      <a:lnTo>
                        <a:pt x="143" y="570"/>
                      </a:lnTo>
                      <a:lnTo>
                        <a:pt x="179" y="593"/>
                      </a:lnTo>
                      <a:lnTo>
                        <a:pt x="214" y="617"/>
                      </a:lnTo>
                      <a:lnTo>
                        <a:pt x="262" y="641"/>
                      </a:lnTo>
                      <a:lnTo>
                        <a:pt x="309" y="665"/>
                      </a:lnTo>
                      <a:lnTo>
                        <a:pt x="369" y="676"/>
                      </a:lnTo>
                      <a:lnTo>
                        <a:pt x="416" y="688"/>
                      </a:lnTo>
                      <a:lnTo>
                        <a:pt x="475" y="700"/>
                      </a:lnTo>
                      <a:lnTo>
                        <a:pt x="535" y="700"/>
                      </a:lnTo>
                      <a:lnTo>
                        <a:pt x="594" y="700"/>
                      </a:lnTo>
                      <a:lnTo>
                        <a:pt x="654" y="700"/>
                      </a:lnTo>
                      <a:lnTo>
                        <a:pt x="713" y="700"/>
                      </a:lnTo>
                      <a:lnTo>
                        <a:pt x="760" y="688"/>
                      </a:lnTo>
                      <a:lnTo>
                        <a:pt x="820" y="676"/>
                      </a:lnTo>
                      <a:lnTo>
                        <a:pt x="867" y="665"/>
                      </a:lnTo>
                      <a:lnTo>
                        <a:pt x="915" y="641"/>
                      </a:lnTo>
                      <a:lnTo>
                        <a:pt x="962" y="617"/>
                      </a:lnTo>
                      <a:lnTo>
                        <a:pt x="1010" y="593"/>
                      </a:lnTo>
                      <a:lnTo>
                        <a:pt x="1045" y="570"/>
                      </a:lnTo>
                      <a:lnTo>
                        <a:pt x="1069" y="546"/>
                      </a:lnTo>
                      <a:lnTo>
                        <a:pt x="1105" y="522"/>
                      </a:lnTo>
                      <a:lnTo>
                        <a:pt x="1129" y="487"/>
                      </a:lnTo>
                      <a:lnTo>
                        <a:pt x="1152" y="463"/>
                      </a:lnTo>
                      <a:lnTo>
                        <a:pt x="1164" y="427"/>
                      </a:lnTo>
                      <a:lnTo>
                        <a:pt x="1176" y="392"/>
                      </a:lnTo>
                      <a:lnTo>
                        <a:pt x="1176" y="356"/>
                      </a:lnTo>
                      <a:lnTo>
                        <a:pt x="1176" y="320"/>
                      </a:lnTo>
                      <a:lnTo>
                        <a:pt x="1164" y="285"/>
                      </a:lnTo>
                      <a:lnTo>
                        <a:pt x="1152" y="249"/>
                      </a:lnTo>
                      <a:lnTo>
                        <a:pt x="1129" y="226"/>
                      </a:lnTo>
                      <a:lnTo>
                        <a:pt x="1105" y="190"/>
                      </a:lnTo>
                      <a:lnTo>
                        <a:pt x="1069" y="154"/>
                      </a:lnTo>
                      <a:lnTo>
                        <a:pt x="1045" y="131"/>
                      </a:lnTo>
                      <a:lnTo>
                        <a:pt x="1010" y="107"/>
                      </a:lnTo>
                      <a:lnTo>
                        <a:pt x="962" y="83"/>
                      </a:lnTo>
                      <a:lnTo>
                        <a:pt x="915" y="71"/>
                      </a:lnTo>
                      <a:lnTo>
                        <a:pt x="867" y="47"/>
                      </a:lnTo>
                      <a:lnTo>
                        <a:pt x="820" y="36"/>
                      </a:lnTo>
                      <a:lnTo>
                        <a:pt x="760" y="24"/>
                      </a:lnTo>
                      <a:lnTo>
                        <a:pt x="713" y="12"/>
                      </a:lnTo>
                      <a:lnTo>
                        <a:pt x="654" y="0"/>
                      </a:lnTo>
                      <a:lnTo>
                        <a:pt x="594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4" name="Freeform 118"/>
                <p:cNvSpPr>
                  <a:spLocks/>
                </p:cNvSpPr>
                <p:nvPr/>
              </p:nvSpPr>
              <p:spPr bwMode="auto">
                <a:xfrm>
                  <a:off x="2435" y="2617"/>
                  <a:ext cx="1128" cy="676"/>
                </a:xfrm>
                <a:custGeom>
                  <a:avLst/>
                  <a:gdLst>
                    <a:gd name="T0" fmla="*/ 511 w 1128"/>
                    <a:gd name="T1" fmla="*/ 0 h 676"/>
                    <a:gd name="T2" fmla="*/ 404 w 1128"/>
                    <a:gd name="T3" fmla="*/ 24 h 676"/>
                    <a:gd name="T4" fmla="*/ 297 w 1128"/>
                    <a:gd name="T5" fmla="*/ 47 h 676"/>
                    <a:gd name="T6" fmla="*/ 214 w 1128"/>
                    <a:gd name="T7" fmla="*/ 83 h 676"/>
                    <a:gd name="T8" fmla="*/ 131 w 1128"/>
                    <a:gd name="T9" fmla="*/ 130 h 676"/>
                    <a:gd name="T10" fmla="*/ 71 w 1128"/>
                    <a:gd name="T11" fmla="*/ 178 h 676"/>
                    <a:gd name="T12" fmla="*/ 36 w 1128"/>
                    <a:gd name="T13" fmla="*/ 237 h 676"/>
                    <a:gd name="T14" fmla="*/ 12 w 1128"/>
                    <a:gd name="T15" fmla="*/ 308 h 676"/>
                    <a:gd name="T16" fmla="*/ 12 w 1128"/>
                    <a:gd name="T17" fmla="*/ 380 h 676"/>
                    <a:gd name="T18" fmla="*/ 36 w 1128"/>
                    <a:gd name="T19" fmla="*/ 439 h 676"/>
                    <a:gd name="T20" fmla="*/ 71 w 1128"/>
                    <a:gd name="T21" fmla="*/ 498 h 676"/>
                    <a:gd name="T22" fmla="*/ 131 w 1128"/>
                    <a:gd name="T23" fmla="*/ 558 h 676"/>
                    <a:gd name="T24" fmla="*/ 214 w 1128"/>
                    <a:gd name="T25" fmla="*/ 605 h 676"/>
                    <a:gd name="T26" fmla="*/ 297 w 1128"/>
                    <a:gd name="T27" fmla="*/ 641 h 676"/>
                    <a:gd name="T28" fmla="*/ 404 w 1128"/>
                    <a:gd name="T29" fmla="*/ 664 h 676"/>
                    <a:gd name="T30" fmla="*/ 511 w 1128"/>
                    <a:gd name="T31" fmla="*/ 676 h 676"/>
                    <a:gd name="T32" fmla="*/ 630 w 1128"/>
                    <a:gd name="T33" fmla="*/ 676 h 676"/>
                    <a:gd name="T34" fmla="*/ 736 w 1128"/>
                    <a:gd name="T35" fmla="*/ 664 h 676"/>
                    <a:gd name="T36" fmla="*/ 831 w 1128"/>
                    <a:gd name="T37" fmla="*/ 641 h 676"/>
                    <a:gd name="T38" fmla="*/ 926 w 1128"/>
                    <a:gd name="T39" fmla="*/ 605 h 676"/>
                    <a:gd name="T40" fmla="*/ 998 w 1128"/>
                    <a:gd name="T41" fmla="*/ 558 h 676"/>
                    <a:gd name="T42" fmla="*/ 1057 w 1128"/>
                    <a:gd name="T43" fmla="*/ 498 h 676"/>
                    <a:gd name="T44" fmla="*/ 1105 w 1128"/>
                    <a:gd name="T45" fmla="*/ 439 h 676"/>
                    <a:gd name="T46" fmla="*/ 1128 w 1128"/>
                    <a:gd name="T47" fmla="*/ 380 h 676"/>
                    <a:gd name="T48" fmla="*/ 1128 w 1128"/>
                    <a:gd name="T49" fmla="*/ 308 h 676"/>
                    <a:gd name="T50" fmla="*/ 1105 w 1128"/>
                    <a:gd name="T51" fmla="*/ 237 h 676"/>
                    <a:gd name="T52" fmla="*/ 1057 w 1128"/>
                    <a:gd name="T53" fmla="*/ 178 h 676"/>
                    <a:gd name="T54" fmla="*/ 998 w 1128"/>
                    <a:gd name="T55" fmla="*/ 130 h 676"/>
                    <a:gd name="T56" fmla="*/ 926 w 1128"/>
                    <a:gd name="T57" fmla="*/ 83 h 676"/>
                    <a:gd name="T58" fmla="*/ 831 w 1128"/>
                    <a:gd name="T59" fmla="*/ 47 h 676"/>
                    <a:gd name="T60" fmla="*/ 736 w 1128"/>
                    <a:gd name="T61" fmla="*/ 24 h 676"/>
                    <a:gd name="T62" fmla="*/ 630 w 1128"/>
                    <a:gd name="T63" fmla="*/ 0 h 67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28"/>
                    <a:gd name="T97" fmla="*/ 0 h 676"/>
                    <a:gd name="T98" fmla="*/ 1128 w 1128"/>
                    <a:gd name="T99" fmla="*/ 676 h 67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28" h="676">
                      <a:moveTo>
                        <a:pt x="570" y="0"/>
                      </a:moveTo>
                      <a:lnTo>
                        <a:pt x="511" y="0"/>
                      </a:lnTo>
                      <a:lnTo>
                        <a:pt x="451" y="12"/>
                      </a:lnTo>
                      <a:lnTo>
                        <a:pt x="404" y="24"/>
                      </a:lnTo>
                      <a:lnTo>
                        <a:pt x="345" y="35"/>
                      </a:lnTo>
                      <a:lnTo>
                        <a:pt x="297" y="47"/>
                      </a:lnTo>
                      <a:lnTo>
                        <a:pt x="250" y="59"/>
                      </a:lnTo>
                      <a:lnTo>
                        <a:pt x="214" y="83"/>
                      </a:lnTo>
                      <a:lnTo>
                        <a:pt x="166" y="107"/>
                      </a:lnTo>
                      <a:lnTo>
                        <a:pt x="131" y="130"/>
                      </a:lnTo>
                      <a:lnTo>
                        <a:pt x="95" y="154"/>
                      </a:lnTo>
                      <a:lnTo>
                        <a:pt x="71" y="178"/>
                      </a:lnTo>
                      <a:lnTo>
                        <a:pt x="48" y="214"/>
                      </a:lnTo>
                      <a:lnTo>
                        <a:pt x="36" y="237"/>
                      </a:lnTo>
                      <a:lnTo>
                        <a:pt x="24" y="273"/>
                      </a:lnTo>
                      <a:lnTo>
                        <a:pt x="12" y="308"/>
                      </a:lnTo>
                      <a:lnTo>
                        <a:pt x="0" y="344"/>
                      </a:lnTo>
                      <a:lnTo>
                        <a:pt x="12" y="380"/>
                      </a:lnTo>
                      <a:lnTo>
                        <a:pt x="24" y="415"/>
                      </a:lnTo>
                      <a:lnTo>
                        <a:pt x="36" y="439"/>
                      </a:lnTo>
                      <a:lnTo>
                        <a:pt x="48" y="475"/>
                      </a:lnTo>
                      <a:lnTo>
                        <a:pt x="71" y="498"/>
                      </a:lnTo>
                      <a:lnTo>
                        <a:pt x="95" y="534"/>
                      </a:lnTo>
                      <a:lnTo>
                        <a:pt x="131" y="558"/>
                      </a:lnTo>
                      <a:lnTo>
                        <a:pt x="166" y="581"/>
                      </a:lnTo>
                      <a:lnTo>
                        <a:pt x="214" y="605"/>
                      </a:lnTo>
                      <a:lnTo>
                        <a:pt x="250" y="629"/>
                      </a:lnTo>
                      <a:lnTo>
                        <a:pt x="297" y="641"/>
                      </a:lnTo>
                      <a:lnTo>
                        <a:pt x="345" y="653"/>
                      </a:lnTo>
                      <a:lnTo>
                        <a:pt x="404" y="664"/>
                      </a:lnTo>
                      <a:lnTo>
                        <a:pt x="451" y="676"/>
                      </a:lnTo>
                      <a:lnTo>
                        <a:pt x="511" y="676"/>
                      </a:lnTo>
                      <a:lnTo>
                        <a:pt x="570" y="676"/>
                      </a:lnTo>
                      <a:lnTo>
                        <a:pt x="630" y="676"/>
                      </a:lnTo>
                      <a:lnTo>
                        <a:pt x="677" y="676"/>
                      </a:lnTo>
                      <a:lnTo>
                        <a:pt x="736" y="664"/>
                      </a:lnTo>
                      <a:lnTo>
                        <a:pt x="784" y="653"/>
                      </a:lnTo>
                      <a:lnTo>
                        <a:pt x="831" y="641"/>
                      </a:lnTo>
                      <a:lnTo>
                        <a:pt x="879" y="629"/>
                      </a:lnTo>
                      <a:lnTo>
                        <a:pt x="926" y="605"/>
                      </a:lnTo>
                      <a:lnTo>
                        <a:pt x="962" y="581"/>
                      </a:lnTo>
                      <a:lnTo>
                        <a:pt x="998" y="558"/>
                      </a:lnTo>
                      <a:lnTo>
                        <a:pt x="1033" y="534"/>
                      </a:lnTo>
                      <a:lnTo>
                        <a:pt x="1057" y="498"/>
                      </a:lnTo>
                      <a:lnTo>
                        <a:pt x="1081" y="475"/>
                      </a:lnTo>
                      <a:lnTo>
                        <a:pt x="1105" y="439"/>
                      </a:lnTo>
                      <a:lnTo>
                        <a:pt x="1116" y="415"/>
                      </a:lnTo>
                      <a:lnTo>
                        <a:pt x="1128" y="380"/>
                      </a:lnTo>
                      <a:lnTo>
                        <a:pt x="1128" y="344"/>
                      </a:lnTo>
                      <a:lnTo>
                        <a:pt x="1128" y="308"/>
                      </a:lnTo>
                      <a:lnTo>
                        <a:pt x="1116" y="273"/>
                      </a:lnTo>
                      <a:lnTo>
                        <a:pt x="1105" y="237"/>
                      </a:lnTo>
                      <a:lnTo>
                        <a:pt x="1081" y="214"/>
                      </a:lnTo>
                      <a:lnTo>
                        <a:pt x="1057" y="178"/>
                      </a:lnTo>
                      <a:lnTo>
                        <a:pt x="1033" y="154"/>
                      </a:lnTo>
                      <a:lnTo>
                        <a:pt x="998" y="130"/>
                      </a:lnTo>
                      <a:lnTo>
                        <a:pt x="962" y="107"/>
                      </a:lnTo>
                      <a:lnTo>
                        <a:pt x="926" y="83"/>
                      </a:lnTo>
                      <a:lnTo>
                        <a:pt x="879" y="59"/>
                      </a:lnTo>
                      <a:lnTo>
                        <a:pt x="831" y="47"/>
                      </a:lnTo>
                      <a:lnTo>
                        <a:pt x="784" y="35"/>
                      </a:lnTo>
                      <a:lnTo>
                        <a:pt x="736" y="24"/>
                      </a:lnTo>
                      <a:lnTo>
                        <a:pt x="677" y="12"/>
                      </a:lnTo>
                      <a:lnTo>
                        <a:pt x="630" y="0"/>
                      </a:lnTo>
                      <a:lnTo>
                        <a:pt x="57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5" name="Freeform 119"/>
                <p:cNvSpPr>
                  <a:spLocks/>
                </p:cNvSpPr>
                <p:nvPr/>
              </p:nvSpPr>
              <p:spPr bwMode="auto">
                <a:xfrm>
                  <a:off x="2459" y="2641"/>
                  <a:ext cx="1081" cy="629"/>
                </a:xfrm>
                <a:custGeom>
                  <a:avLst/>
                  <a:gdLst>
                    <a:gd name="T0" fmla="*/ 487 w 1081"/>
                    <a:gd name="T1" fmla="*/ 0 h 629"/>
                    <a:gd name="T2" fmla="*/ 380 w 1081"/>
                    <a:gd name="T3" fmla="*/ 23 h 629"/>
                    <a:gd name="T4" fmla="*/ 285 w 1081"/>
                    <a:gd name="T5" fmla="*/ 47 h 629"/>
                    <a:gd name="T6" fmla="*/ 202 w 1081"/>
                    <a:gd name="T7" fmla="*/ 83 h 629"/>
                    <a:gd name="T8" fmla="*/ 131 w 1081"/>
                    <a:gd name="T9" fmla="*/ 118 h 629"/>
                    <a:gd name="T10" fmla="*/ 71 w 1081"/>
                    <a:gd name="T11" fmla="*/ 166 h 629"/>
                    <a:gd name="T12" fmla="*/ 36 w 1081"/>
                    <a:gd name="T13" fmla="*/ 225 h 629"/>
                    <a:gd name="T14" fmla="*/ 12 w 1081"/>
                    <a:gd name="T15" fmla="*/ 284 h 629"/>
                    <a:gd name="T16" fmla="*/ 12 w 1081"/>
                    <a:gd name="T17" fmla="*/ 344 h 629"/>
                    <a:gd name="T18" fmla="*/ 36 w 1081"/>
                    <a:gd name="T19" fmla="*/ 415 h 629"/>
                    <a:gd name="T20" fmla="*/ 71 w 1081"/>
                    <a:gd name="T21" fmla="*/ 462 h 629"/>
                    <a:gd name="T22" fmla="*/ 131 w 1081"/>
                    <a:gd name="T23" fmla="*/ 522 h 629"/>
                    <a:gd name="T24" fmla="*/ 202 w 1081"/>
                    <a:gd name="T25" fmla="*/ 557 h 629"/>
                    <a:gd name="T26" fmla="*/ 285 w 1081"/>
                    <a:gd name="T27" fmla="*/ 593 h 629"/>
                    <a:gd name="T28" fmla="*/ 380 w 1081"/>
                    <a:gd name="T29" fmla="*/ 617 h 629"/>
                    <a:gd name="T30" fmla="*/ 487 w 1081"/>
                    <a:gd name="T31" fmla="*/ 629 h 629"/>
                    <a:gd name="T32" fmla="*/ 594 w 1081"/>
                    <a:gd name="T33" fmla="*/ 629 h 629"/>
                    <a:gd name="T34" fmla="*/ 701 w 1081"/>
                    <a:gd name="T35" fmla="*/ 617 h 629"/>
                    <a:gd name="T36" fmla="*/ 796 w 1081"/>
                    <a:gd name="T37" fmla="*/ 593 h 629"/>
                    <a:gd name="T38" fmla="*/ 891 w 1081"/>
                    <a:gd name="T39" fmla="*/ 557 h 629"/>
                    <a:gd name="T40" fmla="*/ 962 w 1081"/>
                    <a:gd name="T41" fmla="*/ 522 h 629"/>
                    <a:gd name="T42" fmla="*/ 1009 w 1081"/>
                    <a:gd name="T43" fmla="*/ 462 h 629"/>
                    <a:gd name="T44" fmla="*/ 1057 w 1081"/>
                    <a:gd name="T45" fmla="*/ 415 h 629"/>
                    <a:gd name="T46" fmla="*/ 1081 w 1081"/>
                    <a:gd name="T47" fmla="*/ 344 h 629"/>
                    <a:gd name="T48" fmla="*/ 1081 w 1081"/>
                    <a:gd name="T49" fmla="*/ 284 h 629"/>
                    <a:gd name="T50" fmla="*/ 1057 w 1081"/>
                    <a:gd name="T51" fmla="*/ 225 h 629"/>
                    <a:gd name="T52" fmla="*/ 1009 w 1081"/>
                    <a:gd name="T53" fmla="*/ 166 h 629"/>
                    <a:gd name="T54" fmla="*/ 962 w 1081"/>
                    <a:gd name="T55" fmla="*/ 118 h 629"/>
                    <a:gd name="T56" fmla="*/ 891 w 1081"/>
                    <a:gd name="T57" fmla="*/ 83 h 629"/>
                    <a:gd name="T58" fmla="*/ 796 w 1081"/>
                    <a:gd name="T59" fmla="*/ 47 h 629"/>
                    <a:gd name="T60" fmla="*/ 701 w 1081"/>
                    <a:gd name="T61" fmla="*/ 23 h 629"/>
                    <a:gd name="T62" fmla="*/ 594 w 1081"/>
                    <a:gd name="T63" fmla="*/ 0 h 6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81"/>
                    <a:gd name="T97" fmla="*/ 0 h 629"/>
                    <a:gd name="T98" fmla="*/ 1081 w 1081"/>
                    <a:gd name="T99" fmla="*/ 629 h 6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81" h="629">
                      <a:moveTo>
                        <a:pt x="546" y="0"/>
                      </a:moveTo>
                      <a:lnTo>
                        <a:pt x="487" y="0"/>
                      </a:lnTo>
                      <a:lnTo>
                        <a:pt x="427" y="11"/>
                      </a:lnTo>
                      <a:lnTo>
                        <a:pt x="380" y="23"/>
                      </a:lnTo>
                      <a:lnTo>
                        <a:pt x="332" y="35"/>
                      </a:lnTo>
                      <a:lnTo>
                        <a:pt x="285" y="47"/>
                      </a:lnTo>
                      <a:lnTo>
                        <a:pt x="237" y="59"/>
                      </a:lnTo>
                      <a:lnTo>
                        <a:pt x="202" y="83"/>
                      </a:lnTo>
                      <a:lnTo>
                        <a:pt x="166" y="95"/>
                      </a:lnTo>
                      <a:lnTo>
                        <a:pt x="131" y="118"/>
                      </a:lnTo>
                      <a:lnTo>
                        <a:pt x="95" y="142"/>
                      </a:lnTo>
                      <a:lnTo>
                        <a:pt x="71" y="166"/>
                      </a:lnTo>
                      <a:lnTo>
                        <a:pt x="47" y="201"/>
                      </a:lnTo>
                      <a:lnTo>
                        <a:pt x="36" y="225"/>
                      </a:lnTo>
                      <a:lnTo>
                        <a:pt x="24" y="261"/>
                      </a:lnTo>
                      <a:lnTo>
                        <a:pt x="12" y="284"/>
                      </a:lnTo>
                      <a:lnTo>
                        <a:pt x="0" y="320"/>
                      </a:lnTo>
                      <a:lnTo>
                        <a:pt x="12" y="344"/>
                      </a:lnTo>
                      <a:lnTo>
                        <a:pt x="24" y="379"/>
                      </a:lnTo>
                      <a:lnTo>
                        <a:pt x="36" y="415"/>
                      </a:lnTo>
                      <a:lnTo>
                        <a:pt x="47" y="439"/>
                      </a:lnTo>
                      <a:lnTo>
                        <a:pt x="71" y="462"/>
                      </a:lnTo>
                      <a:lnTo>
                        <a:pt x="95" y="486"/>
                      </a:lnTo>
                      <a:lnTo>
                        <a:pt x="131" y="522"/>
                      </a:lnTo>
                      <a:lnTo>
                        <a:pt x="166" y="534"/>
                      </a:lnTo>
                      <a:lnTo>
                        <a:pt x="202" y="557"/>
                      </a:lnTo>
                      <a:lnTo>
                        <a:pt x="237" y="581"/>
                      </a:lnTo>
                      <a:lnTo>
                        <a:pt x="285" y="593"/>
                      </a:lnTo>
                      <a:lnTo>
                        <a:pt x="332" y="605"/>
                      </a:lnTo>
                      <a:lnTo>
                        <a:pt x="380" y="617"/>
                      </a:lnTo>
                      <a:lnTo>
                        <a:pt x="427" y="629"/>
                      </a:lnTo>
                      <a:lnTo>
                        <a:pt x="487" y="629"/>
                      </a:lnTo>
                      <a:lnTo>
                        <a:pt x="546" y="629"/>
                      </a:lnTo>
                      <a:lnTo>
                        <a:pt x="594" y="629"/>
                      </a:lnTo>
                      <a:lnTo>
                        <a:pt x="653" y="629"/>
                      </a:lnTo>
                      <a:lnTo>
                        <a:pt x="701" y="617"/>
                      </a:lnTo>
                      <a:lnTo>
                        <a:pt x="748" y="605"/>
                      </a:lnTo>
                      <a:lnTo>
                        <a:pt x="796" y="593"/>
                      </a:lnTo>
                      <a:lnTo>
                        <a:pt x="843" y="581"/>
                      </a:lnTo>
                      <a:lnTo>
                        <a:pt x="891" y="557"/>
                      </a:lnTo>
                      <a:lnTo>
                        <a:pt x="926" y="534"/>
                      </a:lnTo>
                      <a:lnTo>
                        <a:pt x="962" y="522"/>
                      </a:lnTo>
                      <a:lnTo>
                        <a:pt x="986" y="486"/>
                      </a:lnTo>
                      <a:lnTo>
                        <a:pt x="1009" y="462"/>
                      </a:lnTo>
                      <a:lnTo>
                        <a:pt x="1045" y="439"/>
                      </a:lnTo>
                      <a:lnTo>
                        <a:pt x="1057" y="415"/>
                      </a:lnTo>
                      <a:lnTo>
                        <a:pt x="1069" y="379"/>
                      </a:lnTo>
                      <a:lnTo>
                        <a:pt x="1081" y="344"/>
                      </a:lnTo>
                      <a:lnTo>
                        <a:pt x="1081" y="320"/>
                      </a:lnTo>
                      <a:lnTo>
                        <a:pt x="1081" y="284"/>
                      </a:lnTo>
                      <a:lnTo>
                        <a:pt x="1069" y="261"/>
                      </a:lnTo>
                      <a:lnTo>
                        <a:pt x="1057" y="225"/>
                      </a:lnTo>
                      <a:lnTo>
                        <a:pt x="1045" y="201"/>
                      </a:lnTo>
                      <a:lnTo>
                        <a:pt x="1009" y="166"/>
                      </a:lnTo>
                      <a:lnTo>
                        <a:pt x="986" y="142"/>
                      </a:lnTo>
                      <a:lnTo>
                        <a:pt x="962" y="118"/>
                      </a:lnTo>
                      <a:lnTo>
                        <a:pt x="926" y="95"/>
                      </a:lnTo>
                      <a:lnTo>
                        <a:pt x="891" y="83"/>
                      </a:lnTo>
                      <a:lnTo>
                        <a:pt x="843" y="59"/>
                      </a:lnTo>
                      <a:lnTo>
                        <a:pt x="796" y="47"/>
                      </a:lnTo>
                      <a:lnTo>
                        <a:pt x="748" y="35"/>
                      </a:lnTo>
                      <a:lnTo>
                        <a:pt x="701" y="23"/>
                      </a:lnTo>
                      <a:lnTo>
                        <a:pt x="653" y="11"/>
                      </a:lnTo>
                      <a:lnTo>
                        <a:pt x="594" y="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6" name="Freeform 120"/>
                <p:cNvSpPr>
                  <a:spLocks/>
                </p:cNvSpPr>
                <p:nvPr/>
              </p:nvSpPr>
              <p:spPr bwMode="auto">
                <a:xfrm>
                  <a:off x="2483" y="2652"/>
                  <a:ext cx="1033" cy="606"/>
                </a:xfrm>
                <a:custGeom>
                  <a:avLst/>
                  <a:gdLst>
                    <a:gd name="T0" fmla="*/ 463 w 1033"/>
                    <a:gd name="T1" fmla="*/ 0 h 606"/>
                    <a:gd name="T2" fmla="*/ 368 w 1033"/>
                    <a:gd name="T3" fmla="*/ 24 h 606"/>
                    <a:gd name="T4" fmla="*/ 273 w 1033"/>
                    <a:gd name="T5" fmla="*/ 48 h 606"/>
                    <a:gd name="T6" fmla="*/ 190 w 1033"/>
                    <a:gd name="T7" fmla="*/ 72 h 606"/>
                    <a:gd name="T8" fmla="*/ 118 w 1033"/>
                    <a:gd name="T9" fmla="*/ 119 h 606"/>
                    <a:gd name="T10" fmla="*/ 71 w 1033"/>
                    <a:gd name="T11" fmla="*/ 167 h 606"/>
                    <a:gd name="T12" fmla="*/ 35 w 1033"/>
                    <a:gd name="T13" fmla="*/ 214 h 606"/>
                    <a:gd name="T14" fmla="*/ 12 w 1033"/>
                    <a:gd name="T15" fmla="*/ 273 h 606"/>
                    <a:gd name="T16" fmla="*/ 12 w 1033"/>
                    <a:gd name="T17" fmla="*/ 333 h 606"/>
                    <a:gd name="T18" fmla="*/ 35 w 1033"/>
                    <a:gd name="T19" fmla="*/ 392 h 606"/>
                    <a:gd name="T20" fmla="*/ 71 w 1033"/>
                    <a:gd name="T21" fmla="*/ 451 h 606"/>
                    <a:gd name="T22" fmla="*/ 118 w 1033"/>
                    <a:gd name="T23" fmla="*/ 499 h 606"/>
                    <a:gd name="T24" fmla="*/ 190 w 1033"/>
                    <a:gd name="T25" fmla="*/ 535 h 606"/>
                    <a:gd name="T26" fmla="*/ 273 w 1033"/>
                    <a:gd name="T27" fmla="*/ 570 h 606"/>
                    <a:gd name="T28" fmla="*/ 368 w 1033"/>
                    <a:gd name="T29" fmla="*/ 594 h 606"/>
                    <a:gd name="T30" fmla="*/ 463 w 1033"/>
                    <a:gd name="T31" fmla="*/ 606 h 606"/>
                    <a:gd name="T32" fmla="*/ 570 w 1033"/>
                    <a:gd name="T33" fmla="*/ 606 h 606"/>
                    <a:gd name="T34" fmla="*/ 677 w 1033"/>
                    <a:gd name="T35" fmla="*/ 594 h 606"/>
                    <a:gd name="T36" fmla="*/ 760 w 1033"/>
                    <a:gd name="T37" fmla="*/ 570 h 606"/>
                    <a:gd name="T38" fmla="*/ 843 w 1033"/>
                    <a:gd name="T39" fmla="*/ 535 h 606"/>
                    <a:gd name="T40" fmla="*/ 914 w 1033"/>
                    <a:gd name="T41" fmla="*/ 499 h 606"/>
                    <a:gd name="T42" fmla="*/ 973 w 1033"/>
                    <a:gd name="T43" fmla="*/ 451 h 606"/>
                    <a:gd name="T44" fmla="*/ 1009 w 1033"/>
                    <a:gd name="T45" fmla="*/ 392 h 606"/>
                    <a:gd name="T46" fmla="*/ 1033 w 1033"/>
                    <a:gd name="T47" fmla="*/ 333 h 606"/>
                    <a:gd name="T48" fmla="*/ 1033 w 1033"/>
                    <a:gd name="T49" fmla="*/ 273 h 606"/>
                    <a:gd name="T50" fmla="*/ 1009 w 1033"/>
                    <a:gd name="T51" fmla="*/ 214 h 606"/>
                    <a:gd name="T52" fmla="*/ 973 w 1033"/>
                    <a:gd name="T53" fmla="*/ 167 h 606"/>
                    <a:gd name="T54" fmla="*/ 914 w 1033"/>
                    <a:gd name="T55" fmla="*/ 119 h 606"/>
                    <a:gd name="T56" fmla="*/ 843 w 1033"/>
                    <a:gd name="T57" fmla="*/ 72 h 606"/>
                    <a:gd name="T58" fmla="*/ 760 w 1033"/>
                    <a:gd name="T59" fmla="*/ 48 h 606"/>
                    <a:gd name="T60" fmla="*/ 677 w 1033"/>
                    <a:gd name="T61" fmla="*/ 24 h 606"/>
                    <a:gd name="T62" fmla="*/ 570 w 1033"/>
                    <a:gd name="T63" fmla="*/ 0 h 6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33"/>
                    <a:gd name="T97" fmla="*/ 0 h 606"/>
                    <a:gd name="T98" fmla="*/ 1033 w 1033"/>
                    <a:gd name="T99" fmla="*/ 606 h 60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33" h="606">
                      <a:moveTo>
                        <a:pt x="522" y="0"/>
                      </a:moveTo>
                      <a:lnTo>
                        <a:pt x="463" y="0"/>
                      </a:lnTo>
                      <a:lnTo>
                        <a:pt x="415" y="12"/>
                      </a:lnTo>
                      <a:lnTo>
                        <a:pt x="368" y="24"/>
                      </a:lnTo>
                      <a:lnTo>
                        <a:pt x="320" y="36"/>
                      </a:lnTo>
                      <a:lnTo>
                        <a:pt x="273" y="48"/>
                      </a:lnTo>
                      <a:lnTo>
                        <a:pt x="225" y="60"/>
                      </a:lnTo>
                      <a:lnTo>
                        <a:pt x="190" y="72"/>
                      </a:lnTo>
                      <a:lnTo>
                        <a:pt x="154" y="95"/>
                      </a:lnTo>
                      <a:lnTo>
                        <a:pt x="118" y="119"/>
                      </a:lnTo>
                      <a:lnTo>
                        <a:pt x="95" y="143"/>
                      </a:lnTo>
                      <a:lnTo>
                        <a:pt x="71" y="167"/>
                      </a:lnTo>
                      <a:lnTo>
                        <a:pt x="47" y="190"/>
                      </a:lnTo>
                      <a:lnTo>
                        <a:pt x="35" y="214"/>
                      </a:lnTo>
                      <a:lnTo>
                        <a:pt x="23" y="250"/>
                      </a:lnTo>
                      <a:lnTo>
                        <a:pt x="12" y="273"/>
                      </a:lnTo>
                      <a:lnTo>
                        <a:pt x="0" y="309"/>
                      </a:lnTo>
                      <a:lnTo>
                        <a:pt x="12" y="333"/>
                      </a:lnTo>
                      <a:lnTo>
                        <a:pt x="23" y="368"/>
                      </a:lnTo>
                      <a:lnTo>
                        <a:pt x="35" y="392"/>
                      </a:lnTo>
                      <a:lnTo>
                        <a:pt x="47" y="428"/>
                      </a:lnTo>
                      <a:lnTo>
                        <a:pt x="71" y="451"/>
                      </a:lnTo>
                      <a:lnTo>
                        <a:pt x="95" y="475"/>
                      </a:lnTo>
                      <a:lnTo>
                        <a:pt x="118" y="499"/>
                      </a:lnTo>
                      <a:lnTo>
                        <a:pt x="154" y="523"/>
                      </a:lnTo>
                      <a:lnTo>
                        <a:pt x="190" y="535"/>
                      </a:lnTo>
                      <a:lnTo>
                        <a:pt x="225" y="558"/>
                      </a:lnTo>
                      <a:lnTo>
                        <a:pt x="273" y="570"/>
                      </a:lnTo>
                      <a:lnTo>
                        <a:pt x="320" y="582"/>
                      </a:lnTo>
                      <a:lnTo>
                        <a:pt x="368" y="594"/>
                      </a:lnTo>
                      <a:lnTo>
                        <a:pt x="415" y="606"/>
                      </a:lnTo>
                      <a:lnTo>
                        <a:pt x="463" y="606"/>
                      </a:lnTo>
                      <a:lnTo>
                        <a:pt x="522" y="606"/>
                      </a:lnTo>
                      <a:lnTo>
                        <a:pt x="570" y="606"/>
                      </a:lnTo>
                      <a:lnTo>
                        <a:pt x="617" y="606"/>
                      </a:lnTo>
                      <a:lnTo>
                        <a:pt x="677" y="594"/>
                      </a:lnTo>
                      <a:lnTo>
                        <a:pt x="724" y="582"/>
                      </a:lnTo>
                      <a:lnTo>
                        <a:pt x="760" y="570"/>
                      </a:lnTo>
                      <a:lnTo>
                        <a:pt x="807" y="558"/>
                      </a:lnTo>
                      <a:lnTo>
                        <a:pt x="843" y="535"/>
                      </a:lnTo>
                      <a:lnTo>
                        <a:pt x="878" y="523"/>
                      </a:lnTo>
                      <a:lnTo>
                        <a:pt x="914" y="499"/>
                      </a:lnTo>
                      <a:lnTo>
                        <a:pt x="950" y="475"/>
                      </a:lnTo>
                      <a:lnTo>
                        <a:pt x="973" y="451"/>
                      </a:lnTo>
                      <a:lnTo>
                        <a:pt x="997" y="428"/>
                      </a:lnTo>
                      <a:lnTo>
                        <a:pt x="1009" y="392"/>
                      </a:lnTo>
                      <a:lnTo>
                        <a:pt x="1021" y="368"/>
                      </a:lnTo>
                      <a:lnTo>
                        <a:pt x="1033" y="333"/>
                      </a:lnTo>
                      <a:lnTo>
                        <a:pt x="1033" y="309"/>
                      </a:lnTo>
                      <a:lnTo>
                        <a:pt x="1033" y="273"/>
                      </a:lnTo>
                      <a:lnTo>
                        <a:pt x="1021" y="250"/>
                      </a:lnTo>
                      <a:lnTo>
                        <a:pt x="1009" y="214"/>
                      </a:lnTo>
                      <a:lnTo>
                        <a:pt x="997" y="190"/>
                      </a:lnTo>
                      <a:lnTo>
                        <a:pt x="973" y="167"/>
                      </a:lnTo>
                      <a:lnTo>
                        <a:pt x="950" y="143"/>
                      </a:lnTo>
                      <a:lnTo>
                        <a:pt x="914" y="119"/>
                      </a:lnTo>
                      <a:lnTo>
                        <a:pt x="878" y="95"/>
                      </a:lnTo>
                      <a:lnTo>
                        <a:pt x="843" y="72"/>
                      </a:lnTo>
                      <a:lnTo>
                        <a:pt x="807" y="60"/>
                      </a:lnTo>
                      <a:lnTo>
                        <a:pt x="760" y="48"/>
                      </a:lnTo>
                      <a:lnTo>
                        <a:pt x="724" y="36"/>
                      </a:lnTo>
                      <a:lnTo>
                        <a:pt x="677" y="24"/>
                      </a:lnTo>
                      <a:lnTo>
                        <a:pt x="617" y="12"/>
                      </a:lnTo>
                      <a:lnTo>
                        <a:pt x="570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7" name="Freeform 121"/>
                <p:cNvSpPr>
                  <a:spLocks/>
                </p:cNvSpPr>
                <p:nvPr/>
              </p:nvSpPr>
              <p:spPr bwMode="auto">
                <a:xfrm>
                  <a:off x="2506" y="2664"/>
                  <a:ext cx="986" cy="582"/>
                </a:xfrm>
                <a:custGeom>
                  <a:avLst/>
                  <a:gdLst>
                    <a:gd name="T0" fmla="*/ 452 w 986"/>
                    <a:gd name="T1" fmla="*/ 0 h 582"/>
                    <a:gd name="T2" fmla="*/ 345 w 986"/>
                    <a:gd name="T3" fmla="*/ 12 h 582"/>
                    <a:gd name="T4" fmla="*/ 262 w 986"/>
                    <a:gd name="T5" fmla="*/ 36 h 582"/>
                    <a:gd name="T6" fmla="*/ 190 w 986"/>
                    <a:gd name="T7" fmla="*/ 72 h 582"/>
                    <a:gd name="T8" fmla="*/ 119 w 986"/>
                    <a:gd name="T9" fmla="*/ 107 h 582"/>
                    <a:gd name="T10" fmla="*/ 60 w 986"/>
                    <a:gd name="T11" fmla="*/ 155 h 582"/>
                    <a:gd name="T12" fmla="*/ 24 w 986"/>
                    <a:gd name="T13" fmla="*/ 202 h 582"/>
                    <a:gd name="T14" fmla="*/ 12 w 986"/>
                    <a:gd name="T15" fmla="*/ 261 h 582"/>
                    <a:gd name="T16" fmla="*/ 12 w 986"/>
                    <a:gd name="T17" fmla="*/ 321 h 582"/>
                    <a:gd name="T18" fmla="*/ 24 w 986"/>
                    <a:gd name="T19" fmla="*/ 380 h 582"/>
                    <a:gd name="T20" fmla="*/ 60 w 986"/>
                    <a:gd name="T21" fmla="*/ 428 h 582"/>
                    <a:gd name="T22" fmla="*/ 119 w 986"/>
                    <a:gd name="T23" fmla="*/ 475 h 582"/>
                    <a:gd name="T24" fmla="*/ 190 w 986"/>
                    <a:gd name="T25" fmla="*/ 523 h 582"/>
                    <a:gd name="T26" fmla="*/ 262 w 986"/>
                    <a:gd name="T27" fmla="*/ 546 h 582"/>
                    <a:gd name="T28" fmla="*/ 345 w 986"/>
                    <a:gd name="T29" fmla="*/ 570 h 582"/>
                    <a:gd name="T30" fmla="*/ 452 w 986"/>
                    <a:gd name="T31" fmla="*/ 582 h 582"/>
                    <a:gd name="T32" fmla="*/ 547 w 986"/>
                    <a:gd name="T33" fmla="*/ 582 h 582"/>
                    <a:gd name="T34" fmla="*/ 642 w 986"/>
                    <a:gd name="T35" fmla="*/ 570 h 582"/>
                    <a:gd name="T36" fmla="*/ 737 w 986"/>
                    <a:gd name="T37" fmla="*/ 546 h 582"/>
                    <a:gd name="T38" fmla="*/ 808 w 986"/>
                    <a:gd name="T39" fmla="*/ 523 h 582"/>
                    <a:gd name="T40" fmla="*/ 879 w 986"/>
                    <a:gd name="T41" fmla="*/ 475 h 582"/>
                    <a:gd name="T42" fmla="*/ 927 w 986"/>
                    <a:gd name="T43" fmla="*/ 428 h 582"/>
                    <a:gd name="T44" fmla="*/ 962 w 986"/>
                    <a:gd name="T45" fmla="*/ 380 h 582"/>
                    <a:gd name="T46" fmla="*/ 986 w 986"/>
                    <a:gd name="T47" fmla="*/ 321 h 582"/>
                    <a:gd name="T48" fmla="*/ 986 w 986"/>
                    <a:gd name="T49" fmla="*/ 261 h 582"/>
                    <a:gd name="T50" fmla="*/ 962 w 986"/>
                    <a:gd name="T51" fmla="*/ 202 h 582"/>
                    <a:gd name="T52" fmla="*/ 927 w 986"/>
                    <a:gd name="T53" fmla="*/ 155 h 582"/>
                    <a:gd name="T54" fmla="*/ 879 w 986"/>
                    <a:gd name="T55" fmla="*/ 107 h 582"/>
                    <a:gd name="T56" fmla="*/ 808 w 986"/>
                    <a:gd name="T57" fmla="*/ 72 h 582"/>
                    <a:gd name="T58" fmla="*/ 737 w 986"/>
                    <a:gd name="T59" fmla="*/ 36 h 582"/>
                    <a:gd name="T60" fmla="*/ 642 w 986"/>
                    <a:gd name="T61" fmla="*/ 12 h 582"/>
                    <a:gd name="T62" fmla="*/ 547 w 986"/>
                    <a:gd name="T63" fmla="*/ 0 h 5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86"/>
                    <a:gd name="T97" fmla="*/ 0 h 582"/>
                    <a:gd name="T98" fmla="*/ 986 w 986"/>
                    <a:gd name="T99" fmla="*/ 582 h 5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86" h="582">
                      <a:moveTo>
                        <a:pt x="499" y="0"/>
                      </a:moveTo>
                      <a:lnTo>
                        <a:pt x="452" y="0"/>
                      </a:lnTo>
                      <a:lnTo>
                        <a:pt x="392" y="12"/>
                      </a:lnTo>
                      <a:lnTo>
                        <a:pt x="345" y="12"/>
                      </a:lnTo>
                      <a:lnTo>
                        <a:pt x="309" y="24"/>
                      </a:lnTo>
                      <a:lnTo>
                        <a:pt x="262" y="36"/>
                      </a:lnTo>
                      <a:lnTo>
                        <a:pt x="226" y="60"/>
                      </a:lnTo>
                      <a:lnTo>
                        <a:pt x="190" y="72"/>
                      </a:lnTo>
                      <a:lnTo>
                        <a:pt x="155" y="95"/>
                      </a:lnTo>
                      <a:lnTo>
                        <a:pt x="119" y="107"/>
                      </a:lnTo>
                      <a:lnTo>
                        <a:pt x="84" y="131"/>
                      </a:lnTo>
                      <a:lnTo>
                        <a:pt x="60" y="155"/>
                      </a:lnTo>
                      <a:lnTo>
                        <a:pt x="48" y="190"/>
                      </a:lnTo>
                      <a:lnTo>
                        <a:pt x="24" y="202"/>
                      </a:lnTo>
                      <a:lnTo>
                        <a:pt x="12" y="238"/>
                      </a:lnTo>
                      <a:lnTo>
                        <a:pt x="12" y="261"/>
                      </a:lnTo>
                      <a:lnTo>
                        <a:pt x="0" y="297"/>
                      </a:lnTo>
                      <a:lnTo>
                        <a:pt x="12" y="321"/>
                      </a:lnTo>
                      <a:lnTo>
                        <a:pt x="12" y="356"/>
                      </a:lnTo>
                      <a:lnTo>
                        <a:pt x="24" y="380"/>
                      </a:lnTo>
                      <a:lnTo>
                        <a:pt x="48" y="404"/>
                      </a:lnTo>
                      <a:lnTo>
                        <a:pt x="60" y="428"/>
                      </a:lnTo>
                      <a:lnTo>
                        <a:pt x="84" y="451"/>
                      </a:lnTo>
                      <a:lnTo>
                        <a:pt x="119" y="475"/>
                      </a:lnTo>
                      <a:lnTo>
                        <a:pt x="155" y="499"/>
                      </a:lnTo>
                      <a:lnTo>
                        <a:pt x="190" y="523"/>
                      </a:lnTo>
                      <a:lnTo>
                        <a:pt x="226" y="534"/>
                      </a:lnTo>
                      <a:lnTo>
                        <a:pt x="262" y="546"/>
                      </a:lnTo>
                      <a:lnTo>
                        <a:pt x="309" y="558"/>
                      </a:lnTo>
                      <a:lnTo>
                        <a:pt x="345" y="570"/>
                      </a:lnTo>
                      <a:lnTo>
                        <a:pt x="392" y="582"/>
                      </a:lnTo>
                      <a:lnTo>
                        <a:pt x="452" y="582"/>
                      </a:lnTo>
                      <a:lnTo>
                        <a:pt x="499" y="582"/>
                      </a:lnTo>
                      <a:lnTo>
                        <a:pt x="547" y="582"/>
                      </a:lnTo>
                      <a:lnTo>
                        <a:pt x="594" y="582"/>
                      </a:lnTo>
                      <a:lnTo>
                        <a:pt x="642" y="570"/>
                      </a:lnTo>
                      <a:lnTo>
                        <a:pt x="689" y="558"/>
                      </a:lnTo>
                      <a:lnTo>
                        <a:pt x="737" y="546"/>
                      </a:lnTo>
                      <a:lnTo>
                        <a:pt x="772" y="534"/>
                      </a:lnTo>
                      <a:lnTo>
                        <a:pt x="808" y="523"/>
                      </a:lnTo>
                      <a:lnTo>
                        <a:pt x="844" y="499"/>
                      </a:lnTo>
                      <a:lnTo>
                        <a:pt x="879" y="475"/>
                      </a:lnTo>
                      <a:lnTo>
                        <a:pt x="903" y="451"/>
                      </a:lnTo>
                      <a:lnTo>
                        <a:pt x="927" y="428"/>
                      </a:lnTo>
                      <a:lnTo>
                        <a:pt x="950" y="404"/>
                      </a:lnTo>
                      <a:lnTo>
                        <a:pt x="962" y="380"/>
                      </a:lnTo>
                      <a:lnTo>
                        <a:pt x="974" y="356"/>
                      </a:lnTo>
                      <a:lnTo>
                        <a:pt x="986" y="321"/>
                      </a:lnTo>
                      <a:lnTo>
                        <a:pt x="986" y="297"/>
                      </a:lnTo>
                      <a:lnTo>
                        <a:pt x="986" y="261"/>
                      </a:lnTo>
                      <a:lnTo>
                        <a:pt x="974" y="238"/>
                      </a:lnTo>
                      <a:lnTo>
                        <a:pt x="962" y="202"/>
                      </a:lnTo>
                      <a:lnTo>
                        <a:pt x="950" y="190"/>
                      </a:lnTo>
                      <a:lnTo>
                        <a:pt x="927" y="155"/>
                      </a:lnTo>
                      <a:lnTo>
                        <a:pt x="903" y="131"/>
                      </a:lnTo>
                      <a:lnTo>
                        <a:pt x="879" y="107"/>
                      </a:lnTo>
                      <a:lnTo>
                        <a:pt x="844" y="95"/>
                      </a:lnTo>
                      <a:lnTo>
                        <a:pt x="808" y="72"/>
                      </a:lnTo>
                      <a:lnTo>
                        <a:pt x="772" y="60"/>
                      </a:lnTo>
                      <a:lnTo>
                        <a:pt x="737" y="36"/>
                      </a:lnTo>
                      <a:lnTo>
                        <a:pt x="689" y="24"/>
                      </a:lnTo>
                      <a:lnTo>
                        <a:pt x="642" y="12"/>
                      </a:lnTo>
                      <a:lnTo>
                        <a:pt x="594" y="12"/>
                      </a:lnTo>
                      <a:lnTo>
                        <a:pt x="547" y="0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8" name="Freeform 122"/>
                <p:cNvSpPr>
                  <a:spLocks/>
                </p:cNvSpPr>
                <p:nvPr/>
              </p:nvSpPr>
              <p:spPr bwMode="auto">
                <a:xfrm>
                  <a:off x="2530" y="2676"/>
                  <a:ext cx="938" cy="558"/>
                </a:xfrm>
                <a:custGeom>
                  <a:avLst/>
                  <a:gdLst>
                    <a:gd name="T0" fmla="*/ 428 w 938"/>
                    <a:gd name="T1" fmla="*/ 0 h 558"/>
                    <a:gd name="T2" fmla="*/ 333 w 938"/>
                    <a:gd name="T3" fmla="*/ 12 h 558"/>
                    <a:gd name="T4" fmla="*/ 250 w 938"/>
                    <a:gd name="T5" fmla="*/ 36 h 558"/>
                    <a:gd name="T6" fmla="*/ 178 w 938"/>
                    <a:gd name="T7" fmla="*/ 71 h 558"/>
                    <a:gd name="T8" fmla="*/ 119 w 938"/>
                    <a:gd name="T9" fmla="*/ 107 h 558"/>
                    <a:gd name="T10" fmla="*/ 60 w 938"/>
                    <a:gd name="T11" fmla="*/ 155 h 558"/>
                    <a:gd name="T12" fmla="*/ 24 w 938"/>
                    <a:gd name="T13" fmla="*/ 202 h 558"/>
                    <a:gd name="T14" fmla="*/ 12 w 938"/>
                    <a:gd name="T15" fmla="*/ 249 h 558"/>
                    <a:gd name="T16" fmla="*/ 12 w 938"/>
                    <a:gd name="T17" fmla="*/ 309 h 558"/>
                    <a:gd name="T18" fmla="*/ 24 w 938"/>
                    <a:gd name="T19" fmla="*/ 368 h 558"/>
                    <a:gd name="T20" fmla="*/ 60 w 938"/>
                    <a:gd name="T21" fmla="*/ 416 h 558"/>
                    <a:gd name="T22" fmla="*/ 119 w 938"/>
                    <a:gd name="T23" fmla="*/ 463 h 558"/>
                    <a:gd name="T24" fmla="*/ 178 w 938"/>
                    <a:gd name="T25" fmla="*/ 499 h 558"/>
                    <a:gd name="T26" fmla="*/ 250 w 938"/>
                    <a:gd name="T27" fmla="*/ 522 h 558"/>
                    <a:gd name="T28" fmla="*/ 333 w 938"/>
                    <a:gd name="T29" fmla="*/ 546 h 558"/>
                    <a:gd name="T30" fmla="*/ 428 w 938"/>
                    <a:gd name="T31" fmla="*/ 558 h 558"/>
                    <a:gd name="T32" fmla="*/ 523 w 938"/>
                    <a:gd name="T33" fmla="*/ 558 h 558"/>
                    <a:gd name="T34" fmla="*/ 606 w 938"/>
                    <a:gd name="T35" fmla="*/ 546 h 558"/>
                    <a:gd name="T36" fmla="*/ 701 w 938"/>
                    <a:gd name="T37" fmla="*/ 522 h 558"/>
                    <a:gd name="T38" fmla="*/ 772 w 938"/>
                    <a:gd name="T39" fmla="*/ 499 h 558"/>
                    <a:gd name="T40" fmla="*/ 831 w 938"/>
                    <a:gd name="T41" fmla="*/ 463 h 558"/>
                    <a:gd name="T42" fmla="*/ 879 w 938"/>
                    <a:gd name="T43" fmla="*/ 416 h 558"/>
                    <a:gd name="T44" fmla="*/ 915 w 938"/>
                    <a:gd name="T45" fmla="*/ 368 h 558"/>
                    <a:gd name="T46" fmla="*/ 938 w 938"/>
                    <a:gd name="T47" fmla="*/ 309 h 558"/>
                    <a:gd name="T48" fmla="*/ 938 w 938"/>
                    <a:gd name="T49" fmla="*/ 249 h 558"/>
                    <a:gd name="T50" fmla="*/ 915 w 938"/>
                    <a:gd name="T51" fmla="*/ 202 h 558"/>
                    <a:gd name="T52" fmla="*/ 879 w 938"/>
                    <a:gd name="T53" fmla="*/ 155 h 558"/>
                    <a:gd name="T54" fmla="*/ 831 w 938"/>
                    <a:gd name="T55" fmla="*/ 107 h 558"/>
                    <a:gd name="T56" fmla="*/ 772 w 938"/>
                    <a:gd name="T57" fmla="*/ 71 h 558"/>
                    <a:gd name="T58" fmla="*/ 701 w 938"/>
                    <a:gd name="T59" fmla="*/ 36 h 558"/>
                    <a:gd name="T60" fmla="*/ 606 w 938"/>
                    <a:gd name="T61" fmla="*/ 12 h 558"/>
                    <a:gd name="T62" fmla="*/ 523 w 938"/>
                    <a:gd name="T63" fmla="*/ 0 h 5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38"/>
                    <a:gd name="T97" fmla="*/ 0 h 558"/>
                    <a:gd name="T98" fmla="*/ 938 w 938"/>
                    <a:gd name="T99" fmla="*/ 558 h 55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38" h="558">
                      <a:moveTo>
                        <a:pt x="475" y="0"/>
                      </a:moveTo>
                      <a:lnTo>
                        <a:pt x="428" y="0"/>
                      </a:lnTo>
                      <a:lnTo>
                        <a:pt x="380" y="12"/>
                      </a:lnTo>
                      <a:lnTo>
                        <a:pt x="333" y="12"/>
                      </a:lnTo>
                      <a:lnTo>
                        <a:pt x="297" y="24"/>
                      </a:lnTo>
                      <a:lnTo>
                        <a:pt x="250" y="36"/>
                      </a:lnTo>
                      <a:lnTo>
                        <a:pt x="214" y="60"/>
                      </a:lnTo>
                      <a:lnTo>
                        <a:pt x="178" y="71"/>
                      </a:lnTo>
                      <a:lnTo>
                        <a:pt x="143" y="83"/>
                      </a:lnTo>
                      <a:lnTo>
                        <a:pt x="119" y="107"/>
                      </a:lnTo>
                      <a:lnTo>
                        <a:pt x="83" y="131"/>
                      </a:lnTo>
                      <a:lnTo>
                        <a:pt x="60" y="155"/>
                      </a:lnTo>
                      <a:lnTo>
                        <a:pt x="48" y="178"/>
                      </a:lnTo>
                      <a:lnTo>
                        <a:pt x="24" y="202"/>
                      </a:lnTo>
                      <a:lnTo>
                        <a:pt x="12" y="226"/>
                      </a:lnTo>
                      <a:lnTo>
                        <a:pt x="12" y="249"/>
                      </a:lnTo>
                      <a:lnTo>
                        <a:pt x="0" y="285"/>
                      </a:lnTo>
                      <a:lnTo>
                        <a:pt x="12" y="309"/>
                      </a:lnTo>
                      <a:lnTo>
                        <a:pt x="12" y="344"/>
                      </a:lnTo>
                      <a:lnTo>
                        <a:pt x="24" y="368"/>
                      </a:lnTo>
                      <a:lnTo>
                        <a:pt x="48" y="392"/>
                      </a:lnTo>
                      <a:lnTo>
                        <a:pt x="60" y="416"/>
                      </a:lnTo>
                      <a:lnTo>
                        <a:pt x="83" y="439"/>
                      </a:lnTo>
                      <a:lnTo>
                        <a:pt x="119" y="463"/>
                      </a:lnTo>
                      <a:lnTo>
                        <a:pt x="143" y="475"/>
                      </a:lnTo>
                      <a:lnTo>
                        <a:pt x="178" y="499"/>
                      </a:lnTo>
                      <a:lnTo>
                        <a:pt x="214" y="511"/>
                      </a:lnTo>
                      <a:lnTo>
                        <a:pt x="250" y="522"/>
                      </a:lnTo>
                      <a:lnTo>
                        <a:pt x="297" y="534"/>
                      </a:lnTo>
                      <a:lnTo>
                        <a:pt x="333" y="546"/>
                      </a:lnTo>
                      <a:lnTo>
                        <a:pt x="380" y="558"/>
                      </a:lnTo>
                      <a:lnTo>
                        <a:pt x="428" y="558"/>
                      </a:lnTo>
                      <a:lnTo>
                        <a:pt x="475" y="558"/>
                      </a:lnTo>
                      <a:lnTo>
                        <a:pt x="523" y="558"/>
                      </a:lnTo>
                      <a:lnTo>
                        <a:pt x="570" y="558"/>
                      </a:lnTo>
                      <a:lnTo>
                        <a:pt x="606" y="546"/>
                      </a:lnTo>
                      <a:lnTo>
                        <a:pt x="653" y="534"/>
                      </a:lnTo>
                      <a:lnTo>
                        <a:pt x="701" y="522"/>
                      </a:lnTo>
                      <a:lnTo>
                        <a:pt x="736" y="511"/>
                      </a:lnTo>
                      <a:lnTo>
                        <a:pt x="772" y="499"/>
                      </a:lnTo>
                      <a:lnTo>
                        <a:pt x="808" y="475"/>
                      </a:lnTo>
                      <a:lnTo>
                        <a:pt x="831" y="463"/>
                      </a:lnTo>
                      <a:lnTo>
                        <a:pt x="855" y="439"/>
                      </a:lnTo>
                      <a:lnTo>
                        <a:pt x="879" y="416"/>
                      </a:lnTo>
                      <a:lnTo>
                        <a:pt x="903" y="392"/>
                      </a:lnTo>
                      <a:lnTo>
                        <a:pt x="915" y="368"/>
                      </a:lnTo>
                      <a:lnTo>
                        <a:pt x="926" y="344"/>
                      </a:lnTo>
                      <a:lnTo>
                        <a:pt x="938" y="309"/>
                      </a:lnTo>
                      <a:lnTo>
                        <a:pt x="938" y="285"/>
                      </a:lnTo>
                      <a:lnTo>
                        <a:pt x="938" y="249"/>
                      </a:lnTo>
                      <a:lnTo>
                        <a:pt x="926" y="226"/>
                      </a:lnTo>
                      <a:lnTo>
                        <a:pt x="915" y="202"/>
                      </a:lnTo>
                      <a:lnTo>
                        <a:pt x="903" y="178"/>
                      </a:lnTo>
                      <a:lnTo>
                        <a:pt x="879" y="155"/>
                      </a:lnTo>
                      <a:lnTo>
                        <a:pt x="855" y="131"/>
                      </a:lnTo>
                      <a:lnTo>
                        <a:pt x="831" y="107"/>
                      </a:lnTo>
                      <a:lnTo>
                        <a:pt x="808" y="83"/>
                      </a:lnTo>
                      <a:lnTo>
                        <a:pt x="772" y="71"/>
                      </a:lnTo>
                      <a:lnTo>
                        <a:pt x="736" y="60"/>
                      </a:lnTo>
                      <a:lnTo>
                        <a:pt x="701" y="36"/>
                      </a:lnTo>
                      <a:lnTo>
                        <a:pt x="653" y="24"/>
                      </a:lnTo>
                      <a:lnTo>
                        <a:pt x="606" y="12"/>
                      </a:lnTo>
                      <a:lnTo>
                        <a:pt x="570" y="12"/>
                      </a:lnTo>
                      <a:lnTo>
                        <a:pt x="523" y="0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9" name="Freeform 123"/>
                <p:cNvSpPr>
                  <a:spLocks/>
                </p:cNvSpPr>
                <p:nvPr/>
              </p:nvSpPr>
              <p:spPr bwMode="auto">
                <a:xfrm>
                  <a:off x="2554" y="2688"/>
                  <a:ext cx="891" cy="534"/>
                </a:xfrm>
                <a:custGeom>
                  <a:avLst/>
                  <a:gdLst>
                    <a:gd name="T0" fmla="*/ 404 w 891"/>
                    <a:gd name="T1" fmla="*/ 0 h 534"/>
                    <a:gd name="T2" fmla="*/ 321 w 891"/>
                    <a:gd name="T3" fmla="*/ 12 h 534"/>
                    <a:gd name="T4" fmla="*/ 237 w 891"/>
                    <a:gd name="T5" fmla="*/ 36 h 534"/>
                    <a:gd name="T6" fmla="*/ 166 w 891"/>
                    <a:gd name="T7" fmla="*/ 71 h 534"/>
                    <a:gd name="T8" fmla="*/ 107 w 891"/>
                    <a:gd name="T9" fmla="*/ 107 h 534"/>
                    <a:gd name="T10" fmla="*/ 59 w 891"/>
                    <a:gd name="T11" fmla="*/ 143 h 534"/>
                    <a:gd name="T12" fmla="*/ 24 w 891"/>
                    <a:gd name="T13" fmla="*/ 190 h 534"/>
                    <a:gd name="T14" fmla="*/ 12 w 891"/>
                    <a:gd name="T15" fmla="*/ 249 h 534"/>
                    <a:gd name="T16" fmla="*/ 12 w 891"/>
                    <a:gd name="T17" fmla="*/ 297 h 534"/>
                    <a:gd name="T18" fmla="*/ 24 w 891"/>
                    <a:gd name="T19" fmla="*/ 356 h 534"/>
                    <a:gd name="T20" fmla="*/ 59 w 891"/>
                    <a:gd name="T21" fmla="*/ 392 h 534"/>
                    <a:gd name="T22" fmla="*/ 107 w 891"/>
                    <a:gd name="T23" fmla="*/ 439 h 534"/>
                    <a:gd name="T24" fmla="*/ 166 w 891"/>
                    <a:gd name="T25" fmla="*/ 475 h 534"/>
                    <a:gd name="T26" fmla="*/ 237 w 891"/>
                    <a:gd name="T27" fmla="*/ 499 h 534"/>
                    <a:gd name="T28" fmla="*/ 321 w 891"/>
                    <a:gd name="T29" fmla="*/ 522 h 534"/>
                    <a:gd name="T30" fmla="*/ 404 w 891"/>
                    <a:gd name="T31" fmla="*/ 534 h 534"/>
                    <a:gd name="T32" fmla="*/ 499 w 891"/>
                    <a:gd name="T33" fmla="*/ 534 h 534"/>
                    <a:gd name="T34" fmla="*/ 582 w 891"/>
                    <a:gd name="T35" fmla="*/ 522 h 534"/>
                    <a:gd name="T36" fmla="*/ 665 w 891"/>
                    <a:gd name="T37" fmla="*/ 499 h 534"/>
                    <a:gd name="T38" fmla="*/ 736 w 891"/>
                    <a:gd name="T39" fmla="*/ 475 h 534"/>
                    <a:gd name="T40" fmla="*/ 796 w 891"/>
                    <a:gd name="T41" fmla="*/ 439 h 534"/>
                    <a:gd name="T42" fmla="*/ 831 w 891"/>
                    <a:gd name="T43" fmla="*/ 392 h 534"/>
                    <a:gd name="T44" fmla="*/ 867 w 891"/>
                    <a:gd name="T45" fmla="*/ 356 h 534"/>
                    <a:gd name="T46" fmla="*/ 891 w 891"/>
                    <a:gd name="T47" fmla="*/ 297 h 534"/>
                    <a:gd name="T48" fmla="*/ 891 w 891"/>
                    <a:gd name="T49" fmla="*/ 249 h 534"/>
                    <a:gd name="T50" fmla="*/ 867 w 891"/>
                    <a:gd name="T51" fmla="*/ 190 h 534"/>
                    <a:gd name="T52" fmla="*/ 831 w 891"/>
                    <a:gd name="T53" fmla="*/ 143 h 534"/>
                    <a:gd name="T54" fmla="*/ 796 w 891"/>
                    <a:gd name="T55" fmla="*/ 107 h 534"/>
                    <a:gd name="T56" fmla="*/ 736 w 891"/>
                    <a:gd name="T57" fmla="*/ 71 h 534"/>
                    <a:gd name="T58" fmla="*/ 665 w 891"/>
                    <a:gd name="T59" fmla="*/ 36 h 534"/>
                    <a:gd name="T60" fmla="*/ 582 w 891"/>
                    <a:gd name="T61" fmla="*/ 12 h 534"/>
                    <a:gd name="T62" fmla="*/ 499 w 891"/>
                    <a:gd name="T63" fmla="*/ 0 h 53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91"/>
                    <a:gd name="T97" fmla="*/ 0 h 534"/>
                    <a:gd name="T98" fmla="*/ 891 w 891"/>
                    <a:gd name="T99" fmla="*/ 534 h 53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91" h="534">
                      <a:moveTo>
                        <a:pt x="451" y="0"/>
                      </a:moveTo>
                      <a:lnTo>
                        <a:pt x="404" y="0"/>
                      </a:lnTo>
                      <a:lnTo>
                        <a:pt x="356" y="12"/>
                      </a:lnTo>
                      <a:lnTo>
                        <a:pt x="321" y="12"/>
                      </a:lnTo>
                      <a:lnTo>
                        <a:pt x="273" y="24"/>
                      </a:lnTo>
                      <a:lnTo>
                        <a:pt x="237" y="36"/>
                      </a:lnTo>
                      <a:lnTo>
                        <a:pt x="202" y="48"/>
                      </a:lnTo>
                      <a:lnTo>
                        <a:pt x="166" y="71"/>
                      </a:lnTo>
                      <a:lnTo>
                        <a:pt x="131" y="83"/>
                      </a:lnTo>
                      <a:lnTo>
                        <a:pt x="107" y="107"/>
                      </a:lnTo>
                      <a:lnTo>
                        <a:pt x="83" y="119"/>
                      </a:lnTo>
                      <a:lnTo>
                        <a:pt x="59" y="143"/>
                      </a:lnTo>
                      <a:lnTo>
                        <a:pt x="36" y="166"/>
                      </a:lnTo>
                      <a:lnTo>
                        <a:pt x="24" y="190"/>
                      </a:lnTo>
                      <a:lnTo>
                        <a:pt x="12" y="214"/>
                      </a:lnTo>
                      <a:lnTo>
                        <a:pt x="12" y="249"/>
                      </a:lnTo>
                      <a:lnTo>
                        <a:pt x="0" y="273"/>
                      </a:lnTo>
                      <a:lnTo>
                        <a:pt x="12" y="297"/>
                      </a:lnTo>
                      <a:lnTo>
                        <a:pt x="12" y="321"/>
                      </a:lnTo>
                      <a:lnTo>
                        <a:pt x="24" y="356"/>
                      </a:lnTo>
                      <a:lnTo>
                        <a:pt x="36" y="380"/>
                      </a:lnTo>
                      <a:lnTo>
                        <a:pt x="59" y="392"/>
                      </a:lnTo>
                      <a:lnTo>
                        <a:pt x="83" y="415"/>
                      </a:lnTo>
                      <a:lnTo>
                        <a:pt x="107" y="439"/>
                      </a:lnTo>
                      <a:lnTo>
                        <a:pt x="131" y="463"/>
                      </a:lnTo>
                      <a:lnTo>
                        <a:pt x="166" y="475"/>
                      </a:lnTo>
                      <a:lnTo>
                        <a:pt x="202" y="499"/>
                      </a:lnTo>
                      <a:lnTo>
                        <a:pt x="237" y="499"/>
                      </a:lnTo>
                      <a:lnTo>
                        <a:pt x="273" y="510"/>
                      </a:lnTo>
                      <a:lnTo>
                        <a:pt x="321" y="522"/>
                      </a:lnTo>
                      <a:lnTo>
                        <a:pt x="356" y="534"/>
                      </a:lnTo>
                      <a:lnTo>
                        <a:pt x="404" y="534"/>
                      </a:lnTo>
                      <a:lnTo>
                        <a:pt x="451" y="534"/>
                      </a:lnTo>
                      <a:lnTo>
                        <a:pt x="499" y="534"/>
                      </a:lnTo>
                      <a:lnTo>
                        <a:pt x="534" y="534"/>
                      </a:lnTo>
                      <a:lnTo>
                        <a:pt x="582" y="522"/>
                      </a:lnTo>
                      <a:lnTo>
                        <a:pt x="617" y="510"/>
                      </a:lnTo>
                      <a:lnTo>
                        <a:pt x="665" y="499"/>
                      </a:lnTo>
                      <a:lnTo>
                        <a:pt x="701" y="499"/>
                      </a:lnTo>
                      <a:lnTo>
                        <a:pt x="736" y="475"/>
                      </a:lnTo>
                      <a:lnTo>
                        <a:pt x="760" y="463"/>
                      </a:lnTo>
                      <a:lnTo>
                        <a:pt x="796" y="439"/>
                      </a:lnTo>
                      <a:lnTo>
                        <a:pt x="819" y="415"/>
                      </a:lnTo>
                      <a:lnTo>
                        <a:pt x="831" y="392"/>
                      </a:lnTo>
                      <a:lnTo>
                        <a:pt x="855" y="380"/>
                      </a:lnTo>
                      <a:lnTo>
                        <a:pt x="867" y="356"/>
                      </a:lnTo>
                      <a:lnTo>
                        <a:pt x="879" y="321"/>
                      </a:lnTo>
                      <a:lnTo>
                        <a:pt x="891" y="297"/>
                      </a:lnTo>
                      <a:lnTo>
                        <a:pt x="891" y="273"/>
                      </a:lnTo>
                      <a:lnTo>
                        <a:pt x="891" y="249"/>
                      </a:lnTo>
                      <a:lnTo>
                        <a:pt x="879" y="214"/>
                      </a:lnTo>
                      <a:lnTo>
                        <a:pt x="867" y="190"/>
                      </a:lnTo>
                      <a:lnTo>
                        <a:pt x="855" y="166"/>
                      </a:lnTo>
                      <a:lnTo>
                        <a:pt x="831" y="143"/>
                      </a:lnTo>
                      <a:lnTo>
                        <a:pt x="819" y="119"/>
                      </a:lnTo>
                      <a:lnTo>
                        <a:pt x="796" y="107"/>
                      </a:lnTo>
                      <a:lnTo>
                        <a:pt x="760" y="83"/>
                      </a:lnTo>
                      <a:lnTo>
                        <a:pt x="736" y="71"/>
                      </a:lnTo>
                      <a:lnTo>
                        <a:pt x="701" y="48"/>
                      </a:lnTo>
                      <a:lnTo>
                        <a:pt x="665" y="36"/>
                      </a:lnTo>
                      <a:lnTo>
                        <a:pt x="617" y="24"/>
                      </a:lnTo>
                      <a:lnTo>
                        <a:pt x="582" y="12"/>
                      </a:lnTo>
                      <a:lnTo>
                        <a:pt x="534" y="12"/>
                      </a:lnTo>
                      <a:lnTo>
                        <a:pt x="499" y="0"/>
                      </a:lnTo>
                      <a:lnTo>
                        <a:pt x="451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0" name="Freeform 124"/>
                <p:cNvSpPr>
                  <a:spLocks/>
                </p:cNvSpPr>
                <p:nvPr/>
              </p:nvSpPr>
              <p:spPr bwMode="auto">
                <a:xfrm>
                  <a:off x="2578" y="2700"/>
                  <a:ext cx="843" cy="510"/>
                </a:xfrm>
                <a:custGeom>
                  <a:avLst/>
                  <a:gdLst>
                    <a:gd name="T0" fmla="*/ 380 w 843"/>
                    <a:gd name="T1" fmla="*/ 0 h 510"/>
                    <a:gd name="T2" fmla="*/ 297 w 843"/>
                    <a:gd name="T3" fmla="*/ 12 h 510"/>
                    <a:gd name="T4" fmla="*/ 225 w 843"/>
                    <a:gd name="T5" fmla="*/ 36 h 510"/>
                    <a:gd name="T6" fmla="*/ 154 w 843"/>
                    <a:gd name="T7" fmla="*/ 59 h 510"/>
                    <a:gd name="T8" fmla="*/ 107 w 843"/>
                    <a:gd name="T9" fmla="*/ 95 h 510"/>
                    <a:gd name="T10" fmla="*/ 59 w 843"/>
                    <a:gd name="T11" fmla="*/ 142 h 510"/>
                    <a:gd name="T12" fmla="*/ 23 w 843"/>
                    <a:gd name="T13" fmla="*/ 178 h 510"/>
                    <a:gd name="T14" fmla="*/ 12 w 843"/>
                    <a:gd name="T15" fmla="*/ 237 h 510"/>
                    <a:gd name="T16" fmla="*/ 12 w 843"/>
                    <a:gd name="T17" fmla="*/ 285 h 510"/>
                    <a:gd name="T18" fmla="*/ 23 w 843"/>
                    <a:gd name="T19" fmla="*/ 332 h 510"/>
                    <a:gd name="T20" fmla="*/ 59 w 843"/>
                    <a:gd name="T21" fmla="*/ 380 h 510"/>
                    <a:gd name="T22" fmla="*/ 107 w 843"/>
                    <a:gd name="T23" fmla="*/ 415 h 510"/>
                    <a:gd name="T24" fmla="*/ 154 w 843"/>
                    <a:gd name="T25" fmla="*/ 451 h 510"/>
                    <a:gd name="T26" fmla="*/ 225 w 843"/>
                    <a:gd name="T27" fmla="*/ 487 h 510"/>
                    <a:gd name="T28" fmla="*/ 297 w 843"/>
                    <a:gd name="T29" fmla="*/ 498 h 510"/>
                    <a:gd name="T30" fmla="*/ 380 w 843"/>
                    <a:gd name="T31" fmla="*/ 510 h 510"/>
                    <a:gd name="T32" fmla="*/ 475 w 843"/>
                    <a:gd name="T33" fmla="*/ 510 h 510"/>
                    <a:gd name="T34" fmla="*/ 546 w 843"/>
                    <a:gd name="T35" fmla="*/ 498 h 510"/>
                    <a:gd name="T36" fmla="*/ 629 w 843"/>
                    <a:gd name="T37" fmla="*/ 487 h 510"/>
                    <a:gd name="T38" fmla="*/ 688 w 843"/>
                    <a:gd name="T39" fmla="*/ 451 h 510"/>
                    <a:gd name="T40" fmla="*/ 748 w 843"/>
                    <a:gd name="T41" fmla="*/ 415 h 510"/>
                    <a:gd name="T42" fmla="*/ 795 w 843"/>
                    <a:gd name="T43" fmla="*/ 380 h 510"/>
                    <a:gd name="T44" fmla="*/ 831 w 843"/>
                    <a:gd name="T45" fmla="*/ 332 h 510"/>
                    <a:gd name="T46" fmla="*/ 843 w 843"/>
                    <a:gd name="T47" fmla="*/ 285 h 510"/>
                    <a:gd name="T48" fmla="*/ 843 w 843"/>
                    <a:gd name="T49" fmla="*/ 237 h 510"/>
                    <a:gd name="T50" fmla="*/ 831 w 843"/>
                    <a:gd name="T51" fmla="*/ 178 h 510"/>
                    <a:gd name="T52" fmla="*/ 795 w 843"/>
                    <a:gd name="T53" fmla="*/ 142 h 510"/>
                    <a:gd name="T54" fmla="*/ 748 w 843"/>
                    <a:gd name="T55" fmla="*/ 95 h 510"/>
                    <a:gd name="T56" fmla="*/ 688 w 843"/>
                    <a:gd name="T57" fmla="*/ 59 h 510"/>
                    <a:gd name="T58" fmla="*/ 629 w 843"/>
                    <a:gd name="T59" fmla="*/ 36 h 510"/>
                    <a:gd name="T60" fmla="*/ 546 w 843"/>
                    <a:gd name="T61" fmla="*/ 12 h 510"/>
                    <a:gd name="T62" fmla="*/ 475 w 843"/>
                    <a:gd name="T63" fmla="*/ 0 h 51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43"/>
                    <a:gd name="T97" fmla="*/ 0 h 510"/>
                    <a:gd name="T98" fmla="*/ 843 w 843"/>
                    <a:gd name="T99" fmla="*/ 510 h 51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43" h="510">
                      <a:moveTo>
                        <a:pt x="427" y="0"/>
                      </a:moveTo>
                      <a:lnTo>
                        <a:pt x="380" y="0"/>
                      </a:lnTo>
                      <a:lnTo>
                        <a:pt x="344" y="12"/>
                      </a:lnTo>
                      <a:lnTo>
                        <a:pt x="297" y="12"/>
                      </a:lnTo>
                      <a:lnTo>
                        <a:pt x="261" y="24"/>
                      </a:lnTo>
                      <a:lnTo>
                        <a:pt x="225" y="36"/>
                      </a:lnTo>
                      <a:lnTo>
                        <a:pt x="190" y="47"/>
                      </a:lnTo>
                      <a:lnTo>
                        <a:pt x="154" y="59"/>
                      </a:lnTo>
                      <a:lnTo>
                        <a:pt x="130" y="83"/>
                      </a:lnTo>
                      <a:lnTo>
                        <a:pt x="107" y="95"/>
                      </a:lnTo>
                      <a:lnTo>
                        <a:pt x="71" y="119"/>
                      </a:lnTo>
                      <a:lnTo>
                        <a:pt x="59" y="142"/>
                      </a:lnTo>
                      <a:lnTo>
                        <a:pt x="35" y="166"/>
                      </a:lnTo>
                      <a:lnTo>
                        <a:pt x="23" y="178"/>
                      </a:lnTo>
                      <a:lnTo>
                        <a:pt x="12" y="214"/>
                      </a:lnTo>
                      <a:lnTo>
                        <a:pt x="12" y="237"/>
                      </a:lnTo>
                      <a:lnTo>
                        <a:pt x="0" y="261"/>
                      </a:lnTo>
                      <a:lnTo>
                        <a:pt x="12" y="285"/>
                      </a:lnTo>
                      <a:lnTo>
                        <a:pt x="12" y="309"/>
                      </a:lnTo>
                      <a:lnTo>
                        <a:pt x="23" y="332"/>
                      </a:lnTo>
                      <a:lnTo>
                        <a:pt x="35" y="356"/>
                      </a:lnTo>
                      <a:lnTo>
                        <a:pt x="59" y="380"/>
                      </a:lnTo>
                      <a:lnTo>
                        <a:pt x="71" y="403"/>
                      </a:lnTo>
                      <a:lnTo>
                        <a:pt x="107" y="415"/>
                      </a:lnTo>
                      <a:lnTo>
                        <a:pt x="130" y="439"/>
                      </a:lnTo>
                      <a:lnTo>
                        <a:pt x="154" y="451"/>
                      </a:lnTo>
                      <a:lnTo>
                        <a:pt x="190" y="475"/>
                      </a:lnTo>
                      <a:lnTo>
                        <a:pt x="225" y="487"/>
                      </a:lnTo>
                      <a:lnTo>
                        <a:pt x="261" y="487"/>
                      </a:lnTo>
                      <a:lnTo>
                        <a:pt x="297" y="498"/>
                      </a:lnTo>
                      <a:lnTo>
                        <a:pt x="344" y="510"/>
                      </a:lnTo>
                      <a:lnTo>
                        <a:pt x="380" y="510"/>
                      </a:lnTo>
                      <a:lnTo>
                        <a:pt x="427" y="510"/>
                      </a:lnTo>
                      <a:lnTo>
                        <a:pt x="475" y="510"/>
                      </a:lnTo>
                      <a:lnTo>
                        <a:pt x="510" y="510"/>
                      </a:lnTo>
                      <a:lnTo>
                        <a:pt x="546" y="498"/>
                      </a:lnTo>
                      <a:lnTo>
                        <a:pt x="593" y="487"/>
                      </a:lnTo>
                      <a:lnTo>
                        <a:pt x="629" y="487"/>
                      </a:lnTo>
                      <a:lnTo>
                        <a:pt x="665" y="475"/>
                      </a:lnTo>
                      <a:lnTo>
                        <a:pt x="688" y="451"/>
                      </a:lnTo>
                      <a:lnTo>
                        <a:pt x="724" y="439"/>
                      </a:lnTo>
                      <a:lnTo>
                        <a:pt x="748" y="415"/>
                      </a:lnTo>
                      <a:lnTo>
                        <a:pt x="772" y="403"/>
                      </a:lnTo>
                      <a:lnTo>
                        <a:pt x="795" y="380"/>
                      </a:lnTo>
                      <a:lnTo>
                        <a:pt x="807" y="356"/>
                      </a:lnTo>
                      <a:lnTo>
                        <a:pt x="831" y="332"/>
                      </a:lnTo>
                      <a:lnTo>
                        <a:pt x="831" y="309"/>
                      </a:lnTo>
                      <a:lnTo>
                        <a:pt x="843" y="285"/>
                      </a:lnTo>
                      <a:lnTo>
                        <a:pt x="843" y="261"/>
                      </a:lnTo>
                      <a:lnTo>
                        <a:pt x="843" y="237"/>
                      </a:lnTo>
                      <a:lnTo>
                        <a:pt x="831" y="214"/>
                      </a:lnTo>
                      <a:lnTo>
                        <a:pt x="831" y="178"/>
                      </a:lnTo>
                      <a:lnTo>
                        <a:pt x="807" y="166"/>
                      </a:lnTo>
                      <a:lnTo>
                        <a:pt x="795" y="142"/>
                      </a:lnTo>
                      <a:lnTo>
                        <a:pt x="772" y="119"/>
                      </a:lnTo>
                      <a:lnTo>
                        <a:pt x="748" y="95"/>
                      </a:lnTo>
                      <a:lnTo>
                        <a:pt x="724" y="83"/>
                      </a:lnTo>
                      <a:lnTo>
                        <a:pt x="688" y="59"/>
                      </a:lnTo>
                      <a:lnTo>
                        <a:pt x="665" y="47"/>
                      </a:lnTo>
                      <a:lnTo>
                        <a:pt x="629" y="36"/>
                      </a:lnTo>
                      <a:lnTo>
                        <a:pt x="593" y="24"/>
                      </a:lnTo>
                      <a:lnTo>
                        <a:pt x="546" y="12"/>
                      </a:lnTo>
                      <a:lnTo>
                        <a:pt x="510" y="12"/>
                      </a:lnTo>
                      <a:lnTo>
                        <a:pt x="475" y="0"/>
                      </a:lnTo>
                      <a:lnTo>
                        <a:pt x="427" y="0"/>
                      </a:lnTo>
                      <a:close/>
                    </a:path>
                  </a:pathLst>
                </a:custGeom>
                <a:solidFill>
                  <a:srgbClr val="0078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1" name="Freeform 125"/>
                <p:cNvSpPr>
                  <a:spLocks/>
                </p:cNvSpPr>
                <p:nvPr/>
              </p:nvSpPr>
              <p:spPr bwMode="auto">
                <a:xfrm>
                  <a:off x="2601" y="2724"/>
                  <a:ext cx="796" cy="463"/>
                </a:xfrm>
                <a:custGeom>
                  <a:avLst/>
                  <a:gdLst>
                    <a:gd name="T0" fmla="*/ 357 w 796"/>
                    <a:gd name="T1" fmla="*/ 0 h 463"/>
                    <a:gd name="T2" fmla="*/ 285 w 796"/>
                    <a:gd name="T3" fmla="*/ 12 h 463"/>
                    <a:gd name="T4" fmla="*/ 214 w 796"/>
                    <a:gd name="T5" fmla="*/ 35 h 463"/>
                    <a:gd name="T6" fmla="*/ 155 w 796"/>
                    <a:gd name="T7" fmla="*/ 59 h 463"/>
                    <a:gd name="T8" fmla="*/ 95 w 796"/>
                    <a:gd name="T9" fmla="*/ 95 h 463"/>
                    <a:gd name="T10" fmla="*/ 48 w 796"/>
                    <a:gd name="T11" fmla="*/ 130 h 463"/>
                    <a:gd name="T12" fmla="*/ 24 w 796"/>
                    <a:gd name="T13" fmla="*/ 166 h 463"/>
                    <a:gd name="T14" fmla="*/ 12 w 796"/>
                    <a:gd name="T15" fmla="*/ 213 h 463"/>
                    <a:gd name="T16" fmla="*/ 12 w 796"/>
                    <a:gd name="T17" fmla="*/ 261 h 463"/>
                    <a:gd name="T18" fmla="*/ 24 w 796"/>
                    <a:gd name="T19" fmla="*/ 308 h 463"/>
                    <a:gd name="T20" fmla="*/ 48 w 796"/>
                    <a:gd name="T21" fmla="*/ 344 h 463"/>
                    <a:gd name="T22" fmla="*/ 95 w 796"/>
                    <a:gd name="T23" fmla="*/ 379 h 463"/>
                    <a:gd name="T24" fmla="*/ 155 w 796"/>
                    <a:gd name="T25" fmla="*/ 415 h 463"/>
                    <a:gd name="T26" fmla="*/ 214 w 796"/>
                    <a:gd name="T27" fmla="*/ 439 h 463"/>
                    <a:gd name="T28" fmla="*/ 285 w 796"/>
                    <a:gd name="T29" fmla="*/ 451 h 463"/>
                    <a:gd name="T30" fmla="*/ 357 w 796"/>
                    <a:gd name="T31" fmla="*/ 463 h 463"/>
                    <a:gd name="T32" fmla="*/ 440 w 796"/>
                    <a:gd name="T33" fmla="*/ 463 h 463"/>
                    <a:gd name="T34" fmla="*/ 523 w 796"/>
                    <a:gd name="T35" fmla="*/ 451 h 463"/>
                    <a:gd name="T36" fmla="*/ 594 w 796"/>
                    <a:gd name="T37" fmla="*/ 439 h 463"/>
                    <a:gd name="T38" fmla="*/ 654 w 796"/>
                    <a:gd name="T39" fmla="*/ 415 h 463"/>
                    <a:gd name="T40" fmla="*/ 713 w 796"/>
                    <a:gd name="T41" fmla="*/ 379 h 463"/>
                    <a:gd name="T42" fmla="*/ 749 w 796"/>
                    <a:gd name="T43" fmla="*/ 344 h 463"/>
                    <a:gd name="T44" fmla="*/ 784 w 796"/>
                    <a:gd name="T45" fmla="*/ 308 h 463"/>
                    <a:gd name="T46" fmla="*/ 796 w 796"/>
                    <a:gd name="T47" fmla="*/ 261 h 463"/>
                    <a:gd name="T48" fmla="*/ 796 w 796"/>
                    <a:gd name="T49" fmla="*/ 213 h 463"/>
                    <a:gd name="T50" fmla="*/ 784 w 796"/>
                    <a:gd name="T51" fmla="*/ 166 h 463"/>
                    <a:gd name="T52" fmla="*/ 749 w 796"/>
                    <a:gd name="T53" fmla="*/ 130 h 463"/>
                    <a:gd name="T54" fmla="*/ 713 w 796"/>
                    <a:gd name="T55" fmla="*/ 95 h 463"/>
                    <a:gd name="T56" fmla="*/ 654 w 796"/>
                    <a:gd name="T57" fmla="*/ 59 h 463"/>
                    <a:gd name="T58" fmla="*/ 594 w 796"/>
                    <a:gd name="T59" fmla="*/ 35 h 463"/>
                    <a:gd name="T60" fmla="*/ 523 w 796"/>
                    <a:gd name="T61" fmla="*/ 12 h 463"/>
                    <a:gd name="T62" fmla="*/ 440 w 796"/>
                    <a:gd name="T63" fmla="*/ 0 h 46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96"/>
                    <a:gd name="T97" fmla="*/ 0 h 463"/>
                    <a:gd name="T98" fmla="*/ 796 w 796"/>
                    <a:gd name="T99" fmla="*/ 463 h 46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96" h="463">
                      <a:moveTo>
                        <a:pt x="404" y="0"/>
                      </a:moveTo>
                      <a:lnTo>
                        <a:pt x="357" y="0"/>
                      </a:lnTo>
                      <a:lnTo>
                        <a:pt x="321" y="12"/>
                      </a:lnTo>
                      <a:lnTo>
                        <a:pt x="285" y="12"/>
                      </a:lnTo>
                      <a:lnTo>
                        <a:pt x="250" y="23"/>
                      </a:lnTo>
                      <a:lnTo>
                        <a:pt x="214" y="35"/>
                      </a:lnTo>
                      <a:lnTo>
                        <a:pt x="179" y="47"/>
                      </a:lnTo>
                      <a:lnTo>
                        <a:pt x="155" y="59"/>
                      </a:lnTo>
                      <a:lnTo>
                        <a:pt x="119" y="71"/>
                      </a:lnTo>
                      <a:lnTo>
                        <a:pt x="95" y="95"/>
                      </a:lnTo>
                      <a:lnTo>
                        <a:pt x="72" y="107"/>
                      </a:lnTo>
                      <a:lnTo>
                        <a:pt x="48" y="130"/>
                      </a:lnTo>
                      <a:lnTo>
                        <a:pt x="36" y="142"/>
                      </a:lnTo>
                      <a:lnTo>
                        <a:pt x="24" y="166"/>
                      </a:lnTo>
                      <a:lnTo>
                        <a:pt x="12" y="190"/>
                      </a:lnTo>
                      <a:lnTo>
                        <a:pt x="12" y="213"/>
                      </a:lnTo>
                      <a:lnTo>
                        <a:pt x="0" y="237"/>
                      </a:lnTo>
                      <a:lnTo>
                        <a:pt x="12" y="261"/>
                      </a:lnTo>
                      <a:lnTo>
                        <a:pt x="12" y="285"/>
                      </a:lnTo>
                      <a:lnTo>
                        <a:pt x="24" y="308"/>
                      </a:lnTo>
                      <a:lnTo>
                        <a:pt x="36" y="332"/>
                      </a:lnTo>
                      <a:lnTo>
                        <a:pt x="48" y="344"/>
                      </a:lnTo>
                      <a:lnTo>
                        <a:pt x="72" y="368"/>
                      </a:lnTo>
                      <a:lnTo>
                        <a:pt x="95" y="379"/>
                      </a:lnTo>
                      <a:lnTo>
                        <a:pt x="119" y="403"/>
                      </a:lnTo>
                      <a:lnTo>
                        <a:pt x="155" y="415"/>
                      </a:lnTo>
                      <a:lnTo>
                        <a:pt x="179" y="427"/>
                      </a:lnTo>
                      <a:lnTo>
                        <a:pt x="214" y="439"/>
                      </a:lnTo>
                      <a:lnTo>
                        <a:pt x="250" y="451"/>
                      </a:lnTo>
                      <a:lnTo>
                        <a:pt x="285" y="451"/>
                      </a:lnTo>
                      <a:lnTo>
                        <a:pt x="321" y="463"/>
                      </a:lnTo>
                      <a:lnTo>
                        <a:pt x="357" y="463"/>
                      </a:lnTo>
                      <a:lnTo>
                        <a:pt x="404" y="463"/>
                      </a:lnTo>
                      <a:lnTo>
                        <a:pt x="440" y="463"/>
                      </a:lnTo>
                      <a:lnTo>
                        <a:pt x="475" y="463"/>
                      </a:lnTo>
                      <a:lnTo>
                        <a:pt x="523" y="451"/>
                      </a:lnTo>
                      <a:lnTo>
                        <a:pt x="559" y="451"/>
                      </a:lnTo>
                      <a:lnTo>
                        <a:pt x="594" y="439"/>
                      </a:lnTo>
                      <a:lnTo>
                        <a:pt x="618" y="427"/>
                      </a:lnTo>
                      <a:lnTo>
                        <a:pt x="654" y="415"/>
                      </a:lnTo>
                      <a:lnTo>
                        <a:pt x="677" y="403"/>
                      </a:lnTo>
                      <a:lnTo>
                        <a:pt x="713" y="379"/>
                      </a:lnTo>
                      <a:lnTo>
                        <a:pt x="725" y="368"/>
                      </a:lnTo>
                      <a:lnTo>
                        <a:pt x="749" y="344"/>
                      </a:lnTo>
                      <a:lnTo>
                        <a:pt x="772" y="332"/>
                      </a:lnTo>
                      <a:lnTo>
                        <a:pt x="784" y="308"/>
                      </a:lnTo>
                      <a:lnTo>
                        <a:pt x="784" y="285"/>
                      </a:lnTo>
                      <a:lnTo>
                        <a:pt x="796" y="261"/>
                      </a:lnTo>
                      <a:lnTo>
                        <a:pt x="796" y="237"/>
                      </a:lnTo>
                      <a:lnTo>
                        <a:pt x="796" y="213"/>
                      </a:lnTo>
                      <a:lnTo>
                        <a:pt x="784" y="190"/>
                      </a:lnTo>
                      <a:lnTo>
                        <a:pt x="784" y="166"/>
                      </a:lnTo>
                      <a:lnTo>
                        <a:pt x="772" y="142"/>
                      </a:lnTo>
                      <a:lnTo>
                        <a:pt x="749" y="130"/>
                      </a:lnTo>
                      <a:lnTo>
                        <a:pt x="725" y="107"/>
                      </a:lnTo>
                      <a:lnTo>
                        <a:pt x="713" y="95"/>
                      </a:lnTo>
                      <a:lnTo>
                        <a:pt x="677" y="71"/>
                      </a:lnTo>
                      <a:lnTo>
                        <a:pt x="654" y="59"/>
                      </a:lnTo>
                      <a:lnTo>
                        <a:pt x="618" y="47"/>
                      </a:lnTo>
                      <a:lnTo>
                        <a:pt x="594" y="35"/>
                      </a:lnTo>
                      <a:lnTo>
                        <a:pt x="559" y="23"/>
                      </a:lnTo>
                      <a:lnTo>
                        <a:pt x="523" y="12"/>
                      </a:lnTo>
                      <a:lnTo>
                        <a:pt x="475" y="12"/>
                      </a:lnTo>
                      <a:lnTo>
                        <a:pt x="440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00767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2" name="Freeform 126"/>
                <p:cNvSpPr>
                  <a:spLocks/>
                </p:cNvSpPr>
                <p:nvPr/>
              </p:nvSpPr>
              <p:spPr bwMode="auto">
                <a:xfrm>
                  <a:off x="2625" y="2736"/>
                  <a:ext cx="748" cy="439"/>
                </a:xfrm>
                <a:custGeom>
                  <a:avLst/>
                  <a:gdLst>
                    <a:gd name="T0" fmla="*/ 345 w 748"/>
                    <a:gd name="T1" fmla="*/ 0 h 439"/>
                    <a:gd name="T2" fmla="*/ 261 w 748"/>
                    <a:gd name="T3" fmla="*/ 11 h 439"/>
                    <a:gd name="T4" fmla="*/ 202 w 748"/>
                    <a:gd name="T5" fmla="*/ 35 h 439"/>
                    <a:gd name="T6" fmla="*/ 143 w 748"/>
                    <a:gd name="T7" fmla="*/ 59 h 439"/>
                    <a:gd name="T8" fmla="*/ 95 w 748"/>
                    <a:gd name="T9" fmla="*/ 83 h 439"/>
                    <a:gd name="T10" fmla="*/ 48 w 748"/>
                    <a:gd name="T11" fmla="*/ 118 h 439"/>
                    <a:gd name="T12" fmla="*/ 24 w 748"/>
                    <a:gd name="T13" fmla="*/ 154 h 439"/>
                    <a:gd name="T14" fmla="*/ 12 w 748"/>
                    <a:gd name="T15" fmla="*/ 201 h 439"/>
                    <a:gd name="T16" fmla="*/ 12 w 748"/>
                    <a:gd name="T17" fmla="*/ 249 h 439"/>
                    <a:gd name="T18" fmla="*/ 24 w 748"/>
                    <a:gd name="T19" fmla="*/ 284 h 439"/>
                    <a:gd name="T20" fmla="*/ 48 w 748"/>
                    <a:gd name="T21" fmla="*/ 332 h 439"/>
                    <a:gd name="T22" fmla="*/ 95 w 748"/>
                    <a:gd name="T23" fmla="*/ 367 h 439"/>
                    <a:gd name="T24" fmla="*/ 143 w 748"/>
                    <a:gd name="T25" fmla="*/ 391 h 439"/>
                    <a:gd name="T26" fmla="*/ 202 w 748"/>
                    <a:gd name="T27" fmla="*/ 415 h 439"/>
                    <a:gd name="T28" fmla="*/ 261 w 748"/>
                    <a:gd name="T29" fmla="*/ 439 h 439"/>
                    <a:gd name="T30" fmla="*/ 345 w 748"/>
                    <a:gd name="T31" fmla="*/ 439 h 439"/>
                    <a:gd name="T32" fmla="*/ 416 w 748"/>
                    <a:gd name="T33" fmla="*/ 439 h 439"/>
                    <a:gd name="T34" fmla="*/ 487 w 748"/>
                    <a:gd name="T35" fmla="*/ 439 h 439"/>
                    <a:gd name="T36" fmla="*/ 558 w 748"/>
                    <a:gd name="T37" fmla="*/ 415 h 439"/>
                    <a:gd name="T38" fmla="*/ 618 w 748"/>
                    <a:gd name="T39" fmla="*/ 391 h 439"/>
                    <a:gd name="T40" fmla="*/ 665 w 748"/>
                    <a:gd name="T41" fmla="*/ 367 h 439"/>
                    <a:gd name="T42" fmla="*/ 701 w 748"/>
                    <a:gd name="T43" fmla="*/ 332 h 439"/>
                    <a:gd name="T44" fmla="*/ 736 w 748"/>
                    <a:gd name="T45" fmla="*/ 284 h 439"/>
                    <a:gd name="T46" fmla="*/ 748 w 748"/>
                    <a:gd name="T47" fmla="*/ 249 h 439"/>
                    <a:gd name="T48" fmla="*/ 748 w 748"/>
                    <a:gd name="T49" fmla="*/ 201 h 439"/>
                    <a:gd name="T50" fmla="*/ 736 w 748"/>
                    <a:gd name="T51" fmla="*/ 154 h 439"/>
                    <a:gd name="T52" fmla="*/ 701 w 748"/>
                    <a:gd name="T53" fmla="*/ 118 h 439"/>
                    <a:gd name="T54" fmla="*/ 665 w 748"/>
                    <a:gd name="T55" fmla="*/ 83 h 439"/>
                    <a:gd name="T56" fmla="*/ 618 w 748"/>
                    <a:gd name="T57" fmla="*/ 59 h 439"/>
                    <a:gd name="T58" fmla="*/ 558 w 748"/>
                    <a:gd name="T59" fmla="*/ 35 h 439"/>
                    <a:gd name="T60" fmla="*/ 487 w 748"/>
                    <a:gd name="T61" fmla="*/ 11 h 439"/>
                    <a:gd name="T62" fmla="*/ 416 w 748"/>
                    <a:gd name="T63" fmla="*/ 0 h 43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48"/>
                    <a:gd name="T97" fmla="*/ 0 h 439"/>
                    <a:gd name="T98" fmla="*/ 748 w 748"/>
                    <a:gd name="T99" fmla="*/ 439 h 43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48" h="439">
                      <a:moveTo>
                        <a:pt x="380" y="0"/>
                      </a:moveTo>
                      <a:lnTo>
                        <a:pt x="345" y="0"/>
                      </a:lnTo>
                      <a:lnTo>
                        <a:pt x="297" y="11"/>
                      </a:lnTo>
                      <a:lnTo>
                        <a:pt x="261" y="11"/>
                      </a:lnTo>
                      <a:lnTo>
                        <a:pt x="238" y="23"/>
                      </a:lnTo>
                      <a:lnTo>
                        <a:pt x="202" y="35"/>
                      </a:lnTo>
                      <a:lnTo>
                        <a:pt x="166" y="47"/>
                      </a:lnTo>
                      <a:lnTo>
                        <a:pt x="143" y="59"/>
                      </a:lnTo>
                      <a:lnTo>
                        <a:pt x="119" y="71"/>
                      </a:lnTo>
                      <a:lnTo>
                        <a:pt x="95" y="83"/>
                      </a:lnTo>
                      <a:lnTo>
                        <a:pt x="71" y="106"/>
                      </a:lnTo>
                      <a:lnTo>
                        <a:pt x="48" y="118"/>
                      </a:lnTo>
                      <a:lnTo>
                        <a:pt x="36" y="142"/>
                      </a:lnTo>
                      <a:lnTo>
                        <a:pt x="24" y="154"/>
                      </a:lnTo>
                      <a:lnTo>
                        <a:pt x="12" y="178"/>
                      </a:lnTo>
                      <a:lnTo>
                        <a:pt x="12" y="201"/>
                      </a:lnTo>
                      <a:lnTo>
                        <a:pt x="0" y="225"/>
                      </a:lnTo>
                      <a:lnTo>
                        <a:pt x="12" y="249"/>
                      </a:lnTo>
                      <a:lnTo>
                        <a:pt x="12" y="273"/>
                      </a:lnTo>
                      <a:lnTo>
                        <a:pt x="24" y="284"/>
                      </a:lnTo>
                      <a:lnTo>
                        <a:pt x="36" y="308"/>
                      </a:lnTo>
                      <a:lnTo>
                        <a:pt x="48" y="332"/>
                      </a:lnTo>
                      <a:lnTo>
                        <a:pt x="71" y="344"/>
                      </a:lnTo>
                      <a:lnTo>
                        <a:pt x="95" y="367"/>
                      </a:lnTo>
                      <a:lnTo>
                        <a:pt x="119" y="379"/>
                      </a:lnTo>
                      <a:lnTo>
                        <a:pt x="143" y="391"/>
                      </a:lnTo>
                      <a:lnTo>
                        <a:pt x="166" y="403"/>
                      </a:lnTo>
                      <a:lnTo>
                        <a:pt x="202" y="415"/>
                      </a:lnTo>
                      <a:lnTo>
                        <a:pt x="238" y="427"/>
                      </a:lnTo>
                      <a:lnTo>
                        <a:pt x="261" y="439"/>
                      </a:lnTo>
                      <a:lnTo>
                        <a:pt x="297" y="439"/>
                      </a:lnTo>
                      <a:lnTo>
                        <a:pt x="345" y="439"/>
                      </a:lnTo>
                      <a:lnTo>
                        <a:pt x="380" y="439"/>
                      </a:lnTo>
                      <a:lnTo>
                        <a:pt x="416" y="439"/>
                      </a:lnTo>
                      <a:lnTo>
                        <a:pt x="451" y="439"/>
                      </a:lnTo>
                      <a:lnTo>
                        <a:pt x="487" y="439"/>
                      </a:lnTo>
                      <a:lnTo>
                        <a:pt x="523" y="427"/>
                      </a:lnTo>
                      <a:lnTo>
                        <a:pt x="558" y="415"/>
                      </a:lnTo>
                      <a:lnTo>
                        <a:pt x="582" y="403"/>
                      </a:lnTo>
                      <a:lnTo>
                        <a:pt x="618" y="391"/>
                      </a:lnTo>
                      <a:lnTo>
                        <a:pt x="641" y="379"/>
                      </a:lnTo>
                      <a:lnTo>
                        <a:pt x="665" y="367"/>
                      </a:lnTo>
                      <a:lnTo>
                        <a:pt x="689" y="344"/>
                      </a:lnTo>
                      <a:lnTo>
                        <a:pt x="701" y="332"/>
                      </a:lnTo>
                      <a:lnTo>
                        <a:pt x="725" y="308"/>
                      </a:lnTo>
                      <a:lnTo>
                        <a:pt x="736" y="284"/>
                      </a:lnTo>
                      <a:lnTo>
                        <a:pt x="748" y="273"/>
                      </a:lnTo>
                      <a:lnTo>
                        <a:pt x="748" y="249"/>
                      </a:lnTo>
                      <a:lnTo>
                        <a:pt x="748" y="225"/>
                      </a:lnTo>
                      <a:lnTo>
                        <a:pt x="748" y="201"/>
                      </a:lnTo>
                      <a:lnTo>
                        <a:pt x="748" y="178"/>
                      </a:lnTo>
                      <a:lnTo>
                        <a:pt x="736" y="154"/>
                      </a:lnTo>
                      <a:lnTo>
                        <a:pt x="725" y="142"/>
                      </a:lnTo>
                      <a:lnTo>
                        <a:pt x="701" y="118"/>
                      </a:lnTo>
                      <a:lnTo>
                        <a:pt x="689" y="106"/>
                      </a:lnTo>
                      <a:lnTo>
                        <a:pt x="665" y="83"/>
                      </a:lnTo>
                      <a:lnTo>
                        <a:pt x="641" y="71"/>
                      </a:lnTo>
                      <a:lnTo>
                        <a:pt x="618" y="59"/>
                      </a:lnTo>
                      <a:lnTo>
                        <a:pt x="582" y="47"/>
                      </a:lnTo>
                      <a:lnTo>
                        <a:pt x="558" y="35"/>
                      </a:lnTo>
                      <a:lnTo>
                        <a:pt x="523" y="23"/>
                      </a:lnTo>
                      <a:lnTo>
                        <a:pt x="487" y="11"/>
                      </a:lnTo>
                      <a:lnTo>
                        <a:pt x="451" y="11"/>
                      </a:lnTo>
                      <a:lnTo>
                        <a:pt x="416" y="0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00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3" name="Freeform 127"/>
                <p:cNvSpPr>
                  <a:spLocks/>
                </p:cNvSpPr>
                <p:nvPr/>
              </p:nvSpPr>
              <p:spPr bwMode="auto">
                <a:xfrm>
                  <a:off x="2649" y="2747"/>
                  <a:ext cx="701" cy="416"/>
                </a:xfrm>
                <a:custGeom>
                  <a:avLst/>
                  <a:gdLst>
                    <a:gd name="T0" fmla="*/ 321 w 701"/>
                    <a:gd name="T1" fmla="*/ 0 h 416"/>
                    <a:gd name="T2" fmla="*/ 249 w 701"/>
                    <a:gd name="T3" fmla="*/ 12 h 416"/>
                    <a:gd name="T4" fmla="*/ 190 w 701"/>
                    <a:gd name="T5" fmla="*/ 36 h 416"/>
                    <a:gd name="T6" fmla="*/ 131 w 701"/>
                    <a:gd name="T7" fmla="*/ 48 h 416"/>
                    <a:gd name="T8" fmla="*/ 83 w 701"/>
                    <a:gd name="T9" fmla="*/ 84 h 416"/>
                    <a:gd name="T10" fmla="*/ 47 w 701"/>
                    <a:gd name="T11" fmla="*/ 119 h 416"/>
                    <a:gd name="T12" fmla="*/ 24 w 701"/>
                    <a:gd name="T13" fmla="*/ 155 h 416"/>
                    <a:gd name="T14" fmla="*/ 12 w 701"/>
                    <a:gd name="T15" fmla="*/ 190 h 416"/>
                    <a:gd name="T16" fmla="*/ 12 w 701"/>
                    <a:gd name="T17" fmla="*/ 238 h 416"/>
                    <a:gd name="T18" fmla="*/ 24 w 701"/>
                    <a:gd name="T19" fmla="*/ 273 h 416"/>
                    <a:gd name="T20" fmla="*/ 47 w 701"/>
                    <a:gd name="T21" fmla="*/ 309 h 416"/>
                    <a:gd name="T22" fmla="*/ 83 w 701"/>
                    <a:gd name="T23" fmla="*/ 345 h 416"/>
                    <a:gd name="T24" fmla="*/ 131 w 701"/>
                    <a:gd name="T25" fmla="*/ 368 h 416"/>
                    <a:gd name="T26" fmla="*/ 190 w 701"/>
                    <a:gd name="T27" fmla="*/ 392 h 416"/>
                    <a:gd name="T28" fmla="*/ 249 w 701"/>
                    <a:gd name="T29" fmla="*/ 416 h 416"/>
                    <a:gd name="T30" fmla="*/ 321 w 701"/>
                    <a:gd name="T31" fmla="*/ 416 h 416"/>
                    <a:gd name="T32" fmla="*/ 392 w 701"/>
                    <a:gd name="T33" fmla="*/ 416 h 416"/>
                    <a:gd name="T34" fmla="*/ 463 w 701"/>
                    <a:gd name="T35" fmla="*/ 416 h 416"/>
                    <a:gd name="T36" fmla="*/ 522 w 701"/>
                    <a:gd name="T37" fmla="*/ 392 h 416"/>
                    <a:gd name="T38" fmla="*/ 582 w 701"/>
                    <a:gd name="T39" fmla="*/ 368 h 416"/>
                    <a:gd name="T40" fmla="*/ 629 w 701"/>
                    <a:gd name="T41" fmla="*/ 345 h 416"/>
                    <a:gd name="T42" fmla="*/ 665 w 701"/>
                    <a:gd name="T43" fmla="*/ 309 h 416"/>
                    <a:gd name="T44" fmla="*/ 689 w 701"/>
                    <a:gd name="T45" fmla="*/ 273 h 416"/>
                    <a:gd name="T46" fmla="*/ 701 w 701"/>
                    <a:gd name="T47" fmla="*/ 238 h 416"/>
                    <a:gd name="T48" fmla="*/ 701 w 701"/>
                    <a:gd name="T49" fmla="*/ 190 h 416"/>
                    <a:gd name="T50" fmla="*/ 689 w 701"/>
                    <a:gd name="T51" fmla="*/ 155 h 416"/>
                    <a:gd name="T52" fmla="*/ 665 w 701"/>
                    <a:gd name="T53" fmla="*/ 119 h 416"/>
                    <a:gd name="T54" fmla="*/ 629 w 701"/>
                    <a:gd name="T55" fmla="*/ 84 h 416"/>
                    <a:gd name="T56" fmla="*/ 582 w 701"/>
                    <a:gd name="T57" fmla="*/ 48 h 416"/>
                    <a:gd name="T58" fmla="*/ 522 w 701"/>
                    <a:gd name="T59" fmla="*/ 36 h 416"/>
                    <a:gd name="T60" fmla="*/ 463 w 701"/>
                    <a:gd name="T61" fmla="*/ 12 h 416"/>
                    <a:gd name="T62" fmla="*/ 392 w 701"/>
                    <a:gd name="T63" fmla="*/ 0 h 41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01"/>
                    <a:gd name="T97" fmla="*/ 0 h 416"/>
                    <a:gd name="T98" fmla="*/ 701 w 701"/>
                    <a:gd name="T99" fmla="*/ 416 h 41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01" h="416">
                      <a:moveTo>
                        <a:pt x="356" y="0"/>
                      </a:moveTo>
                      <a:lnTo>
                        <a:pt x="321" y="0"/>
                      </a:lnTo>
                      <a:lnTo>
                        <a:pt x="285" y="12"/>
                      </a:lnTo>
                      <a:lnTo>
                        <a:pt x="249" y="12"/>
                      </a:lnTo>
                      <a:lnTo>
                        <a:pt x="214" y="24"/>
                      </a:lnTo>
                      <a:lnTo>
                        <a:pt x="190" y="36"/>
                      </a:lnTo>
                      <a:lnTo>
                        <a:pt x="154" y="48"/>
                      </a:lnTo>
                      <a:lnTo>
                        <a:pt x="131" y="48"/>
                      </a:lnTo>
                      <a:lnTo>
                        <a:pt x="107" y="72"/>
                      </a:lnTo>
                      <a:lnTo>
                        <a:pt x="83" y="84"/>
                      </a:lnTo>
                      <a:lnTo>
                        <a:pt x="59" y="95"/>
                      </a:lnTo>
                      <a:lnTo>
                        <a:pt x="47" y="119"/>
                      </a:lnTo>
                      <a:lnTo>
                        <a:pt x="36" y="131"/>
                      </a:lnTo>
                      <a:lnTo>
                        <a:pt x="24" y="155"/>
                      </a:lnTo>
                      <a:lnTo>
                        <a:pt x="12" y="167"/>
                      </a:lnTo>
                      <a:lnTo>
                        <a:pt x="12" y="190"/>
                      </a:lnTo>
                      <a:lnTo>
                        <a:pt x="0" y="214"/>
                      </a:lnTo>
                      <a:lnTo>
                        <a:pt x="12" y="238"/>
                      </a:lnTo>
                      <a:lnTo>
                        <a:pt x="12" y="250"/>
                      </a:lnTo>
                      <a:lnTo>
                        <a:pt x="24" y="273"/>
                      </a:lnTo>
                      <a:lnTo>
                        <a:pt x="36" y="297"/>
                      </a:lnTo>
                      <a:lnTo>
                        <a:pt x="47" y="309"/>
                      </a:lnTo>
                      <a:lnTo>
                        <a:pt x="59" y="333"/>
                      </a:lnTo>
                      <a:lnTo>
                        <a:pt x="83" y="345"/>
                      </a:lnTo>
                      <a:lnTo>
                        <a:pt x="107" y="356"/>
                      </a:lnTo>
                      <a:lnTo>
                        <a:pt x="131" y="368"/>
                      </a:lnTo>
                      <a:lnTo>
                        <a:pt x="154" y="380"/>
                      </a:lnTo>
                      <a:lnTo>
                        <a:pt x="190" y="392"/>
                      </a:lnTo>
                      <a:lnTo>
                        <a:pt x="214" y="404"/>
                      </a:lnTo>
                      <a:lnTo>
                        <a:pt x="249" y="416"/>
                      </a:lnTo>
                      <a:lnTo>
                        <a:pt x="285" y="416"/>
                      </a:lnTo>
                      <a:lnTo>
                        <a:pt x="321" y="416"/>
                      </a:lnTo>
                      <a:lnTo>
                        <a:pt x="356" y="416"/>
                      </a:lnTo>
                      <a:lnTo>
                        <a:pt x="392" y="416"/>
                      </a:lnTo>
                      <a:lnTo>
                        <a:pt x="427" y="416"/>
                      </a:lnTo>
                      <a:lnTo>
                        <a:pt x="463" y="416"/>
                      </a:lnTo>
                      <a:lnTo>
                        <a:pt x="487" y="404"/>
                      </a:lnTo>
                      <a:lnTo>
                        <a:pt x="522" y="392"/>
                      </a:lnTo>
                      <a:lnTo>
                        <a:pt x="546" y="380"/>
                      </a:lnTo>
                      <a:lnTo>
                        <a:pt x="582" y="368"/>
                      </a:lnTo>
                      <a:lnTo>
                        <a:pt x="606" y="356"/>
                      </a:lnTo>
                      <a:lnTo>
                        <a:pt x="629" y="345"/>
                      </a:lnTo>
                      <a:lnTo>
                        <a:pt x="641" y="333"/>
                      </a:lnTo>
                      <a:lnTo>
                        <a:pt x="665" y="309"/>
                      </a:lnTo>
                      <a:lnTo>
                        <a:pt x="677" y="297"/>
                      </a:lnTo>
                      <a:lnTo>
                        <a:pt x="689" y="273"/>
                      </a:lnTo>
                      <a:lnTo>
                        <a:pt x="701" y="250"/>
                      </a:lnTo>
                      <a:lnTo>
                        <a:pt x="701" y="238"/>
                      </a:lnTo>
                      <a:lnTo>
                        <a:pt x="701" y="214"/>
                      </a:lnTo>
                      <a:lnTo>
                        <a:pt x="701" y="190"/>
                      </a:lnTo>
                      <a:lnTo>
                        <a:pt x="701" y="167"/>
                      </a:lnTo>
                      <a:lnTo>
                        <a:pt x="689" y="155"/>
                      </a:lnTo>
                      <a:lnTo>
                        <a:pt x="677" y="131"/>
                      </a:lnTo>
                      <a:lnTo>
                        <a:pt x="665" y="119"/>
                      </a:lnTo>
                      <a:lnTo>
                        <a:pt x="641" y="95"/>
                      </a:lnTo>
                      <a:lnTo>
                        <a:pt x="629" y="84"/>
                      </a:lnTo>
                      <a:lnTo>
                        <a:pt x="606" y="72"/>
                      </a:lnTo>
                      <a:lnTo>
                        <a:pt x="582" y="48"/>
                      </a:lnTo>
                      <a:lnTo>
                        <a:pt x="546" y="48"/>
                      </a:lnTo>
                      <a:lnTo>
                        <a:pt x="522" y="36"/>
                      </a:lnTo>
                      <a:lnTo>
                        <a:pt x="487" y="24"/>
                      </a:lnTo>
                      <a:lnTo>
                        <a:pt x="463" y="12"/>
                      </a:lnTo>
                      <a:lnTo>
                        <a:pt x="427" y="12"/>
                      </a:lnTo>
                      <a:lnTo>
                        <a:pt x="392" y="0"/>
                      </a:lnTo>
                      <a:lnTo>
                        <a:pt x="356" y="0"/>
                      </a:lnTo>
                      <a:close/>
                    </a:path>
                  </a:pathLst>
                </a:custGeom>
                <a:solidFill>
                  <a:srgbClr val="00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4" name="Freeform 128"/>
                <p:cNvSpPr>
                  <a:spLocks/>
                </p:cNvSpPr>
                <p:nvPr/>
              </p:nvSpPr>
              <p:spPr bwMode="auto">
                <a:xfrm>
                  <a:off x="2673" y="2759"/>
                  <a:ext cx="653" cy="392"/>
                </a:xfrm>
                <a:custGeom>
                  <a:avLst/>
                  <a:gdLst>
                    <a:gd name="T0" fmla="*/ 297 w 653"/>
                    <a:gd name="T1" fmla="*/ 0 h 392"/>
                    <a:gd name="T2" fmla="*/ 237 w 653"/>
                    <a:gd name="T3" fmla="*/ 12 h 392"/>
                    <a:gd name="T4" fmla="*/ 178 w 653"/>
                    <a:gd name="T5" fmla="*/ 24 h 392"/>
                    <a:gd name="T6" fmla="*/ 118 w 653"/>
                    <a:gd name="T7" fmla="*/ 48 h 392"/>
                    <a:gd name="T8" fmla="*/ 83 w 653"/>
                    <a:gd name="T9" fmla="*/ 72 h 392"/>
                    <a:gd name="T10" fmla="*/ 47 w 653"/>
                    <a:gd name="T11" fmla="*/ 107 h 392"/>
                    <a:gd name="T12" fmla="*/ 23 w 653"/>
                    <a:gd name="T13" fmla="*/ 143 h 392"/>
                    <a:gd name="T14" fmla="*/ 12 w 653"/>
                    <a:gd name="T15" fmla="*/ 178 h 392"/>
                    <a:gd name="T16" fmla="*/ 12 w 653"/>
                    <a:gd name="T17" fmla="*/ 226 h 392"/>
                    <a:gd name="T18" fmla="*/ 23 w 653"/>
                    <a:gd name="T19" fmla="*/ 261 h 392"/>
                    <a:gd name="T20" fmla="*/ 47 w 653"/>
                    <a:gd name="T21" fmla="*/ 297 h 392"/>
                    <a:gd name="T22" fmla="*/ 83 w 653"/>
                    <a:gd name="T23" fmla="*/ 321 h 392"/>
                    <a:gd name="T24" fmla="*/ 118 w 653"/>
                    <a:gd name="T25" fmla="*/ 356 h 392"/>
                    <a:gd name="T26" fmla="*/ 178 w 653"/>
                    <a:gd name="T27" fmla="*/ 368 h 392"/>
                    <a:gd name="T28" fmla="*/ 237 w 653"/>
                    <a:gd name="T29" fmla="*/ 392 h 392"/>
                    <a:gd name="T30" fmla="*/ 297 w 653"/>
                    <a:gd name="T31" fmla="*/ 392 h 392"/>
                    <a:gd name="T32" fmla="*/ 368 w 653"/>
                    <a:gd name="T33" fmla="*/ 392 h 392"/>
                    <a:gd name="T34" fmla="*/ 427 w 653"/>
                    <a:gd name="T35" fmla="*/ 392 h 392"/>
                    <a:gd name="T36" fmla="*/ 487 w 653"/>
                    <a:gd name="T37" fmla="*/ 368 h 392"/>
                    <a:gd name="T38" fmla="*/ 534 w 653"/>
                    <a:gd name="T39" fmla="*/ 356 h 392"/>
                    <a:gd name="T40" fmla="*/ 582 w 653"/>
                    <a:gd name="T41" fmla="*/ 321 h 392"/>
                    <a:gd name="T42" fmla="*/ 617 w 653"/>
                    <a:gd name="T43" fmla="*/ 297 h 392"/>
                    <a:gd name="T44" fmla="*/ 641 w 653"/>
                    <a:gd name="T45" fmla="*/ 261 h 392"/>
                    <a:gd name="T46" fmla="*/ 653 w 653"/>
                    <a:gd name="T47" fmla="*/ 226 h 392"/>
                    <a:gd name="T48" fmla="*/ 653 w 653"/>
                    <a:gd name="T49" fmla="*/ 178 h 392"/>
                    <a:gd name="T50" fmla="*/ 641 w 653"/>
                    <a:gd name="T51" fmla="*/ 143 h 392"/>
                    <a:gd name="T52" fmla="*/ 617 w 653"/>
                    <a:gd name="T53" fmla="*/ 107 h 392"/>
                    <a:gd name="T54" fmla="*/ 582 w 653"/>
                    <a:gd name="T55" fmla="*/ 72 h 392"/>
                    <a:gd name="T56" fmla="*/ 534 w 653"/>
                    <a:gd name="T57" fmla="*/ 48 h 392"/>
                    <a:gd name="T58" fmla="*/ 487 w 653"/>
                    <a:gd name="T59" fmla="*/ 24 h 392"/>
                    <a:gd name="T60" fmla="*/ 427 w 653"/>
                    <a:gd name="T61" fmla="*/ 12 h 392"/>
                    <a:gd name="T62" fmla="*/ 368 w 653"/>
                    <a:gd name="T63" fmla="*/ 0 h 39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53"/>
                    <a:gd name="T97" fmla="*/ 0 h 392"/>
                    <a:gd name="T98" fmla="*/ 653 w 653"/>
                    <a:gd name="T99" fmla="*/ 392 h 39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53" h="392">
                      <a:moveTo>
                        <a:pt x="332" y="0"/>
                      </a:moveTo>
                      <a:lnTo>
                        <a:pt x="297" y="0"/>
                      </a:lnTo>
                      <a:lnTo>
                        <a:pt x="261" y="12"/>
                      </a:lnTo>
                      <a:lnTo>
                        <a:pt x="237" y="12"/>
                      </a:lnTo>
                      <a:lnTo>
                        <a:pt x="202" y="24"/>
                      </a:lnTo>
                      <a:lnTo>
                        <a:pt x="178" y="24"/>
                      </a:lnTo>
                      <a:lnTo>
                        <a:pt x="142" y="36"/>
                      </a:lnTo>
                      <a:lnTo>
                        <a:pt x="118" y="48"/>
                      </a:lnTo>
                      <a:lnTo>
                        <a:pt x="107" y="60"/>
                      </a:lnTo>
                      <a:lnTo>
                        <a:pt x="83" y="72"/>
                      </a:lnTo>
                      <a:lnTo>
                        <a:pt x="59" y="95"/>
                      </a:lnTo>
                      <a:lnTo>
                        <a:pt x="47" y="107"/>
                      </a:lnTo>
                      <a:lnTo>
                        <a:pt x="35" y="131"/>
                      </a:lnTo>
                      <a:lnTo>
                        <a:pt x="23" y="143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0" y="202"/>
                      </a:lnTo>
                      <a:lnTo>
                        <a:pt x="12" y="226"/>
                      </a:lnTo>
                      <a:lnTo>
                        <a:pt x="12" y="238"/>
                      </a:lnTo>
                      <a:lnTo>
                        <a:pt x="23" y="261"/>
                      </a:lnTo>
                      <a:lnTo>
                        <a:pt x="35" y="273"/>
                      </a:lnTo>
                      <a:lnTo>
                        <a:pt x="47" y="297"/>
                      </a:lnTo>
                      <a:lnTo>
                        <a:pt x="59" y="309"/>
                      </a:lnTo>
                      <a:lnTo>
                        <a:pt x="83" y="321"/>
                      </a:lnTo>
                      <a:lnTo>
                        <a:pt x="107" y="333"/>
                      </a:lnTo>
                      <a:lnTo>
                        <a:pt x="118" y="356"/>
                      </a:lnTo>
                      <a:lnTo>
                        <a:pt x="142" y="368"/>
                      </a:lnTo>
                      <a:lnTo>
                        <a:pt x="178" y="368"/>
                      </a:lnTo>
                      <a:lnTo>
                        <a:pt x="202" y="380"/>
                      </a:lnTo>
                      <a:lnTo>
                        <a:pt x="237" y="392"/>
                      </a:lnTo>
                      <a:lnTo>
                        <a:pt x="261" y="392"/>
                      </a:lnTo>
                      <a:lnTo>
                        <a:pt x="297" y="392"/>
                      </a:lnTo>
                      <a:lnTo>
                        <a:pt x="332" y="392"/>
                      </a:lnTo>
                      <a:lnTo>
                        <a:pt x="368" y="392"/>
                      </a:lnTo>
                      <a:lnTo>
                        <a:pt x="392" y="392"/>
                      </a:lnTo>
                      <a:lnTo>
                        <a:pt x="427" y="392"/>
                      </a:lnTo>
                      <a:lnTo>
                        <a:pt x="463" y="380"/>
                      </a:lnTo>
                      <a:lnTo>
                        <a:pt x="487" y="368"/>
                      </a:lnTo>
                      <a:lnTo>
                        <a:pt x="510" y="368"/>
                      </a:lnTo>
                      <a:lnTo>
                        <a:pt x="534" y="356"/>
                      </a:lnTo>
                      <a:lnTo>
                        <a:pt x="558" y="333"/>
                      </a:lnTo>
                      <a:lnTo>
                        <a:pt x="582" y="321"/>
                      </a:lnTo>
                      <a:lnTo>
                        <a:pt x="593" y="309"/>
                      </a:lnTo>
                      <a:lnTo>
                        <a:pt x="617" y="297"/>
                      </a:lnTo>
                      <a:lnTo>
                        <a:pt x="629" y="273"/>
                      </a:lnTo>
                      <a:lnTo>
                        <a:pt x="641" y="261"/>
                      </a:lnTo>
                      <a:lnTo>
                        <a:pt x="653" y="238"/>
                      </a:lnTo>
                      <a:lnTo>
                        <a:pt x="653" y="226"/>
                      </a:lnTo>
                      <a:lnTo>
                        <a:pt x="653" y="202"/>
                      </a:lnTo>
                      <a:lnTo>
                        <a:pt x="653" y="178"/>
                      </a:lnTo>
                      <a:lnTo>
                        <a:pt x="653" y="166"/>
                      </a:lnTo>
                      <a:lnTo>
                        <a:pt x="641" y="143"/>
                      </a:lnTo>
                      <a:lnTo>
                        <a:pt x="629" y="131"/>
                      </a:lnTo>
                      <a:lnTo>
                        <a:pt x="617" y="107"/>
                      </a:lnTo>
                      <a:lnTo>
                        <a:pt x="593" y="95"/>
                      </a:lnTo>
                      <a:lnTo>
                        <a:pt x="582" y="72"/>
                      </a:lnTo>
                      <a:lnTo>
                        <a:pt x="558" y="60"/>
                      </a:lnTo>
                      <a:lnTo>
                        <a:pt x="534" y="48"/>
                      </a:lnTo>
                      <a:lnTo>
                        <a:pt x="510" y="36"/>
                      </a:lnTo>
                      <a:lnTo>
                        <a:pt x="487" y="24"/>
                      </a:lnTo>
                      <a:lnTo>
                        <a:pt x="463" y="24"/>
                      </a:lnTo>
                      <a:lnTo>
                        <a:pt x="427" y="12"/>
                      </a:lnTo>
                      <a:lnTo>
                        <a:pt x="392" y="12"/>
                      </a:lnTo>
                      <a:lnTo>
                        <a:pt x="368" y="0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solidFill>
                  <a:srgbClr val="006F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5" name="Freeform 129"/>
                <p:cNvSpPr>
                  <a:spLocks/>
                </p:cNvSpPr>
                <p:nvPr/>
              </p:nvSpPr>
              <p:spPr bwMode="auto">
                <a:xfrm>
                  <a:off x="2696" y="2771"/>
                  <a:ext cx="606" cy="368"/>
                </a:xfrm>
                <a:custGeom>
                  <a:avLst/>
                  <a:gdLst>
                    <a:gd name="T0" fmla="*/ 274 w 606"/>
                    <a:gd name="T1" fmla="*/ 0 h 368"/>
                    <a:gd name="T2" fmla="*/ 214 w 606"/>
                    <a:gd name="T3" fmla="*/ 12 h 368"/>
                    <a:gd name="T4" fmla="*/ 167 w 606"/>
                    <a:gd name="T5" fmla="*/ 24 h 368"/>
                    <a:gd name="T6" fmla="*/ 119 w 606"/>
                    <a:gd name="T7" fmla="*/ 48 h 368"/>
                    <a:gd name="T8" fmla="*/ 72 w 606"/>
                    <a:gd name="T9" fmla="*/ 71 h 368"/>
                    <a:gd name="T10" fmla="*/ 48 w 606"/>
                    <a:gd name="T11" fmla="*/ 107 h 368"/>
                    <a:gd name="T12" fmla="*/ 24 w 606"/>
                    <a:gd name="T13" fmla="*/ 131 h 368"/>
                    <a:gd name="T14" fmla="*/ 12 w 606"/>
                    <a:gd name="T15" fmla="*/ 166 h 368"/>
                    <a:gd name="T16" fmla="*/ 12 w 606"/>
                    <a:gd name="T17" fmla="*/ 202 h 368"/>
                    <a:gd name="T18" fmla="*/ 24 w 606"/>
                    <a:gd name="T19" fmla="*/ 249 h 368"/>
                    <a:gd name="T20" fmla="*/ 48 w 606"/>
                    <a:gd name="T21" fmla="*/ 273 h 368"/>
                    <a:gd name="T22" fmla="*/ 72 w 606"/>
                    <a:gd name="T23" fmla="*/ 309 h 368"/>
                    <a:gd name="T24" fmla="*/ 119 w 606"/>
                    <a:gd name="T25" fmla="*/ 332 h 368"/>
                    <a:gd name="T26" fmla="*/ 167 w 606"/>
                    <a:gd name="T27" fmla="*/ 344 h 368"/>
                    <a:gd name="T28" fmla="*/ 214 w 606"/>
                    <a:gd name="T29" fmla="*/ 368 h 368"/>
                    <a:gd name="T30" fmla="*/ 274 w 606"/>
                    <a:gd name="T31" fmla="*/ 368 h 368"/>
                    <a:gd name="T32" fmla="*/ 345 w 606"/>
                    <a:gd name="T33" fmla="*/ 368 h 368"/>
                    <a:gd name="T34" fmla="*/ 392 w 606"/>
                    <a:gd name="T35" fmla="*/ 368 h 368"/>
                    <a:gd name="T36" fmla="*/ 452 w 606"/>
                    <a:gd name="T37" fmla="*/ 344 h 368"/>
                    <a:gd name="T38" fmla="*/ 499 w 606"/>
                    <a:gd name="T39" fmla="*/ 332 h 368"/>
                    <a:gd name="T40" fmla="*/ 535 w 606"/>
                    <a:gd name="T41" fmla="*/ 309 h 368"/>
                    <a:gd name="T42" fmla="*/ 570 w 606"/>
                    <a:gd name="T43" fmla="*/ 273 h 368"/>
                    <a:gd name="T44" fmla="*/ 594 w 606"/>
                    <a:gd name="T45" fmla="*/ 249 h 368"/>
                    <a:gd name="T46" fmla="*/ 606 w 606"/>
                    <a:gd name="T47" fmla="*/ 202 h 368"/>
                    <a:gd name="T48" fmla="*/ 606 w 606"/>
                    <a:gd name="T49" fmla="*/ 166 h 368"/>
                    <a:gd name="T50" fmla="*/ 594 w 606"/>
                    <a:gd name="T51" fmla="*/ 131 h 368"/>
                    <a:gd name="T52" fmla="*/ 570 w 606"/>
                    <a:gd name="T53" fmla="*/ 107 h 368"/>
                    <a:gd name="T54" fmla="*/ 535 w 606"/>
                    <a:gd name="T55" fmla="*/ 71 h 368"/>
                    <a:gd name="T56" fmla="*/ 499 w 606"/>
                    <a:gd name="T57" fmla="*/ 48 h 368"/>
                    <a:gd name="T58" fmla="*/ 452 w 606"/>
                    <a:gd name="T59" fmla="*/ 24 h 368"/>
                    <a:gd name="T60" fmla="*/ 392 w 606"/>
                    <a:gd name="T61" fmla="*/ 12 h 368"/>
                    <a:gd name="T62" fmla="*/ 345 w 606"/>
                    <a:gd name="T63" fmla="*/ 0 h 3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06"/>
                    <a:gd name="T97" fmla="*/ 0 h 368"/>
                    <a:gd name="T98" fmla="*/ 606 w 606"/>
                    <a:gd name="T99" fmla="*/ 368 h 3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06" h="368">
                      <a:moveTo>
                        <a:pt x="309" y="0"/>
                      </a:moveTo>
                      <a:lnTo>
                        <a:pt x="274" y="0"/>
                      </a:lnTo>
                      <a:lnTo>
                        <a:pt x="250" y="12"/>
                      </a:lnTo>
                      <a:lnTo>
                        <a:pt x="214" y="12"/>
                      </a:lnTo>
                      <a:lnTo>
                        <a:pt x="190" y="24"/>
                      </a:lnTo>
                      <a:lnTo>
                        <a:pt x="167" y="24"/>
                      </a:lnTo>
                      <a:lnTo>
                        <a:pt x="143" y="36"/>
                      </a:lnTo>
                      <a:lnTo>
                        <a:pt x="119" y="48"/>
                      </a:lnTo>
                      <a:lnTo>
                        <a:pt x="95" y="60"/>
                      </a:lnTo>
                      <a:lnTo>
                        <a:pt x="72" y="71"/>
                      </a:lnTo>
                      <a:lnTo>
                        <a:pt x="60" y="83"/>
                      </a:lnTo>
                      <a:lnTo>
                        <a:pt x="48" y="107"/>
                      </a:lnTo>
                      <a:lnTo>
                        <a:pt x="36" y="119"/>
                      </a:lnTo>
                      <a:lnTo>
                        <a:pt x="24" y="131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0" y="190"/>
                      </a:lnTo>
                      <a:lnTo>
                        <a:pt x="12" y="202"/>
                      </a:lnTo>
                      <a:lnTo>
                        <a:pt x="12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60" y="285"/>
                      </a:lnTo>
                      <a:lnTo>
                        <a:pt x="72" y="309"/>
                      </a:lnTo>
                      <a:lnTo>
                        <a:pt x="95" y="321"/>
                      </a:lnTo>
                      <a:lnTo>
                        <a:pt x="119" y="332"/>
                      </a:lnTo>
                      <a:lnTo>
                        <a:pt x="143" y="344"/>
                      </a:lnTo>
                      <a:lnTo>
                        <a:pt x="167" y="344"/>
                      </a:lnTo>
                      <a:lnTo>
                        <a:pt x="190" y="356"/>
                      </a:lnTo>
                      <a:lnTo>
                        <a:pt x="214" y="368"/>
                      </a:lnTo>
                      <a:lnTo>
                        <a:pt x="250" y="368"/>
                      </a:lnTo>
                      <a:lnTo>
                        <a:pt x="274" y="368"/>
                      </a:lnTo>
                      <a:lnTo>
                        <a:pt x="309" y="368"/>
                      </a:lnTo>
                      <a:lnTo>
                        <a:pt x="345" y="368"/>
                      </a:lnTo>
                      <a:lnTo>
                        <a:pt x="369" y="368"/>
                      </a:lnTo>
                      <a:lnTo>
                        <a:pt x="392" y="368"/>
                      </a:lnTo>
                      <a:lnTo>
                        <a:pt x="428" y="356"/>
                      </a:lnTo>
                      <a:lnTo>
                        <a:pt x="452" y="344"/>
                      </a:lnTo>
                      <a:lnTo>
                        <a:pt x="475" y="344"/>
                      </a:lnTo>
                      <a:lnTo>
                        <a:pt x="499" y="332"/>
                      </a:lnTo>
                      <a:lnTo>
                        <a:pt x="523" y="321"/>
                      </a:lnTo>
                      <a:lnTo>
                        <a:pt x="535" y="309"/>
                      </a:lnTo>
                      <a:lnTo>
                        <a:pt x="559" y="285"/>
                      </a:lnTo>
                      <a:lnTo>
                        <a:pt x="570" y="273"/>
                      </a:lnTo>
                      <a:lnTo>
                        <a:pt x="582" y="261"/>
                      </a:lnTo>
                      <a:lnTo>
                        <a:pt x="594" y="249"/>
                      </a:lnTo>
                      <a:lnTo>
                        <a:pt x="606" y="226"/>
                      </a:lnTo>
                      <a:lnTo>
                        <a:pt x="606" y="202"/>
                      </a:lnTo>
                      <a:lnTo>
                        <a:pt x="606" y="190"/>
                      </a:lnTo>
                      <a:lnTo>
                        <a:pt x="606" y="166"/>
                      </a:lnTo>
                      <a:lnTo>
                        <a:pt x="606" y="154"/>
                      </a:lnTo>
                      <a:lnTo>
                        <a:pt x="594" y="131"/>
                      </a:lnTo>
                      <a:lnTo>
                        <a:pt x="582" y="119"/>
                      </a:lnTo>
                      <a:lnTo>
                        <a:pt x="570" y="107"/>
                      </a:lnTo>
                      <a:lnTo>
                        <a:pt x="559" y="83"/>
                      </a:lnTo>
                      <a:lnTo>
                        <a:pt x="535" y="71"/>
                      </a:lnTo>
                      <a:lnTo>
                        <a:pt x="523" y="60"/>
                      </a:lnTo>
                      <a:lnTo>
                        <a:pt x="499" y="48"/>
                      </a:lnTo>
                      <a:lnTo>
                        <a:pt x="475" y="36"/>
                      </a:lnTo>
                      <a:lnTo>
                        <a:pt x="452" y="24"/>
                      </a:lnTo>
                      <a:lnTo>
                        <a:pt x="428" y="24"/>
                      </a:lnTo>
                      <a:lnTo>
                        <a:pt x="392" y="12"/>
                      </a:lnTo>
                      <a:lnTo>
                        <a:pt x="369" y="12"/>
                      </a:lnTo>
                      <a:lnTo>
                        <a:pt x="345" y="0"/>
                      </a:lnTo>
                      <a:lnTo>
                        <a:pt x="309" y="0"/>
                      </a:lnTo>
                      <a:close/>
                    </a:path>
                  </a:pathLst>
                </a:custGeom>
                <a:solidFill>
                  <a:srgbClr val="006D6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6" name="Freeform 130"/>
                <p:cNvSpPr>
                  <a:spLocks/>
                </p:cNvSpPr>
                <p:nvPr/>
              </p:nvSpPr>
              <p:spPr bwMode="auto">
                <a:xfrm>
                  <a:off x="2720" y="2783"/>
                  <a:ext cx="558" cy="344"/>
                </a:xfrm>
                <a:custGeom>
                  <a:avLst/>
                  <a:gdLst>
                    <a:gd name="T0" fmla="*/ 250 w 558"/>
                    <a:gd name="T1" fmla="*/ 0 h 344"/>
                    <a:gd name="T2" fmla="*/ 202 w 558"/>
                    <a:gd name="T3" fmla="*/ 12 h 344"/>
                    <a:gd name="T4" fmla="*/ 155 w 558"/>
                    <a:gd name="T5" fmla="*/ 24 h 344"/>
                    <a:gd name="T6" fmla="*/ 107 w 558"/>
                    <a:gd name="T7" fmla="*/ 48 h 344"/>
                    <a:gd name="T8" fmla="*/ 71 w 558"/>
                    <a:gd name="T9" fmla="*/ 71 h 344"/>
                    <a:gd name="T10" fmla="*/ 36 w 558"/>
                    <a:gd name="T11" fmla="*/ 95 h 344"/>
                    <a:gd name="T12" fmla="*/ 24 w 558"/>
                    <a:gd name="T13" fmla="*/ 131 h 344"/>
                    <a:gd name="T14" fmla="*/ 12 w 558"/>
                    <a:gd name="T15" fmla="*/ 154 h 344"/>
                    <a:gd name="T16" fmla="*/ 12 w 558"/>
                    <a:gd name="T17" fmla="*/ 190 h 344"/>
                    <a:gd name="T18" fmla="*/ 24 w 558"/>
                    <a:gd name="T19" fmla="*/ 226 h 344"/>
                    <a:gd name="T20" fmla="*/ 36 w 558"/>
                    <a:gd name="T21" fmla="*/ 261 h 344"/>
                    <a:gd name="T22" fmla="*/ 71 w 558"/>
                    <a:gd name="T23" fmla="*/ 285 h 344"/>
                    <a:gd name="T24" fmla="*/ 107 w 558"/>
                    <a:gd name="T25" fmla="*/ 309 h 344"/>
                    <a:gd name="T26" fmla="*/ 155 w 558"/>
                    <a:gd name="T27" fmla="*/ 332 h 344"/>
                    <a:gd name="T28" fmla="*/ 202 w 558"/>
                    <a:gd name="T29" fmla="*/ 344 h 344"/>
                    <a:gd name="T30" fmla="*/ 250 w 558"/>
                    <a:gd name="T31" fmla="*/ 344 h 344"/>
                    <a:gd name="T32" fmla="*/ 309 w 558"/>
                    <a:gd name="T33" fmla="*/ 344 h 344"/>
                    <a:gd name="T34" fmla="*/ 368 w 558"/>
                    <a:gd name="T35" fmla="*/ 344 h 344"/>
                    <a:gd name="T36" fmla="*/ 416 w 558"/>
                    <a:gd name="T37" fmla="*/ 332 h 344"/>
                    <a:gd name="T38" fmla="*/ 463 w 558"/>
                    <a:gd name="T39" fmla="*/ 309 h 344"/>
                    <a:gd name="T40" fmla="*/ 499 w 558"/>
                    <a:gd name="T41" fmla="*/ 285 h 344"/>
                    <a:gd name="T42" fmla="*/ 523 w 558"/>
                    <a:gd name="T43" fmla="*/ 261 h 344"/>
                    <a:gd name="T44" fmla="*/ 546 w 558"/>
                    <a:gd name="T45" fmla="*/ 226 h 344"/>
                    <a:gd name="T46" fmla="*/ 558 w 558"/>
                    <a:gd name="T47" fmla="*/ 190 h 344"/>
                    <a:gd name="T48" fmla="*/ 558 w 558"/>
                    <a:gd name="T49" fmla="*/ 154 h 344"/>
                    <a:gd name="T50" fmla="*/ 546 w 558"/>
                    <a:gd name="T51" fmla="*/ 131 h 344"/>
                    <a:gd name="T52" fmla="*/ 523 w 558"/>
                    <a:gd name="T53" fmla="*/ 95 h 344"/>
                    <a:gd name="T54" fmla="*/ 499 w 558"/>
                    <a:gd name="T55" fmla="*/ 71 h 344"/>
                    <a:gd name="T56" fmla="*/ 463 w 558"/>
                    <a:gd name="T57" fmla="*/ 48 h 344"/>
                    <a:gd name="T58" fmla="*/ 416 w 558"/>
                    <a:gd name="T59" fmla="*/ 24 h 344"/>
                    <a:gd name="T60" fmla="*/ 368 w 558"/>
                    <a:gd name="T61" fmla="*/ 12 h 344"/>
                    <a:gd name="T62" fmla="*/ 309 w 558"/>
                    <a:gd name="T63" fmla="*/ 0 h 3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58"/>
                    <a:gd name="T97" fmla="*/ 0 h 344"/>
                    <a:gd name="T98" fmla="*/ 558 w 558"/>
                    <a:gd name="T99" fmla="*/ 344 h 3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58" h="344">
                      <a:moveTo>
                        <a:pt x="285" y="0"/>
                      </a:moveTo>
                      <a:lnTo>
                        <a:pt x="250" y="0"/>
                      </a:lnTo>
                      <a:lnTo>
                        <a:pt x="226" y="12"/>
                      </a:lnTo>
                      <a:lnTo>
                        <a:pt x="202" y="12"/>
                      </a:lnTo>
                      <a:lnTo>
                        <a:pt x="178" y="24"/>
                      </a:lnTo>
                      <a:lnTo>
                        <a:pt x="155" y="24"/>
                      </a:lnTo>
                      <a:lnTo>
                        <a:pt x="131" y="36"/>
                      </a:lnTo>
                      <a:lnTo>
                        <a:pt x="107" y="48"/>
                      </a:lnTo>
                      <a:lnTo>
                        <a:pt x="83" y="59"/>
                      </a:lnTo>
                      <a:lnTo>
                        <a:pt x="71" y="71"/>
                      </a:lnTo>
                      <a:lnTo>
                        <a:pt x="48" y="83"/>
                      </a:lnTo>
                      <a:lnTo>
                        <a:pt x="36" y="95"/>
                      </a:lnTo>
                      <a:lnTo>
                        <a:pt x="24" y="107"/>
                      </a:lnTo>
                      <a:lnTo>
                        <a:pt x="24" y="131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0" y="178"/>
                      </a:lnTo>
                      <a:lnTo>
                        <a:pt x="12" y="190"/>
                      </a:lnTo>
                      <a:lnTo>
                        <a:pt x="12" y="214"/>
                      </a:lnTo>
                      <a:lnTo>
                        <a:pt x="24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71" y="285"/>
                      </a:lnTo>
                      <a:lnTo>
                        <a:pt x="83" y="297"/>
                      </a:lnTo>
                      <a:lnTo>
                        <a:pt x="107" y="309"/>
                      </a:lnTo>
                      <a:lnTo>
                        <a:pt x="131" y="320"/>
                      </a:lnTo>
                      <a:lnTo>
                        <a:pt x="155" y="332"/>
                      </a:lnTo>
                      <a:lnTo>
                        <a:pt x="178" y="332"/>
                      </a:lnTo>
                      <a:lnTo>
                        <a:pt x="202" y="344"/>
                      </a:lnTo>
                      <a:lnTo>
                        <a:pt x="226" y="344"/>
                      </a:lnTo>
                      <a:lnTo>
                        <a:pt x="250" y="344"/>
                      </a:lnTo>
                      <a:lnTo>
                        <a:pt x="285" y="344"/>
                      </a:lnTo>
                      <a:lnTo>
                        <a:pt x="309" y="344"/>
                      </a:lnTo>
                      <a:lnTo>
                        <a:pt x="345" y="344"/>
                      </a:lnTo>
                      <a:lnTo>
                        <a:pt x="368" y="344"/>
                      </a:lnTo>
                      <a:lnTo>
                        <a:pt x="392" y="332"/>
                      </a:lnTo>
                      <a:lnTo>
                        <a:pt x="416" y="332"/>
                      </a:lnTo>
                      <a:lnTo>
                        <a:pt x="440" y="320"/>
                      </a:lnTo>
                      <a:lnTo>
                        <a:pt x="463" y="309"/>
                      </a:lnTo>
                      <a:lnTo>
                        <a:pt x="475" y="297"/>
                      </a:lnTo>
                      <a:lnTo>
                        <a:pt x="499" y="285"/>
                      </a:lnTo>
                      <a:lnTo>
                        <a:pt x="511" y="273"/>
                      </a:lnTo>
                      <a:lnTo>
                        <a:pt x="523" y="261"/>
                      </a:lnTo>
                      <a:lnTo>
                        <a:pt x="535" y="249"/>
                      </a:lnTo>
                      <a:lnTo>
                        <a:pt x="546" y="226"/>
                      </a:lnTo>
                      <a:lnTo>
                        <a:pt x="558" y="214"/>
                      </a:lnTo>
                      <a:lnTo>
                        <a:pt x="558" y="190"/>
                      </a:lnTo>
                      <a:lnTo>
                        <a:pt x="558" y="178"/>
                      </a:lnTo>
                      <a:lnTo>
                        <a:pt x="558" y="154"/>
                      </a:lnTo>
                      <a:lnTo>
                        <a:pt x="558" y="142"/>
                      </a:lnTo>
                      <a:lnTo>
                        <a:pt x="546" y="131"/>
                      </a:lnTo>
                      <a:lnTo>
                        <a:pt x="535" y="107"/>
                      </a:lnTo>
                      <a:lnTo>
                        <a:pt x="523" y="95"/>
                      </a:lnTo>
                      <a:lnTo>
                        <a:pt x="511" y="83"/>
                      </a:lnTo>
                      <a:lnTo>
                        <a:pt x="499" y="71"/>
                      </a:lnTo>
                      <a:lnTo>
                        <a:pt x="475" y="59"/>
                      </a:lnTo>
                      <a:lnTo>
                        <a:pt x="463" y="48"/>
                      </a:lnTo>
                      <a:lnTo>
                        <a:pt x="440" y="36"/>
                      </a:lnTo>
                      <a:lnTo>
                        <a:pt x="416" y="24"/>
                      </a:lnTo>
                      <a:lnTo>
                        <a:pt x="392" y="24"/>
                      </a:lnTo>
                      <a:lnTo>
                        <a:pt x="368" y="12"/>
                      </a:lnTo>
                      <a:lnTo>
                        <a:pt x="345" y="12"/>
                      </a:lnTo>
                      <a:lnTo>
                        <a:pt x="309" y="0"/>
                      </a:lnTo>
                      <a:lnTo>
                        <a:pt x="285" y="0"/>
                      </a:lnTo>
                      <a:close/>
                    </a:path>
                  </a:pathLst>
                </a:custGeom>
                <a:solidFill>
                  <a:srgbClr val="006B6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7" name="Freeform 131"/>
                <p:cNvSpPr>
                  <a:spLocks/>
                </p:cNvSpPr>
                <p:nvPr/>
              </p:nvSpPr>
              <p:spPr bwMode="auto">
                <a:xfrm>
                  <a:off x="2744" y="2807"/>
                  <a:ext cx="511" cy="296"/>
                </a:xfrm>
                <a:custGeom>
                  <a:avLst/>
                  <a:gdLst>
                    <a:gd name="T0" fmla="*/ 237 w 511"/>
                    <a:gd name="T1" fmla="*/ 0 h 296"/>
                    <a:gd name="T2" fmla="*/ 178 w 511"/>
                    <a:gd name="T3" fmla="*/ 12 h 296"/>
                    <a:gd name="T4" fmla="*/ 142 w 511"/>
                    <a:gd name="T5" fmla="*/ 24 h 296"/>
                    <a:gd name="T6" fmla="*/ 95 w 511"/>
                    <a:gd name="T7" fmla="*/ 35 h 296"/>
                    <a:gd name="T8" fmla="*/ 59 w 511"/>
                    <a:gd name="T9" fmla="*/ 59 h 296"/>
                    <a:gd name="T10" fmla="*/ 36 w 511"/>
                    <a:gd name="T11" fmla="*/ 83 h 296"/>
                    <a:gd name="T12" fmla="*/ 24 w 511"/>
                    <a:gd name="T13" fmla="*/ 107 h 296"/>
                    <a:gd name="T14" fmla="*/ 12 w 511"/>
                    <a:gd name="T15" fmla="*/ 142 h 296"/>
                    <a:gd name="T16" fmla="*/ 12 w 511"/>
                    <a:gd name="T17" fmla="*/ 166 h 296"/>
                    <a:gd name="T18" fmla="*/ 24 w 511"/>
                    <a:gd name="T19" fmla="*/ 202 h 296"/>
                    <a:gd name="T20" fmla="*/ 36 w 511"/>
                    <a:gd name="T21" fmla="*/ 225 h 296"/>
                    <a:gd name="T22" fmla="*/ 59 w 511"/>
                    <a:gd name="T23" fmla="*/ 249 h 296"/>
                    <a:gd name="T24" fmla="*/ 95 w 511"/>
                    <a:gd name="T25" fmla="*/ 261 h 296"/>
                    <a:gd name="T26" fmla="*/ 142 w 511"/>
                    <a:gd name="T27" fmla="*/ 285 h 296"/>
                    <a:gd name="T28" fmla="*/ 178 w 511"/>
                    <a:gd name="T29" fmla="*/ 296 h 296"/>
                    <a:gd name="T30" fmla="*/ 237 w 511"/>
                    <a:gd name="T31" fmla="*/ 296 h 296"/>
                    <a:gd name="T32" fmla="*/ 285 w 511"/>
                    <a:gd name="T33" fmla="*/ 296 h 296"/>
                    <a:gd name="T34" fmla="*/ 332 w 511"/>
                    <a:gd name="T35" fmla="*/ 296 h 296"/>
                    <a:gd name="T36" fmla="*/ 380 w 511"/>
                    <a:gd name="T37" fmla="*/ 285 h 296"/>
                    <a:gd name="T38" fmla="*/ 427 w 511"/>
                    <a:gd name="T39" fmla="*/ 261 h 296"/>
                    <a:gd name="T40" fmla="*/ 451 w 511"/>
                    <a:gd name="T41" fmla="*/ 249 h 296"/>
                    <a:gd name="T42" fmla="*/ 487 w 511"/>
                    <a:gd name="T43" fmla="*/ 225 h 296"/>
                    <a:gd name="T44" fmla="*/ 499 w 511"/>
                    <a:gd name="T45" fmla="*/ 202 h 296"/>
                    <a:gd name="T46" fmla="*/ 511 w 511"/>
                    <a:gd name="T47" fmla="*/ 166 h 296"/>
                    <a:gd name="T48" fmla="*/ 511 w 511"/>
                    <a:gd name="T49" fmla="*/ 142 h 296"/>
                    <a:gd name="T50" fmla="*/ 499 w 511"/>
                    <a:gd name="T51" fmla="*/ 107 h 296"/>
                    <a:gd name="T52" fmla="*/ 487 w 511"/>
                    <a:gd name="T53" fmla="*/ 83 h 296"/>
                    <a:gd name="T54" fmla="*/ 451 w 511"/>
                    <a:gd name="T55" fmla="*/ 59 h 296"/>
                    <a:gd name="T56" fmla="*/ 427 w 511"/>
                    <a:gd name="T57" fmla="*/ 35 h 296"/>
                    <a:gd name="T58" fmla="*/ 380 w 511"/>
                    <a:gd name="T59" fmla="*/ 24 h 296"/>
                    <a:gd name="T60" fmla="*/ 332 w 511"/>
                    <a:gd name="T61" fmla="*/ 12 h 296"/>
                    <a:gd name="T62" fmla="*/ 285 w 511"/>
                    <a:gd name="T63" fmla="*/ 0 h 29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11"/>
                    <a:gd name="T97" fmla="*/ 0 h 296"/>
                    <a:gd name="T98" fmla="*/ 511 w 511"/>
                    <a:gd name="T99" fmla="*/ 296 h 29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11" h="296">
                      <a:moveTo>
                        <a:pt x="261" y="0"/>
                      </a:moveTo>
                      <a:lnTo>
                        <a:pt x="237" y="0"/>
                      </a:lnTo>
                      <a:lnTo>
                        <a:pt x="202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42" y="24"/>
                      </a:lnTo>
                      <a:lnTo>
                        <a:pt x="119" y="35"/>
                      </a:lnTo>
                      <a:lnTo>
                        <a:pt x="95" y="35"/>
                      </a:lnTo>
                      <a:lnTo>
                        <a:pt x="83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6" y="83"/>
                      </a:lnTo>
                      <a:lnTo>
                        <a:pt x="24" y="95"/>
                      </a:lnTo>
                      <a:lnTo>
                        <a:pt x="24" y="107"/>
                      </a:lnTo>
                      <a:lnTo>
                        <a:pt x="12" y="118"/>
                      </a:lnTo>
                      <a:lnTo>
                        <a:pt x="12" y="142"/>
                      </a:lnTo>
                      <a:lnTo>
                        <a:pt x="0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4" y="202"/>
                      </a:lnTo>
                      <a:lnTo>
                        <a:pt x="24" y="213"/>
                      </a:lnTo>
                      <a:lnTo>
                        <a:pt x="36" y="225"/>
                      </a:lnTo>
                      <a:lnTo>
                        <a:pt x="47" y="237"/>
                      </a:lnTo>
                      <a:lnTo>
                        <a:pt x="59" y="249"/>
                      </a:lnTo>
                      <a:lnTo>
                        <a:pt x="83" y="261"/>
                      </a:lnTo>
                      <a:lnTo>
                        <a:pt x="95" y="261"/>
                      </a:lnTo>
                      <a:lnTo>
                        <a:pt x="119" y="273"/>
                      </a:lnTo>
                      <a:lnTo>
                        <a:pt x="142" y="285"/>
                      </a:lnTo>
                      <a:lnTo>
                        <a:pt x="166" y="285"/>
                      </a:lnTo>
                      <a:lnTo>
                        <a:pt x="178" y="296"/>
                      </a:lnTo>
                      <a:lnTo>
                        <a:pt x="202" y="296"/>
                      </a:lnTo>
                      <a:lnTo>
                        <a:pt x="237" y="296"/>
                      </a:lnTo>
                      <a:lnTo>
                        <a:pt x="261" y="296"/>
                      </a:lnTo>
                      <a:lnTo>
                        <a:pt x="285" y="296"/>
                      </a:lnTo>
                      <a:lnTo>
                        <a:pt x="309" y="296"/>
                      </a:lnTo>
                      <a:lnTo>
                        <a:pt x="332" y="296"/>
                      </a:lnTo>
                      <a:lnTo>
                        <a:pt x="356" y="285"/>
                      </a:lnTo>
                      <a:lnTo>
                        <a:pt x="380" y="285"/>
                      </a:lnTo>
                      <a:lnTo>
                        <a:pt x="404" y="273"/>
                      </a:lnTo>
                      <a:lnTo>
                        <a:pt x="427" y="261"/>
                      </a:lnTo>
                      <a:lnTo>
                        <a:pt x="439" y="261"/>
                      </a:lnTo>
                      <a:lnTo>
                        <a:pt x="451" y="249"/>
                      </a:lnTo>
                      <a:lnTo>
                        <a:pt x="475" y="237"/>
                      </a:lnTo>
                      <a:lnTo>
                        <a:pt x="487" y="225"/>
                      </a:lnTo>
                      <a:lnTo>
                        <a:pt x="499" y="213"/>
                      </a:lnTo>
                      <a:lnTo>
                        <a:pt x="499" y="202"/>
                      </a:lnTo>
                      <a:lnTo>
                        <a:pt x="511" y="178"/>
                      </a:lnTo>
                      <a:lnTo>
                        <a:pt x="511" y="166"/>
                      </a:lnTo>
                      <a:lnTo>
                        <a:pt x="511" y="154"/>
                      </a:lnTo>
                      <a:lnTo>
                        <a:pt x="511" y="142"/>
                      </a:lnTo>
                      <a:lnTo>
                        <a:pt x="511" y="118"/>
                      </a:lnTo>
                      <a:lnTo>
                        <a:pt x="499" y="107"/>
                      </a:lnTo>
                      <a:lnTo>
                        <a:pt x="499" y="95"/>
                      </a:lnTo>
                      <a:lnTo>
                        <a:pt x="487" y="83"/>
                      </a:lnTo>
                      <a:lnTo>
                        <a:pt x="475" y="71"/>
                      </a:lnTo>
                      <a:lnTo>
                        <a:pt x="451" y="59"/>
                      </a:lnTo>
                      <a:lnTo>
                        <a:pt x="439" y="47"/>
                      </a:lnTo>
                      <a:lnTo>
                        <a:pt x="427" y="35"/>
                      </a:lnTo>
                      <a:lnTo>
                        <a:pt x="404" y="35"/>
                      </a:lnTo>
                      <a:lnTo>
                        <a:pt x="380" y="24"/>
                      </a:lnTo>
                      <a:lnTo>
                        <a:pt x="356" y="12"/>
                      </a:lnTo>
                      <a:lnTo>
                        <a:pt x="332" y="12"/>
                      </a:lnTo>
                      <a:lnTo>
                        <a:pt x="309" y="12"/>
                      </a:lnTo>
                      <a:lnTo>
                        <a:pt x="285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696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8" name="Freeform 132"/>
                <p:cNvSpPr>
                  <a:spLocks/>
                </p:cNvSpPr>
                <p:nvPr/>
              </p:nvSpPr>
              <p:spPr bwMode="auto">
                <a:xfrm>
                  <a:off x="2768" y="2819"/>
                  <a:ext cx="463" cy="273"/>
                </a:xfrm>
                <a:custGeom>
                  <a:avLst/>
                  <a:gdLst>
                    <a:gd name="T0" fmla="*/ 213 w 463"/>
                    <a:gd name="T1" fmla="*/ 0 h 273"/>
                    <a:gd name="T2" fmla="*/ 166 w 463"/>
                    <a:gd name="T3" fmla="*/ 12 h 273"/>
                    <a:gd name="T4" fmla="*/ 130 w 463"/>
                    <a:gd name="T5" fmla="*/ 23 h 273"/>
                    <a:gd name="T6" fmla="*/ 95 w 463"/>
                    <a:gd name="T7" fmla="*/ 35 h 273"/>
                    <a:gd name="T8" fmla="*/ 59 w 463"/>
                    <a:gd name="T9" fmla="*/ 59 h 273"/>
                    <a:gd name="T10" fmla="*/ 35 w 463"/>
                    <a:gd name="T11" fmla="*/ 71 h 273"/>
                    <a:gd name="T12" fmla="*/ 12 w 463"/>
                    <a:gd name="T13" fmla="*/ 95 h 273"/>
                    <a:gd name="T14" fmla="*/ 12 w 463"/>
                    <a:gd name="T15" fmla="*/ 130 h 273"/>
                    <a:gd name="T16" fmla="*/ 12 w 463"/>
                    <a:gd name="T17" fmla="*/ 154 h 273"/>
                    <a:gd name="T18" fmla="*/ 12 w 463"/>
                    <a:gd name="T19" fmla="*/ 178 h 273"/>
                    <a:gd name="T20" fmla="*/ 35 w 463"/>
                    <a:gd name="T21" fmla="*/ 201 h 273"/>
                    <a:gd name="T22" fmla="*/ 59 w 463"/>
                    <a:gd name="T23" fmla="*/ 225 h 273"/>
                    <a:gd name="T24" fmla="*/ 95 w 463"/>
                    <a:gd name="T25" fmla="*/ 249 h 273"/>
                    <a:gd name="T26" fmla="*/ 130 w 463"/>
                    <a:gd name="T27" fmla="*/ 261 h 273"/>
                    <a:gd name="T28" fmla="*/ 166 w 463"/>
                    <a:gd name="T29" fmla="*/ 273 h 273"/>
                    <a:gd name="T30" fmla="*/ 213 w 463"/>
                    <a:gd name="T31" fmla="*/ 273 h 273"/>
                    <a:gd name="T32" fmla="*/ 261 w 463"/>
                    <a:gd name="T33" fmla="*/ 273 h 273"/>
                    <a:gd name="T34" fmla="*/ 308 w 463"/>
                    <a:gd name="T35" fmla="*/ 273 h 273"/>
                    <a:gd name="T36" fmla="*/ 344 w 463"/>
                    <a:gd name="T37" fmla="*/ 261 h 273"/>
                    <a:gd name="T38" fmla="*/ 380 w 463"/>
                    <a:gd name="T39" fmla="*/ 249 h 273"/>
                    <a:gd name="T40" fmla="*/ 415 w 463"/>
                    <a:gd name="T41" fmla="*/ 225 h 273"/>
                    <a:gd name="T42" fmla="*/ 439 w 463"/>
                    <a:gd name="T43" fmla="*/ 201 h 273"/>
                    <a:gd name="T44" fmla="*/ 451 w 463"/>
                    <a:gd name="T45" fmla="*/ 178 h 273"/>
                    <a:gd name="T46" fmla="*/ 463 w 463"/>
                    <a:gd name="T47" fmla="*/ 154 h 273"/>
                    <a:gd name="T48" fmla="*/ 463 w 463"/>
                    <a:gd name="T49" fmla="*/ 130 h 273"/>
                    <a:gd name="T50" fmla="*/ 451 w 463"/>
                    <a:gd name="T51" fmla="*/ 95 h 273"/>
                    <a:gd name="T52" fmla="*/ 439 w 463"/>
                    <a:gd name="T53" fmla="*/ 71 h 273"/>
                    <a:gd name="T54" fmla="*/ 415 w 463"/>
                    <a:gd name="T55" fmla="*/ 59 h 273"/>
                    <a:gd name="T56" fmla="*/ 380 w 463"/>
                    <a:gd name="T57" fmla="*/ 35 h 273"/>
                    <a:gd name="T58" fmla="*/ 344 w 463"/>
                    <a:gd name="T59" fmla="*/ 23 h 273"/>
                    <a:gd name="T60" fmla="*/ 308 w 463"/>
                    <a:gd name="T61" fmla="*/ 12 h 273"/>
                    <a:gd name="T62" fmla="*/ 261 w 463"/>
                    <a:gd name="T63" fmla="*/ 0 h 27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63"/>
                    <a:gd name="T97" fmla="*/ 0 h 273"/>
                    <a:gd name="T98" fmla="*/ 463 w 463"/>
                    <a:gd name="T99" fmla="*/ 273 h 27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63" h="273">
                      <a:moveTo>
                        <a:pt x="237" y="0"/>
                      </a:moveTo>
                      <a:lnTo>
                        <a:pt x="213" y="0"/>
                      </a:lnTo>
                      <a:lnTo>
                        <a:pt x="190" y="12"/>
                      </a:lnTo>
                      <a:lnTo>
                        <a:pt x="166" y="12"/>
                      </a:lnTo>
                      <a:lnTo>
                        <a:pt x="142" y="12"/>
                      </a:lnTo>
                      <a:lnTo>
                        <a:pt x="130" y="23"/>
                      </a:lnTo>
                      <a:lnTo>
                        <a:pt x="107" y="23"/>
                      </a:lnTo>
                      <a:lnTo>
                        <a:pt x="95" y="35"/>
                      </a:lnTo>
                      <a:lnTo>
                        <a:pt x="71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5" y="71"/>
                      </a:lnTo>
                      <a:lnTo>
                        <a:pt x="23" y="95"/>
                      </a:lnTo>
                      <a:lnTo>
                        <a:pt x="12" y="95"/>
                      </a:lnTo>
                      <a:lnTo>
                        <a:pt x="12" y="118"/>
                      </a:lnTo>
                      <a:lnTo>
                        <a:pt x="12" y="130"/>
                      </a:lnTo>
                      <a:lnTo>
                        <a:pt x="0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3" y="190"/>
                      </a:lnTo>
                      <a:lnTo>
                        <a:pt x="35" y="201"/>
                      </a:lnTo>
                      <a:lnTo>
                        <a:pt x="47" y="213"/>
                      </a:lnTo>
                      <a:lnTo>
                        <a:pt x="59" y="225"/>
                      </a:lnTo>
                      <a:lnTo>
                        <a:pt x="71" y="237"/>
                      </a:lnTo>
                      <a:lnTo>
                        <a:pt x="95" y="249"/>
                      </a:lnTo>
                      <a:lnTo>
                        <a:pt x="107" y="261"/>
                      </a:lnTo>
                      <a:lnTo>
                        <a:pt x="130" y="261"/>
                      </a:lnTo>
                      <a:lnTo>
                        <a:pt x="142" y="261"/>
                      </a:lnTo>
                      <a:lnTo>
                        <a:pt x="166" y="273"/>
                      </a:lnTo>
                      <a:lnTo>
                        <a:pt x="190" y="273"/>
                      </a:lnTo>
                      <a:lnTo>
                        <a:pt x="213" y="273"/>
                      </a:lnTo>
                      <a:lnTo>
                        <a:pt x="237" y="273"/>
                      </a:lnTo>
                      <a:lnTo>
                        <a:pt x="261" y="273"/>
                      </a:lnTo>
                      <a:lnTo>
                        <a:pt x="285" y="273"/>
                      </a:lnTo>
                      <a:lnTo>
                        <a:pt x="308" y="273"/>
                      </a:lnTo>
                      <a:lnTo>
                        <a:pt x="320" y="261"/>
                      </a:lnTo>
                      <a:lnTo>
                        <a:pt x="344" y="261"/>
                      </a:lnTo>
                      <a:lnTo>
                        <a:pt x="368" y="261"/>
                      </a:lnTo>
                      <a:lnTo>
                        <a:pt x="380" y="249"/>
                      </a:lnTo>
                      <a:lnTo>
                        <a:pt x="403" y="237"/>
                      </a:lnTo>
                      <a:lnTo>
                        <a:pt x="415" y="225"/>
                      </a:lnTo>
                      <a:lnTo>
                        <a:pt x="427" y="213"/>
                      </a:lnTo>
                      <a:lnTo>
                        <a:pt x="439" y="201"/>
                      </a:lnTo>
                      <a:lnTo>
                        <a:pt x="451" y="190"/>
                      </a:lnTo>
                      <a:lnTo>
                        <a:pt x="451" y="178"/>
                      </a:lnTo>
                      <a:lnTo>
                        <a:pt x="463" y="166"/>
                      </a:lnTo>
                      <a:lnTo>
                        <a:pt x="463" y="154"/>
                      </a:lnTo>
                      <a:lnTo>
                        <a:pt x="463" y="142"/>
                      </a:lnTo>
                      <a:lnTo>
                        <a:pt x="463" y="130"/>
                      </a:lnTo>
                      <a:lnTo>
                        <a:pt x="463" y="118"/>
                      </a:lnTo>
                      <a:lnTo>
                        <a:pt x="451" y="95"/>
                      </a:lnTo>
                      <a:lnTo>
                        <a:pt x="439" y="71"/>
                      </a:lnTo>
                      <a:lnTo>
                        <a:pt x="427" y="71"/>
                      </a:lnTo>
                      <a:lnTo>
                        <a:pt x="415" y="59"/>
                      </a:lnTo>
                      <a:lnTo>
                        <a:pt x="403" y="47"/>
                      </a:lnTo>
                      <a:lnTo>
                        <a:pt x="380" y="35"/>
                      </a:lnTo>
                      <a:lnTo>
                        <a:pt x="368" y="23"/>
                      </a:lnTo>
                      <a:lnTo>
                        <a:pt x="344" y="23"/>
                      </a:lnTo>
                      <a:lnTo>
                        <a:pt x="320" y="12"/>
                      </a:lnTo>
                      <a:lnTo>
                        <a:pt x="308" y="12"/>
                      </a:lnTo>
                      <a:lnTo>
                        <a:pt x="285" y="12"/>
                      </a:lnTo>
                      <a:lnTo>
                        <a:pt x="261" y="0"/>
                      </a:lnTo>
                      <a:lnTo>
                        <a:pt x="237" y="0"/>
                      </a:lnTo>
                      <a:close/>
                    </a:path>
                  </a:pathLst>
                </a:custGeom>
                <a:solidFill>
                  <a:srgbClr val="0068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59" name="Freeform 133"/>
                <p:cNvSpPr>
                  <a:spLocks/>
                </p:cNvSpPr>
                <p:nvPr/>
              </p:nvSpPr>
              <p:spPr bwMode="auto">
                <a:xfrm>
                  <a:off x="2791" y="2831"/>
                  <a:ext cx="416" cy="249"/>
                </a:xfrm>
                <a:custGeom>
                  <a:avLst/>
                  <a:gdLst>
                    <a:gd name="T0" fmla="*/ 190 w 416"/>
                    <a:gd name="T1" fmla="*/ 0 h 249"/>
                    <a:gd name="T2" fmla="*/ 155 w 416"/>
                    <a:gd name="T3" fmla="*/ 11 h 249"/>
                    <a:gd name="T4" fmla="*/ 119 w 416"/>
                    <a:gd name="T5" fmla="*/ 23 h 249"/>
                    <a:gd name="T6" fmla="*/ 84 w 416"/>
                    <a:gd name="T7" fmla="*/ 35 h 249"/>
                    <a:gd name="T8" fmla="*/ 60 w 416"/>
                    <a:gd name="T9" fmla="*/ 47 h 249"/>
                    <a:gd name="T10" fmla="*/ 36 w 416"/>
                    <a:gd name="T11" fmla="*/ 71 h 249"/>
                    <a:gd name="T12" fmla="*/ 12 w 416"/>
                    <a:gd name="T13" fmla="*/ 94 h 249"/>
                    <a:gd name="T14" fmla="*/ 12 w 416"/>
                    <a:gd name="T15" fmla="*/ 118 h 249"/>
                    <a:gd name="T16" fmla="*/ 12 w 416"/>
                    <a:gd name="T17" fmla="*/ 142 h 249"/>
                    <a:gd name="T18" fmla="*/ 12 w 416"/>
                    <a:gd name="T19" fmla="*/ 166 h 249"/>
                    <a:gd name="T20" fmla="*/ 36 w 416"/>
                    <a:gd name="T21" fmla="*/ 189 h 249"/>
                    <a:gd name="T22" fmla="*/ 60 w 416"/>
                    <a:gd name="T23" fmla="*/ 213 h 249"/>
                    <a:gd name="T24" fmla="*/ 84 w 416"/>
                    <a:gd name="T25" fmla="*/ 225 h 249"/>
                    <a:gd name="T26" fmla="*/ 119 w 416"/>
                    <a:gd name="T27" fmla="*/ 237 h 249"/>
                    <a:gd name="T28" fmla="*/ 155 w 416"/>
                    <a:gd name="T29" fmla="*/ 249 h 249"/>
                    <a:gd name="T30" fmla="*/ 190 w 416"/>
                    <a:gd name="T31" fmla="*/ 249 h 249"/>
                    <a:gd name="T32" fmla="*/ 238 w 416"/>
                    <a:gd name="T33" fmla="*/ 249 h 249"/>
                    <a:gd name="T34" fmla="*/ 274 w 416"/>
                    <a:gd name="T35" fmla="*/ 249 h 249"/>
                    <a:gd name="T36" fmla="*/ 309 w 416"/>
                    <a:gd name="T37" fmla="*/ 237 h 249"/>
                    <a:gd name="T38" fmla="*/ 345 w 416"/>
                    <a:gd name="T39" fmla="*/ 225 h 249"/>
                    <a:gd name="T40" fmla="*/ 369 w 416"/>
                    <a:gd name="T41" fmla="*/ 213 h 249"/>
                    <a:gd name="T42" fmla="*/ 392 w 416"/>
                    <a:gd name="T43" fmla="*/ 189 h 249"/>
                    <a:gd name="T44" fmla="*/ 416 w 416"/>
                    <a:gd name="T45" fmla="*/ 166 h 249"/>
                    <a:gd name="T46" fmla="*/ 416 w 416"/>
                    <a:gd name="T47" fmla="*/ 142 h 249"/>
                    <a:gd name="T48" fmla="*/ 416 w 416"/>
                    <a:gd name="T49" fmla="*/ 118 h 249"/>
                    <a:gd name="T50" fmla="*/ 416 w 416"/>
                    <a:gd name="T51" fmla="*/ 94 h 249"/>
                    <a:gd name="T52" fmla="*/ 392 w 416"/>
                    <a:gd name="T53" fmla="*/ 71 h 249"/>
                    <a:gd name="T54" fmla="*/ 369 w 416"/>
                    <a:gd name="T55" fmla="*/ 47 h 249"/>
                    <a:gd name="T56" fmla="*/ 345 w 416"/>
                    <a:gd name="T57" fmla="*/ 35 h 249"/>
                    <a:gd name="T58" fmla="*/ 309 w 416"/>
                    <a:gd name="T59" fmla="*/ 23 h 249"/>
                    <a:gd name="T60" fmla="*/ 274 w 416"/>
                    <a:gd name="T61" fmla="*/ 11 h 249"/>
                    <a:gd name="T62" fmla="*/ 238 w 416"/>
                    <a:gd name="T63" fmla="*/ 0 h 24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16"/>
                    <a:gd name="T97" fmla="*/ 0 h 249"/>
                    <a:gd name="T98" fmla="*/ 416 w 416"/>
                    <a:gd name="T99" fmla="*/ 249 h 24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16" h="249">
                      <a:moveTo>
                        <a:pt x="214" y="0"/>
                      </a:moveTo>
                      <a:lnTo>
                        <a:pt x="190" y="0"/>
                      </a:lnTo>
                      <a:lnTo>
                        <a:pt x="167" y="11"/>
                      </a:lnTo>
                      <a:lnTo>
                        <a:pt x="155" y="11"/>
                      </a:lnTo>
                      <a:lnTo>
                        <a:pt x="131" y="11"/>
                      </a:lnTo>
                      <a:lnTo>
                        <a:pt x="119" y="23"/>
                      </a:lnTo>
                      <a:lnTo>
                        <a:pt x="95" y="23"/>
                      </a:lnTo>
                      <a:lnTo>
                        <a:pt x="84" y="35"/>
                      </a:lnTo>
                      <a:lnTo>
                        <a:pt x="72" y="47"/>
                      </a:lnTo>
                      <a:lnTo>
                        <a:pt x="60" y="47"/>
                      </a:lnTo>
                      <a:lnTo>
                        <a:pt x="36" y="59"/>
                      </a:lnTo>
                      <a:lnTo>
                        <a:pt x="36" y="71"/>
                      </a:lnTo>
                      <a:lnTo>
                        <a:pt x="24" y="83"/>
                      </a:lnTo>
                      <a:lnTo>
                        <a:pt x="12" y="94"/>
                      </a:lnTo>
                      <a:lnTo>
                        <a:pt x="12" y="106"/>
                      </a:lnTo>
                      <a:lnTo>
                        <a:pt x="12" y="118"/>
                      </a:lnTo>
                      <a:lnTo>
                        <a:pt x="0" y="130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24" y="178"/>
                      </a:lnTo>
                      <a:lnTo>
                        <a:pt x="36" y="189"/>
                      </a:lnTo>
                      <a:lnTo>
                        <a:pt x="36" y="201"/>
                      </a:lnTo>
                      <a:lnTo>
                        <a:pt x="60" y="213"/>
                      </a:lnTo>
                      <a:lnTo>
                        <a:pt x="72" y="213"/>
                      </a:lnTo>
                      <a:lnTo>
                        <a:pt x="84" y="225"/>
                      </a:lnTo>
                      <a:lnTo>
                        <a:pt x="95" y="237"/>
                      </a:lnTo>
                      <a:lnTo>
                        <a:pt x="119" y="237"/>
                      </a:lnTo>
                      <a:lnTo>
                        <a:pt x="131" y="249"/>
                      </a:lnTo>
                      <a:lnTo>
                        <a:pt x="155" y="249"/>
                      </a:lnTo>
                      <a:lnTo>
                        <a:pt x="167" y="249"/>
                      </a:lnTo>
                      <a:lnTo>
                        <a:pt x="190" y="249"/>
                      </a:lnTo>
                      <a:lnTo>
                        <a:pt x="214" y="249"/>
                      </a:lnTo>
                      <a:lnTo>
                        <a:pt x="238" y="249"/>
                      </a:lnTo>
                      <a:lnTo>
                        <a:pt x="250" y="249"/>
                      </a:lnTo>
                      <a:lnTo>
                        <a:pt x="274" y="249"/>
                      </a:lnTo>
                      <a:lnTo>
                        <a:pt x="297" y="249"/>
                      </a:lnTo>
                      <a:lnTo>
                        <a:pt x="309" y="237"/>
                      </a:lnTo>
                      <a:lnTo>
                        <a:pt x="333" y="237"/>
                      </a:lnTo>
                      <a:lnTo>
                        <a:pt x="345" y="225"/>
                      </a:lnTo>
                      <a:lnTo>
                        <a:pt x="357" y="213"/>
                      </a:lnTo>
                      <a:lnTo>
                        <a:pt x="369" y="213"/>
                      </a:lnTo>
                      <a:lnTo>
                        <a:pt x="380" y="201"/>
                      </a:lnTo>
                      <a:lnTo>
                        <a:pt x="392" y="189"/>
                      </a:lnTo>
                      <a:lnTo>
                        <a:pt x="404" y="178"/>
                      </a:lnTo>
                      <a:lnTo>
                        <a:pt x="416" y="166"/>
                      </a:lnTo>
                      <a:lnTo>
                        <a:pt x="416" y="154"/>
                      </a:lnTo>
                      <a:lnTo>
                        <a:pt x="416" y="142"/>
                      </a:lnTo>
                      <a:lnTo>
                        <a:pt x="416" y="130"/>
                      </a:lnTo>
                      <a:lnTo>
                        <a:pt x="416" y="118"/>
                      </a:lnTo>
                      <a:lnTo>
                        <a:pt x="416" y="106"/>
                      </a:lnTo>
                      <a:lnTo>
                        <a:pt x="416" y="94"/>
                      </a:lnTo>
                      <a:lnTo>
                        <a:pt x="404" y="83"/>
                      </a:lnTo>
                      <a:lnTo>
                        <a:pt x="392" y="71"/>
                      </a:lnTo>
                      <a:lnTo>
                        <a:pt x="380" y="59"/>
                      </a:lnTo>
                      <a:lnTo>
                        <a:pt x="369" y="47"/>
                      </a:lnTo>
                      <a:lnTo>
                        <a:pt x="357" y="47"/>
                      </a:lnTo>
                      <a:lnTo>
                        <a:pt x="345" y="35"/>
                      </a:lnTo>
                      <a:lnTo>
                        <a:pt x="333" y="23"/>
                      </a:lnTo>
                      <a:lnTo>
                        <a:pt x="309" y="23"/>
                      </a:lnTo>
                      <a:lnTo>
                        <a:pt x="297" y="11"/>
                      </a:lnTo>
                      <a:lnTo>
                        <a:pt x="274" y="11"/>
                      </a:lnTo>
                      <a:lnTo>
                        <a:pt x="250" y="11"/>
                      </a:lnTo>
                      <a:lnTo>
                        <a:pt x="238" y="0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00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0" name="Freeform 134"/>
                <p:cNvSpPr>
                  <a:spLocks/>
                </p:cNvSpPr>
                <p:nvPr/>
              </p:nvSpPr>
              <p:spPr bwMode="auto">
                <a:xfrm>
                  <a:off x="2815" y="2842"/>
                  <a:ext cx="368" cy="226"/>
                </a:xfrm>
                <a:custGeom>
                  <a:avLst/>
                  <a:gdLst>
                    <a:gd name="T0" fmla="*/ 166 w 368"/>
                    <a:gd name="T1" fmla="*/ 0 h 226"/>
                    <a:gd name="T2" fmla="*/ 131 w 368"/>
                    <a:gd name="T3" fmla="*/ 12 h 226"/>
                    <a:gd name="T4" fmla="*/ 107 w 368"/>
                    <a:gd name="T5" fmla="*/ 24 h 226"/>
                    <a:gd name="T6" fmla="*/ 71 w 368"/>
                    <a:gd name="T7" fmla="*/ 36 h 226"/>
                    <a:gd name="T8" fmla="*/ 48 w 368"/>
                    <a:gd name="T9" fmla="*/ 48 h 226"/>
                    <a:gd name="T10" fmla="*/ 24 w 368"/>
                    <a:gd name="T11" fmla="*/ 60 h 226"/>
                    <a:gd name="T12" fmla="*/ 12 w 368"/>
                    <a:gd name="T13" fmla="*/ 83 h 226"/>
                    <a:gd name="T14" fmla="*/ 12 w 368"/>
                    <a:gd name="T15" fmla="*/ 107 h 226"/>
                    <a:gd name="T16" fmla="*/ 12 w 368"/>
                    <a:gd name="T17" fmla="*/ 131 h 226"/>
                    <a:gd name="T18" fmla="*/ 12 w 368"/>
                    <a:gd name="T19" fmla="*/ 155 h 226"/>
                    <a:gd name="T20" fmla="*/ 24 w 368"/>
                    <a:gd name="T21" fmla="*/ 167 h 226"/>
                    <a:gd name="T22" fmla="*/ 48 w 368"/>
                    <a:gd name="T23" fmla="*/ 190 h 226"/>
                    <a:gd name="T24" fmla="*/ 71 w 368"/>
                    <a:gd name="T25" fmla="*/ 202 h 226"/>
                    <a:gd name="T26" fmla="*/ 107 w 368"/>
                    <a:gd name="T27" fmla="*/ 214 h 226"/>
                    <a:gd name="T28" fmla="*/ 131 w 368"/>
                    <a:gd name="T29" fmla="*/ 226 h 226"/>
                    <a:gd name="T30" fmla="*/ 166 w 368"/>
                    <a:gd name="T31" fmla="*/ 226 h 226"/>
                    <a:gd name="T32" fmla="*/ 214 w 368"/>
                    <a:gd name="T33" fmla="*/ 226 h 226"/>
                    <a:gd name="T34" fmla="*/ 238 w 368"/>
                    <a:gd name="T35" fmla="*/ 226 h 226"/>
                    <a:gd name="T36" fmla="*/ 273 w 368"/>
                    <a:gd name="T37" fmla="*/ 214 h 226"/>
                    <a:gd name="T38" fmla="*/ 309 w 368"/>
                    <a:gd name="T39" fmla="*/ 202 h 226"/>
                    <a:gd name="T40" fmla="*/ 333 w 368"/>
                    <a:gd name="T41" fmla="*/ 190 h 226"/>
                    <a:gd name="T42" fmla="*/ 345 w 368"/>
                    <a:gd name="T43" fmla="*/ 167 h 226"/>
                    <a:gd name="T44" fmla="*/ 368 w 368"/>
                    <a:gd name="T45" fmla="*/ 155 h 226"/>
                    <a:gd name="T46" fmla="*/ 368 w 368"/>
                    <a:gd name="T47" fmla="*/ 131 h 226"/>
                    <a:gd name="T48" fmla="*/ 368 w 368"/>
                    <a:gd name="T49" fmla="*/ 107 h 226"/>
                    <a:gd name="T50" fmla="*/ 368 w 368"/>
                    <a:gd name="T51" fmla="*/ 83 h 226"/>
                    <a:gd name="T52" fmla="*/ 345 w 368"/>
                    <a:gd name="T53" fmla="*/ 60 h 226"/>
                    <a:gd name="T54" fmla="*/ 333 w 368"/>
                    <a:gd name="T55" fmla="*/ 48 h 226"/>
                    <a:gd name="T56" fmla="*/ 309 w 368"/>
                    <a:gd name="T57" fmla="*/ 36 h 226"/>
                    <a:gd name="T58" fmla="*/ 273 w 368"/>
                    <a:gd name="T59" fmla="*/ 24 h 226"/>
                    <a:gd name="T60" fmla="*/ 238 w 368"/>
                    <a:gd name="T61" fmla="*/ 12 h 226"/>
                    <a:gd name="T62" fmla="*/ 214 w 368"/>
                    <a:gd name="T63" fmla="*/ 0 h 22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8"/>
                    <a:gd name="T97" fmla="*/ 0 h 226"/>
                    <a:gd name="T98" fmla="*/ 368 w 368"/>
                    <a:gd name="T99" fmla="*/ 226 h 22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8" h="226">
                      <a:moveTo>
                        <a:pt x="190" y="0"/>
                      </a:moveTo>
                      <a:lnTo>
                        <a:pt x="166" y="0"/>
                      </a:lnTo>
                      <a:lnTo>
                        <a:pt x="155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24"/>
                      </a:lnTo>
                      <a:lnTo>
                        <a:pt x="83" y="24"/>
                      </a:lnTo>
                      <a:lnTo>
                        <a:pt x="71" y="36"/>
                      </a:lnTo>
                      <a:lnTo>
                        <a:pt x="60" y="36"/>
                      </a:lnTo>
                      <a:lnTo>
                        <a:pt x="48" y="48"/>
                      </a:lnTo>
                      <a:lnTo>
                        <a:pt x="36" y="60"/>
                      </a:lnTo>
                      <a:lnTo>
                        <a:pt x="24" y="60"/>
                      </a:lnTo>
                      <a:lnTo>
                        <a:pt x="24" y="72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12" y="107"/>
                      </a:lnTo>
                      <a:lnTo>
                        <a:pt x="0" y="119"/>
                      </a:lnTo>
                      <a:lnTo>
                        <a:pt x="12" y="131"/>
                      </a:lnTo>
                      <a:lnTo>
                        <a:pt x="12" y="143"/>
                      </a:lnTo>
                      <a:lnTo>
                        <a:pt x="12" y="155"/>
                      </a:lnTo>
                      <a:lnTo>
                        <a:pt x="24" y="167"/>
                      </a:lnTo>
                      <a:lnTo>
                        <a:pt x="36" y="178"/>
                      </a:lnTo>
                      <a:lnTo>
                        <a:pt x="48" y="190"/>
                      </a:lnTo>
                      <a:lnTo>
                        <a:pt x="60" y="202"/>
                      </a:lnTo>
                      <a:lnTo>
                        <a:pt x="71" y="202"/>
                      </a:lnTo>
                      <a:lnTo>
                        <a:pt x="83" y="214"/>
                      </a:lnTo>
                      <a:lnTo>
                        <a:pt x="107" y="214"/>
                      </a:lnTo>
                      <a:lnTo>
                        <a:pt x="119" y="226"/>
                      </a:lnTo>
                      <a:lnTo>
                        <a:pt x="131" y="226"/>
                      </a:lnTo>
                      <a:lnTo>
                        <a:pt x="155" y="226"/>
                      </a:lnTo>
                      <a:lnTo>
                        <a:pt x="166" y="226"/>
                      </a:lnTo>
                      <a:lnTo>
                        <a:pt x="190" y="226"/>
                      </a:lnTo>
                      <a:lnTo>
                        <a:pt x="214" y="226"/>
                      </a:lnTo>
                      <a:lnTo>
                        <a:pt x="226" y="226"/>
                      </a:lnTo>
                      <a:lnTo>
                        <a:pt x="238" y="226"/>
                      </a:lnTo>
                      <a:lnTo>
                        <a:pt x="261" y="226"/>
                      </a:lnTo>
                      <a:lnTo>
                        <a:pt x="273" y="214"/>
                      </a:lnTo>
                      <a:lnTo>
                        <a:pt x="297" y="214"/>
                      </a:lnTo>
                      <a:lnTo>
                        <a:pt x="309" y="202"/>
                      </a:lnTo>
                      <a:lnTo>
                        <a:pt x="321" y="202"/>
                      </a:lnTo>
                      <a:lnTo>
                        <a:pt x="333" y="190"/>
                      </a:lnTo>
                      <a:lnTo>
                        <a:pt x="345" y="178"/>
                      </a:lnTo>
                      <a:lnTo>
                        <a:pt x="345" y="167"/>
                      </a:lnTo>
                      <a:lnTo>
                        <a:pt x="356" y="167"/>
                      </a:lnTo>
                      <a:lnTo>
                        <a:pt x="368" y="155"/>
                      </a:lnTo>
                      <a:lnTo>
                        <a:pt x="368" y="143"/>
                      </a:lnTo>
                      <a:lnTo>
                        <a:pt x="368" y="131"/>
                      </a:lnTo>
                      <a:lnTo>
                        <a:pt x="368" y="119"/>
                      </a:lnTo>
                      <a:lnTo>
                        <a:pt x="368" y="107"/>
                      </a:lnTo>
                      <a:lnTo>
                        <a:pt x="368" y="95"/>
                      </a:lnTo>
                      <a:lnTo>
                        <a:pt x="368" y="83"/>
                      </a:lnTo>
                      <a:lnTo>
                        <a:pt x="356" y="72"/>
                      </a:lnTo>
                      <a:lnTo>
                        <a:pt x="345" y="60"/>
                      </a:lnTo>
                      <a:lnTo>
                        <a:pt x="333" y="48"/>
                      </a:lnTo>
                      <a:lnTo>
                        <a:pt x="321" y="36"/>
                      </a:lnTo>
                      <a:lnTo>
                        <a:pt x="309" y="36"/>
                      </a:lnTo>
                      <a:lnTo>
                        <a:pt x="297" y="24"/>
                      </a:lnTo>
                      <a:lnTo>
                        <a:pt x="273" y="24"/>
                      </a:lnTo>
                      <a:lnTo>
                        <a:pt x="261" y="12"/>
                      </a:lnTo>
                      <a:lnTo>
                        <a:pt x="238" y="12"/>
                      </a:lnTo>
                      <a:lnTo>
                        <a:pt x="226" y="12"/>
                      </a:lnTo>
                      <a:lnTo>
                        <a:pt x="214" y="0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rgbClr val="0065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1" name="Freeform 135"/>
                <p:cNvSpPr>
                  <a:spLocks/>
                </p:cNvSpPr>
                <p:nvPr/>
              </p:nvSpPr>
              <p:spPr bwMode="auto">
                <a:xfrm>
                  <a:off x="2839" y="2854"/>
                  <a:ext cx="321" cy="202"/>
                </a:xfrm>
                <a:custGeom>
                  <a:avLst/>
                  <a:gdLst>
                    <a:gd name="T0" fmla="*/ 154 w 321"/>
                    <a:gd name="T1" fmla="*/ 0 h 202"/>
                    <a:gd name="T2" fmla="*/ 119 w 321"/>
                    <a:gd name="T3" fmla="*/ 12 h 202"/>
                    <a:gd name="T4" fmla="*/ 95 w 321"/>
                    <a:gd name="T5" fmla="*/ 24 h 202"/>
                    <a:gd name="T6" fmla="*/ 59 w 321"/>
                    <a:gd name="T7" fmla="*/ 24 h 202"/>
                    <a:gd name="T8" fmla="*/ 47 w 321"/>
                    <a:gd name="T9" fmla="*/ 48 h 202"/>
                    <a:gd name="T10" fmla="*/ 24 w 321"/>
                    <a:gd name="T11" fmla="*/ 60 h 202"/>
                    <a:gd name="T12" fmla="*/ 12 w 321"/>
                    <a:gd name="T13" fmla="*/ 71 h 202"/>
                    <a:gd name="T14" fmla="*/ 12 w 321"/>
                    <a:gd name="T15" fmla="*/ 95 h 202"/>
                    <a:gd name="T16" fmla="*/ 12 w 321"/>
                    <a:gd name="T17" fmla="*/ 119 h 202"/>
                    <a:gd name="T18" fmla="*/ 12 w 321"/>
                    <a:gd name="T19" fmla="*/ 131 h 202"/>
                    <a:gd name="T20" fmla="*/ 24 w 321"/>
                    <a:gd name="T21" fmla="*/ 155 h 202"/>
                    <a:gd name="T22" fmla="*/ 47 w 321"/>
                    <a:gd name="T23" fmla="*/ 166 h 202"/>
                    <a:gd name="T24" fmla="*/ 59 w 321"/>
                    <a:gd name="T25" fmla="*/ 178 h 202"/>
                    <a:gd name="T26" fmla="*/ 95 w 321"/>
                    <a:gd name="T27" fmla="*/ 190 h 202"/>
                    <a:gd name="T28" fmla="*/ 119 w 321"/>
                    <a:gd name="T29" fmla="*/ 202 h 202"/>
                    <a:gd name="T30" fmla="*/ 154 w 321"/>
                    <a:gd name="T31" fmla="*/ 202 h 202"/>
                    <a:gd name="T32" fmla="*/ 178 w 321"/>
                    <a:gd name="T33" fmla="*/ 202 h 202"/>
                    <a:gd name="T34" fmla="*/ 214 w 321"/>
                    <a:gd name="T35" fmla="*/ 202 h 202"/>
                    <a:gd name="T36" fmla="*/ 237 w 321"/>
                    <a:gd name="T37" fmla="*/ 190 h 202"/>
                    <a:gd name="T38" fmla="*/ 261 w 321"/>
                    <a:gd name="T39" fmla="*/ 178 h 202"/>
                    <a:gd name="T40" fmla="*/ 285 w 321"/>
                    <a:gd name="T41" fmla="*/ 166 h 202"/>
                    <a:gd name="T42" fmla="*/ 309 w 321"/>
                    <a:gd name="T43" fmla="*/ 155 h 202"/>
                    <a:gd name="T44" fmla="*/ 321 w 321"/>
                    <a:gd name="T45" fmla="*/ 131 h 202"/>
                    <a:gd name="T46" fmla="*/ 321 w 321"/>
                    <a:gd name="T47" fmla="*/ 119 h 202"/>
                    <a:gd name="T48" fmla="*/ 321 w 321"/>
                    <a:gd name="T49" fmla="*/ 95 h 202"/>
                    <a:gd name="T50" fmla="*/ 321 w 321"/>
                    <a:gd name="T51" fmla="*/ 71 h 202"/>
                    <a:gd name="T52" fmla="*/ 309 w 321"/>
                    <a:gd name="T53" fmla="*/ 60 h 202"/>
                    <a:gd name="T54" fmla="*/ 285 w 321"/>
                    <a:gd name="T55" fmla="*/ 48 h 202"/>
                    <a:gd name="T56" fmla="*/ 261 w 321"/>
                    <a:gd name="T57" fmla="*/ 24 h 202"/>
                    <a:gd name="T58" fmla="*/ 237 w 321"/>
                    <a:gd name="T59" fmla="*/ 24 h 202"/>
                    <a:gd name="T60" fmla="*/ 214 w 321"/>
                    <a:gd name="T61" fmla="*/ 12 h 202"/>
                    <a:gd name="T62" fmla="*/ 178 w 321"/>
                    <a:gd name="T63" fmla="*/ 0 h 2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21"/>
                    <a:gd name="T97" fmla="*/ 0 h 202"/>
                    <a:gd name="T98" fmla="*/ 321 w 321"/>
                    <a:gd name="T99" fmla="*/ 202 h 2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21" h="202">
                      <a:moveTo>
                        <a:pt x="166" y="0"/>
                      </a:moveTo>
                      <a:lnTo>
                        <a:pt x="154" y="0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95" y="24"/>
                      </a:lnTo>
                      <a:lnTo>
                        <a:pt x="71" y="24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47" y="48"/>
                      </a:lnTo>
                      <a:lnTo>
                        <a:pt x="36" y="48"/>
                      </a:lnTo>
                      <a:lnTo>
                        <a:pt x="24" y="60"/>
                      </a:lnTo>
                      <a:lnTo>
                        <a:pt x="24" y="71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0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4" y="143"/>
                      </a:lnTo>
                      <a:lnTo>
                        <a:pt x="24" y="155"/>
                      </a:lnTo>
                      <a:lnTo>
                        <a:pt x="36" y="166"/>
                      </a:lnTo>
                      <a:lnTo>
                        <a:pt x="47" y="166"/>
                      </a:lnTo>
                      <a:lnTo>
                        <a:pt x="47" y="178"/>
                      </a:lnTo>
                      <a:lnTo>
                        <a:pt x="59" y="178"/>
                      </a:lnTo>
                      <a:lnTo>
                        <a:pt x="71" y="190"/>
                      </a:lnTo>
                      <a:lnTo>
                        <a:pt x="95" y="190"/>
                      </a:lnTo>
                      <a:lnTo>
                        <a:pt x="107" y="202"/>
                      </a:lnTo>
                      <a:lnTo>
                        <a:pt x="119" y="202"/>
                      </a:lnTo>
                      <a:lnTo>
                        <a:pt x="131" y="202"/>
                      </a:lnTo>
                      <a:lnTo>
                        <a:pt x="154" y="202"/>
                      </a:lnTo>
                      <a:lnTo>
                        <a:pt x="166" y="202"/>
                      </a:lnTo>
                      <a:lnTo>
                        <a:pt x="178" y="202"/>
                      </a:lnTo>
                      <a:lnTo>
                        <a:pt x="202" y="202"/>
                      </a:lnTo>
                      <a:lnTo>
                        <a:pt x="214" y="202"/>
                      </a:lnTo>
                      <a:lnTo>
                        <a:pt x="226" y="202"/>
                      </a:lnTo>
                      <a:lnTo>
                        <a:pt x="237" y="190"/>
                      </a:lnTo>
                      <a:lnTo>
                        <a:pt x="249" y="190"/>
                      </a:lnTo>
                      <a:lnTo>
                        <a:pt x="261" y="178"/>
                      </a:lnTo>
                      <a:lnTo>
                        <a:pt x="273" y="178"/>
                      </a:lnTo>
                      <a:lnTo>
                        <a:pt x="285" y="166"/>
                      </a:lnTo>
                      <a:lnTo>
                        <a:pt x="297" y="166"/>
                      </a:lnTo>
                      <a:lnTo>
                        <a:pt x="309" y="155"/>
                      </a:lnTo>
                      <a:lnTo>
                        <a:pt x="309" y="143"/>
                      </a:lnTo>
                      <a:lnTo>
                        <a:pt x="321" y="131"/>
                      </a:lnTo>
                      <a:lnTo>
                        <a:pt x="321" y="119"/>
                      </a:lnTo>
                      <a:lnTo>
                        <a:pt x="321" y="107"/>
                      </a:lnTo>
                      <a:lnTo>
                        <a:pt x="321" y="95"/>
                      </a:lnTo>
                      <a:lnTo>
                        <a:pt x="321" y="83"/>
                      </a:lnTo>
                      <a:lnTo>
                        <a:pt x="321" y="71"/>
                      </a:lnTo>
                      <a:lnTo>
                        <a:pt x="309" y="71"/>
                      </a:lnTo>
                      <a:lnTo>
                        <a:pt x="309" y="60"/>
                      </a:lnTo>
                      <a:lnTo>
                        <a:pt x="297" y="48"/>
                      </a:lnTo>
                      <a:lnTo>
                        <a:pt x="285" y="48"/>
                      </a:lnTo>
                      <a:lnTo>
                        <a:pt x="273" y="36"/>
                      </a:lnTo>
                      <a:lnTo>
                        <a:pt x="261" y="24"/>
                      </a:lnTo>
                      <a:lnTo>
                        <a:pt x="249" y="24"/>
                      </a:lnTo>
                      <a:lnTo>
                        <a:pt x="237" y="24"/>
                      </a:lnTo>
                      <a:lnTo>
                        <a:pt x="226" y="12"/>
                      </a:lnTo>
                      <a:lnTo>
                        <a:pt x="214" y="12"/>
                      </a:lnTo>
                      <a:lnTo>
                        <a:pt x="202" y="12"/>
                      </a:lnTo>
                      <a:lnTo>
                        <a:pt x="178" y="0"/>
                      </a:lnTo>
                      <a:lnTo>
                        <a:pt x="166" y="0"/>
                      </a:lnTo>
                      <a:close/>
                    </a:path>
                  </a:pathLst>
                </a:custGeom>
                <a:solidFill>
                  <a:srgbClr val="00646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2" name="Freeform 136"/>
                <p:cNvSpPr>
                  <a:spLocks/>
                </p:cNvSpPr>
                <p:nvPr/>
              </p:nvSpPr>
              <p:spPr bwMode="auto">
                <a:xfrm>
                  <a:off x="2863" y="2866"/>
                  <a:ext cx="273" cy="178"/>
                </a:xfrm>
                <a:custGeom>
                  <a:avLst/>
                  <a:gdLst>
                    <a:gd name="T0" fmla="*/ 130 w 273"/>
                    <a:gd name="T1" fmla="*/ 0 h 178"/>
                    <a:gd name="T2" fmla="*/ 95 w 273"/>
                    <a:gd name="T3" fmla="*/ 12 h 178"/>
                    <a:gd name="T4" fmla="*/ 71 w 273"/>
                    <a:gd name="T5" fmla="*/ 12 h 178"/>
                    <a:gd name="T6" fmla="*/ 59 w 273"/>
                    <a:gd name="T7" fmla="*/ 24 h 178"/>
                    <a:gd name="T8" fmla="*/ 35 w 273"/>
                    <a:gd name="T9" fmla="*/ 36 h 178"/>
                    <a:gd name="T10" fmla="*/ 23 w 273"/>
                    <a:gd name="T11" fmla="*/ 48 h 178"/>
                    <a:gd name="T12" fmla="*/ 12 w 273"/>
                    <a:gd name="T13" fmla="*/ 71 h 178"/>
                    <a:gd name="T14" fmla="*/ 12 w 273"/>
                    <a:gd name="T15" fmla="*/ 83 h 178"/>
                    <a:gd name="T16" fmla="*/ 12 w 273"/>
                    <a:gd name="T17" fmla="*/ 107 h 178"/>
                    <a:gd name="T18" fmla="*/ 12 w 273"/>
                    <a:gd name="T19" fmla="*/ 119 h 178"/>
                    <a:gd name="T20" fmla="*/ 23 w 273"/>
                    <a:gd name="T21" fmla="*/ 131 h 178"/>
                    <a:gd name="T22" fmla="*/ 35 w 273"/>
                    <a:gd name="T23" fmla="*/ 154 h 178"/>
                    <a:gd name="T24" fmla="*/ 59 w 273"/>
                    <a:gd name="T25" fmla="*/ 166 h 178"/>
                    <a:gd name="T26" fmla="*/ 71 w 273"/>
                    <a:gd name="T27" fmla="*/ 166 h 178"/>
                    <a:gd name="T28" fmla="*/ 95 w 273"/>
                    <a:gd name="T29" fmla="*/ 178 h 178"/>
                    <a:gd name="T30" fmla="*/ 130 w 273"/>
                    <a:gd name="T31" fmla="*/ 178 h 178"/>
                    <a:gd name="T32" fmla="*/ 154 w 273"/>
                    <a:gd name="T33" fmla="*/ 178 h 178"/>
                    <a:gd name="T34" fmla="*/ 178 w 273"/>
                    <a:gd name="T35" fmla="*/ 178 h 178"/>
                    <a:gd name="T36" fmla="*/ 202 w 273"/>
                    <a:gd name="T37" fmla="*/ 166 h 178"/>
                    <a:gd name="T38" fmla="*/ 225 w 273"/>
                    <a:gd name="T39" fmla="*/ 166 h 178"/>
                    <a:gd name="T40" fmla="*/ 249 w 273"/>
                    <a:gd name="T41" fmla="*/ 154 h 178"/>
                    <a:gd name="T42" fmla="*/ 261 w 273"/>
                    <a:gd name="T43" fmla="*/ 131 h 178"/>
                    <a:gd name="T44" fmla="*/ 273 w 273"/>
                    <a:gd name="T45" fmla="*/ 119 h 178"/>
                    <a:gd name="T46" fmla="*/ 273 w 273"/>
                    <a:gd name="T47" fmla="*/ 107 h 178"/>
                    <a:gd name="T48" fmla="*/ 273 w 273"/>
                    <a:gd name="T49" fmla="*/ 83 h 178"/>
                    <a:gd name="T50" fmla="*/ 273 w 273"/>
                    <a:gd name="T51" fmla="*/ 71 h 178"/>
                    <a:gd name="T52" fmla="*/ 261 w 273"/>
                    <a:gd name="T53" fmla="*/ 48 h 178"/>
                    <a:gd name="T54" fmla="*/ 249 w 273"/>
                    <a:gd name="T55" fmla="*/ 36 h 178"/>
                    <a:gd name="T56" fmla="*/ 225 w 273"/>
                    <a:gd name="T57" fmla="*/ 24 h 178"/>
                    <a:gd name="T58" fmla="*/ 202 w 273"/>
                    <a:gd name="T59" fmla="*/ 12 h 178"/>
                    <a:gd name="T60" fmla="*/ 178 w 273"/>
                    <a:gd name="T61" fmla="*/ 12 h 178"/>
                    <a:gd name="T62" fmla="*/ 154 w 273"/>
                    <a:gd name="T63" fmla="*/ 0 h 1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"/>
                    <a:gd name="T97" fmla="*/ 0 h 178"/>
                    <a:gd name="T98" fmla="*/ 273 w 273"/>
                    <a:gd name="T99" fmla="*/ 178 h 1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" h="178">
                      <a:moveTo>
                        <a:pt x="142" y="0"/>
                      </a:moveTo>
                      <a:lnTo>
                        <a:pt x="130" y="0"/>
                      </a:lnTo>
                      <a:lnTo>
                        <a:pt x="118" y="12"/>
                      </a:lnTo>
                      <a:lnTo>
                        <a:pt x="95" y="12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35" y="36"/>
                      </a:lnTo>
                      <a:lnTo>
                        <a:pt x="23" y="48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0" y="95"/>
                      </a:lnTo>
                      <a:lnTo>
                        <a:pt x="12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3" y="131"/>
                      </a:lnTo>
                      <a:lnTo>
                        <a:pt x="23" y="143"/>
                      </a:lnTo>
                      <a:lnTo>
                        <a:pt x="35" y="154"/>
                      </a:lnTo>
                      <a:lnTo>
                        <a:pt x="47" y="154"/>
                      </a:lnTo>
                      <a:lnTo>
                        <a:pt x="59" y="166"/>
                      </a:lnTo>
                      <a:lnTo>
                        <a:pt x="71" y="166"/>
                      </a:lnTo>
                      <a:lnTo>
                        <a:pt x="83" y="178"/>
                      </a:lnTo>
                      <a:lnTo>
                        <a:pt x="95" y="178"/>
                      </a:lnTo>
                      <a:lnTo>
                        <a:pt x="118" y="178"/>
                      </a:lnTo>
                      <a:lnTo>
                        <a:pt x="130" y="178"/>
                      </a:lnTo>
                      <a:lnTo>
                        <a:pt x="142" y="178"/>
                      </a:lnTo>
                      <a:lnTo>
                        <a:pt x="154" y="178"/>
                      </a:lnTo>
                      <a:lnTo>
                        <a:pt x="166" y="178"/>
                      </a:lnTo>
                      <a:lnTo>
                        <a:pt x="178" y="178"/>
                      </a:lnTo>
                      <a:lnTo>
                        <a:pt x="190" y="178"/>
                      </a:lnTo>
                      <a:lnTo>
                        <a:pt x="202" y="166"/>
                      </a:lnTo>
                      <a:lnTo>
                        <a:pt x="213" y="166"/>
                      </a:lnTo>
                      <a:lnTo>
                        <a:pt x="225" y="166"/>
                      </a:lnTo>
                      <a:lnTo>
                        <a:pt x="237" y="154"/>
                      </a:lnTo>
                      <a:lnTo>
                        <a:pt x="249" y="154"/>
                      </a:lnTo>
                      <a:lnTo>
                        <a:pt x="249" y="143"/>
                      </a:lnTo>
                      <a:lnTo>
                        <a:pt x="261" y="131"/>
                      </a:lnTo>
                      <a:lnTo>
                        <a:pt x="273" y="119"/>
                      </a:lnTo>
                      <a:lnTo>
                        <a:pt x="273" y="107"/>
                      </a:lnTo>
                      <a:lnTo>
                        <a:pt x="273" y="95"/>
                      </a:lnTo>
                      <a:lnTo>
                        <a:pt x="273" y="83"/>
                      </a:lnTo>
                      <a:lnTo>
                        <a:pt x="273" y="71"/>
                      </a:lnTo>
                      <a:lnTo>
                        <a:pt x="261" y="59"/>
                      </a:lnTo>
                      <a:lnTo>
                        <a:pt x="261" y="48"/>
                      </a:lnTo>
                      <a:lnTo>
                        <a:pt x="249" y="48"/>
                      </a:lnTo>
                      <a:lnTo>
                        <a:pt x="249" y="36"/>
                      </a:lnTo>
                      <a:lnTo>
                        <a:pt x="237" y="36"/>
                      </a:lnTo>
                      <a:lnTo>
                        <a:pt x="225" y="24"/>
                      </a:lnTo>
                      <a:lnTo>
                        <a:pt x="213" y="24"/>
                      </a:lnTo>
                      <a:lnTo>
                        <a:pt x="202" y="12"/>
                      </a:lnTo>
                      <a:lnTo>
                        <a:pt x="190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54" y="0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solidFill>
                  <a:srgbClr val="00626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3" name="Freeform 137"/>
                <p:cNvSpPr>
                  <a:spLocks/>
                </p:cNvSpPr>
                <p:nvPr/>
              </p:nvSpPr>
              <p:spPr bwMode="auto">
                <a:xfrm>
                  <a:off x="2886" y="2890"/>
                  <a:ext cx="226" cy="130"/>
                </a:xfrm>
                <a:custGeom>
                  <a:avLst/>
                  <a:gdLst>
                    <a:gd name="T0" fmla="*/ 107 w 226"/>
                    <a:gd name="T1" fmla="*/ 0 h 130"/>
                    <a:gd name="T2" fmla="*/ 84 w 226"/>
                    <a:gd name="T3" fmla="*/ 12 h 130"/>
                    <a:gd name="T4" fmla="*/ 60 w 226"/>
                    <a:gd name="T5" fmla="*/ 12 h 130"/>
                    <a:gd name="T6" fmla="*/ 48 w 226"/>
                    <a:gd name="T7" fmla="*/ 24 h 130"/>
                    <a:gd name="T8" fmla="*/ 36 w 226"/>
                    <a:gd name="T9" fmla="*/ 24 h 130"/>
                    <a:gd name="T10" fmla="*/ 24 w 226"/>
                    <a:gd name="T11" fmla="*/ 35 h 130"/>
                    <a:gd name="T12" fmla="*/ 12 w 226"/>
                    <a:gd name="T13" fmla="*/ 47 h 130"/>
                    <a:gd name="T14" fmla="*/ 12 w 226"/>
                    <a:gd name="T15" fmla="*/ 59 h 130"/>
                    <a:gd name="T16" fmla="*/ 12 w 226"/>
                    <a:gd name="T17" fmla="*/ 83 h 130"/>
                    <a:gd name="T18" fmla="*/ 12 w 226"/>
                    <a:gd name="T19" fmla="*/ 95 h 130"/>
                    <a:gd name="T20" fmla="*/ 24 w 226"/>
                    <a:gd name="T21" fmla="*/ 107 h 130"/>
                    <a:gd name="T22" fmla="*/ 36 w 226"/>
                    <a:gd name="T23" fmla="*/ 107 h 130"/>
                    <a:gd name="T24" fmla="*/ 48 w 226"/>
                    <a:gd name="T25" fmla="*/ 119 h 130"/>
                    <a:gd name="T26" fmla="*/ 60 w 226"/>
                    <a:gd name="T27" fmla="*/ 130 h 130"/>
                    <a:gd name="T28" fmla="*/ 84 w 226"/>
                    <a:gd name="T29" fmla="*/ 130 h 130"/>
                    <a:gd name="T30" fmla="*/ 107 w 226"/>
                    <a:gd name="T31" fmla="*/ 130 h 130"/>
                    <a:gd name="T32" fmla="*/ 131 w 226"/>
                    <a:gd name="T33" fmla="*/ 130 h 130"/>
                    <a:gd name="T34" fmla="*/ 155 w 226"/>
                    <a:gd name="T35" fmla="*/ 130 h 130"/>
                    <a:gd name="T36" fmla="*/ 167 w 226"/>
                    <a:gd name="T37" fmla="*/ 130 h 130"/>
                    <a:gd name="T38" fmla="*/ 190 w 226"/>
                    <a:gd name="T39" fmla="*/ 119 h 130"/>
                    <a:gd name="T40" fmla="*/ 202 w 226"/>
                    <a:gd name="T41" fmla="*/ 107 h 130"/>
                    <a:gd name="T42" fmla="*/ 214 w 226"/>
                    <a:gd name="T43" fmla="*/ 107 h 130"/>
                    <a:gd name="T44" fmla="*/ 226 w 226"/>
                    <a:gd name="T45" fmla="*/ 95 h 130"/>
                    <a:gd name="T46" fmla="*/ 226 w 226"/>
                    <a:gd name="T47" fmla="*/ 83 h 130"/>
                    <a:gd name="T48" fmla="*/ 226 w 226"/>
                    <a:gd name="T49" fmla="*/ 59 h 130"/>
                    <a:gd name="T50" fmla="*/ 226 w 226"/>
                    <a:gd name="T51" fmla="*/ 47 h 130"/>
                    <a:gd name="T52" fmla="*/ 214 w 226"/>
                    <a:gd name="T53" fmla="*/ 35 h 130"/>
                    <a:gd name="T54" fmla="*/ 202 w 226"/>
                    <a:gd name="T55" fmla="*/ 24 h 130"/>
                    <a:gd name="T56" fmla="*/ 190 w 226"/>
                    <a:gd name="T57" fmla="*/ 24 h 130"/>
                    <a:gd name="T58" fmla="*/ 167 w 226"/>
                    <a:gd name="T59" fmla="*/ 12 h 130"/>
                    <a:gd name="T60" fmla="*/ 155 w 226"/>
                    <a:gd name="T61" fmla="*/ 12 h 130"/>
                    <a:gd name="T62" fmla="*/ 131 w 226"/>
                    <a:gd name="T63" fmla="*/ 0 h 13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6"/>
                    <a:gd name="T97" fmla="*/ 0 h 130"/>
                    <a:gd name="T98" fmla="*/ 226 w 226"/>
                    <a:gd name="T99" fmla="*/ 130 h 13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6" h="130">
                      <a:moveTo>
                        <a:pt x="119" y="0"/>
                      </a:moveTo>
                      <a:lnTo>
                        <a:pt x="107" y="0"/>
                      </a:lnTo>
                      <a:lnTo>
                        <a:pt x="95" y="12"/>
                      </a:lnTo>
                      <a:lnTo>
                        <a:pt x="84" y="12"/>
                      </a:lnTo>
                      <a:lnTo>
                        <a:pt x="72" y="12"/>
                      </a:lnTo>
                      <a:lnTo>
                        <a:pt x="60" y="12"/>
                      </a:lnTo>
                      <a:lnTo>
                        <a:pt x="48" y="24"/>
                      </a:lnTo>
                      <a:lnTo>
                        <a:pt x="36" y="24"/>
                      </a:lnTo>
                      <a:lnTo>
                        <a:pt x="24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24" y="107"/>
                      </a:lnTo>
                      <a:lnTo>
                        <a:pt x="36" y="107"/>
                      </a:lnTo>
                      <a:lnTo>
                        <a:pt x="36" y="119"/>
                      </a:lnTo>
                      <a:lnTo>
                        <a:pt x="48" y="119"/>
                      </a:lnTo>
                      <a:lnTo>
                        <a:pt x="60" y="130"/>
                      </a:lnTo>
                      <a:lnTo>
                        <a:pt x="72" y="130"/>
                      </a:lnTo>
                      <a:lnTo>
                        <a:pt x="84" y="130"/>
                      </a:lnTo>
                      <a:lnTo>
                        <a:pt x="95" y="130"/>
                      </a:lnTo>
                      <a:lnTo>
                        <a:pt x="107" y="130"/>
                      </a:lnTo>
                      <a:lnTo>
                        <a:pt x="119" y="130"/>
                      </a:lnTo>
                      <a:lnTo>
                        <a:pt x="131" y="130"/>
                      </a:lnTo>
                      <a:lnTo>
                        <a:pt x="143" y="130"/>
                      </a:lnTo>
                      <a:lnTo>
                        <a:pt x="155" y="130"/>
                      </a:lnTo>
                      <a:lnTo>
                        <a:pt x="167" y="130"/>
                      </a:lnTo>
                      <a:lnTo>
                        <a:pt x="179" y="130"/>
                      </a:lnTo>
                      <a:lnTo>
                        <a:pt x="190" y="119"/>
                      </a:lnTo>
                      <a:lnTo>
                        <a:pt x="202" y="119"/>
                      </a:lnTo>
                      <a:lnTo>
                        <a:pt x="202" y="107"/>
                      </a:lnTo>
                      <a:lnTo>
                        <a:pt x="214" y="107"/>
                      </a:lnTo>
                      <a:lnTo>
                        <a:pt x="226" y="95"/>
                      </a:lnTo>
                      <a:lnTo>
                        <a:pt x="226" y="83"/>
                      </a:lnTo>
                      <a:lnTo>
                        <a:pt x="226" y="71"/>
                      </a:lnTo>
                      <a:lnTo>
                        <a:pt x="226" y="59"/>
                      </a:lnTo>
                      <a:lnTo>
                        <a:pt x="226" y="47"/>
                      </a:lnTo>
                      <a:lnTo>
                        <a:pt x="214" y="35"/>
                      </a:lnTo>
                      <a:lnTo>
                        <a:pt x="202" y="24"/>
                      </a:lnTo>
                      <a:lnTo>
                        <a:pt x="190" y="24"/>
                      </a:lnTo>
                      <a:lnTo>
                        <a:pt x="179" y="12"/>
                      </a:lnTo>
                      <a:lnTo>
                        <a:pt x="167" y="12"/>
                      </a:lnTo>
                      <a:lnTo>
                        <a:pt x="155" y="12"/>
                      </a:lnTo>
                      <a:lnTo>
                        <a:pt x="143" y="12"/>
                      </a:lnTo>
                      <a:lnTo>
                        <a:pt x="131" y="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616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4" name="Freeform 138"/>
                <p:cNvSpPr>
                  <a:spLocks/>
                </p:cNvSpPr>
                <p:nvPr/>
              </p:nvSpPr>
              <p:spPr bwMode="auto">
                <a:xfrm>
                  <a:off x="2910" y="2902"/>
                  <a:ext cx="178" cy="107"/>
                </a:xfrm>
                <a:custGeom>
                  <a:avLst/>
                  <a:gdLst>
                    <a:gd name="T0" fmla="*/ 83 w 178"/>
                    <a:gd name="T1" fmla="*/ 0 h 107"/>
                    <a:gd name="T2" fmla="*/ 71 w 178"/>
                    <a:gd name="T3" fmla="*/ 12 h 107"/>
                    <a:gd name="T4" fmla="*/ 48 w 178"/>
                    <a:gd name="T5" fmla="*/ 12 h 107"/>
                    <a:gd name="T6" fmla="*/ 36 w 178"/>
                    <a:gd name="T7" fmla="*/ 23 h 107"/>
                    <a:gd name="T8" fmla="*/ 24 w 178"/>
                    <a:gd name="T9" fmla="*/ 23 h 107"/>
                    <a:gd name="T10" fmla="*/ 12 w 178"/>
                    <a:gd name="T11" fmla="*/ 35 h 107"/>
                    <a:gd name="T12" fmla="*/ 12 w 178"/>
                    <a:gd name="T13" fmla="*/ 47 h 107"/>
                    <a:gd name="T14" fmla="*/ 12 w 178"/>
                    <a:gd name="T15" fmla="*/ 59 h 107"/>
                    <a:gd name="T16" fmla="*/ 12 w 178"/>
                    <a:gd name="T17" fmla="*/ 59 h 107"/>
                    <a:gd name="T18" fmla="*/ 12 w 178"/>
                    <a:gd name="T19" fmla="*/ 71 h 107"/>
                    <a:gd name="T20" fmla="*/ 12 w 178"/>
                    <a:gd name="T21" fmla="*/ 83 h 107"/>
                    <a:gd name="T22" fmla="*/ 24 w 178"/>
                    <a:gd name="T23" fmla="*/ 95 h 107"/>
                    <a:gd name="T24" fmla="*/ 36 w 178"/>
                    <a:gd name="T25" fmla="*/ 95 h 107"/>
                    <a:gd name="T26" fmla="*/ 48 w 178"/>
                    <a:gd name="T27" fmla="*/ 107 h 107"/>
                    <a:gd name="T28" fmla="*/ 71 w 178"/>
                    <a:gd name="T29" fmla="*/ 107 h 107"/>
                    <a:gd name="T30" fmla="*/ 83 w 178"/>
                    <a:gd name="T31" fmla="*/ 107 h 107"/>
                    <a:gd name="T32" fmla="*/ 107 w 178"/>
                    <a:gd name="T33" fmla="*/ 107 h 107"/>
                    <a:gd name="T34" fmla="*/ 119 w 178"/>
                    <a:gd name="T35" fmla="*/ 107 h 107"/>
                    <a:gd name="T36" fmla="*/ 143 w 178"/>
                    <a:gd name="T37" fmla="*/ 107 h 107"/>
                    <a:gd name="T38" fmla="*/ 155 w 178"/>
                    <a:gd name="T39" fmla="*/ 95 h 107"/>
                    <a:gd name="T40" fmla="*/ 166 w 178"/>
                    <a:gd name="T41" fmla="*/ 95 h 107"/>
                    <a:gd name="T42" fmla="*/ 166 w 178"/>
                    <a:gd name="T43" fmla="*/ 83 h 107"/>
                    <a:gd name="T44" fmla="*/ 178 w 178"/>
                    <a:gd name="T45" fmla="*/ 71 h 107"/>
                    <a:gd name="T46" fmla="*/ 178 w 178"/>
                    <a:gd name="T47" fmla="*/ 59 h 107"/>
                    <a:gd name="T48" fmla="*/ 178 w 178"/>
                    <a:gd name="T49" fmla="*/ 59 h 107"/>
                    <a:gd name="T50" fmla="*/ 178 w 178"/>
                    <a:gd name="T51" fmla="*/ 47 h 107"/>
                    <a:gd name="T52" fmla="*/ 166 w 178"/>
                    <a:gd name="T53" fmla="*/ 35 h 107"/>
                    <a:gd name="T54" fmla="*/ 166 w 178"/>
                    <a:gd name="T55" fmla="*/ 23 h 107"/>
                    <a:gd name="T56" fmla="*/ 155 w 178"/>
                    <a:gd name="T57" fmla="*/ 23 h 107"/>
                    <a:gd name="T58" fmla="*/ 143 w 178"/>
                    <a:gd name="T59" fmla="*/ 12 h 107"/>
                    <a:gd name="T60" fmla="*/ 119 w 178"/>
                    <a:gd name="T61" fmla="*/ 12 h 107"/>
                    <a:gd name="T62" fmla="*/ 107 w 178"/>
                    <a:gd name="T63" fmla="*/ 0 h 1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"/>
                    <a:gd name="T97" fmla="*/ 0 h 107"/>
                    <a:gd name="T98" fmla="*/ 178 w 178"/>
                    <a:gd name="T99" fmla="*/ 107 h 1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" h="107">
                      <a:moveTo>
                        <a:pt x="95" y="0"/>
                      </a:moveTo>
                      <a:lnTo>
                        <a:pt x="83" y="0"/>
                      </a:lnTo>
                      <a:lnTo>
                        <a:pt x="71" y="12"/>
                      </a:lnTo>
                      <a:lnTo>
                        <a:pt x="60" y="12"/>
                      </a:lnTo>
                      <a:lnTo>
                        <a:pt x="48" y="12"/>
                      </a:lnTo>
                      <a:lnTo>
                        <a:pt x="36" y="23"/>
                      </a:lnTo>
                      <a:lnTo>
                        <a:pt x="24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59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24" y="83"/>
                      </a:lnTo>
                      <a:lnTo>
                        <a:pt x="24" y="95"/>
                      </a:lnTo>
                      <a:lnTo>
                        <a:pt x="36" y="95"/>
                      </a:lnTo>
                      <a:lnTo>
                        <a:pt x="48" y="107"/>
                      </a:lnTo>
                      <a:lnTo>
                        <a:pt x="60" y="107"/>
                      </a:lnTo>
                      <a:lnTo>
                        <a:pt x="71" y="107"/>
                      </a:lnTo>
                      <a:lnTo>
                        <a:pt x="83" y="107"/>
                      </a:lnTo>
                      <a:lnTo>
                        <a:pt x="95" y="107"/>
                      </a:lnTo>
                      <a:lnTo>
                        <a:pt x="107" y="107"/>
                      </a:lnTo>
                      <a:lnTo>
                        <a:pt x="119" y="107"/>
                      </a:lnTo>
                      <a:lnTo>
                        <a:pt x="131" y="107"/>
                      </a:lnTo>
                      <a:lnTo>
                        <a:pt x="143" y="107"/>
                      </a:lnTo>
                      <a:lnTo>
                        <a:pt x="155" y="95"/>
                      </a:lnTo>
                      <a:lnTo>
                        <a:pt x="166" y="95"/>
                      </a:lnTo>
                      <a:lnTo>
                        <a:pt x="166" y="83"/>
                      </a:lnTo>
                      <a:lnTo>
                        <a:pt x="178" y="83"/>
                      </a:lnTo>
                      <a:lnTo>
                        <a:pt x="178" y="71"/>
                      </a:lnTo>
                      <a:lnTo>
                        <a:pt x="178" y="59"/>
                      </a:lnTo>
                      <a:lnTo>
                        <a:pt x="178" y="47"/>
                      </a:lnTo>
                      <a:lnTo>
                        <a:pt x="178" y="35"/>
                      </a:lnTo>
                      <a:lnTo>
                        <a:pt x="166" y="35"/>
                      </a:lnTo>
                      <a:lnTo>
                        <a:pt x="166" y="23"/>
                      </a:lnTo>
                      <a:lnTo>
                        <a:pt x="155" y="23"/>
                      </a:lnTo>
                      <a:lnTo>
                        <a:pt x="143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107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5" name="Freeform 139"/>
                <p:cNvSpPr>
                  <a:spLocks/>
                </p:cNvSpPr>
                <p:nvPr/>
              </p:nvSpPr>
              <p:spPr bwMode="auto">
                <a:xfrm>
                  <a:off x="2934" y="2914"/>
                  <a:ext cx="131" cy="83"/>
                </a:xfrm>
                <a:custGeom>
                  <a:avLst/>
                  <a:gdLst>
                    <a:gd name="T0" fmla="*/ 59 w 131"/>
                    <a:gd name="T1" fmla="*/ 0 h 83"/>
                    <a:gd name="T2" fmla="*/ 47 w 131"/>
                    <a:gd name="T3" fmla="*/ 11 h 83"/>
                    <a:gd name="T4" fmla="*/ 36 w 131"/>
                    <a:gd name="T5" fmla="*/ 11 h 83"/>
                    <a:gd name="T6" fmla="*/ 24 w 131"/>
                    <a:gd name="T7" fmla="*/ 11 h 83"/>
                    <a:gd name="T8" fmla="*/ 24 w 131"/>
                    <a:gd name="T9" fmla="*/ 23 h 83"/>
                    <a:gd name="T10" fmla="*/ 12 w 131"/>
                    <a:gd name="T11" fmla="*/ 23 h 83"/>
                    <a:gd name="T12" fmla="*/ 12 w 131"/>
                    <a:gd name="T13" fmla="*/ 35 h 83"/>
                    <a:gd name="T14" fmla="*/ 12 w 131"/>
                    <a:gd name="T15" fmla="*/ 47 h 83"/>
                    <a:gd name="T16" fmla="*/ 12 w 131"/>
                    <a:gd name="T17" fmla="*/ 47 h 83"/>
                    <a:gd name="T18" fmla="*/ 12 w 131"/>
                    <a:gd name="T19" fmla="*/ 59 h 83"/>
                    <a:gd name="T20" fmla="*/ 12 w 131"/>
                    <a:gd name="T21" fmla="*/ 71 h 83"/>
                    <a:gd name="T22" fmla="*/ 24 w 131"/>
                    <a:gd name="T23" fmla="*/ 71 h 83"/>
                    <a:gd name="T24" fmla="*/ 24 w 131"/>
                    <a:gd name="T25" fmla="*/ 83 h 83"/>
                    <a:gd name="T26" fmla="*/ 36 w 131"/>
                    <a:gd name="T27" fmla="*/ 83 h 83"/>
                    <a:gd name="T28" fmla="*/ 47 w 131"/>
                    <a:gd name="T29" fmla="*/ 83 h 83"/>
                    <a:gd name="T30" fmla="*/ 59 w 131"/>
                    <a:gd name="T31" fmla="*/ 83 h 83"/>
                    <a:gd name="T32" fmla="*/ 83 w 131"/>
                    <a:gd name="T33" fmla="*/ 83 h 83"/>
                    <a:gd name="T34" fmla="*/ 95 w 131"/>
                    <a:gd name="T35" fmla="*/ 83 h 83"/>
                    <a:gd name="T36" fmla="*/ 107 w 131"/>
                    <a:gd name="T37" fmla="*/ 83 h 83"/>
                    <a:gd name="T38" fmla="*/ 107 w 131"/>
                    <a:gd name="T39" fmla="*/ 83 h 83"/>
                    <a:gd name="T40" fmla="*/ 119 w 131"/>
                    <a:gd name="T41" fmla="*/ 71 h 83"/>
                    <a:gd name="T42" fmla="*/ 131 w 131"/>
                    <a:gd name="T43" fmla="*/ 71 h 83"/>
                    <a:gd name="T44" fmla="*/ 131 w 131"/>
                    <a:gd name="T45" fmla="*/ 59 h 83"/>
                    <a:gd name="T46" fmla="*/ 131 w 131"/>
                    <a:gd name="T47" fmla="*/ 47 h 83"/>
                    <a:gd name="T48" fmla="*/ 131 w 131"/>
                    <a:gd name="T49" fmla="*/ 47 h 83"/>
                    <a:gd name="T50" fmla="*/ 131 w 131"/>
                    <a:gd name="T51" fmla="*/ 35 h 83"/>
                    <a:gd name="T52" fmla="*/ 131 w 131"/>
                    <a:gd name="T53" fmla="*/ 23 h 83"/>
                    <a:gd name="T54" fmla="*/ 119 w 131"/>
                    <a:gd name="T55" fmla="*/ 23 h 83"/>
                    <a:gd name="T56" fmla="*/ 107 w 131"/>
                    <a:gd name="T57" fmla="*/ 11 h 83"/>
                    <a:gd name="T58" fmla="*/ 107 w 131"/>
                    <a:gd name="T59" fmla="*/ 11 h 83"/>
                    <a:gd name="T60" fmla="*/ 95 w 131"/>
                    <a:gd name="T61" fmla="*/ 11 h 83"/>
                    <a:gd name="T62" fmla="*/ 83 w 131"/>
                    <a:gd name="T63" fmla="*/ 0 h 8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"/>
                    <a:gd name="T97" fmla="*/ 0 h 83"/>
                    <a:gd name="T98" fmla="*/ 131 w 131"/>
                    <a:gd name="T99" fmla="*/ 83 h 8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" h="83">
                      <a:moveTo>
                        <a:pt x="71" y="0"/>
                      </a:moveTo>
                      <a:lnTo>
                        <a:pt x="59" y="0"/>
                      </a:lnTo>
                      <a:lnTo>
                        <a:pt x="59" y="11"/>
                      </a:lnTo>
                      <a:lnTo>
                        <a:pt x="47" y="11"/>
                      </a:lnTo>
                      <a:lnTo>
                        <a:pt x="36" y="11"/>
                      </a:lnTo>
                      <a:lnTo>
                        <a:pt x="24" y="11"/>
                      </a:lnTo>
                      <a:lnTo>
                        <a:pt x="24" y="23"/>
                      </a:lnTo>
                      <a:lnTo>
                        <a:pt x="12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0" y="47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24" y="71"/>
                      </a:lnTo>
                      <a:lnTo>
                        <a:pt x="24" y="83"/>
                      </a:lnTo>
                      <a:lnTo>
                        <a:pt x="36" y="83"/>
                      </a:lnTo>
                      <a:lnTo>
                        <a:pt x="47" y="83"/>
                      </a:lnTo>
                      <a:lnTo>
                        <a:pt x="59" y="83"/>
                      </a:lnTo>
                      <a:lnTo>
                        <a:pt x="71" y="83"/>
                      </a:lnTo>
                      <a:lnTo>
                        <a:pt x="83" y="83"/>
                      </a:lnTo>
                      <a:lnTo>
                        <a:pt x="95" y="83"/>
                      </a:lnTo>
                      <a:lnTo>
                        <a:pt x="107" y="83"/>
                      </a:lnTo>
                      <a:lnTo>
                        <a:pt x="119" y="71"/>
                      </a:lnTo>
                      <a:lnTo>
                        <a:pt x="131" y="71"/>
                      </a:lnTo>
                      <a:lnTo>
                        <a:pt x="131" y="59"/>
                      </a:lnTo>
                      <a:lnTo>
                        <a:pt x="131" y="47"/>
                      </a:lnTo>
                      <a:lnTo>
                        <a:pt x="131" y="35"/>
                      </a:lnTo>
                      <a:lnTo>
                        <a:pt x="131" y="23"/>
                      </a:lnTo>
                      <a:lnTo>
                        <a:pt x="119" y="23"/>
                      </a:lnTo>
                      <a:lnTo>
                        <a:pt x="107" y="11"/>
                      </a:lnTo>
                      <a:lnTo>
                        <a:pt x="95" y="11"/>
                      </a:lnTo>
                      <a:lnTo>
                        <a:pt x="83" y="11"/>
                      </a:lnTo>
                      <a:lnTo>
                        <a:pt x="83" y="0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6" name="Freeform 140"/>
                <p:cNvSpPr>
                  <a:spLocks/>
                </p:cNvSpPr>
                <p:nvPr/>
              </p:nvSpPr>
              <p:spPr bwMode="auto">
                <a:xfrm>
                  <a:off x="2958" y="2925"/>
                  <a:ext cx="83" cy="60"/>
                </a:xfrm>
                <a:custGeom>
                  <a:avLst/>
                  <a:gdLst>
                    <a:gd name="T0" fmla="*/ 47 w 83"/>
                    <a:gd name="T1" fmla="*/ 0 h 60"/>
                    <a:gd name="T2" fmla="*/ 35 w 83"/>
                    <a:gd name="T3" fmla="*/ 12 h 60"/>
                    <a:gd name="T4" fmla="*/ 23 w 83"/>
                    <a:gd name="T5" fmla="*/ 12 h 60"/>
                    <a:gd name="T6" fmla="*/ 23 w 83"/>
                    <a:gd name="T7" fmla="*/ 12 h 60"/>
                    <a:gd name="T8" fmla="*/ 12 w 83"/>
                    <a:gd name="T9" fmla="*/ 12 h 60"/>
                    <a:gd name="T10" fmla="*/ 12 w 83"/>
                    <a:gd name="T11" fmla="*/ 24 h 60"/>
                    <a:gd name="T12" fmla="*/ 12 w 83"/>
                    <a:gd name="T13" fmla="*/ 24 h 60"/>
                    <a:gd name="T14" fmla="*/ 12 w 83"/>
                    <a:gd name="T15" fmla="*/ 36 h 60"/>
                    <a:gd name="T16" fmla="*/ 12 w 83"/>
                    <a:gd name="T17" fmla="*/ 36 h 60"/>
                    <a:gd name="T18" fmla="*/ 12 w 83"/>
                    <a:gd name="T19" fmla="*/ 48 h 60"/>
                    <a:gd name="T20" fmla="*/ 12 w 83"/>
                    <a:gd name="T21" fmla="*/ 48 h 60"/>
                    <a:gd name="T22" fmla="*/ 12 w 83"/>
                    <a:gd name="T23" fmla="*/ 60 h 60"/>
                    <a:gd name="T24" fmla="*/ 23 w 83"/>
                    <a:gd name="T25" fmla="*/ 60 h 60"/>
                    <a:gd name="T26" fmla="*/ 23 w 83"/>
                    <a:gd name="T27" fmla="*/ 60 h 60"/>
                    <a:gd name="T28" fmla="*/ 35 w 83"/>
                    <a:gd name="T29" fmla="*/ 60 h 60"/>
                    <a:gd name="T30" fmla="*/ 47 w 83"/>
                    <a:gd name="T31" fmla="*/ 60 h 60"/>
                    <a:gd name="T32" fmla="*/ 47 w 83"/>
                    <a:gd name="T33" fmla="*/ 60 h 60"/>
                    <a:gd name="T34" fmla="*/ 59 w 83"/>
                    <a:gd name="T35" fmla="*/ 60 h 60"/>
                    <a:gd name="T36" fmla="*/ 71 w 83"/>
                    <a:gd name="T37" fmla="*/ 60 h 60"/>
                    <a:gd name="T38" fmla="*/ 71 w 83"/>
                    <a:gd name="T39" fmla="*/ 60 h 60"/>
                    <a:gd name="T40" fmla="*/ 83 w 83"/>
                    <a:gd name="T41" fmla="*/ 60 h 60"/>
                    <a:gd name="T42" fmla="*/ 83 w 83"/>
                    <a:gd name="T43" fmla="*/ 48 h 60"/>
                    <a:gd name="T44" fmla="*/ 83 w 83"/>
                    <a:gd name="T45" fmla="*/ 48 h 60"/>
                    <a:gd name="T46" fmla="*/ 83 w 83"/>
                    <a:gd name="T47" fmla="*/ 36 h 60"/>
                    <a:gd name="T48" fmla="*/ 83 w 83"/>
                    <a:gd name="T49" fmla="*/ 36 h 60"/>
                    <a:gd name="T50" fmla="*/ 83 w 83"/>
                    <a:gd name="T51" fmla="*/ 24 h 60"/>
                    <a:gd name="T52" fmla="*/ 83 w 83"/>
                    <a:gd name="T53" fmla="*/ 24 h 60"/>
                    <a:gd name="T54" fmla="*/ 83 w 83"/>
                    <a:gd name="T55" fmla="*/ 12 h 60"/>
                    <a:gd name="T56" fmla="*/ 71 w 83"/>
                    <a:gd name="T57" fmla="*/ 12 h 60"/>
                    <a:gd name="T58" fmla="*/ 71 w 83"/>
                    <a:gd name="T59" fmla="*/ 12 h 60"/>
                    <a:gd name="T60" fmla="*/ 59 w 83"/>
                    <a:gd name="T61" fmla="*/ 12 h 60"/>
                    <a:gd name="T62" fmla="*/ 47 w 83"/>
                    <a:gd name="T63" fmla="*/ 0 h 6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3"/>
                    <a:gd name="T97" fmla="*/ 0 h 60"/>
                    <a:gd name="T98" fmla="*/ 83 w 83"/>
                    <a:gd name="T99" fmla="*/ 60 h 6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3" h="60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5" y="12"/>
                      </a:lnTo>
                      <a:lnTo>
                        <a:pt x="23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12" y="36"/>
                      </a:lnTo>
                      <a:lnTo>
                        <a:pt x="12" y="48"/>
                      </a:lnTo>
                      <a:lnTo>
                        <a:pt x="12" y="60"/>
                      </a:lnTo>
                      <a:lnTo>
                        <a:pt x="23" y="60"/>
                      </a:lnTo>
                      <a:lnTo>
                        <a:pt x="35" y="60"/>
                      </a:lnTo>
                      <a:lnTo>
                        <a:pt x="47" y="60"/>
                      </a:lnTo>
                      <a:lnTo>
                        <a:pt x="59" y="60"/>
                      </a:lnTo>
                      <a:lnTo>
                        <a:pt x="71" y="60"/>
                      </a:lnTo>
                      <a:lnTo>
                        <a:pt x="83" y="60"/>
                      </a:lnTo>
                      <a:lnTo>
                        <a:pt x="83" y="48"/>
                      </a:lnTo>
                      <a:lnTo>
                        <a:pt x="83" y="36"/>
                      </a:lnTo>
                      <a:lnTo>
                        <a:pt x="83" y="24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12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67" name="Freeform 141"/>
                <p:cNvSpPr>
                  <a:spLocks/>
                </p:cNvSpPr>
                <p:nvPr/>
              </p:nvSpPr>
              <p:spPr bwMode="auto">
                <a:xfrm>
                  <a:off x="2981" y="2937"/>
                  <a:ext cx="36" cy="36"/>
                </a:xfrm>
                <a:custGeom>
                  <a:avLst/>
                  <a:gdLst>
                    <a:gd name="T0" fmla="*/ 24 w 36"/>
                    <a:gd name="T1" fmla="*/ 0 h 36"/>
                    <a:gd name="T2" fmla="*/ 24 w 36"/>
                    <a:gd name="T3" fmla="*/ 12 h 36"/>
                    <a:gd name="T4" fmla="*/ 12 w 36"/>
                    <a:gd name="T5" fmla="*/ 12 h 36"/>
                    <a:gd name="T6" fmla="*/ 12 w 36"/>
                    <a:gd name="T7" fmla="*/ 12 h 36"/>
                    <a:gd name="T8" fmla="*/ 12 w 36"/>
                    <a:gd name="T9" fmla="*/ 12 h 36"/>
                    <a:gd name="T10" fmla="*/ 12 w 36"/>
                    <a:gd name="T11" fmla="*/ 12 h 36"/>
                    <a:gd name="T12" fmla="*/ 12 w 36"/>
                    <a:gd name="T13" fmla="*/ 24 h 36"/>
                    <a:gd name="T14" fmla="*/ 12 w 36"/>
                    <a:gd name="T15" fmla="*/ 24 h 36"/>
                    <a:gd name="T16" fmla="*/ 12 w 36"/>
                    <a:gd name="T17" fmla="*/ 24 h 36"/>
                    <a:gd name="T18" fmla="*/ 12 w 36"/>
                    <a:gd name="T19" fmla="*/ 24 h 36"/>
                    <a:gd name="T20" fmla="*/ 12 w 36"/>
                    <a:gd name="T21" fmla="*/ 36 h 36"/>
                    <a:gd name="T22" fmla="*/ 12 w 36"/>
                    <a:gd name="T23" fmla="*/ 36 h 36"/>
                    <a:gd name="T24" fmla="*/ 12 w 36"/>
                    <a:gd name="T25" fmla="*/ 36 h 36"/>
                    <a:gd name="T26" fmla="*/ 12 w 36"/>
                    <a:gd name="T27" fmla="*/ 36 h 36"/>
                    <a:gd name="T28" fmla="*/ 24 w 36"/>
                    <a:gd name="T29" fmla="*/ 36 h 36"/>
                    <a:gd name="T30" fmla="*/ 24 w 36"/>
                    <a:gd name="T31" fmla="*/ 36 h 36"/>
                    <a:gd name="T32" fmla="*/ 24 w 36"/>
                    <a:gd name="T33" fmla="*/ 36 h 36"/>
                    <a:gd name="T34" fmla="*/ 24 w 36"/>
                    <a:gd name="T35" fmla="*/ 36 h 36"/>
                    <a:gd name="T36" fmla="*/ 36 w 36"/>
                    <a:gd name="T37" fmla="*/ 36 h 36"/>
                    <a:gd name="T38" fmla="*/ 36 w 36"/>
                    <a:gd name="T39" fmla="*/ 36 h 36"/>
                    <a:gd name="T40" fmla="*/ 36 w 36"/>
                    <a:gd name="T41" fmla="*/ 36 h 36"/>
                    <a:gd name="T42" fmla="*/ 36 w 36"/>
                    <a:gd name="T43" fmla="*/ 36 h 36"/>
                    <a:gd name="T44" fmla="*/ 36 w 36"/>
                    <a:gd name="T45" fmla="*/ 24 h 36"/>
                    <a:gd name="T46" fmla="*/ 36 w 36"/>
                    <a:gd name="T47" fmla="*/ 24 h 36"/>
                    <a:gd name="T48" fmla="*/ 36 w 36"/>
                    <a:gd name="T49" fmla="*/ 24 h 36"/>
                    <a:gd name="T50" fmla="*/ 36 w 36"/>
                    <a:gd name="T51" fmla="*/ 24 h 36"/>
                    <a:gd name="T52" fmla="*/ 36 w 36"/>
                    <a:gd name="T53" fmla="*/ 12 h 36"/>
                    <a:gd name="T54" fmla="*/ 36 w 36"/>
                    <a:gd name="T55" fmla="*/ 12 h 36"/>
                    <a:gd name="T56" fmla="*/ 36 w 36"/>
                    <a:gd name="T57" fmla="*/ 12 h 36"/>
                    <a:gd name="T58" fmla="*/ 36 w 36"/>
                    <a:gd name="T59" fmla="*/ 12 h 36"/>
                    <a:gd name="T60" fmla="*/ 24 w 36"/>
                    <a:gd name="T61" fmla="*/ 12 h 36"/>
                    <a:gd name="T62" fmla="*/ 24 w 36"/>
                    <a:gd name="T63" fmla="*/ 0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"/>
                    <a:gd name="T97" fmla="*/ 0 h 36"/>
                    <a:gd name="T98" fmla="*/ 36 w 36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" h="36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24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24" y="36"/>
                      </a:lnTo>
                      <a:lnTo>
                        <a:pt x="36" y="36"/>
                      </a:lnTo>
                      <a:lnTo>
                        <a:pt x="36" y="24"/>
                      </a:lnTo>
                      <a:lnTo>
                        <a:pt x="36" y="12"/>
                      </a:lnTo>
                      <a:lnTo>
                        <a:pt x="24" y="12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5E5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7654" name="Group 142"/>
            <p:cNvGrpSpPr>
              <a:grpSpLocks/>
            </p:cNvGrpSpPr>
            <p:nvPr/>
          </p:nvGrpSpPr>
          <p:grpSpPr bwMode="auto">
            <a:xfrm>
              <a:off x="2247" y="1116"/>
              <a:ext cx="1568" cy="708"/>
              <a:chOff x="2186" y="1050"/>
              <a:chExt cx="1639" cy="1009"/>
            </a:xfrm>
          </p:grpSpPr>
          <p:grpSp>
            <p:nvGrpSpPr>
              <p:cNvPr id="27688" name="Group 143"/>
              <p:cNvGrpSpPr>
                <a:grpSpLocks/>
              </p:cNvGrpSpPr>
              <p:nvPr/>
            </p:nvGrpSpPr>
            <p:grpSpPr bwMode="auto">
              <a:xfrm>
                <a:off x="2186" y="1050"/>
                <a:ext cx="1639" cy="1009"/>
                <a:chOff x="2186" y="1050"/>
                <a:chExt cx="1639" cy="1009"/>
              </a:xfrm>
            </p:grpSpPr>
            <p:grpSp>
              <p:nvGrpSpPr>
                <p:cNvPr id="27692" name="Group 144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7698" name="Freeform 145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99" name="Freeform 146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700" name="Freeform 147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701" name="Freeform 148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693" name="Group 149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7694" name="Freeform 150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95" name="Freeform 151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96" name="Freeform 152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97" name="Freeform 153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7689" name="Rectangle 154"/>
              <p:cNvSpPr>
                <a:spLocks noChangeArrowheads="1"/>
              </p:cNvSpPr>
              <p:nvPr/>
            </p:nvSpPr>
            <p:spPr bwMode="auto">
              <a:xfrm>
                <a:off x="2471" y="132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7963" name="Rectangle 155"/>
              <p:cNvSpPr>
                <a:spLocks noChangeArrowheads="1"/>
              </p:cNvSpPr>
              <p:nvPr/>
            </p:nvSpPr>
            <p:spPr bwMode="auto">
              <a:xfrm>
                <a:off x="2592" y="1324"/>
                <a:ext cx="1069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kumimoji="1" lang="en-US" sz="2000">
                    <a:latin typeface="Arial Black" pitchFamily="34" charset="0"/>
                  </a:rPr>
                  <a:t>Discipulado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  <p:sp>
            <p:nvSpPr>
              <p:cNvPr id="247964" name="Rectangle 156"/>
              <p:cNvSpPr>
                <a:spLocks noChangeArrowheads="1"/>
              </p:cNvSpPr>
              <p:nvPr/>
            </p:nvSpPr>
            <p:spPr bwMode="auto">
              <a:xfrm>
                <a:off x="2529" y="1512"/>
                <a:ext cx="835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kumimoji="1" lang="en-US" sz="2000">
                    <a:latin typeface="Arial Black" pitchFamily="34" charset="0"/>
                  </a:rPr>
                  <a:t>Um a Um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</p:grpSp>
        <p:sp>
          <p:nvSpPr>
            <p:cNvPr id="247965" name="Rectangle 157"/>
            <p:cNvSpPr>
              <a:spLocks noChangeArrowheads="1"/>
            </p:cNvSpPr>
            <p:nvPr/>
          </p:nvSpPr>
          <p:spPr bwMode="auto">
            <a:xfrm>
              <a:off x="1786" y="2886"/>
              <a:ext cx="2306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en-US" sz="3200">
                  <a:solidFill>
                    <a:srgbClr val="FFCC66"/>
                  </a:solidFill>
                  <a:latin typeface="Arial Black" pitchFamily="34" charset="0"/>
                </a:rPr>
                <a:t>Grupo Pequeno</a:t>
              </a:r>
              <a:endParaRPr kumimoji="1" lang="en-US" sz="2400">
                <a:latin typeface="Times New Roman" pitchFamily="18" charset="0"/>
              </a:endParaRPr>
            </a:p>
          </p:txBody>
        </p:sp>
        <p:sp>
          <p:nvSpPr>
            <p:cNvPr id="27656" name="Text Box 158"/>
            <p:cNvSpPr txBox="1">
              <a:spLocks noChangeArrowheads="1"/>
            </p:cNvSpPr>
            <p:nvPr/>
          </p:nvSpPr>
          <p:spPr bwMode="auto">
            <a:xfrm>
              <a:off x="864" y="2016"/>
              <a:ext cx="4058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en-US" sz="8000" b="1" i="1">
                  <a:solidFill>
                    <a:schemeClr val="bg2"/>
                  </a:solidFill>
                  <a:latin typeface="Times New Roman" pitchFamily="18" charset="0"/>
                </a:rPr>
                <a:t>Grupo Vivo</a:t>
              </a:r>
              <a:endParaRPr kumimoji="1" lang="en-US" sz="6600" b="1" i="1">
                <a:latin typeface="Times New Roman" pitchFamily="18" charset="0"/>
              </a:endParaRPr>
            </a:p>
          </p:txBody>
        </p:sp>
        <p:grpSp>
          <p:nvGrpSpPr>
            <p:cNvPr id="27657" name="Group 159"/>
            <p:cNvGrpSpPr>
              <a:grpSpLocks/>
            </p:cNvGrpSpPr>
            <p:nvPr/>
          </p:nvGrpSpPr>
          <p:grpSpPr bwMode="auto">
            <a:xfrm rot="1673362">
              <a:off x="3719" y="1470"/>
              <a:ext cx="1569" cy="708"/>
              <a:chOff x="2185" y="1051"/>
              <a:chExt cx="1639" cy="1009"/>
            </a:xfrm>
          </p:grpSpPr>
          <p:grpSp>
            <p:nvGrpSpPr>
              <p:cNvPr id="27674" name="Group 160"/>
              <p:cNvGrpSpPr>
                <a:grpSpLocks/>
              </p:cNvGrpSpPr>
              <p:nvPr/>
            </p:nvGrpSpPr>
            <p:grpSpPr bwMode="auto">
              <a:xfrm>
                <a:off x="2185" y="1051"/>
                <a:ext cx="1639" cy="1009"/>
                <a:chOff x="2186" y="1050"/>
                <a:chExt cx="1639" cy="1009"/>
              </a:xfrm>
            </p:grpSpPr>
            <p:grpSp>
              <p:nvGrpSpPr>
                <p:cNvPr id="27678" name="Group 161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7684" name="Freeform 162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5" name="Freeform 163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6" name="Freeform 164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7" name="Freeform 165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679" name="Group 166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7680" name="Freeform 167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1" name="Freeform 168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2" name="Freeform 169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3" name="Freeform 170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7675" name="Rectangle 171"/>
              <p:cNvSpPr>
                <a:spLocks noChangeArrowheads="1"/>
              </p:cNvSpPr>
              <p:nvPr/>
            </p:nvSpPr>
            <p:spPr bwMode="auto">
              <a:xfrm>
                <a:off x="2470" y="1324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7980" name="Rectangle 172"/>
              <p:cNvSpPr>
                <a:spLocks noChangeArrowheads="1"/>
              </p:cNvSpPr>
              <p:nvPr/>
            </p:nvSpPr>
            <p:spPr bwMode="auto">
              <a:xfrm>
                <a:off x="2557" y="1297"/>
                <a:ext cx="1244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kumimoji="1" lang="en-US" sz="2000">
                    <a:latin typeface="Arial Black" pitchFamily="34" charset="0"/>
                  </a:rPr>
                  <a:t> Compartilhar</a:t>
                </a:r>
                <a:endParaRPr kumimoji="1" lang="en-US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247981" name="Rectangle 173"/>
              <p:cNvSpPr>
                <a:spLocks noChangeArrowheads="1"/>
              </p:cNvSpPr>
              <p:nvPr/>
            </p:nvSpPr>
            <p:spPr bwMode="auto">
              <a:xfrm>
                <a:off x="2515" y="1474"/>
                <a:ext cx="835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kumimoji="1" lang="en-US" sz="2000">
                    <a:latin typeface="Arial Black" pitchFamily="34" charset="0"/>
                  </a:rPr>
                  <a:t>Um a Um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7658" name="Group 174"/>
            <p:cNvGrpSpPr>
              <a:grpSpLocks/>
            </p:cNvGrpSpPr>
            <p:nvPr/>
          </p:nvGrpSpPr>
          <p:grpSpPr bwMode="auto">
            <a:xfrm rot="-1940520">
              <a:off x="770" y="1381"/>
              <a:ext cx="1569" cy="708"/>
              <a:chOff x="2186" y="1047"/>
              <a:chExt cx="1639" cy="1009"/>
            </a:xfrm>
          </p:grpSpPr>
          <p:grpSp>
            <p:nvGrpSpPr>
              <p:cNvPr id="27660" name="Group 175"/>
              <p:cNvGrpSpPr>
                <a:grpSpLocks/>
              </p:cNvGrpSpPr>
              <p:nvPr/>
            </p:nvGrpSpPr>
            <p:grpSpPr bwMode="auto">
              <a:xfrm>
                <a:off x="2186" y="1047"/>
                <a:ext cx="1639" cy="1009"/>
                <a:chOff x="2186" y="1050"/>
                <a:chExt cx="1639" cy="1009"/>
              </a:xfrm>
            </p:grpSpPr>
            <p:grpSp>
              <p:nvGrpSpPr>
                <p:cNvPr id="27664" name="Group 176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7670" name="Freeform 177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71" name="Freeform 178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72" name="Freeform 179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73" name="Freeform 180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665" name="Group 181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7666" name="Freeform 182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67" name="Freeform 183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68" name="Freeform 184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69" name="Freeform 185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7661" name="Rectangle 186"/>
              <p:cNvSpPr>
                <a:spLocks noChangeArrowheads="1"/>
              </p:cNvSpPr>
              <p:nvPr/>
            </p:nvSpPr>
            <p:spPr bwMode="auto">
              <a:xfrm>
                <a:off x="2471" y="1320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7995" name="Rectangle 187"/>
              <p:cNvSpPr>
                <a:spLocks noChangeArrowheads="1"/>
              </p:cNvSpPr>
              <p:nvPr/>
            </p:nvSpPr>
            <p:spPr bwMode="auto">
              <a:xfrm>
                <a:off x="2589" y="1316"/>
                <a:ext cx="789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kumimoji="1" lang="en-US" sz="2000">
                    <a:latin typeface="Arial Black" pitchFamily="34" charset="0"/>
                  </a:rPr>
                  <a:t>   Básico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  <p:sp>
            <p:nvSpPr>
              <p:cNvPr id="247996" name="Rectangle 188"/>
              <p:cNvSpPr>
                <a:spLocks noChangeArrowheads="1"/>
              </p:cNvSpPr>
              <p:nvPr/>
            </p:nvSpPr>
            <p:spPr bwMode="auto">
              <a:xfrm>
                <a:off x="2513" y="1518"/>
                <a:ext cx="835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kumimoji="1" lang="en-US" sz="2000">
                    <a:latin typeface="Arial Black" pitchFamily="34" charset="0"/>
                  </a:rPr>
                  <a:t>Um a Um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</p:grpSp>
        <p:sp>
          <p:nvSpPr>
            <p:cNvPr id="247997" name="Text Box 189"/>
            <p:cNvSpPr txBox="1">
              <a:spLocks noChangeArrowheads="1"/>
            </p:cNvSpPr>
            <p:nvPr/>
          </p:nvSpPr>
          <p:spPr bwMode="auto">
            <a:xfrm>
              <a:off x="2016" y="1776"/>
              <a:ext cx="1776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000">
                  <a:latin typeface="Arial Black" pitchFamily="34" charset="0"/>
                </a:rPr>
                <a:t>Iniciação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3700" y="241300"/>
            <a:ext cx="8458200" cy="14478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O processo de Vida Dinâmica  Reproduz</a:t>
            </a:r>
          </a:p>
        </p:txBody>
      </p:sp>
      <p:sp>
        <p:nvSpPr>
          <p:cNvPr id="248835" name="Text Box 3"/>
          <p:cNvSpPr txBox="1">
            <a:spLocks noChangeArrowheads="1"/>
          </p:cNvSpPr>
          <p:nvPr/>
        </p:nvSpPr>
        <p:spPr bwMode="auto">
          <a:xfrm rot="10800000">
            <a:off x="374650" y="3130550"/>
            <a:ext cx="488950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000" b="1">
                <a:solidFill>
                  <a:srgbClr val="CCFF33"/>
                </a:solidFill>
                <a:latin typeface="Times New Roman" pitchFamily="18" charset="0"/>
              </a:rPr>
              <a:t>Comunidade</a:t>
            </a:r>
            <a:endParaRPr kumimoji="1" lang="en-US" sz="2000" b="1">
              <a:latin typeface="Times New Roman" pitchFamily="18" charset="0"/>
            </a:endParaRPr>
          </a:p>
        </p:txBody>
      </p:sp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842963" y="2822575"/>
            <a:ext cx="11430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 b="1">
                <a:solidFill>
                  <a:srgbClr val="FFCC66"/>
                </a:solidFill>
                <a:latin typeface="Times New Roman" pitchFamily="18" charset="0"/>
              </a:rPr>
              <a:t>Jovens</a:t>
            </a:r>
            <a:endParaRPr kumimoji="1" lang="en-US" sz="1600">
              <a:solidFill>
                <a:srgbClr val="FFCC66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kumimoji="1" lang="en-US" sz="1600">
              <a:solidFill>
                <a:srgbClr val="FFCC66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sz="1600" b="1">
                <a:solidFill>
                  <a:srgbClr val="FFCC66"/>
                </a:solidFill>
                <a:latin typeface="Times New Roman" pitchFamily="18" charset="0"/>
              </a:rPr>
              <a:t>Adoração</a:t>
            </a:r>
            <a:endParaRPr kumimoji="1" lang="en-US" sz="2000">
              <a:solidFill>
                <a:srgbClr val="FFCC66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kumimoji="1" lang="en-US" sz="2000">
              <a:solidFill>
                <a:srgbClr val="FFCC66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sz="1600" b="1">
                <a:solidFill>
                  <a:srgbClr val="FFCC66"/>
                </a:solidFill>
                <a:latin typeface="Times New Roman" pitchFamily="18" charset="0"/>
              </a:rPr>
              <a:t>Outros</a:t>
            </a:r>
            <a:endParaRPr kumimoji="1" lang="en-US" sz="2000">
              <a:solidFill>
                <a:srgbClr val="FFCC66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en-US" sz="1600" b="1">
                <a:solidFill>
                  <a:srgbClr val="FFCC66"/>
                </a:solidFill>
                <a:latin typeface="Times New Roman" pitchFamily="18" charset="0"/>
              </a:rPr>
              <a:t>Ministério</a:t>
            </a:r>
            <a:endParaRPr kumimoji="1" lang="en-US" sz="1600" b="1">
              <a:latin typeface="Times New Roman" pitchFamily="18" charset="0"/>
            </a:endParaRPr>
          </a:p>
        </p:txBody>
      </p:sp>
      <p:sp>
        <p:nvSpPr>
          <p:cNvPr id="248837" name="Line 5"/>
          <p:cNvSpPr>
            <a:spLocks noChangeShapeType="1"/>
          </p:cNvSpPr>
          <p:nvPr/>
        </p:nvSpPr>
        <p:spPr bwMode="auto">
          <a:xfrm>
            <a:off x="919163" y="3279775"/>
            <a:ext cx="762000" cy="0"/>
          </a:xfrm>
          <a:prstGeom prst="line">
            <a:avLst/>
          </a:prstGeom>
          <a:noFill/>
          <a:ln w="38100">
            <a:solidFill>
              <a:srgbClr val="CCFF3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8838" name="Line 6"/>
          <p:cNvSpPr>
            <a:spLocks noChangeShapeType="1"/>
          </p:cNvSpPr>
          <p:nvPr/>
        </p:nvSpPr>
        <p:spPr bwMode="auto">
          <a:xfrm>
            <a:off x="919163" y="4041775"/>
            <a:ext cx="7620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8839" name="Line 7"/>
          <p:cNvSpPr>
            <a:spLocks noChangeShapeType="1"/>
          </p:cNvSpPr>
          <p:nvPr/>
        </p:nvSpPr>
        <p:spPr bwMode="auto">
          <a:xfrm>
            <a:off x="919163" y="4727575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8840" name="Text Box 8"/>
          <p:cNvSpPr txBox="1">
            <a:spLocks noChangeArrowheads="1"/>
          </p:cNvSpPr>
          <p:nvPr/>
        </p:nvSpPr>
        <p:spPr bwMode="auto">
          <a:xfrm rot="-5400000">
            <a:off x="-40481" y="3852069"/>
            <a:ext cx="3962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9900"/>
                </a:solidFill>
              </a:rPr>
              <a:t>Visitação</a:t>
            </a:r>
            <a:r>
              <a:rPr lang="en-US" b="1"/>
              <a:t> de</a:t>
            </a:r>
            <a:r>
              <a:rPr lang="en-US" b="1">
                <a:solidFill>
                  <a:srgbClr val="FF9900"/>
                </a:solidFill>
              </a:rPr>
              <a:t> Convidados</a:t>
            </a:r>
            <a:endParaRPr lang="en-US" sz="1600" b="1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33400" y="1600200"/>
            <a:ext cx="8153400" cy="4845050"/>
            <a:chOff x="336" y="1008"/>
            <a:chExt cx="5136" cy="3052"/>
          </a:xfrm>
        </p:grpSpPr>
        <p:sp>
          <p:nvSpPr>
            <p:cNvPr id="29090" name="Freeform 10"/>
            <p:cNvSpPr>
              <a:spLocks/>
            </p:cNvSpPr>
            <p:nvPr/>
          </p:nvSpPr>
          <p:spPr bwMode="auto">
            <a:xfrm>
              <a:off x="336" y="1008"/>
              <a:ext cx="5136" cy="796"/>
            </a:xfrm>
            <a:custGeom>
              <a:avLst/>
              <a:gdLst>
                <a:gd name="T0" fmla="*/ 0 w 5136"/>
                <a:gd name="T1" fmla="*/ 672 h 796"/>
                <a:gd name="T2" fmla="*/ 1632 w 5136"/>
                <a:gd name="T3" fmla="*/ 684 h 796"/>
                <a:gd name="T4" fmla="*/ 5136 w 5136"/>
                <a:gd name="T5" fmla="*/ 0 h 796"/>
                <a:gd name="T6" fmla="*/ 0 60000 65536"/>
                <a:gd name="T7" fmla="*/ 0 60000 65536"/>
                <a:gd name="T8" fmla="*/ 0 60000 65536"/>
                <a:gd name="T9" fmla="*/ 0 w 5136"/>
                <a:gd name="T10" fmla="*/ 0 h 796"/>
                <a:gd name="T11" fmla="*/ 5136 w 5136"/>
                <a:gd name="T12" fmla="*/ 796 h 7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36" h="796">
                  <a:moveTo>
                    <a:pt x="0" y="672"/>
                  </a:moveTo>
                  <a:cubicBezTo>
                    <a:pt x="272" y="674"/>
                    <a:pt x="776" y="796"/>
                    <a:pt x="1632" y="684"/>
                  </a:cubicBezTo>
                  <a:cubicBezTo>
                    <a:pt x="2488" y="572"/>
                    <a:pt x="4406" y="142"/>
                    <a:pt x="513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091" name="Freeform 11"/>
            <p:cNvSpPr>
              <a:spLocks/>
            </p:cNvSpPr>
            <p:nvPr/>
          </p:nvSpPr>
          <p:spPr bwMode="auto">
            <a:xfrm flipV="1">
              <a:off x="336" y="3264"/>
              <a:ext cx="5136" cy="796"/>
            </a:xfrm>
            <a:custGeom>
              <a:avLst/>
              <a:gdLst>
                <a:gd name="T0" fmla="*/ 0 w 5136"/>
                <a:gd name="T1" fmla="*/ 672 h 796"/>
                <a:gd name="T2" fmla="*/ 1632 w 5136"/>
                <a:gd name="T3" fmla="*/ 684 h 796"/>
                <a:gd name="T4" fmla="*/ 5136 w 5136"/>
                <a:gd name="T5" fmla="*/ 0 h 796"/>
                <a:gd name="T6" fmla="*/ 0 60000 65536"/>
                <a:gd name="T7" fmla="*/ 0 60000 65536"/>
                <a:gd name="T8" fmla="*/ 0 60000 65536"/>
                <a:gd name="T9" fmla="*/ 0 w 5136"/>
                <a:gd name="T10" fmla="*/ 0 h 796"/>
                <a:gd name="T11" fmla="*/ 5136 w 5136"/>
                <a:gd name="T12" fmla="*/ 796 h 7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36" h="796">
                  <a:moveTo>
                    <a:pt x="0" y="672"/>
                  </a:moveTo>
                  <a:cubicBezTo>
                    <a:pt x="272" y="674"/>
                    <a:pt x="776" y="796"/>
                    <a:pt x="1632" y="684"/>
                  </a:cubicBezTo>
                  <a:cubicBezTo>
                    <a:pt x="2488" y="572"/>
                    <a:pt x="4406" y="142"/>
                    <a:pt x="513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682" name="Text Box 12"/>
          <p:cNvSpPr txBox="1">
            <a:spLocks noChangeArrowheads="1"/>
          </p:cNvSpPr>
          <p:nvPr/>
        </p:nvSpPr>
        <p:spPr bwMode="auto">
          <a:xfrm>
            <a:off x="6789738" y="2500313"/>
            <a:ext cx="12811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CA" sz="3000">
              <a:latin typeface="Arial Black" pitchFamily="34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7543800" y="5105400"/>
            <a:ext cx="1103313" cy="990600"/>
            <a:chOff x="4752" y="3216"/>
            <a:chExt cx="695" cy="624"/>
          </a:xfrm>
        </p:grpSpPr>
        <p:sp>
          <p:nvSpPr>
            <p:cNvPr id="29086" name="Oval 14"/>
            <p:cNvSpPr>
              <a:spLocks noChangeArrowheads="1"/>
            </p:cNvSpPr>
            <p:nvPr/>
          </p:nvSpPr>
          <p:spPr bwMode="auto">
            <a:xfrm>
              <a:off x="5232" y="32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87" name="Oval 15"/>
            <p:cNvSpPr>
              <a:spLocks noChangeArrowheads="1"/>
            </p:cNvSpPr>
            <p:nvPr/>
          </p:nvSpPr>
          <p:spPr bwMode="auto">
            <a:xfrm>
              <a:off x="4752" y="37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88" name="Oval 16"/>
            <p:cNvSpPr>
              <a:spLocks noChangeArrowheads="1"/>
            </p:cNvSpPr>
            <p:nvPr/>
          </p:nvSpPr>
          <p:spPr bwMode="auto">
            <a:xfrm>
              <a:off x="5040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89" name="Oval 17"/>
            <p:cNvSpPr>
              <a:spLocks noChangeArrowheads="1"/>
            </p:cNvSpPr>
            <p:nvPr/>
          </p:nvSpPr>
          <p:spPr bwMode="auto">
            <a:xfrm>
              <a:off x="5351" y="340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848600" y="5181600"/>
            <a:ext cx="1103313" cy="914400"/>
            <a:chOff x="4944" y="3264"/>
            <a:chExt cx="695" cy="576"/>
          </a:xfrm>
        </p:grpSpPr>
        <p:sp>
          <p:nvSpPr>
            <p:cNvPr id="29082" name="Oval 19"/>
            <p:cNvSpPr>
              <a:spLocks noChangeArrowheads="1"/>
            </p:cNvSpPr>
            <p:nvPr/>
          </p:nvSpPr>
          <p:spPr bwMode="auto">
            <a:xfrm>
              <a:off x="4944" y="36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83" name="Oval 20"/>
            <p:cNvSpPr>
              <a:spLocks noChangeArrowheads="1"/>
            </p:cNvSpPr>
            <p:nvPr/>
          </p:nvSpPr>
          <p:spPr bwMode="auto">
            <a:xfrm>
              <a:off x="5520" y="326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84" name="Oval 21"/>
            <p:cNvSpPr>
              <a:spLocks noChangeArrowheads="1"/>
            </p:cNvSpPr>
            <p:nvPr/>
          </p:nvSpPr>
          <p:spPr bwMode="auto">
            <a:xfrm>
              <a:off x="5207" y="37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85" name="Oval 22"/>
            <p:cNvSpPr>
              <a:spLocks noChangeArrowheads="1"/>
            </p:cNvSpPr>
            <p:nvPr/>
          </p:nvSpPr>
          <p:spPr bwMode="auto">
            <a:xfrm>
              <a:off x="5543" y="36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28685" name="Rectangle 23"/>
          <p:cNvSpPr>
            <a:spLocks noChangeArrowheads="1"/>
          </p:cNvSpPr>
          <p:nvPr/>
        </p:nvSpPr>
        <p:spPr bwMode="auto">
          <a:xfrm rot="1673362">
            <a:off x="8185150" y="2444750"/>
            <a:ext cx="74612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8686" name="Rectangle 24"/>
          <p:cNvSpPr>
            <a:spLocks noChangeArrowheads="1"/>
          </p:cNvSpPr>
          <p:nvPr/>
        </p:nvSpPr>
        <p:spPr bwMode="auto">
          <a:xfrm rot="-1940520">
            <a:off x="6089650" y="2286000"/>
            <a:ext cx="74453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8229600" y="4419600"/>
            <a:ext cx="762000" cy="457200"/>
            <a:chOff x="5088" y="2928"/>
            <a:chExt cx="480" cy="288"/>
          </a:xfrm>
        </p:grpSpPr>
        <p:sp>
          <p:nvSpPr>
            <p:cNvPr id="29079" name="Oval 26"/>
            <p:cNvSpPr>
              <a:spLocks noChangeArrowheads="1"/>
            </p:cNvSpPr>
            <p:nvPr/>
          </p:nvSpPr>
          <p:spPr bwMode="auto">
            <a:xfrm>
              <a:off x="5088" y="29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80" name="Oval 27"/>
            <p:cNvSpPr>
              <a:spLocks noChangeArrowheads="1"/>
            </p:cNvSpPr>
            <p:nvPr/>
          </p:nvSpPr>
          <p:spPr bwMode="auto">
            <a:xfrm>
              <a:off x="5472" y="31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81" name="Oval 28"/>
            <p:cNvSpPr>
              <a:spLocks noChangeArrowheads="1"/>
            </p:cNvSpPr>
            <p:nvPr/>
          </p:nvSpPr>
          <p:spPr bwMode="auto">
            <a:xfrm>
              <a:off x="5232" y="30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7924800" y="1752600"/>
            <a:ext cx="1066800" cy="2819400"/>
            <a:chOff x="4992" y="1104"/>
            <a:chExt cx="672" cy="1776"/>
          </a:xfrm>
        </p:grpSpPr>
        <p:sp>
          <p:nvSpPr>
            <p:cNvPr id="29071" name="Oval 30"/>
            <p:cNvSpPr>
              <a:spLocks noChangeArrowheads="1"/>
            </p:cNvSpPr>
            <p:nvPr/>
          </p:nvSpPr>
          <p:spPr bwMode="auto">
            <a:xfrm>
              <a:off x="4992" y="259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72" name="Oval 31"/>
            <p:cNvSpPr>
              <a:spLocks noChangeArrowheads="1"/>
            </p:cNvSpPr>
            <p:nvPr/>
          </p:nvSpPr>
          <p:spPr bwMode="auto">
            <a:xfrm>
              <a:off x="5184" y="259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73" name="Oval 32"/>
            <p:cNvSpPr>
              <a:spLocks noChangeArrowheads="1"/>
            </p:cNvSpPr>
            <p:nvPr/>
          </p:nvSpPr>
          <p:spPr bwMode="auto">
            <a:xfrm>
              <a:off x="5472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74" name="Oval 33"/>
            <p:cNvSpPr>
              <a:spLocks noChangeArrowheads="1"/>
            </p:cNvSpPr>
            <p:nvPr/>
          </p:nvSpPr>
          <p:spPr bwMode="auto">
            <a:xfrm>
              <a:off x="5328" y="240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75" name="Oval 34"/>
            <p:cNvSpPr>
              <a:spLocks noChangeArrowheads="1"/>
            </p:cNvSpPr>
            <p:nvPr/>
          </p:nvSpPr>
          <p:spPr bwMode="auto">
            <a:xfrm>
              <a:off x="5568" y="220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76" name="Oval 35"/>
            <p:cNvSpPr>
              <a:spLocks noChangeArrowheads="1"/>
            </p:cNvSpPr>
            <p:nvPr/>
          </p:nvSpPr>
          <p:spPr bwMode="auto">
            <a:xfrm>
              <a:off x="5472" y="278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77" name="Oval 36"/>
            <p:cNvSpPr>
              <a:spLocks noChangeArrowheads="1"/>
            </p:cNvSpPr>
            <p:nvPr/>
          </p:nvSpPr>
          <p:spPr bwMode="auto">
            <a:xfrm>
              <a:off x="5520" y="12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9078" name="Oval 37"/>
            <p:cNvSpPr>
              <a:spLocks noChangeArrowheads="1"/>
            </p:cNvSpPr>
            <p:nvPr/>
          </p:nvSpPr>
          <p:spPr bwMode="auto">
            <a:xfrm>
              <a:off x="5376" y="11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248870" name="Text Box 38"/>
          <p:cNvSpPr txBox="1">
            <a:spLocks noChangeArrowheads="1"/>
          </p:cNvSpPr>
          <p:nvPr/>
        </p:nvSpPr>
        <p:spPr bwMode="auto">
          <a:xfrm>
            <a:off x="533400" y="5562600"/>
            <a:ext cx="381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99FF"/>
                </a:solidFill>
                <a:latin typeface="Arial Black" pitchFamily="34" charset="0"/>
              </a:rPr>
              <a:t>Pastor</a:t>
            </a:r>
            <a:r>
              <a:rPr lang="en-US" sz="2000">
                <a:latin typeface="Arial Black" pitchFamily="34" charset="0"/>
              </a:rPr>
              <a:t> treina </a:t>
            </a:r>
            <a:r>
              <a:rPr lang="en-US" sz="2000">
                <a:solidFill>
                  <a:srgbClr val="CCFF33"/>
                </a:solidFill>
                <a:latin typeface="Arial Black" pitchFamily="34" charset="0"/>
              </a:rPr>
              <a:t>Aprendiz</a:t>
            </a:r>
            <a:endParaRPr lang="en-US" sz="2000">
              <a:latin typeface="Arial Black" pitchFamily="34" charset="0"/>
            </a:endParaRPr>
          </a:p>
        </p:txBody>
      </p:sp>
      <p:sp>
        <p:nvSpPr>
          <p:cNvPr id="248871" name="Text Box 39"/>
          <p:cNvSpPr txBox="1">
            <a:spLocks noChangeArrowheads="1"/>
          </p:cNvSpPr>
          <p:nvPr/>
        </p:nvSpPr>
        <p:spPr bwMode="auto">
          <a:xfrm>
            <a:off x="533400" y="6172200"/>
            <a:ext cx="701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99FF"/>
                </a:solidFill>
                <a:latin typeface="Arial Black" pitchFamily="34" charset="0"/>
              </a:rPr>
              <a:t>Pastor</a:t>
            </a:r>
            <a:r>
              <a:rPr lang="en-US" sz="2000">
                <a:latin typeface="Arial Black" pitchFamily="34" charset="0"/>
              </a:rPr>
              <a:t> treina </a:t>
            </a:r>
            <a:r>
              <a:rPr lang="en-US" sz="2000">
                <a:solidFill>
                  <a:srgbClr val="FF9900"/>
                </a:solidFill>
                <a:latin typeface="Arial Black" pitchFamily="34" charset="0"/>
              </a:rPr>
              <a:t>Líder </a:t>
            </a:r>
            <a:r>
              <a:rPr lang="en-US" sz="2000">
                <a:latin typeface="Arial Black" pitchFamily="34" charset="0"/>
              </a:rPr>
              <a:t>&amp; </a:t>
            </a:r>
            <a:r>
              <a:rPr lang="en-US" sz="2000">
                <a:solidFill>
                  <a:srgbClr val="FF9900"/>
                </a:solidFill>
                <a:latin typeface="Arial Black" pitchFamily="34" charset="0"/>
              </a:rPr>
              <a:t>Líder</a:t>
            </a:r>
            <a:r>
              <a:rPr lang="en-US" sz="2000">
                <a:latin typeface="Arial Black" pitchFamily="34" charset="0"/>
              </a:rPr>
              <a:t> treina </a:t>
            </a:r>
            <a:r>
              <a:rPr lang="en-US" sz="2000">
                <a:solidFill>
                  <a:srgbClr val="CCFF33"/>
                </a:solidFill>
                <a:latin typeface="Arial Black" pitchFamily="34" charset="0"/>
              </a:rPr>
              <a:t>Aprendiz</a:t>
            </a:r>
            <a:endParaRPr lang="en-US" sz="2000">
              <a:latin typeface="Arial Black" pitchFamily="34" charset="0"/>
            </a:endParaRPr>
          </a:p>
        </p:txBody>
      </p:sp>
      <p:sp>
        <p:nvSpPr>
          <p:cNvPr id="28691" name="Rectangle 40"/>
          <p:cNvSpPr>
            <a:spLocks noChangeArrowheads="1"/>
          </p:cNvSpPr>
          <p:nvPr/>
        </p:nvSpPr>
        <p:spPr bwMode="auto">
          <a:xfrm rot="1673362">
            <a:off x="7913688" y="2416175"/>
            <a:ext cx="88741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8692" name="Text Box 41"/>
          <p:cNvSpPr txBox="1">
            <a:spLocks noChangeArrowheads="1"/>
          </p:cNvSpPr>
          <p:nvPr/>
        </p:nvSpPr>
        <p:spPr bwMode="auto">
          <a:xfrm>
            <a:off x="6248400" y="2362200"/>
            <a:ext cx="152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CA" sz="1600">
              <a:latin typeface="Arial Black" pitchFamily="34" charset="0"/>
            </a:endParaRPr>
          </a:p>
        </p:txBody>
      </p:sp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1981200" y="3733800"/>
            <a:ext cx="6423025" cy="2308225"/>
            <a:chOff x="1344" y="2352"/>
            <a:chExt cx="3815" cy="1470"/>
          </a:xfrm>
        </p:grpSpPr>
        <p:sp>
          <p:nvSpPr>
            <p:cNvPr id="248875" name="Oval 43"/>
            <p:cNvSpPr>
              <a:spLocks noChangeArrowheads="1"/>
            </p:cNvSpPr>
            <p:nvPr/>
          </p:nvSpPr>
          <p:spPr bwMode="auto">
            <a:xfrm>
              <a:off x="1392" y="2592"/>
              <a:ext cx="720" cy="625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8884" name="Text Box 44"/>
            <p:cNvSpPr txBox="1">
              <a:spLocks noChangeArrowheads="1"/>
            </p:cNvSpPr>
            <p:nvPr/>
          </p:nvSpPr>
          <p:spPr bwMode="auto">
            <a:xfrm>
              <a:off x="1344" y="2784"/>
              <a:ext cx="81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Pastor</a:t>
              </a:r>
            </a:p>
          </p:txBody>
        </p:sp>
        <p:grpSp>
          <p:nvGrpSpPr>
            <p:cNvPr id="28885" name="Group 45"/>
            <p:cNvGrpSpPr>
              <a:grpSpLocks/>
            </p:cNvGrpSpPr>
            <p:nvPr/>
          </p:nvGrpSpPr>
          <p:grpSpPr bwMode="auto">
            <a:xfrm>
              <a:off x="2592" y="2352"/>
              <a:ext cx="2567" cy="1470"/>
              <a:chOff x="3193" y="1056"/>
              <a:chExt cx="2567" cy="1470"/>
            </a:xfrm>
          </p:grpSpPr>
          <p:sp>
            <p:nvSpPr>
              <p:cNvPr id="248878" name="Oval 46"/>
              <p:cNvSpPr>
                <a:spLocks noChangeArrowheads="1"/>
              </p:cNvSpPr>
              <p:nvPr/>
            </p:nvSpPr>
            <p:spPr bwMode="auto">
              <a:xfrm>
                <a:off x="3193" y="1056"/>
                <a:ext cx="2567" cy="1470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117088" dir="4648272" algn="ctr" rotWithShape="0">
                  <a:srgbClr val="7D7DFF"/>
                </a:outerShdw>
              </a:effectLst>
              <a:scene3d>
                <a:camera prst="legacyObliqueBottomLeft"/>
                <a:lightRig rig="legacyFlat3" dir="t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28888" name="Group 47"/>
              <p:cNvGrpSpPr>
                <a:grpSpLocks/>
              </p:cNvGrpSpPr>
              <p:nvPr/>
            </p:nvGrpSpPr>
            <p:grpSpPr bwMode="auto">
              <a:xfrm>
                <a:off x="3770" y="1776"/>
                <a:ext cx="1345" cy="722"/>
                <a:chOff x="1440" y="1584"/>
                <a:chExt cx="2992" cy="1839"/>
              </a:xfrm>
            </p:grpSpPr>
            <p:grpSp>
              <p:nvGrpSpPr>
                <p:cNvPr id="28935" name="Group 48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29001" name="Freeform 49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2" name="Freeform 50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3" name="Freeform 51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4" name="Freeform 52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5" name="Freeform 53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6" name="Freeform 54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7" name="Freeform 55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8" name="Freeform 56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9" name="Freeform 57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0" name="Freeform 58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1" name="Freeform 59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2" name="Freeform 60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3" name="Freeform 61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4" name="Freeform 62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5" name="Freeform 63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6" name="Freeform 64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7" name="Freeform 65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8" name="Freeform 66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19" name="Freeform 67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0" name="Freeform 68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1" name="Freeform 69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2" name="Freeform 70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3" name="Freeform 71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4" name="Freeform 72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5" name="Freeform 73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6" name="Freeform 74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7" name="Freeform 75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8" name="Freeform 76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29" name="Freeform 77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30" name="Freeform 78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31" name="Freeform 79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32" name="Freeform 80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33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29034" name="Freeform 82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35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29036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29037" name="Freeform 85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38" name="Freeform 86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39" name="Freeform 87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0" name="Freeform 88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1" name="Freeform 89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2" name="Freeform 90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3" name="Freeform 91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4" name="Freeform 92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5" name="Freeform 93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6" name="Freeform 94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7" name="Freeform 95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8" name="Freeform 96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49" name="Freeform 97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0" name="Freeform 98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1" name="Freeform 99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2" name="Freeform 100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3" name="Freeform 101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4" name="Freeform 102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5" name="Freeform 103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6" name="Freeform 104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7" name="Freeform 105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8" name="Freeform 106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59" name="Freeform 107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0" name="Freeform 108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1" name="Freeform 109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2" name="Freeform 110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3" name="Freeform 111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4" name="Freeform 112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5" name="Freeform 113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6" name="Freeform 114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7" name="Freeform 115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8" name="Freeform 116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69" name="Freeform 117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70" name="Freeform 118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8936" name="Group 119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28937" name="Freeform 120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38" name="Freeform 121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39" name="Freeform 122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0" name="Freeform 123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1" name="Freeform 124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2" name="Freeform 125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3" name="Freeform 126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4" name="Freeform 127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5" name="Freeform 128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6" name="Freeform 129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7" name="Freeform 130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8" name="Freeform 131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49" name="Freeform 132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0" name="Freeform 133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1" name="Freeform 134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2" name="Freeform 135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3" name="Freeform 136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4" name="Freeform 137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5" name="Freeform 138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6" name="Freeform 139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7" name="Freeform 140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8" name="Freeform 141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59" name="Freeform 142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0" name="Freeform 143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1" name="Freeform 144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2" name="Freeform 145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3" name="Freeform 146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4" name="Freeform 147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5" name="Freeform 148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6" name="Freeform 149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7" name="Freeform 150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8" name="Freeform 151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69" name="Freeform 152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0" name="Freeform 153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1" name="Freeform 154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2" name="Freeform 155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3" name="Freeform 156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4" name="Freeform 157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5" name="Freeform 158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6" name="Freeform 159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7" name="Freeform 160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8" name="Freeform 161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79" name="Freeform 162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0" name="Freeform 163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1" name="Freeform 164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2" name="Freeform 165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3" name="Freeform 166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4" name="Freeform 167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5" name="Freeform 168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6" name="Freeform 169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7" name="Freeform 170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8" name="Freeform 171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89" name="Freeform 172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0" name="Freeform 173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1" name="Freeform 174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2" name="Freeform 175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3" name="Freeform 176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4" name="Freeform 177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5" name="Freeform 178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6" name="Freeform 179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7" name="Freeform 180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8" name="Freeform 181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99" name="Freeform 182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00" name="Freeform 183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889" name="Group 184"/>
              <p:cNvGrpSpPr>
                <a:grpSpLocks/>
              </p:cNvGrpSpPr>
              <p:nvPr/>
            </p:nvGrpSpPr>
            <p:grpSpPr bwMode="auto">
              <a:xfrm>
                <a:off x="4070" y="1234"/>
                <a:ext cx="847" cy="361"/>
                <a:chOff x="2186" y="1050"/>
                <a:chExt cx="1639" cy="1009"/>
              </a:xfrm>
            </p:grpSpPr>
            <p:grpSp>
              <p:nvGrpSpPr>
                <p:cNvPr id="28921" name="Group 185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28925" name="Group 186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28931" name="Freeform 187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32" name="Freeform 188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33" name="Freeform 189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34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8926" name="Group 191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28927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28" name="Freeform 193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29" name="Freeform 194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30" name="Freeform 195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8922" name="Rectangle 196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8923" name="Rectangle 197"/>
                <p:cNvSpPr>
                  <a:spLocks noChangeArrowheads="1"/>
                </p:cNvSpPr>
                <p:nvPr/>
              </p:nvSpPr>
              <p:spPr bwMode="auto">
                <a:xfrm>
                  <a:off x="2597" y="1324"/>
                  <a:ext cx="1120" cy="3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kumimoji="1" lang="en-US" sz="1200">
                      <a:latin typeface="Arial Black" pitchFamily="34" charset="0"/>
                    </a:rPr>
                    <a:t>Discipulado</a:t>
                  </a:r>
                  <a:endParaRPr kumimoji="1"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924" name="Rectangle 198"/>
                <p:cNvSpPr>
                  <a:spLocks noChangeArrowheads="1"/>
                </p:cNvSpPr>
                <p:nvPr/>
              </p:nvSpPr>
              <p:spPr bwMode="auto">
                <a:xfrm>
                  <a:off x="2533" y="1511"/>
                  <a:ext cx="934" cy="3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kumimoji="1" lang="en-US" sz="1200">
                      <a:latin typeface="Arial Black" pitchFamily="34" charset="0"/>
                    </a:rPr>
                    <a:t>Um a Um </a:t>
                  </a:r>
                  <a:endParaRPr kumimoji="1" lang="en-US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8890" name="Rectangle 199"/>
              <p:cNvSpPr>
                <a:spLocks noChangeArrowheads="1"/>
              </p:cNvSpPr>
              <p:nvPr/>
            </p:nvSpPr>
            <p:spPr bwMode="auto">
              <a:xfrm>
                <a:off x="3821" y="2137"/>
                <a:ext cx="1246" cy="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1" lang="en-US" sz="2000">
                    <a:solidFill>
                      <a:srgbClr val="FFCC66"/>
                    </a:solidFill>
                    <a:latin typeface="Arial Black" pitchFamily="34" charset="0"/>
                  </a:rPr>
                  <a:t>Pequeno Grupo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  <p:sp>
            <p:nvSpPr>
              <p:cNvPr id="28891" name="Text Box 200"/>
              <p:cNvSpPr txBox="1">
                <a:spLocks noChangeArrowheads="1"/>
              </p:cNvSpPr>
              <p:nvPr/>
            </p:nvSpPr>
            <p:spPr bwMode="auto">
              <a:xfrm>
                <a:off x="3324" y="1693"/>
                <a:ext cx="2191" cy="3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3200" b="1" i="1">
                    <a:solidFill>
                      <a:schemeClr val="bg2"/>
                    </a:solidFill>
                    <a:latin typeface="Times New Roman" pitchFamily="18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28892" name="Group 201"/>
              <p:cNvGrpSpPr>
                <a:grpSpLocks/>
              </p:cNvGrpSpPr>
              <p:nvPr/>
            </p:nvGrpSpPr>
            <p:grpSpPr bwMode="auto">
              <a:xfrm rot="1673362">
                <a:off x="4852" y="1427"/>
                <a:ext cx="849" cy="361"/>
                <a:chOff x="2186" y="1050"/>
                <a:chExt cx="1639" cy="1009"/>
              </a:xfrm>
            </p:grpSpPr>
            <p:grpSp>
              <p:nvGrpSpPr>
                <p:cNvPr id="28911" name="Group 202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8917" name="Freeform 203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18" name="Freeform 204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19" name="Freeform 205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20" name="Freeform 206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8912" name="Group 207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8913" name="Freeform 208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14" name="Freeform 209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15" name="Freeform 210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16" name="Freeform 211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8893" name="Rectangle 212"/>
              <p:cNvSpPr>
                <a:spLocks noChangeArrowheads="1"/>
              </p:cNvSpPr>
              <p:nvPr/>
            </p:nvSpPr>
            <p:spPr bwMode="auto">
              <a:xfrm rot="1673362">
                <a:off x="5045" y="1571"/>
                <a:ext cx="706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1200">
                    <a:latin typeface="Arial Black" pitchFamily="34" charset="0"/>
                  </a:rPr>
                  <a:t>  Compartilhar</a:t>
                </a:r>
                <a:endParaRPr kumimoji="1" lang="en-US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28894" name="Rectangle 213"/>
              <p:cNvSpPr>
                <a:spLocks noChangeArrowheads="1"/>
              </p:cNvSpPr>
              <p:nvPr/>
            </p:nvSpPr>
            <p:spPr bwMode="auto">
              <a:xfrm rot="1587704">
                <a:off x="4945" y="1566"/>
                <a:ext cx="574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1200">
                    <a:latin typeface="Arial Black" pitchFamily="34" charset="0"/>
                  </a:rPr>
                  <a:t>  Um a Um  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  <p:grpSp>
            <p:nvGrpSpPr>
              <p:cNvPr id="28895" name="Group 214"/>
              <p:cNvGrpSpPr>
                <a:grpSpLocks/>
              </p:cNvGrpSpPr>
              <p:nvPr/>
            </p:nvGrpSpPr>
            <p:grpSpPr bwMode="auto">
              <a:xfrm rot="-1940520">
                <a:off x="3256" y="1358"/>
                <a:ext cx="847" cy="362"/>
                <a:chOff x="2155" y="1011"/>
                <a:chExt cx="1639" cy="1009"/>
              </a:xfrm>
            </p:grpSpPr>
            <p:grpSp>
              <p:nvGrpSpPr>
                <p:cNvPr id="28897" name="Group 215"/>
                <p:cNvGrpSpPr>
                  <a:grpSpLocks/>
                </p:cNvGrpSpPr>
                <p:nvPr/>
              </p:nvGrpSpPr>
              <p:grpSpPr bwMode="auto">
                <a:xfrm>
                  <a:off x="2155" y="1011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28901" name="Group 216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28907" name="Freeform 217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08" name="Freeform 218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09" name="Freeform 219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10" name="Freeform 220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8902" name="Group 221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28903" name="Freeform 222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04" name="Freeform 223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05" name="Freeform 224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06" name="Freeform 225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8898" name="Rectangle 226"/>
                <p:cNvSpPr>
                  <a:spLocks noChangeArrowheads="1"/>
                </p:cNvSpPr>
                <p:nvPr/>
              </p:nvSpPr>
              <p:spPr bwMode="auto">
                <a:xfrm>
                  <a:off x="2440" y="1284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8899" name="Rectangle 227"/>
                <p:cNvSpPr>
                  <a:spLocks noChangeArrowheads="1"/>
                </p:cNvSpPr>
                <p:nvPr/>
              </p:nvSpPr>
              <p:spPr bwMode="auto">
                <a:xfrm>
                  <a:off x="2581" y="1195"/>
                  <a:ext cx="1091" cy="3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kumimoji="1" lang="en-US" sz="1200">
                      <a:latin typeface="Arial Black" pitchFamily="34" charset="0"/>
                    </a:rPr>
                    <a:t>Abordagem</a:t>
                  </a:r>
                  <a:endParaRPr kumimoji="1"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900" name="Rectangle 228"/>
                <p:cNvSpPr>
                  <a:spLocks noChangeArrowheads="1"/>
                </p:cNvSpPr>
                <p:nvPr/>
              </p:nvSpPr>
              <p:spPr bwMode="auto">
                <a:xfrm>
                  <a:off x="2449" y="1418"/>
                  <a:ext cx="876" cy="3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kumimoji="1" lang="en-US" sz="1200">
                      <a:latin typeface="Arial Black" pitchFamily="34" charset="0"/>
                    </a:rPr>
                    <a:t>Um a Um</a:t>
                  </a:r>
                  <a:endParaRPr kumimoji="1" lang="en-US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8896" name="Text Box 229"/>
              <p:cNvSpPr txBox="1">
                <a:spLocks noChangeArrowheads="1"/>
              </p:cNvSpPr>
              <p:nvPr/>
            </p:nvSpPr>
            <p:spPr bwMode="auto">
              <a:xfrm>
                <a:off x="3945" y="1570"/>
                <a:ext cx="959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400">
                    <a:latin typeface="Arial Black" pitchFamily="34" charset="0"/>
                  </a:rPr>
                  <a:t>Iniciar</a:t>
                </a:r>
                <a:endParaRPr lang="en-US" sz="2000">
                  <a:latin typeface="Arial Black" pitchFamily="34" charset="0"/>
                </a:endParaRPr>
              </a:p>
            </p:txBody>
          </p:sp>
        </p:grpSp>
        <p:sp>
          <p:nvSpPr>
            <p:cNvPr id="28886" name="Line 230"/>
            <p:cNvSpPr>
              <a:spLocks noChangeShapeType="1"/>
            </p:cNvSpPr>
            <p:nvPr/>
          </p:nvSpPr>
          <p:spPr bwMode="auto">
            <a:xfrm>
              <a:off x="2112" y="2928"/>
              <a:ext cx="528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231"/>
          <p:cNvGrpSpPr>
            <a:grpSpLocks/>
          </p:cNvGrpSpPr>
          <p:nvPr/>
        </p:nvGrpSpPr>
        <p:grpSpPr bwMode="auto">
          <a:xfrm>
            <a:off x="2806700" y="1600200"/>
            <a:ext cx="6149975" cy="2590800"/>
            <a:chOff x="1920" y="1008"/>
            <a:chExt cx="3874" cy="1632"/>
          </a:xfrm>
        </p:grpSpPr>
        <p:sp>
          <p:nvSpPr>
            <p:cNvPr id="249064" name="Oval 232"/>
            <p:cNvSpPr>
              <a:spLocks noChangeArrowheads="1"/>
            </p:cNvSpPr>
            <p:nvPr/>
          </p:nvSpPr>
          <p:spPr bwMode="auto">
            <a:xfrm>
              <a:off x="1991" y="1920"/>
              <a:ext cx="672" cy="624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3529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8696" name="Line 233"/>
            <p:cNvSpPr>
              <a:spLocks noChangeShapeType="1"/>
            </p:cNvSpPr>
            <p:nvPr/>
          </p:nvSpPr>
          <p:spPr bwMode="auto">
            <a:xfrm flipV="1">
              <a:off x="1991" y="2496"/>
              <a:ext cx="144" cy="1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7" name="Text Box 234"/>
            <p:cNvSpPr txBox="1">
              <a:spLocks noChangeArrowheads="1"/>
            </p:cNvSpPr>
            <p:nvPr/>
          </p:nvSpPr>
          <p:spPr bwMode="auto">
            <a:xfrm>
              <a:off x="1920" y="2112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Líder</a:t>
              </a:r>
            </a:p>
          </p:txBody>
        </p:sp>
        <p:grpSp>
          <p:nvGrpSpPr>
            <p:cNvPr id="28698" name="Group 235"/>
            <p:cNvGrpSpPr>
              <a:grpSpLocks/>
            </p:cNvGrpSpPr>
            <p:nvPr/>
          </p:nvGrpSpPr>
          <p:grpSpPr bwMode="auto">
            <a:xfrm>
              <a:off x="3193" y="1008"/>
              <a:ext cx="2601" cy="1470"/>
              <a:chOff x="3193" y="1008"/>
              <a:chExt cx="2601" cy="1470"/>
            </a:xfrm>
          </p:grpSpPr>
          <p:sp>
            <p:nvSpPr>
              <p:cNvPr id="249068" name="Oval 236"/>
              <p:cNvSpPr>
                <a:spLocks noChangeArrowheads="1"/>
              </p:cNvSpPr>
              <p:nvPr/>
            </p:nvSpPr>
            <p:spPr bwMode="auto">
              <a:xfrm>
                <a:off x="3193" y="1008"/>
                <a:ext cx="2567" cy="1470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117088" dir="4648272" algn="ctr" rotWithShape="0">
                  <a:srgbClr val="7D7DFF"/>
                </a:outerShdw>
              </a:effectLst>
              <a:scene3d>
                <a:camera prst="legacyObliqueBottomLeft"/>
                <a:lightRig rig="legacyFlat3" dir="t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28701" name="Group 237"/>
              <p:cNvGrpSpPr>
                <a:grpSpLocks/>
              </p:cNvGrpSpPr>
              <p:nvPr/>
            </p:nvGrpSpPr>
            <p:grpSpPr bwMode="auto">
              <a:xfrm>
                <a:off x="3770" y="1728"/>
                <a:ext cx="1345" cy="722"/>
                <a:chOff x="1440" y="1584"/>
                <a:chExt cx="2992" cy="1839"/>
              </a:xfrm>
            </p:grpSpPr>
            <p:grpSp>
              <p:nvGrpSpPr>
                <p:cNvPr id="28747" name="Group 238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28813" name="Freeform 239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4" name="Freeform 240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5" name="Freeform 241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6" name="Freeform 242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7" name="Freeform 243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8" name="Freeform 244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9" name="Freeform 245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0" name="Freeform 246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1" name="Freeform 247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2" name="Freeform 248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3" name="Freeform 249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4" name="Freeform 250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5" name="Freeform 251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6" name="Freeform 252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7" name="Freeform 253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8" name="Freeform 254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29" name="Freeform 255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0" name="Freeform 256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1" name="Freeform 257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2" name="Freeform 258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3" name="Freeform 259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4" name="Freeform 260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5" name="Freeform 261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6" name="Freeform 262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7" name="Freeform 263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8" name="Freeform 264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39" name="Freeform 265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40" name="Freeform 266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41" name="Freeform 267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42" name="Freeform 268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43" name="Freeform 269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44" name="Freeform 270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45" name="Rectangle 271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28846" name="Freeform 272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47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28848" name="Rectangle 274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28849" name="Freeform 275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0" name="Freeform 276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1" name="Freeform 277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2" name="Freeform 278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3" name="Freeform 279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4" name="Freeform 280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5" name="Freeform 281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6" name="Freeform 282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7" name="Freeform 283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8" name="Freeform 284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59" name="Freeform 285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0" name="Freeform 286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1" name="Freeform 287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2" name="Freeform 288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3" name="Freeform 289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4" name="Freeform 290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5" name="Freeform 291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6" name="Freeform 292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7" name="Freeform 293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8" name="Freeform 294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69" name="Freeform 295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0" name="Freeform 296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1" name="Freeform 297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2" name="Freeform 298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3" name="Freeform 299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4" name="Freeform 300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5" name="Freeform 301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6" name="Freeform 302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7" name="Freeform 303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8" name="Freeform 304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79" name="Freeform 305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80" name="Freeform 306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81" name="Freeform 307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82" name="Freeform 308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8748" name="Group 309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28749" name="Freeform 310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0" name="Freeform 311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1" name="Freeform 312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2" name="Freeform 313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3" name="Freeform 314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4" name="Freeform 315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5" name="Freeform 316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6" name="Freeform 317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7" name="Freeform 318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8" name="Freeform 319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59" name="Freeform 320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0" name="Freeform 321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1" name="Freeform 322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2" name="Freeform 323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3" name="Freeform 324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4" name="Freeform 325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5" name="Freeform 326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6" name="Freeform 327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7" name="Freeform 328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8" name="Freeform 329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69" name="Freeform 330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0" name="Freeform 331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1" name="Freeform 332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2" name="Freeform 333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3" name="Freeform 334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4" name="Freeform 335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5" name="Freeform 336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6" name="Freeform 337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7" name="Freeform 338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8" name="Freeform 339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79" name="Freeform 340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0" name="Freeform 341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1" name="Freeform 342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2" name="Freeform 343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3" name="Freeform 344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4" name="Freeform 345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5" name="Freeform 346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6" name="Freeform 347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7" name="Freeform 348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8" name="Freeform 349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89" name="Freeform 350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0" name="Freeform 351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1" name="Freeform 352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2" name="Freeform 353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3" name="Freeform 354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4" name="Freeform 355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5" name="Freeform 356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6" name="Freeform 357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7" name="Freeform 358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8" name="Freeform 359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99" name="Freeform 360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0" name="Freeform 361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1" name="Freeform 362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2" name="Freeform 363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3" name="Freeform 364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4" name="Freeform 365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5" name="Freeform 366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6" name="Freeform 367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7" name="Freeform 368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8" name="Freeform 369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09" name="Freeform 370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0" name="Freeform 371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1" name="Freeform 372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12" name="Freeform 373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702" name="Group 374"/>
              <p:cNvGrpSpPr>
                <a:grpSpLocks/>
              </p:cNvGrpSpPr>
              <p:nvPr/>
            </p:nvGrpSpPr>
            <p:grpSpPr bwMode="auto">
              <a:xfrm>
                <a:off x="4070" y="1186"/>
                <a:ext cx="847" cy="361"/>
                <a:chOff x="2186" y="1050"/>
                <a:chExt cx="1639" cy="1009"/>
              </a:xfrm>
            </p:grpSpPr>
            <p:grpSp>
              <p:nvGrpSpPr>
                <p:cNvPr id="28733" name="Group 375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28737" name="Group 376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28743" name="Freeform 377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44" name="Freeform 378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45" name="Freeform 379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46" name="Freeform 380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8738" name="Group 381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28739" name="Freeform 382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40" name="Freeform 383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41" name="Freeform 384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42" name="Freeform 385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8734" name="Rectangle 386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8735" name="Rectangle 387"/>
                <p:cNvSpPr>
                  <a:spLocks noChangeArrowheads="1"/>
                </p:cNvSpPr>
                <p:nvPr/>
              </p:nvSpPr>
              <p:spPr bwMode="auto">
                <a:xfrm>
                  <a:off x="2596" y="1324"/>
                  <a:ext cx="1188" cy="3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kumimoji="1" lang="en-US" sz="1200">
                      <a:latin typeface="Arial Black" pitchFamily="34" charset="0"/>
                    </a:rPr>
                    <a:t>Discipulado</a:t>
                  </a:r>
                  <a:endParaRPr kumimoji="1"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36" name="Rectangle 388"/>
                <p:cNvSpPr>
                  <a:spLocks noChangeArrowheads="1"/>
                </p:cNvSpPr>
                <p:nvPr/>
              </p:nvSpPr>
              <p:spPr bwMode="auto">
                <a:xfrm>
                  <a:off x="2532" y="1511"/>
                  <a:ext cx="991" cy="3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kumimoji="1" lang="en-US" sz="1200">
                      <a:latin typeface="Arial Black" pitchFamily="34" charset="0"/>
                    </a:rPr>
                    <a:t>Um a Um </a:t>
                  </a:r>
                  <a:endParaRPr kumimoji="1" lang="en-US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8703" name="Rectangle 389"/>
              <p:cNvSpPr>
                <a:spLocks noChangeArrowheads="1"/>
              </p:cNvSpPr>
              <p:nvPr/>
            </p:nvSpPr>
            <p:spPr bwMode="auto">
              <a:xfrm>
                <a:off x="3840" y="1968"/>
                <a:ext cx="1246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1" lang="en-US" sz="2000">
                    <a:solidFill>
                      <a:srgbClr val="FFCC66"/>
                    </a:solidFill>
                    <a:latin typeface="Arial Black" pitchFamily="34" charset="0"/>
                  </a:rPr>
                  <a:t>Grupo Pequeno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  <p:sp>
            <p:nvSpPr>
              <p:cNvPr id="28704" name="Text Box 390"/>
              <p:cNvSpPr txBox="1">
                <a:spLocks noChangeArrowheads="1"/>
              </p:cNvSpPr>
              <p:nvPr/>
            </p:nvSpPr>
            <p:spPr bwMode="auto">
              <a:xfrm>
                <a:off x="3312" y="1392"/>
                <a:ext cx="2191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3200" b="1" i="1">
                    <a:latin typeface="Times New Roman" pitchFamily="18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28705" name="Group 391"/>
              <p:cNvGrpSpPr>
                <a:grpSpLocks/>
              </p:cNvGrpSpPr>
              <p:nvPr/>
            </p:nvGrpSpPr>
            <p:grpSpPr bwMode="auto">
              <a:xfrm rot="1673362">
                <a:off x="4852" y="1379"/>
                <a:ext cx="849" cy="361"/>
                <a:chOff x="2186" y="1050"/>
                <a:chExt cx="1639" cy="1009"/>
              </a:xfrm>
            </p:grpSpPr>
            <p:grpSp>
              <p:nvGrpSpPr>
                <p:cNvPr id="28723" name="Group 392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8729" name="Freeform 393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30" name="Freeform 394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31" name="Freeform 395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32" name="Freeform 396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8724" name="Group 397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8725" name="Freeform 398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26" name="Freeform 399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27" name="Freeform 400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28" name="Freeform 401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8706" name="Rectangle 402"/>
              <p:cNvSpPr>
                <a:spLocks noChangeArrowheads="1"/>
              </p:cNvSpPr>
              <p:nvPr/>
            </p:nvSpPr>
            <p:spPr bwMode="auto">
              <a:xfrm rot="1673362">
                <a:off x="5046" y="1533"/>
                <a:ext cx="74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1200">
                    <a:latin typeface="Arial Black" pitchFamily="34" charset="0"/>
                  </a:rPr>
                  <a:t>  Compartilhar</a:t>
                </a:r>
                <a:endParaRPr kumimoji="1" lang="en-US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28707" name="Rectangle 403"/>
              <p:cNvSpPr>
                <a:spLocks noChangeArrowheads="1"/>
              </p:cNvSpPr>
              <p:nvPr/>
            </p:nvSpPr>
            <p:spPr bwMode="auto">
              <a:xfrm rot="1587704">
                <a:off x="4945" y="1527"/>
                <a:ext cx="608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kumimoji="1" lang="en-US" sz="1200">
                    <a:latin typeface="Arial Black" pitchFamily="34" charset="0"/>
                  </a:rPr>
                  <a:t>  Um a Um  </a:t>
                </a:r>
                <a:endParaRPr kumimoji="1" lang="en-US" sz="2400">
                  <a:latin typeface="Times New Roman" pitchFamily="18" charset="0"/>
                </a:endParaRPr>
              </a:p>
            </p:txBody>
          </p:sp>
          <p:grpSp>
            <p:nvGrpSpPr>
              <p:cNvPr id="28708" name="Group 404"/>
              <p:cNvGrpSpPr>
                <a:grpSpLocks/>
              </p:cNvGrpSpPr>
              <p:nvPr/>
            </p:nvGrpSpPr>
            <p:grpSpPr bwMode="auto">
              <a:xfrm rot="-1940520">
                <a:off x="3256" y="1310"/>
                <a:ext cx="847" cy="362"/>
                <a:chOff x="2155" y="1011"/>
                <a:chExt cx="1639" cy="1009"/>
              </a:xfrm>
            </p:grpSpPr>
            <p:grpSp>
              <p:nvGrpSpPr>
                <p:cNvPr id="28709" name="Group 405"/>
                <p:cNvGrpSpPr>
                  <a:grpSpLocks/>
                </p:cNvGrpSpPr>
                <p:nvPr/>
              </p:nvGrpSpPr>
              <p:grpSpPr bwMode="auto">
                <a:xfrm>
                  <a:off x="2155" y="1011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28713" name="Group 406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28719" name="Freeform 407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20" name="Freeform 408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21" name="Freeform 409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22" name="Freeform 410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8714" name="Group 411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28715" name="Freeform 412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16" name="Freeform 413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17" name="Freeform 414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18" name="Freeform 415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8710" name="Rectangle 416"/>
                <p:cNvSpPr>
                  <a:spLocks noChangeArrowheads="1"/>
                </p:cNvSpPr>
                <p:nvPr/>
              </p:nvSpPr>
              <p:spPr bwMode="auto">
                <a:xfrm>
                  <a:off x="2440" y="1284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8711" name="Rectangle 417"/>
                <p:cNvSpPr>
                  <a:spLocks noChangeArrowheads="1"/>
                </p:cNvSpPr>
                <p:nvPr/>
              </p:nvSpPr>
              <p:spPr bwMode="auto">
                <a:xfrm>
                  <a:off x="2587" y="1223"/>
                  <a:ext cx="1157" cy="3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kumimoji="1" lang="en-US" sz="1200">
                      <a:latin typeface="Arial Black" pitchFamily="34" charset="0"/>
                    </a:rPr>
                    <a:t>Abordagem</a:t>
                  </a:r>
                  <a:endParaRPr kumimoji="1"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12" name="Rectangle 418"/>
                <p:cNvSpPr>
                  <a:spLocks noChangeArrowheads="1"/>
                </p:cNvSpPr>
                <p:nvPr/>
              </p:nvSpPr>
              <p:spPr bwMode="auto">
                <a:xfrm>
                  <a:off x="2459" y="1435"/>
                  <a:ext cx="929" cy="3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kumimoji="1" lang="en-US" sz="1200">
                      <a:latin typeface="Arial Black" pitchFamily="34" charset="0"/>
                    </a:rPr>
                    <a:t>Um a Um</a:t>
                  </a:r>
                  <a:endParaRPr kumimoji="1" lang="en-US" sz="2400"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28699" name="Line 419"/>
            <p:cNvSpPr>
              <a:spLocks noChangeShapeType="1"/>
            </p:cNvSpPr>
            <p:nvPr/>
          </p:nvSpPr>
          <p:spPr bwMode="auto">
            <a:xfrm flipV="1">
              <a:off x="2663" y="1968"/>
              <a:ext cx="1008" cy="1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8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8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8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8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4" grpId="0" autoUpdateAnimBg="0"/>
      <p:bldP spid="248835" grpId="0" autoUpdateAnimBg="0"/>
      <p:bldP spid="248836" grpId="0" autoUpdateAnimBg="0"/>
      <p:bldP spid="248837" grpId="0" animBg="1"/>
      <p:bldP spid="248838" grpId="0" animBg="1"/>
      <p:bldP spid="248839" grpId="0" animBg="1"/>
      <p:bldP spid="248840" grpId="0" autoUpdateAnimBg="0"/>
      <p:bldP spid="248870" grpId="0" autoUpdateAnimBg="0"/>
      <p:bldP spid="24887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600" smtClean="0">
                <a:solidFill>
                  <a:srgbClr val="FF0066"/>
                </a:solidFill>
              </a:rPr>
              <a:t>O processo de Vida Dinâmica  Expande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 rot="-1940520">
            <a:off x="1676400" y="2506663"/>
            <a:ext cx="1652588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00400" y="4368800"/>
            <a:ext cx="2438400" cy="2133600"/>
            <a:chOff x="2016" y="2736"/>
            <a:chExt cx="1536" cy="1344"/>
          </a:xfrm>
        </p:grpSpPr>
        <p:sp>
          <p:nvSpPr>
            <p:cNvPr id="30438" name="Line 5"/>
            <p:cNvSpPr>
              <a:spLocks noChangeShapeType="1"/>
            </p:cNvSpPr>
            <p:nvPr/>
          </p:nvSpPr>
          <p:spPr bwMode="auto">
            <a:xfrm>
              <a:off x="2736" y="312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2" name="Oval 6"/>
            <p:cNvSpPr>
              <a:spLocks noChangeArrowheads="1"/>
            </p:cNvSpPr>
            <p:nvPr/>
          </p:nvSpPr>
          <p:spPr bwMode="auto">
            <a:xfrm>
              <a:off x="2016" y="3216"/>
              <a:ext cx="1536" cy="864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117088" dir="8363922" algn="ctr" rotWithShape="0">
                <a:srgbClr val="FFCC66"/>
              </a:outerShdw>
            </a:effectLst>
          </p:spPr>
          <p:txBody>
            <a:bodyPr/>
            <a:lstStyle/>
            <a:p>
              <a:pPr>
                <a:defRPr/>
              </a:pPr>
              <a:endParaRPr kumimoji="1" lang="en-CA" sz="2000">
                <a:solidFill>
                  <a:schemeClr val="bg2"/>
                </a:solidFill>
                <a:latin typeface="Arial Black" pitchFamily="34" charset="0"/>
              </a:endParaRPr>
            </a:p>
          </p:txBody>
        </p:sp>
        <p:grpSp>
          <p:nvGrpSpPr>
            <p:cNvPr id="30440" name="Group 7"/>
            <p:cNvGrpSpPr>
              <a:grpSpLocks/>
            </p:cNvGrpSpPr>
            <p:nvPr/>
          </p:nvGrpSpPr>
          <p:grpSpPr bwMode="auto">
            <a:xfrm>
              <a:off x="2408" y="3649"/>
              <a:ext cx="766" cy="415"/>
              <a:chOff x="1440" y="1584"/>
              <a:chExt cx="2992" cy="1839"/>
            </a:xfrm>
          </p:grpSpPr>
          <p:grpSp>
            <p:nvGrpSpPr>
              <p:cNvPr id="30485" name="Group 8"/>
              <p:cNvGrpSpPr>
                <a:grpSpLocks/>
              </p:cNvGrpSpPr>
              <p:nvPr/>
            </p:nvGrpSpPr>
            <p:grpSpPr bwMode="auto">
              <a:xfrm>
                <a:off x="1689" y="2961"/>
                <a:ext cx="2482" cy="462"/>
                <a:chOff x="1770" y="3460"/>
                <a:chExt cx="2482" cy="462"/>
              </a:xfrm>
            </p:grpSpPr>
            <p:sp>
              <p:nvSpPr>
                <p:cNvPr id="30551" name="Freeform 9"/>
                <p:cNvSpPr>
                  <a:spLocks/>
                </p:cNvSpPr>
                <p:nvPr/>
              </p:nvSpPr>
              <p:spPr bwMode="auto">
                <a:xfrm>
                  <a:off x="1770" y="3460"/>
                  <a:ext cx="202" cy="178"/>
                </a:xfrm>
                <a:custGeom>
                  <a:avLst/>
                  <a:gdLst>
                    <a:gd name="T0" fmla="*/ 0 w 202"/>
                    <a:gd name="T1" fmla="*/ 0 h 178"/>
                    <a:gd name="T2" fmla="*/ 95 w 202"/>
                    <a:gd name="T3" fmla="*/ 71 h 178"/>
                    <a:gd name="T4" fmla="*/ 202 w 202"/>
                    <a:gd name="T5" fmla="*/ 178 h 178"/>
                    <a:gd name="T6" fmla="*/ 119 w 202"/>
                    <a:gd name="T7" fmla="*/ 106 h 178"/>
                    <a:gd name="T8" fmla="*/ 0 w 202"/>
                    <a:gd name="T9" fmla="*/ 0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78"/>
                    <a:gd name="T17" fmla="*/ 202 w 202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78">
                      <a:moveTo>
                        <a:pt x="0" y="0"/>
                      </a:moveTo>
                      <a:lnTo>
                        <a:pt x="95" y="71"/>
                      </a:lnTo>
                      <a:lnTo>
                        <a:pt x="202" y="178"/>
                      </a:lnTo>
                      <a:lnTo>
                        <a:pt x="119" y="1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2" name="Freeform 10"/>
                <p:cNvSpPr>
                  <a:spLocks/>
                </p:cNvSpPr>
                <p:nvPr/>
              </p:nvSpPr>
              <p:spPr bwMode="auto">
                <a:xfrm>
                  <a:off x="1865" y="3531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95 w 190"/>
                    <a:gd name="T3" fmla="*/ 59 h 154"/>
                    <a:gd name="T4" fmla="*/ 190 w 190"/>
                    <a:gd name="T5" fmla="*/ 154 h 154"/>
                    <a:gd name="T6" fmla="*/ 107 w 190"/>
                    <a:gd name="T7" fmla="*/ 107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95" y="59"/>
                      </a:lnTo>
                      <a:lnTo>
                        <a:pt x="190" y="154"/>
                      </a:lnTo>
                      <a:lnTo>
                        <a:pt x="107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3" name="Freeform 11"/>
                <p:cNvSpPr>
                  <a:spLocks/>
                </p:cNvSpPr>
                <p:nvPr/>
              </p:nvSpPr>
              <p:spPr bwMode="auto">
                <a:xfrm>
                  <a:off x="1960" y="3590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107 w 190"/>
                    <a:gd name="T3" fmla="*/ 59 h 154"/>
                    <a:gd name="T4" fmla="*/ 190 w 190"/>
                    <a:gd name="T5" fmla="*/ 154 h 154"/>
                    <a:gd name="T6" fmla="*/ 95 w 190"/>
                    <a:gd name="T7" fmla="*/ 95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107" y="59"/>
                      </a:lnTo>
                      <a:lnTo>
                        <a:pt x="190" y="154"/>
                      </a:lnTo>
                      <a:lnTo>
                        <a:pt x="95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4" name="Freeform 12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90" cy="143"/>
                </a:xfrm>
                <a:custGeom>
                  <a:avLst/>
                  <a:gdLst>
                    <a:gd name="T0" fmla="*/ 0 w 190"/>
                    <a:gd name="T1" fmla="*/ 0 h 143"/>
                    <a:gd name="T2" fmla="*/ 107 w 190"/>
                    <a:gd name="T3" fmla="*/ 60 h 143"/>
                    <a:gd name="T4" fmla="*/ 190 w 190"/>
                    <a:gd name="T5" fmla="*/ 143 h 143"/>
                    <a:gd name="T6" fmla="*/ 83 w 190"/>
                    <a:gd name="T7" fmla="*/ 95 h 143"/>
                    <a:gd name="T8" fmla="*/ 0 w 190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0" y="0"/>
                      </a:moveTo>
                      <a:lnTo>
                        <a:pt x="107" y="60"/>
                      </a:lnTo>
                      <a:lnTo>
                        <a:pt x="190" y="143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5" name="Freeform 13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43" cy="119"/>
                </a:xfrm>
                <a:custGeom>
                  <a:avLst/>
                  <a:gdLst>
                    <a:gd name="T0" fmla="*/ 0 w 143"/>
                    <a:gd name="T1" fmla="*/ 0 h 119"/>
                    <a:gd name="T2" fmla="*/ 59 w 143"/>
                    <a:gd name="T3" fmla="*/ 24 h 119"/>
                    <a:gd name="T4" fmla="*/ 143 w 143"/>
                    <a:gd name="T5" fmla="*/ 119 h 119"/>
                    <a:gd name="T6" fmla="*/ 83 w 143"/>
                    <a:gd name="T7" fmla="*/ 95 h 119"/>
                    <a:gd name="T8" fmla="*/ 0 w 143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19"/>
                    <a:gd name="T17" fmla="*/ 143 w 143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19">
                      <a:moveTo>
                        <a:pt x="0" y="0"/>
                      </a:moveTo>
                      <a:lnTo>
                        <a:pt x="59" y="24"/>
                      </a:lnTo>
                      <a:lnTo>
                        <a:pt x="143" y="119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6" name="Freeform 14"/>
                <p:cNvSpPr>
                  <a:spLocks/>
                </p:cNvSpPr>
                <p:nvPr/>
              </p:nvSpPr>
              <p:spPr bwMode="auto">
                <a:xfrm>
                  <a:off x="2126" y="3673"/>
                  <a:ext cx="131" cy="119"/>
                </a:xfrm>
                <a:custGeom>
                  <a:avLst/>
                  <a:gdLst>
                    <a:gd name="T0" fmla="*/ 0 w 131"/>
                    <a:gd name="T1" fmla="*/ 0 h 119"/>
                    <a:gd name="T2" fmla="*/ 48 w 131"/>
                    <a:gd name="T3" fmla="*/ 36 h 119"/>
                    <a:gd name="T4" fmla="*/ 131 w 131"/>
                    <a:gd name="T5" fmla="*/ 119 h 119"/>
                    <a:gd name="T6" fmla="*/ 84 w 131"/>
                    <a:gd name="T7" fmla="*/ 95 h 119"/>
                    <a:gd name="T8" fmla="*/ 0 w 131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1"/>
                    <a:gd name="T16" fmla="*/ 0 h 119"/>
                    <a:gd name="T17" fmla="*/ 131 w 131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1" h="119">
                      <a:moveTo>
                        <a:pt x="0" y="0"/>
                      </a:moveTo>
                      <a:lnTo>
                        <a:pt x="48" y="36"/>
                      </a:lnTo>
                      <a:lnTo>
                        <a:pt x="131" y="119"/>
                      </a:lnTo>
                      <a:lnTo>
                        <a:pt x="84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7" name="Freeform 15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90" cy="118"/>
                </a:xfrm>
                <a:custGeom>
                  <a:avLst/>
                  <a:gdLst>
                    <a:gd name="T0" fmla="*/ 0 w 190"/>
                    <a:gd name="T1" fmla="*/ 0 h 118"/>
                    <a:gd name="T2" fmla="*/ 131 w 190"/>
                    <a:gd name="T3" fmla="*/ 35 h 118"/>
                    <a:gd name="T4" fmla="*/ 190 w 190"/>
                    <a:gd name="T5" fmla="*/ 118 h 118"/>
                    <a:gd name="T6" fmla="*/ 83 w 190"/>
                    <a:gd name="T7" fmla="*/ 83 h 118"/>
                    <a:gd name="T8" fmla="*/ 0 w 190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0" y="0"/>
                      </a:moveTo>
                      <a:lnTo>
                        <a:pt x="131" y="35"/>
                      </a:lnTo>
                      <a:lnTo>
                        <a:pt x="190" y="118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8" name="Freeform 16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19" cy="95"/>
                </a:xfrm>
                <a:custGeom>
                  <a:avLst/>
                  <a:gdLst>
                    <a:gd name="T0" fmla="*/ 0 w 119"/>
                    <a:gd name="T1" fmla="*/ 0 h 95"/>
                    <a:gd name="T2" fmla="*/ 47 w 119"/>
                    <a:gd name="T3" fmla="*/ 12 h 95"/>
                    <a:gd name="T4" fmla="*/ 119 w 119"/>
                    <a:gd name="T5" fmla="*/ 95 h 95"/>
                    <a:gd name="T6" fmla="*/ 83 w 119"/>
                    <a:gd name="T7" fmla="*/ 83 h 95"/>
                    <a:gd name="T8" fmla="*/ 0 w 119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95"/>
                    <a:gd name="T17" fmla="*/ 119 w 119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95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119" y="95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9" name="Freeform 17"/>
                <p:cNvSpPr>
                  <a:spLocks/>
                </p:cNvSpPr>
                <p:nvPr/>
              </p:nvSpPr>
              <p:spPr bwMode="auto">
                <a:xfrm>
                  <a:off x="2221" y="3721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36 w 107"/>
                    <a:gd name="T3" fmla="*/ 11 h 95"/>
                    <a:gd name="T4" fmla="*/ 107 w 107"/>
                    <a:gd name="T5" fmla="*/ 95 h 95"/>
                    <a:gd name="T6" fmla="*/ 72 w 107"/>
                    <a:gd name="T7" fmla="*/ 83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36" y="11"/>
                      </a:lnTo>
                      <a:lnTo>
                        <a:pt x="107" y="95"/>
                      </a:lnTo>
                      <a:lnTo>
                        <a:pt x="72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0" name="Freeform 18"/>
                <p:cNvSpPr>
                  <a:spLocks/>
                </p:cNvSpPr>
                <p:nvPr/>
              </p:nvSpPr>
              <p:spPr bwMode="auto">
                <a:xfrm>
                  <a:off x="2257" y="3732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48 w 107"/>
                    <a:gd name="T3" fmla="*/ 12 h 95"/>
                    <a:gd name="T4" fmla="*/ 107 w 107"/>
                    <a:gd name="T5" fmla="*/ 95 h 95"/>
                    <a:gd name="T6" fmla="*/ 71 w 107"/>
                    <a:gd name="T7" fmla="*/ 84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48" y="12"/>
                      </a:lnTo>
                      <a:lnTo>
                        <a:pt x="107" y="95"/>
                      </a:lnTo>
                      <a:lnTo>
                        <a:pt x="71" y="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1" name="Freeform 19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178" cy="119"/>
                </a:xfrm>
                <a:custGeom>
                  <a:avLst/>
                  <a:gdLst>
                    <a:gd name="T0" fmla="*/ 0 w 178"/>
                    <a:gd name="T1" fmla="*/ 0 h 119"/>
                    <a:gd name="T2" fmla="*/ 130 w 178"/>
                    <a:gd name="T3" fmla="*/ 36 h 119"/>
                    <a:gd name="T4" fmla="*/ 178 w 178"/>
                    <a:gd name="T5" fmla="*/ 119 h 119"/>
                    <a:gd name="T6" fmla="*/ 59 w 178"/>
                    <a:gd name="T7" fmla="*/ 83 h 119"/>
                    <a:gd name="T8" fmla="*/ 0 w 178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19"/>
                    <a:gd name="T17" fmla="*/ 178 w 178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19">
                      <a:moveTo>
                        <a:pt x="0" y="0"/>
                      </a:moveTo>
                      <a:lnTo>
                        <a:pt x="130" y="36"/>
                      </a:lnTo>
                      <a:lnTo>
                        <a:pt x="178" y="119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2" name="Freeform 20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95" cy="95"/>
                </a:xfrm>
                <a:custGeom>
                  <a:avLst/>
                  <a:gdLst>
                    <a:gd name="T0" fmla="*/ 0 w 95"/>
                    <a:gd name="T1" fmla="*/ 0 h 95"/>
                    <a:gd name="T2" fmla="*/ 35 w 95"/>
                    <a:gd name="T3" fmla="*/ 12 h 95"/>
                    <a:gd name="T4" fmla="*/ 95 w 95"/>
                    <a:gd name="T5" fmla="*/ 95 h 95"/>
                    <a:gd name="T6" fmla="*/ 59 w 95"/>
                    <a:gd name="T7" fmla="*/ 83 h 95"/>
                    <a:gd name="T8" fmla="*/ 0 w 95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95" y="95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3" name="Freeform 21"/>
                <p:cNvSpPr>
                  <a:spLocks/>
                </p:cNvSpPr>
                <p:nvPr/>
              </p:nvSpPr>
              <p:spPr bwMode="auto">
                <a:xfrm>
                  <a:off x="2340" y="3756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24 w 83"/>
                    <a:gd name="T3" fmla="*/ 12 h 95"/>
                    <a:gd name="T4" fmla="*/ 83 w 83"/>
                    <a:gd name="T5" fmla="*/ 95 h 95"/>
                    <a:gd name="T6" fmla="*/ 60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24" y="12"/>
                      </a:lnTo>
                      <a:lnTo>
                        <a:pt x="83" y="95"/>
                      </a:lnTo>
                      <a:lnTo>
                        <a:pt x="6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4" name="Freeform 22"/>
                <p:cNvSpPr>
                  <a:spLocks/>
                </p:cNvSpPr>
                <p:nvPr/>
              </p:nvSpPr>
              <p:spPr bwMode="auto">
                <a:xfrm>
                  <a:off x="2364" y="3768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36 w 95"/>
                    <a:gd name="T3" fmla="*/ 12 h 83"/>
                    <a:gd name="T4" fmla="*/ 95 w 95"/>
                    <a:gd name="T5" fmla="*/ 83 h 83"/>
                    <a:gd name="T6" fmla="*/ 59 w 95"/>
                    <a:gd name="T7" fmla="*/ 83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95" y="83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5" name="Freeform 23"/>
                <p:cNvSpPr>
                  <a:spLocks/>
                </p:cNvSpPr>
                <p:nvPr/>
              </p:nvSpPr>
              <p:spPr bwMode="auto">
                <a:xfrm>
                  <a:off x="2400" y="3780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0 h 83"/>
                    <a:gd name="T4" fmla="*/ 83 w 83"/>
                    <a:gd name="T5" fmla="*/ 83 h 83"/>
                    <a:gd name="T6" fmla="*/ 59 w 83"/>
                    <a:gd name="T7" fmla="*/ 71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83" y="83"/>
                      </a:lnTo>
                      <a:lnTo>
                        <a:pt x="59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6" name="Freeform 24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178" cy="107"/>
                </a:xfrm>
                <a:custGeom>
                  <a:avLst/>
                  <a:gdLst>
                    <a:gd name="T0" fmla="*/ 0 w 178"/>
                    <a:gd name="T1" fmla="*/ 0 h 107"/>
                    <a:gd name="T2" fmla="*/ 131 w 178"/>
                    <a:gd name="T3" fmla="*/ 36 h 107"/>
                    <a:gd name="T4" fmla="*/ 178 w 178"/>
                    <a:gd name="T5" fmla="*/ 107 h 107"/>
                    <a:gd name="T6" fmla="*/ 48 w 178"/>
                    <a:gd name="T7" fmla="*/ 83 h 107"/>
                    <a:gd name="T8" fmla="*/ 0 w 178"/>
                    <a:gd name="T9" fmla="*/ 0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0" y="0"/>
                      </a:moveTo>
                      <a:lnTo>
                        <a:pt x="131" y="36"/>
                      </a:lnTo>
                      <a:lnTo>
                        <a:pt x="178" y="107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7" name="Freeform 25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36 w 83"/>
                    <a:gd name="T3" fmla="*/ 12 h 95"/>
                    <a:gd name="T4" fmla="*/ 83 w 83"/>
                    <a:gd name="T5" fmla="*/ 95 h 95"/>
                    <a:gd name="T6" fmla="*/ 48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95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8" name="Freeform 26"/>
                <p:cNvSpPr>
                  <a:spLocks/>
                </p:cNvSpPr>
                <p:nvPr/>
              </p:nvSpPr>
              <p:spPr bwMode="auto">
                <a:xfrm>
                  <a:off x="2471" y="3792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12 h 83"/>
                    <a:gd name="T4" fmla="*/ 83 w 83"/>
                    <a:gd name="T5" fmla="*/ 83 h 83"/>
                    <a:gd name="T6" fmla="*/ 47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83" y="83"/>
                      </a:lnTo>
                      <a:lnTo>
                        <a:pt x="47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69" name="Freeform 27"/>
                <p:cNvSpPr>
                  <a:spLocks/>
                </p:cNvSpPr>
                <p:nvPr/>
              </p:nvSpPr>
              <p:spPr bwMode="auto">
                <a:xfrm>
                  <a:off x="2506" y="3804"/>
                  <a:ext cx="72" cy="83"/>
                </a:xfrm>
                <a:custGeom>
                  <a:avLst/>
                  <a:gdLst>
                    <a:gd name="T0" fmla="*/ 0 w 72"/>
                    <a:gd name="T1" fmla="*/ 0 h 83"/>
                    <a:gd name="T2" fmla="*/ 24 w 72"/>
                    <a:gd name="T3" fmla="*/ 0 h 83"/>
                    <a:gd name="T4" fmla="*/ 72 w 72"/>
                    <a:gd name="T5" fmla="*/ 83 h 83"/>
                    <a:gd name="T6" fmla="*/ 48 w 72"/>
                    <a:gd name="T7" fmla="*/ 71 h 83"/>
                    <a:gd name="T8" fmla="*/ 0 w 72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83"/>
                    <a:gd name="T17" fmla="*/ 72 w 72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83">
                      <a:moveTo>
                        <a:pt x="0" y="0"/>
                      </a:moveTo>
                      <a:lnTo>
                        <a:pt x="24" y="0"/>
                      </a:lnTo>
                      <a:lnTo>
                        <a:pt x="72" y="83"/>
                      </a:lnTo>
                      <a:lnTo>
                        <a:pt x="48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0" name="Freeform 28"/>
                <p:cNvSpPr>
                  <a:spLocks/>
                </p:cNvSpPr>
                <p:nvPr/>
              </p:nvSpPr>
              <p:spPr bwMode="auto">
                <a:xfrm>
                  <a:off x="2530" y="3804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6 w 83"/>
                    <a:gd name="T3" fmla="*/ 12 h 83"/>
                    <a:gd name="T4" fmla="*/ 83 w 83"/>
                    <a:gd name="T5" fmla="*/ 83 h 83"/>
                    <a:gd name="T6" fmla="*/ 48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83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1" name="Freeform 29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178" cy="94"/>
                </a:xfrm>
                <a:custGeom>
                  <a:avLst/>
                  <a:gdLst>
                    <a:gd name="T0" fmla="*/ 0 w 178"/>
                    <a:gd name="T1" fmla="*/ 0 h 94"/>
                    <a:gd name="T2" fmla="*/ 142 w 178"/>
                    <a:gd name="T3" fmla="*/ 23 h 94"/>
                    <a:gd name="T4" fmla="*/ 178 w 178"/>
                    <a:gd name="T5" fmla="*/ 94 h 94"/>
                    <a:gd name="T6" fmla="*/ 47 w 178"/>
                    <a:gd name="T7" fmla="*/ 71 h 94"/>
                    <a:gd name="T8" fmla="*/ 0 w 178"/>
                    <a:gd name="T9" fmla="*/ 0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94"/>
                    <a:gd name="T17" fmla="*/ 178 w 178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94">
                      <a:moveTo>
                        <a:pt x="0" y="0"/>
                      </a:moveTo>
                      <a:lnTo>
                        <a:pt x="142" y="23"/>
                      </a:lnTo>
                      <a:lnTo>
                        <a:pt x="178" y="94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2" name="Freeform 30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47 w 95"/>
                    <a:gd name="T3" fmla="*/ 11 h 83"/>
                    <a:gd name="T4" fmla="*/ 95 w 95"/>
                    <a:gd name="T5" fmla="*/ 83 h 83"/>
                    <a:gd name="T6" fmla="*/ 47 w 95"/>
                    <a:gd name="T7" fmla="*/ 71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47" y="11"/>
                      </a:lnTo>
                      <a:lnTo>
                        <a:pt x="95" y="83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3" name="Freeform 31"/>
                <p:cNvSpPr>
                  <a:spLocks/>
                </p:cNvSpPr>
                <p:nvPr/>
              </p:nvSpPr>
              <p:spPr bwMode="auto">
                <a:xfrm>
                  <a:off x="2613" y="3827"/>
                  <a:ext cx="83" cy="72"/>
                </a:xfrm>
                <a:custGeom>
                  <a:avLst/>
                  <a:gdLst>
                    <a:gd name="T0" fmla="*/ 0 w 83"/>
                    <a:gd name="T1" fmla="*/ 0 h 72"/>
                    <a:gd name="T2" fmla="*/ 48 w 83"/>
                    <a:gd name="T3" fmla="*/ 0 h 72"/>
                    <a:gd name="T4" fmla="*/ 83 w 83"/>
                    <a:gd name="T5" fmla="*/ 72 h 72"/>
                    <a:gd name="T6" fmla="*/ 48 w 83"/>
                    <a:gd name="T7" fmla="*/ 72 h 72"/>
                    <a:gd name="T8" fmla="*/ 0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83" y="72"/>
                      </a:lnTo>
                      <a:lnTo>
                        <a:pt x="48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4" name="Freeform 32"/>
                <p:cNvSpPr>
                  <a:spLocks/>
                </p:cNvSpPr>
                <p:nvPr/>
              </p:nvSpPr>
              <p:spPr bwMode="auto">
                <a:xfrm>
                  <a:off x="2661" y="3827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47 w 83"/>
                    <a:gd name="T3" fmla="*/ 12 h 83"/>
                    <a:gd name="T4" fmla="*/ 83 w 83"/>
                    <a:gd name="T5" fmla="*/ 83 h 83"/>
                    <a:gd name="T6" fmla="*/ 35 w 83"/>
                    <a:gd name="T7" fmla="*/ 72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83" y="83"/>
                      </a:lnTo>
                      <a:lnTo>
                        <a:pt x="35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5" name="Freeform 33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167" cy="83"/>
                </a:xfrm>
                <a:custGeom>
                  <a:avLst/>
                  <a:gdLst>
                    <a:gd name="T0" fmla="*/ 0 w 167"/>
                    <a:gd name="T1" fmla="*/ 0 h 83"/>
                    <a:gd name="T2" fmla="*/ 155 w 167"/>
                    <a:gd name="T3" fmla="*/ 12 h 83"/>
                    <a:gd name="T4" fmla="*/ 167 w 167"/>
                    <a:gd name="T5" fmla="*/ 83 h 83"/>
                    <a:gd name="T6" fmla="*/ 36 w 167"/>
                    <a:gd name="T7" fmla="*/ 71 h 83"/>
                    <a:gd name="T8" fmla="*/ 0 w 167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7"/>
                    <a:gd name="T16" fmla="*/ 0 h 83"/>
                    <a:gd name="T17" fmla="*/ 167 w 167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7" h="83">
                      <a:moveTo>
                        <a:pt x="0" y="0"/>
                      </a:moveTo>
                      <a:lnTo>
                        <a:pt x="155" y="12"/>
                      </a:lnTo>
                      <a:lnTo>
                        <a:pt x="167" y="83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6" name="Freeform 34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72" cy="71"/>
                </a:xfrm>
                <a:custGeom>
                  <a:avLst/>
                  <a:gdLst>
                    <a:gd name="T0" fmla="*/ 0 w 72"/>
                    <a:gd name="T1" fmla="*/ 0 h 71"/>
                    <a:gd name="T2" fmla="*/ 48 w 72"/>
                    <a:gd name="T3" fmla="*/ 0 h 71"/>
                    <a:gd name="T4" fmla="*/ 72 w 72"/>
                    <a:gd name="T5" fmla="*/ 71 h 71"/>
                    <a:gd name="T6" fmla="*/ 36 w 72"/>
                    <a:gd name="T7" fmla="*/ 71 h 71"/>
                    <a:gd name="T8" fmla="*/ 0 w 72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1"/>
                    <a:gd name="T17" fmla="*/ 72 w 7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1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72" y="71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7" name="Freeform 35"/>
                <p:cNvSpPr>
                  <a:spLocks/>
                </p:cNvSpPr>
                <p:nvPr/>
              </p:nvSpPr>
              <p:spPr bwMode="auto">
                <a:xfrm>
                  <a:off x="2756" y="3839"/>
                  <a:ext cx="47" cy="71"/>
                </a:xfrm>
                <a:custGeom>
                  <a:avLst/>
                  <a:gdLst>
                    <a:gd name="T0" fmla="*/ 0 w 47"/>
                    <a:gd name="T1" fmla="*/ 0 h 71"/>
                    <a:gd name="T2" fmla="*/ 35 w 47"/>
                    <a:gd name="T3" fmla="*/ 0 h 71"/>
                    <a:gd name="T4" fmla="*/ 47 w 47"/>
                    <a:gd name="T5" fmla="*/ 71 h 71"/>
                    <a:gd name="T6" fmla="*/ 24 w 47"/>
                    <a:gd name="T7" fmla="*/ 71 h 71"/>
                    <a:gd name="T8" fmla="*/ 0 w 47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71"/>
                    <a:gd name="T17" fmla="*/ 47 w 47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71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47" y="71"/>
                      </a:lnTo>
                      <a:lnTo>
                        <a:pt x="24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8" name="Freeform 36"/>
                <p:cNvSpPr>
                  <a:spLocks/>
                </p:cNvSpPr>
                <p:nvPr/>
              </p:nvSpPr>
              <p:spPr bwMode="auto">
                <a:xfrm>
                  <a:off x="2791" y="3839"/>
                  <a:ext cx="48" cy="83"/>
                </a:xfrm>
                <a:custGeom>
                  <a:avLst/>
                  <a:gdLst>
                    <a:gd name="T0" fmla="*/ 0 w 48"/>
                    <a:gd name="T1" fmla="*/ 0 h 83"/>
                    <a:gd name="T2" fmla="*/ 36 w 48"/>
                    <a:gd name="T3" fmla="*/ 12 h 83"/>
                    <a:gd name="T4" fmla="*/ 48 w 48"/>
                    <a:gd name="T5" fmla="*/ 83 h 83"/>
                    <a:gd name="T6" fmla="*/ 12 w 48"/>
                    <a:gd name="T7" fmla="*/ 71 h 83"/>
                    <a:gd name="T8" fmla="*/ 0 w 48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83"/>
                    <a:gd name="T17" fmla="*/ 48 w 48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48" y="83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79" name="Freeform 37"/>
                <p:cNvSpPr>
                  <a:spLocks/>
                </p:cNvSpPr>
                <p:nvPr/>
              </p:nvSpPr>
              <p:spPr bwMode="auto">
                <a:xfrm>
                  <a:off x="2827" y="3851"/>
                  <a:ext cx="48" cy="71"/>
                </a:xfrm>
                <a:custGeom>
                  <a:avLst/>
                  <a:gdLst>
                    <a:gd name="T0" fmla="*/ 0 w 48"/>
                    <a:gd name="T1" fmla="*/ 0 h 71"/>
                    <a:gd name="T2" fmla="*/ 36 w 48"/>
                    <a:gd name="T3" fmla="*/ 0 h 71"/>
                    <a:gd name="T4" fmla="*/ 48 w 48"/>
                    <a:gd name="T5" fmla="*/ 71 h 71"/>
                    <a:gd name="T6" fmla="*/ 12 w 48"/>
                    <a:gd name="T7" fmla="*/ 71 h 71"/>
                    <a:gd name="T8" fmla="*/ 0 w 4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71"/>
                    <a:gd name="T17" fmla="*/ 48 w 4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71">
                      <a:moveTo>
                        <a:pt x="0" y="0"/>
                      </a:moveTo>
                      <a:lnTo>
                        <a:pt x="36" y="0"/>
                      </a:lnTo>
                      <a:lnTo>
                        <a:pt x="48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80" name="Freeform 38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54 w 154"/>
                    <a:gd name="T5" fmla="*/ 71 h 71"/>
                    <a:gd name="T6" fmla="*/ 12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54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81" name="Freeform 39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47 w 59"/>
                    <a:gd name="T3" fmla="*/ 0 h 71"/>
                    <a:gd name="T4" fmla="*/ 59 w 59"/>
                    <a:gd name="T5" fmla="*/ 71 h 71"/>
                    <a:gd name="T6" fmla="*/ 12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59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82" name="Freeform 40"/>
                <p:cNvSpPr>
                  <a:spLocks/>
                </p:cNvSpPr>
                <p:nvPr/>
              </p:nvSpPr>
              <p:spPr bwMode="auto">
                <a:xfrm>
                  <a:off x="2910" y="3851"/>
                  <a:ext cx="60" cy="71"/>
                </a:xfrm>
                <a:custGeom>
                  <a:avLst/>
                  <a:gdLst>
                    <a:gd name="T0" fmla="*/ 0 w 60"/>
                    <a:gd name="T1" fmla="*/ 0 h 71"/>
                    <a:gd name="T2" fmla="*/ 60 w 60"/>
                    <a:gd name="T3" fmla="*/ 0 h 71"/>
                    <a:gd name="T4" fmla="*/ 60 w 60"/>
                    <a:gd name="T5" fmla="*/ 71 h 71"/>
                    <a:gd name="T6" fmla="*/ 12 w 60"/>
                    <a:gd name="T7" fmla="*/ 71 h 71"/>
                    <a:gd name="T8" fmla="*/ 0 w 60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71"/>
                    <a:gd name="T17" fmla="*/ 60 w 60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71">
                      <a:moveTo>
                        <a:pt x="0" y="0"/>
                      </a:moveTo>
                      <a:lnTo>
                        <a:pt x="60" y="0"/>
                      </a:lnTo>
                      <a:lnTo>
                        <a:pt x="60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B7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83" name="Rectangle 41"/>
                <p:cNvSpPr>
                  <a:spLocks noChangeArrowheads="1"/>
                </p:cNvSpPr>
                <p:nvPr/>
              </p:nvSpPr>
              <p:spPr bwMode="auto">
                <a:xfrm>
                  <a:off x="2970" y="3851"/>
                  <a:ext cx="47" cy="71"/>
                </a:xfrm>
                <a:prstGeom prst="rect">
                  <a:avLst/>
                </a:prstGeom>
                <a:solidFill>
                  <a:srgbClr val="00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584" name="Freeform 42"/>
                <p:cNvSpPr>
                  <a:spLocks/>
                </p:cNvSpPr>
                <p:nvPr/>
              </p:nvSpPr>
              <p:spPr bwMode="auto">
                <a:xfrm>
                  <a:off x="3017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31 w 154"/>
                    <a:gd name="T5" fmla="*/ 71 h 71"/>
                    <a:gd name="T6" fmla="*/ 0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31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97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85" name="Rectangle 43"/>
                <p:cNvSpPr>
                  <a:spLocks noChangeArrowheads="1"/>
                </p:cNvSpPr>
                <p:nvPr/>
              </p:nvSpPr>
              <p:spPr bwMode="auto">
                <a:xfrm>
                  <a:off x="3017" y="3851"/>
                  <a:ext cx="48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586" name="Rectangle 44"/>
                <p:cNvSpPr>
                  <a:spLocks noChangeArrowheads="1"/>
                </p:cNvSpPr>
                <p:nvPr/>
              </p:nvSpPr>
              <p:spPr bwMode="auto">
                <a:xfrm>
                  <a:off x="3065" y="3851"/>
                  <a:ext cx="47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587" name="Freeform 45"/>
                <p:cNvSpPr>
                  <a:spLocks/>
                </p:cNvSpPr>
                <p:nvPr/>
              </p:nvSpPr>
              <p:spPr bwMode="auto">
                <a:xfrm>
                  <a:off x="3112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88" name="Freeform 46"/>
                <p:cNvSpPr>
                  <a:spLocks/>
                </p:cNvSpPr>
                <p:nvPr/>
              </p:nvSpPr>
              <p:spPr bwMode="auto">
                <a:xfrm>
                  <a:off x="3148" y="3839"/>
                  <a:ext cx="166" cy="83"/>
                </a:xfrm>
                <a:custGeom>
                  <a:avLst/>
                  <a:gdLst>
                    <a:gd name="T0" fmla="*/ 23 w 166"/>
                    <a:gd name="T1" fmla="*/ 12 h 83"/>
                    <a:gd name="T2" fmla="*/ 166 w 166"/>
                    <a:gd name="T3" fmla="*/ 0 h 83"/>
                    <a:gd name="T4" fmla="*/ 142 w 166"/>
                    <a:gd name="T5" fmla="*/ 71 h 83"/>
                    <a:gd name="T6" fmla="*/ 0 w 166"/>
                    <a:gd name="T7" fmla="*/ 83 h 83"/>
                    <a:gd name="T8" fmla="*/ 23 w 166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83"/>
                    <a:gd name="T17" fmla="*/ 166 w 16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83">
                      <a:moveTo>
                        <a:pt x="23" y="12"/>
                      </a:moveTo>
                      <a:lnTo>
                        <a:pt x="166" y="0"/>
                      </a:lnTo>
                      <a:lnTo>
                        <a:pt x="142" y="71"/>
                      </a:lnTo>
                      <a:lnTo>
                        <a:pt x="0" y="83"/>
                      </a:lnTo>
                      <a:lnTo>
                        <a:pt x="23" y="12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89" name="Freeform 47"/>
                <p:cNvSpPr>
                  <a:spLocks/>
                </p:cNvSpPr>
                <p:nvPr/>
              </p:nvSpPr>
              <p:spPr bwMode="auto">
                <a:xfrm>
                  <a:off x="3148" y="3851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0" name="Freeform 48"/>
                <p:cNvSpPr>
                  <a:spLocks/>
                </p:cNvSpPr>
                <p:nvPr/>
              </p:nvSpPr>
              <p:spPr bwMode="auto">
                <a:xfrm>
                  <a:off x="3183" y="3839"/>
                  <a:ext cx="60" cy="83"/>
                </a:xfrm>
                <a:custGeom>
                  <a:avLst/>
                  <a:gdLst>
                    <a:gd name="T0" fmla="*/ 24 w 60"/>
                    <a:gd name="T1" fmla="*/ 12 h 83"/>
                    <a:gd name="T2" fmla="*/ 60 w 60"/>
                    <a:gd name="T3" fmla="*/ 0 h 83"/>
                    <a:gd name="T4" fmla="*/ 36 w 60"/>
                    <a:gd name="T5" fmla="*/ 71 h 83"/>
                    <a:gd name="T6" fmla="*/ 0 w 60"/>
                    <a:gd name="T7" fmla="*/ 83 h 83"/>
                    <a:gd name="T8" fmla="*/ 24 w 60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3"/>
                    <a:gd name="T17" fmla="*/ 60 w 60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3">
                      <a:moveTo>
                        <a:pt x="24" y="12"/>
                      </a:moveTo>
                      <a:lnTo>
                        <a:pt x="60" y="0"/>
                      </a:lnTo>
                      <a:lnTo>
                        <a:pt x="36" y="71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1" name="Freeform 49"/>
                <p:cNvSpPr>
                  <a:spLocks/>
                </p:cNvSpPr>
                <p:nvPr/>
              </p:nvSpPr>
              <p:spPr bwMode="auto">
                <a:xfrm>
                  <a:off x="3219" y="3839"/>
                  <a:ext cx="59" cy="71"/>
                </a:xfrm>
                <a:custGeom>
                  <a:avLst/>
                  <a:gdLst>
                    <a:gd name="T0" fmla="*/ 24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24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4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2" name="Freeform 50"/>
                <p:cNvSpPr>
                  <a:spLocks/>
                </p:cNvSpPr>
                <p:nvPr/>
              </p:nvSpPr>
              <p:spPr bwMode="auto">
                <a:xfrm>
                  <a:off x="3255" y="3839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3" name="Freeform 51"/>
                <p:cNvSpPr>
                  <a:spLocks/>
                </p:cNvSpPr>
                <p:nvPr/>
              </p:nvSpPr>
              <p:spPr bwMode="auto">
                <a:xfrm>
                  <a:off x="3290" y="3816"/>
                  <a:ext cx="166" cy="94"/>
                </a:xfrm>
                <a:custGeom>
                  <a:avLst/>
                  <a:gdLst>
                    <a:gd name="T0" fmla="*/ 24 w 166"/>
                    <a:gd name="T1" fmla="*/ 23 h 94"/>
                    <a:gd name="T2" fmla="*/ 166 w 166"/>
                    <a:gd name="T3" fmla="*/ 0 h 94"/>
                    <a:gd name="T4" fmla="*/ 131 w 166"/>
                    <a:gd name="T5" fmla="*/ 71 h 94"/>
                    <a:gd name="T6" fmla="*/ 0 w 166"/>
                    <a:gd name="T7" fmla="*/ 94 h 94"/>
                    <a:gd name="T8" fmla="*/ 24 w 166"/>
                    <a:gd name="T9" fmla="*/ 2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94"/>
                    <a:gd name="T17" fmla="*/ 166 w 166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94">
                      <a:moveTo>
                        <a:pt x="24" y="23"/>
                      </a:moveTo>
                      <a:lnTo>
                        <a:pt x="166" y="0"/>
                      </a:lnTo>
                      <a:lnTo>
                        <a:pt x="131" y="71"/>
                      </a:lnTo>
                      <a:lnTo>
                        <a:pt x="0" y="94"/>
                      </a:lnTo>
                      <a:lnTo>
                        <a:pt x="24" y="23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4" name="Freeform 52"/>
                <p:cNvSpPr>
                  <a:spLocks/>
                </p:cNvSpPr>
                <p:nvPr/>
              </p:nvSpPr>
              <p:spPr bwMode="auto">
                <a:xfrm>
                  <a:off x="3290" y="3827"/>
                  <a:ext cx="71" cy="83"/>
                </a:xfrm>
                <a:custGeom>
                  <a:avLst/>
                  <a:gdLst>
                    <a:gd name="T0" fmla="*/ 24 w 71"/>
                    <a:gd name="T1" fmla="*/ 12 h 83"/>
                    <a:gd name="T2" fmla="*/ 71 w 71"/>
                    <a:gd name="T3" fmla="*/ 0 h 83"/>
                    <a:gd name="T4" fmla="*/ 36 w 71"/>
                    <a:gd name="T5" fmla="*/ 72 h 83"/>
                    <a:gd name="T6" fmla="*/ 0 w 71"/>
                    <a:gd name="T7" fmla="*/ 83 h 83"/>
                    <a:gd name="T8" fmla="*/ 24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24" y="12"/>
                      </a:moveTo>
                      <a:lnTo>
                        <a:pt x="71" y="0"/>
                      </a:lnTo>
                      <a:lnTo>
                        <a:pt x="36" y="72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5" name="Freeform 53"/>
                <p:cNvSpPr>
                  <a:spLocks/>
                </p:cNvSpPr>
                <p:nvPr/>
              </p:nvSpPr>
              <p:spPr bwMode="auto">
                <a:xfrm>
                  <a:off x="3326" y="3827"/>
                  <a:ext cx="83" cy="72"/>
                </a:xfrm>
                <a:custGeom>
                  <a:avLst/>
                  <a:gdLst>
                    <a:gd name="T0" fmla="*/ 35 w 83"/>
                    <a:gd name="T1" fmla="*/ 0 h 72"/>
                    <a:gd name="T2" fmla="*/ 83 w 83"/>
                    <a:gd name="T3" fmla="*/ 0 h 72"/>
                    <a:gd name="T4" fmla="*/ 47 w 83"/>
                    <a:gd name="T5" fmla="*/ 72 h 72"/>
                    <a:gd name="T6" fmla="*/ 0 w 83"/>
                    <a:gd name="T7" fmla="*/ 72 h 72"/>
                    <a:gd name="T8" fmla="*/ 35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35" y="0"/>
                      </a:moveTo>
                      <a:lnTo>
                        <a:pt x="83" y="0"/>
                      </a:lnTo>
                      <a:lnTo>
                        <a:pt x="47" y="72"/>
                      </a:lnTo>
                      <a:lnTo>
                        <a:pt x="0" y="72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6" name="Freeform 54"/>
                <p:cNvSpPr>
                  <a:spLocks/>
                </p:cNvSpPr>
                <p:nvPr/>
              </p:nvSpPr>
              <p:spPr bwMode="auto">
                <a:xfrm>
                  <a:off x="3373" y="3816"/>
                  <a:ext cx="83" cy="83"/>
                </a:xfrm>
                <a:custGeom>
                  <a:avLst/>
                  <a:gdLst>
                    <a:gd name="T0" fmla="*/ 36 w 83"/>
                    <a:gd name="T1" fmla="*/ 11 h 83"/>
                    <a:gd name="T2" fmla="*/ 83 w 83"/>
                    <a:gd name="T3" fmla="*/ 0 h 83"/>
                    <a:gd name="T4" fmla="*/ 48 w 83"/>
                    <a:gd name="T5" fmla="*/ 71 h 83"/>
                    <a:gd name="T6" fmla="*/ 0 w 83"/>
                    <a:gd name="T7" fmla="*/ 83 h 83"/>
                    <a:gd name="T8" fmla="*/ 36 w 83"/>
                    <a:gd name="T9" fmla="*/ 1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36" y="11"/>
                      </a:moveTo>
                      <a:lnTo>
                        <a:pt x="83" y="0"/>
                      </a:lnTo>
                      <a:lnTo>
                        <a:pt x="48" y="71"/>
                      </a:lnTo>
                      <a:lnTo>
                        <a:pt x="0" y="83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7" name="Freeform 55"/>
                <p:cNvSpPr>
                  <a:spLocks/>
                </p:cNvSpPr>
                <p:nvPr/>
              </p:nvSpPr>
              <p:spPr bwMode="auto">
                <a:xfrm>
                  <a:off x="3421" y="3780"/>
                  <a:ext cx="178" cy="107"/>
                </a:xfrm>
                <a:custGeom>
                  <a:avLst/>
                  <a:gdLst>
                    <a:gd name="T0" fmla="*/ 35 w 178"/>
                    <a:gd name="T1" fmla="*/ 36 h 107"/>
                    <a:gd name="T2" fmla="*/ 178 w 178"/>
                    <a:gd name="T3" fmla="*/ 0 h 107"/>
                    <a:gd name="T4" fmla="*/ 119 w 178"/>
                    <a:gd name="T5" fmla="*/ 83 h 107"/>
                    <a:gd name="T6" fmla="*/ 0 w 178"/>
                    <a:gd name="T7" fmla="*/ 107 h 107"/>
                    <a:gd name="T8" fmla="*/ 35 w 178"/>
                    <a:gd name="T9" fmla="*/ 3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35" y="36"/>
                      </a:moveTo>
                      <a:lnTo>
                        <a:pt x="178" y="0"/>
                      </a:lnTo>
                      <a:lnTo>
                        <a:pt x="119" y="83"/>
                      </a:lnTo>
                      <a:lnTo>
                        <a:pt x="0" y="107"/>
                      </a:lnTo>
                      <a:lnTo>
                        <a:pt x="35" y="36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8" name="Freeform 56"/>
                <p:cNvSpPr>
                  <a:spLocks/>
                </p:cNvSpPr>
                <p:nvPr/>
              </p:nvSpPr>
              <p:spPr bwMode="auto">
                <a:xfrm>
                  <a:off x="3421" y="3804"/>
                  <a:ext cx="71" cy="83"/>
                </a:xfrm>
                <a:custGeom>
                  <a:avLst/>
                  <a:gdLst>
                    <a:gd name="T0" fmla="*/ 35 w 71"/>
                    <a:gd name="T1" fmla="*/ 12 h 83"/>
                    <a:gd name="T2" fmla="*/ 71 w 71"/>
                    <a:gd name="T3" fmla="*/ 0 h 83"/>
                    <a:gd name="T4" fmla="*/ 24 w 71"/>
                    <a:gd name="T5" fmla="*/ 83 h 83"/>
                    <a:gd name="T6" fmla="*/ 0 w 71"/>
                    <a:gd name="T7" fmla="*/ 83 h 83"/>
                    <a:gd name="T8" fmla="*/ 35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35" y="12"/>
                      </a:moveTo>
                      <a:lnTo>
                        <a:pt x="71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99" name="Freeform 57"/>
                <p:cNvSpPr>
                  <a:spLocks/>
                </p:cNvSpPr>
                <p:nvPr/>
              </p:nvSpPr>
              <p:spPr bwMode="auto">
                <a:xfrm>
                  <a:off x="3445" y="3804"/>
                  <a:ext cx="83" cy="83"/>
                </a:xfrm>
                <a:custGeom>
                  <a:avLst/>
                  <a:gdLst>
                    <a:gd name="T0" fmla="*/ 47 w 83"/>
                    <a:gd name="T1" fmla="*/ 0 h 83"/>
                    <a:gd name="T2" fmla="*/ 83 w 83"/>
                    <a:gd name="T3" fmla="*/ 0 h 83"/>
                    <a:gd name="T4" fmla="*/ 35 w 83"/>
                    <a:gd name="T5" fmla="*/ 71 h 83"/>
                    <a:gd name="T6" fmla="*/ 0 w 83"/>
                    <a:gd name="T7" fmla="*/ 83 h 83"/>
                    <a:gd name="T8" fmla="*/ 47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7" y="0"/>
                      </a:moveTo>
                      <a:lnTo>
                        <a:pt x="83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0" name="Freeform 58"/>
                <p:cNvSpPr>
                  <a:spLocks/>
                </p:cNvSpPr>
                <p:nvPr/>
              </p:nvSpPr>
              <p:spPr bwMode="auto">
                <a:xfrm>
                  <a:off x="3480" y="3792"/>
                  <a:ext cx="83" cy="83"/>
                </a:xfrm>
                <a:custGeom>
                  <a:avLst/>
                  <a:gdLst>
                    <a:gd name="T0" fmla="*/ 48 w 83"/>
                    <a:gd name="T1" fmla="*/ 12 h 83"/>
                    <a:gd name="T2" fmla="*/ 83 w 83"/>
                    <a:gd name="T3" fmla="*/ 0 h 83"/>
                    <a:gd name="T4" fmla="*/ 36 w 83"/>
                    <a:gd name="T5" fmla="*/ 83 h 83"/>
                    <a:gd name="T6" fmla="*/ 0 w 83"/>
                    <a:gd name="T7" fmla="*/ 83 h 83"/>
                    <a:gd name="T8" fmla="*/ 48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8" y="12"/>
                      </a:moveTo>
                      <a:lnTo>
                        <a:pt x="83" y="0"/>
                      </a:lnTo>
                      <a:lnTo>
                        <a:pt x="36" y="83"/>
                      </a:lnTo>
                      <a:lnTo>
                        <a:pt x="0" y="83"/>
                      </a:lnTo>
                      <a:lnTo>
                        <a:pt x="48" y="12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1" name="Freeform 59"/>
                <p:cNvSpPr>
                  <a:spLocks/>
                </p:cNvSpPr>
                <p:nvPr/>
              </p:nvSpPr>
              <p:spPr bwMode="auto">
                <a:xfrm>
                  <a:off x="3516" y="3780"/>
                  <a:ext cx="83" cy="95"/>
                </a:xfrm>
                <a:custGeom>
                  <a:avLst/>
                  <a:gdLst>
                    <a:gd name="T0" fmla="*/ 47 w 83"/>
                    <a:gd name="T1" fmla="*/ 12 h 95"/>
                    <a:gd name="T2" fmla="*/ 83 w 83"/>
                    <a:gd name="T3" fmla="*/ 0 h 95"/>
                    <a:gd name="T4" fmla="*/ 24 w 83"/>
                    <a:gd name="T5" fmla="*/ 83 h 95"/>
                    <a:gd name="T6" fmla="*/ 0 w 83"/>
                    <a:gd name="T7" fmla="*/ 95 h 95"/>
                    <a:gd name="T8" fmla="*/ 47 w 83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47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47" y="12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2" name="Freeform 60"/>
                <p:cNvSpPr>
                  <a:spLocks/>
                </p:cNvSpPr>
                <p:nvPr/>
              </p:nvSpPr>
              <p:spPr bwMode="auto">
                <a:xfrm>
                  <a:off x="3540" y="3744"/>
                  <a:ext cx="190" cy="119"/>
                </a:xfrm>
                <a:custGeom>
                  <a:avLst/>
                  <a:gdLst>
                    <a:gd name="T0" fmla="*/ 59 w 190"/>
                    <a:gd name="T1" fmla="*/ 36 h 119"/>
                    <a:gd name="T2" fmla="*/ 190 w 190"/>
                    <a:gd name="T3" fmla="*/ 0 h 119"/>
                    <a:gd name="T4" fmla="*/ 118 w 190"/>
                    <a:gd name="T5" fmla="*/ 83 h 119"/>
                    <a:gd name="T6" fmla="*/ 0 w 190"/>
                    <a:gd name="T7" fmla="*/ 119 h 119"/>
                    <a:gd name="T8" fmla="*/ 59 w 190"/>
                    <a:gd name="T9" fmla="*/ 36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9"/>
                    <a:gd name="T17" fmla="*/ 190 w 190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9">
                      <a:moveTo>
                        <a:pt x="59" y="36"/>
                      </a:moveTo>
                      <a:lnTo>
                        <a:pt x="190" y="0"/>
                      </a:lnTo>
                      <a:lnTo>
                        <a:pt x="118" y="83"/>
                      </a:lnTo>
                      <a:lnTo>
                        <a:pt x="0" y="119"/>
                      </a:lnTo>
                      <a:lnTo>
                        <a:pt x="59" y="36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3" name="Freeform 61"/>
                <p:cNvSpPr>
                  <a:spLocks/>
                </p:cNvSpPr>
                <p:nvPr/>
              </p:nvSpPr>
              <p:spPr bwMode="auto">
                <a:xfrm>
                  <a:off x="3540" y="3780"/>
                  <a:ext cx="95" cy="83"/>
                </a:xfrm>
                <a:custGeom>
                  <a:avLst/>
                  <a:gdLst>
                    <a:gd name="T0" fmla="*/ 59 w 95"/>
                    <a:gd name="T1" fmla="*/ 0 h 83"/>
                    <a:gd name="T2" fmla="*/ 95 w 95"/>
                    <a:gd name="T3" fmla="*/ 0 h 83"/>
                    <a:gd name="T4" fmla="*/ 35 w 95"/>
                    <a:gd name="T5" fmla="*/ 71 h 83"/>
                    <a:gd name="T6" fmla="*/ 0 w 95"/>
                    <a:gd name="T7" fmla="*/ 83 h 83"/>
                    <a:gd name="T8" fmla="*/ 59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59" y="0"/>
                      </a:moveTo>
                      <a:lnTo>
                        <a:pt x="95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4" name="Freeform 62"/>
                <p:cNvSpPr>
                  <a:spLocks/>
                </p:cNvSpPr>
                <p:nvPr/>
              </p:nvSpPr>
              <p:spPr bwMode="auto">
                <a:xfrm>
                  <a:off x="3575" y="3768"/>
                  <a:ext cx="83" cy="83"/>
                </a:xfrm>
                <a:custGeom>
                  <a:avLst/>
                  <a:gdLst>
                    <a:gd name="T0" fmla="*/ 60 w 83"/>
                    <a:gd name="T1" fmla="*/ 12 h 83"/>
                    <a:gd name="T2" fmla="*/ 83 w 83"/>
                    <a:gd name="T3" fmla="*/ 0 h 83"/>
                    <a:gd name="T4" fmla="*/ 24 w 83"/>
                    <a:gd name="T5" fmla="*/ 83 h 83"/>
                    <a:gd name="T6" fmla="*/ 0 w 83"/>
                    <a:gd name="T7" fmla="*/ 83 h 83"/>
                    <a:gd name="T8" fmla="*/ 60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60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60" y="12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5" name="Freeform 63"/>
                <p:cNvSpPr>
                  <a:spLocks/>
                </p:cNvSpPr>
                <p:nvPr/>
              </p:nvSpPr>
              <p:spPr bwMode="auto">
                <a:xfrm>
                  <a:off x="3599" y="3756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36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6" name="Freeform 64"/>
                <p:cNvSpPr>
                  <a:spLocks/>
                </p:cNvSpPr>
                <p:nvPr/>
              </p:nvSpPr>
              <p:spPr bwMode="auto">
                <a:xfrm>
                  <a:off x="3635" y="3744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23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23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7" name="Freeform 65"/>
                <p:cNvSpPr>
                  <a:spLocks/>
                </p:cNvSpPr>
                <p:nvPr/>
              </p:nvSpPr>
              <p:spPr bwMode="auto">
                <a:xfrm>
                  <a:off x="3658" y="3709"/>
                  <a:ext cx="190" cy="118"/>
                </a:xfrm>
                <a:custGeom>
                  <a:avLst/>
                  <a:gdLst>
                    <a:gd name="T0" fmla="*/ 72 w 190"/>
                    <a:gd name="T1" fmla="*/ 35 h 118"/>
                    <a:gd name="T2" fmla="*/ 190 w 190"/>
                    <a:gd name="T3" fmla="*/ 0 h 118"/>
                    <a:gd name="T4" fmla="*/ 119 w 190"/>
                    <a:gd name="T5" fmla="*/ 83 h 118"/>
                    <a:gd name="T6" fmla="*/ 0 w 190"/>
                    <a:gd name="T7" fmla="*/ 118 h 118"/>
                    <a:gd name="T8" fmla="*/ 72 w 190"/>
                    <a:gd name="T9" fmla="*/ 35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72" y="35"/>
                      </a:moveTo>
                      <a:lnTo>
                        <a:pt x="190" y="0"/>
                      </a:lnTo>
                      <a:lnTo>
                        <a:pt x="119" y="83"/>
                      </a:lnTo>
                      <a:lnTo>
                        <a:pt x="0" y="11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8" name="Freeform 66"/>
                <p:cNvSpPr>
                  <a:spLocks/>
                </p:cNvSpPr>
                <p:nvPr/>
              </p:nvSpPr>
              <p:spPr bwMode="auto">
                <a:xfrm>
                  <a:off x="3658" y="3732"/>
                  <a:ext cx="95" cy="95"/>
                </a:xfrm>
                <a:custGeom>
                  <a:avLst/>
                  <a:gdLst>
                    <a:gd name="T0" fmla="*/ 72 w 95"/>
                    <a:gd name="T1" fmla="*/ 12 h 95"/>
                    <a:gd name="T2" fmla="*/ 95 w 95"/>
                    <a:gd name="T3" fmla="*/ 0 h 95"/>
                    <a:gd name="T4" fmla="*/ 36 w 95"/>
                    <a:gd name="T5" fmla="*/ 84 h 95"/>
                    <a:gd name="T6" fmla="*/ 0 w 95"/>
                    <a:gd name="T7" fmla="*/ 95 h 95"/>
                    <a:gd name="T8" fmla="*/ 72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72" y="12"/>
                      </a:moveTo>
                      <a:lnTo>
                        <a:pt x="95" y="0"/>
                      </a:lnTo>
                      <a:lnTo>
                        <a:pt x="36" y="84"/>
                      </a:lnTo>
                      <a:lnTo>
                        <a:pt x="0" y="95"/>
                      </a:lnTo>
                      <a:lnTo>
                        <a:pt x="72" y="12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09" name="Freeform 67"/>
                <p:cNvSpPr>
                  <a:spLocks/>
                </p:cNvSpPr>
                <p:nvPr/>
              </p:nvSpPr>
              <p:spPr bwMode="auto">
                <a:xfrm>
                  <a:off x="3694" y="3721"/>
                  <a:ext cx="95" cy="95"/>
                </a:xfrm>
                <a:custGeom>
                  <a:avLst/>
                  <a:gdLst>
                    <a:gd name="T0" fmla="*/ 59 w 95"/>
                    <a:gd name="T1" fmla="*/ 11 h 95"/>
                    <a:gd name="T2" fmla="*/ 95 w 95"/>
                    <a:gd name="T3" fmla="*/ 0 h 95"/>
                    <a:gd name="T4" fmla="*/ 24 w 95"/>
                    <a:gd name="T5" fmla="*/ 83 h 95"/>
                    <a:gd name="T6" fmla="*/ 0 w 95"/>
                    <a:gd name="T7" fmla="*/ 95 h 95"/>
                    <a:gd name="T8" fmla="*/ 59 w 95"/>
                    <a:gd name="T9" fmla="*/ 11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1"/>
                      </a:moveTo>
                      <a:lnTo>
                        <a:pt x="95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59" y="11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0" name="Freeform 68"/>
                <p:cNvSpPr>
                  <a:spLocks/>
                </p:cNvSpPr>
                <p:nvPr/>
              </p:nvSpPr>
              <p:spPr bwMode="auto">
                <a:xfrm>
                  <a:off x="3718" y="3709"/>
                  <a:ext cx="107" cy="95"/>
                </a:xfrm>
                <a:custGeom>
                  <a:avLst/>
                  <a:gdLst>
                    <a:gd name="T0" fmla="*/ 71 w 107"/>
                    <a:gd name="T1" fmla="*/ 12 h 95"/>
                    <a:gd name="T2" fmla="*/ 107 w 107"/>
                    <a:gd name="T3" fmla="*/ 0 h 95"/>
                    <a:gd name="T4" fmla="*/ 23 w 107"/>
                    <a:gd name="T5" fmla="*/ 95 h 95"/>
                    <a:gd name="T6" fmla="*/ 0 w 107"/>
                    <a:gd name="T7" fmla="*/ 95 h 95"/>
                    <a:gd name="T8" fmla="*/ 71 w 107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71" y="12"/>
                      </a:moveTo>
                      <a:lnTo>
                        <a:pt x="107" y="0"/>
                      </a:lnTo>
                      <a:lnTo>
                        <a:pt x="23" y="95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1" name="Freeform 69"/>
                <p:cNvSpPr>
                  <a:spLocks/>
                </p:cNvSpPr>
                <p:nvPr/>
              </p:nvSpPr>
              <p:spPr bwMode="auto">
                <a:xfrm>
                  <a:off x="3741" y="3709"/>
                  <a:ext cx="107" cy="95"/>
                </a:xfrm>
                <a:custGeom>
                  <a:avLst/>
                  <a:gdLst>
                    <a:gd name="T0" fmla="*/ 84 w 107"/>
                    <a:gd name="T1" fmla="*/ 0 h 95"/>
                    <a:gd name="T2" fmla="*/ 107 w 107"/>
                    <a:gd name="T3" fmla="*/ 0 h 95"/>
                    <a:gd name="T4" fmla="*/ 36 w 107"/>
                    <a:gd name="T5" fmla="*/ 83 h 95"/>
                    <a:gd name="T6" fmla="*/ 0 w 107"/>
                    <a:gd name="T7" fmla="*/ 95 h 95"/>
                    <a:gd name="T8" fmla="*/ 84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84" y="0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8E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2" name="Freeform 70"/>
                <p:cNvSpPr>
                  <a:spLocks/>
                </p:cNvSpPr>
                <p:nvPr/>
              </p:nvSpPr>
              <p:spPr bwMode="auto">
                <a:xfrm>
                  <a:off x="3777" y="3649"/>
                  <a:ext cx="190" cy="143"/>
                </a:xfrm>
                <a:custGeom>
                  <a:avLst/>
                  <a:gdLst>
                    <a:gd name="T0" fmla="*/ 71 w 190"/>
                    <a:gd name="T1" fmla="*/ 60 h 143"/>
                    <a:gd name="T2" fmla="*/ 190 w 190"/>
                    <a:gd name="T3" fmla="*/ 0 h 143"/>
                    <a:gd name="T4" fmla="*/ 95 w 190"/>
                    <a:gd name="T5" fmla="*/ 95 h 143"/>
                    <a:gd name="T6" fmla="*/ 0 w 190"/>
                    <a:gd name="T7" fmla="*/ 143 h 143"/>
                    <a:gd name="T8" fmla="*/ 71 w 190"/>
                    <a:gd name="T9" fmla="*/ 6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71" y="60"/>
                      </a:moveTo>
                      <a:lnTo>
                        <a:pt x="190" y="0"/>
                      </a:lnTo>
                      <a:lnTo>
                        <a:pt x="95" y="95"/>
                      </a:lnTo>
                      <a:lnTo>
                        <a:pt x="0" y="14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3" name="Freeform 71"/>
                <p:cNvSpPr>
                  <a:spLocks/>
                </p:cNvSpPr>
                <p:nvPr/>
              </p:nvSpPr>
              <p:spPr bwMode="auto">
                <a:xfrm>
                  <a:off x="3777" y="3685"/>
                  <a:ext cx="107" cy="107"/>
                </a:xfrm>
                <a:custGeom>
                  <a:avLst/>
                  <a:gdLst>
                    <a:gd name="T0" fmla="*/ 71 w 107"/>
                    <a:gd name="T1" fmla="*/ 24 h 107"/>
                    <a:gd name="T2" fmla="*/ 107 w 107"/>
                    <a:gd name="T3" fmla="*/ 0 h 107"/>
                    <a:gd name="T4" fmla="*/ 36 w 107"/>
                    <a:gd name="T5" fmla="*/ 83 h 107"/>
                    <a:gd name="T6" fmla="*/ 0 w 107"/>
                    <a:gd name="T7" fmla="*/ 107 h 107"/>
                    <a:gd name="T8" fmla="*/ 71 w 107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107"/>
                    <a:gd name="T17" fmla="*/ 107 w 107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107">
                      <a:moveTo>
                        <a:pt x="71" y="24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107"/>
                      </a:lnTo>
                      <a:lnTo>
                        <a:pt x="71" y="24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4" name="Freeform 72"/>
                <p:cNvSpPr>
                  <a:spLocks/>
                </p:cNvSpPr>
                <p:nvPr/>
              </p:nvSpPr>
              <p:spPr bwMode="auto">
                <a:xfrm>
                  <a:off x="3813" y="3673"/>
                  <a:ext cx="118" cy="95"/>
                </a:xfrm>
                <a:custGeom>
                  <a:avLst/>
                  <a:gdLst>
                    <a:gd name="T0" fmla="*/ 71 w 118"/>
                    <a:gd name="T1" fmla="*/ 12 h 95"/>
                    <a:gd name="T2" fmla="*/ 118 w 118"/>
                    <a:gd name="T3" fmla="*/ 0 h 95"/>
                    <a:gd name="T4" fmla="*/ 35 w 118"/>
                    <a:gd name="T5" fmla="*/ 83 h 95"/>
                    <a:gd name="T6" fmla="*/ 0 w 118"/>
                    <a:gd name="T7" fmla="*/ 95 h 95"/>
                    <a:gd name="T8" fmla="*/ 71 w 118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8"/>
                    <a:gd name="T16" fmla="*/ 0 h 95"/>
                    <a:gd name="T17" fmla="*/ 118 w 118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8" h="95">
                      <a:moveTo>
                        <a:pt x="71" y="12"/>
                      </a:moveTo>
                      <a:lnTo>
                        <a:pt x="118" y="0"/>
                      </a:lnTo>
                      <a:lnTo>
                        <a:pt x="35" y="83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5" name="Freeform 73"/>
                <p:cNvSpPr>
                  <a:spLocks/>
                </p:cNvSpPr>
                <p:nvPr/>
              </p:nvSpPr>
              <p:spPr bwMode="auto">
                <a:xfrm>
                  <a:off x="3848" y="3649"/>
                  <a:ext cx="119" cy="107"/>
                </a:xfrm>
                <a:custGeom>
                  <a:avLst/>
                  <a:gdLst>
                    <a:gd name="T0" fmla="*/ 83 w 119"/>
                    <a:gd name="T1" fmla="*/ 24 h 107"/>
                    <a:gd name="T2" fmla="*/ 119 w 119"/>
                    <a:gd name="T3" fmla="*/ 0 h 107"/>
                    <a:gd name="T4" fmla="*/ 24 w 119"/>
                    <a:gd name="T5" fmla="*/ 95 h 107"/>
                    <a:gd name="T6" fmla="*/ 0 w 119"/>
                    <a:gd name="T7" fmla="*/ 107 h 107"/>
                    <a:gd name="T8" fmla="*/ 83 w 119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107"/>
                    <a:gd name="T17" fmla="*/ 119 w 119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107">
                      <a:moveTo>
                        <a:pt x="83" y="24"/>
                      </a:moveTo>
                      <a:lnTo>
                        <a:pt x="119" y="0"/>
                      </a:lnTo>
                      <a:lnTo>
                        <a:pt x="24" y="95"/>
                      </a:lnTo>
                      <a:lnTo>
                        <a:pt x="0" y="107"/>
                      </a:lnTo>
                      <a:lnTo>
                        <a:pt x="83" y="24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6" name="Freeform 74"/>
                <p:cNvSpPr>
                  <a:spLocks/>
                </p:cNvSpPr>
                <p:nvPr/>
              </p:nvSpPr>
              <p:spPr bwMode="auto">
                <a:xfrm>
                  <a:off x="3872" y="3590"/>
                  <a:ext cx="202" cy="154"/>
                </a:xfrm>
                <a:custGeom>
                  <a:avLst/>
                  <a:gdLst>
                    <a:gd name="T0" fmla="*/ 95 w 202"/>
                    <a:gd name="T1" fmla="*/ 59 h 154"/>
                    <a:gd name="T2" fmla="*/ 202 w 202"/>
                    <a:gd name="T3" fmla="*/ 0 h 154"/>
                    <a:gd name="T4" fmla="*/ 107 w 202"/>
                    <a:gd name="T5" fmla="*/ 95 h 154"/>
                    <a:gd name="T6" fmla="*/ 0 w 202"/>
                    <a:gd name="T7" fmla="*/ 154 h 154"/>
                    <a:gd name="T8" fmla="*/ 95 w 202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54"/>
                    <a:gd name="T17" fmla="*/ 202 w 202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54">
                      <a:moveTo>
                        <a:pt x="95" y="59"/>
                      </a:moveTo>
                      <a:lnTo>
                        <a:pt x="202" y="0"/>
                      </a:lnTo>
                      <a:lnTo>
                        <a:pt x="107" y="95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7" name="Freeform 75"/>
                <p:cNvSpPr>
                  <a:spLocks/>
                </p:cNvSpPr>
                <p:nvPr/>
              </p:nvSpPr>
              <p:spPr bwMode="auto">
                <a:xfrm>
                  <a:off x="3872" y="3626"/>
                  <a:ext cx="142" cy="118"/>
                </a:xfrm>
                <a:custGeom>
                  <a:avLst/>
                  <a:gdLst>
                    <a:gd name="T0" fmla="*/ 95 w 142"/>
                    <a:gd name="T1" fmla="*/ 23 h 118"/>
                    <a:gd name="T2" fmla="*/ 142 w 142"/>
                    <a:gd name="T3" fmla="*/ 0 h 118"/>
                    <a:gd name="T4" fmla="*/ 59 w 142"/>
                    <a:gd name="T5" fmla="*/ 95 h 118"/>
                    <a:gd name="T6" fmla="*/ 0 w 142"/>
                    <a:gd name="T7" fmla="*/ 118 h 118"/>
                    <a:gd name="T8" fmla="*/ 95 w 142"/>
                    <a:gd name="T9" fmla="*/ 23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18"/>
                    <a:gd name="T17" fmla="*/ 142 w 142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18">
                      <a:moveTo>
                        <a:pt x="95" y="23"/>
                      </a:moveTo>
                      <a:lnTo>
                        <a:pt x="142" y="0"/>
                      </a:lnTo>
                      <a:lnTo>
                        <a:pt x="59" y="95"/>
                      </a:lnTo>
                      <a:lnTo>
                        <a:pt x="0" y="118"/>
                      </a:lnTo>
                      <a:lnTo>
                        <a:pt x="95" y="23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8" name="Freeform 76"/>
                <p:cNvSpPr>
                  <a:spLocks/>
                </p:cNvSpPr>
                <p:nvPr/>
              </p:nvSpPr>
              <p:spPr bwMode="auto">
                <a:xfrm>
                  <a:off x="3931" y="3590"/>
                  <a:ext cx="143" cy="131"/>
                </a:xfrm>
                <a:custGeom>
                  <a:avLst/>
                  <a:gdLst>
                    <a:gd name="T0" fmla="*/ 83 w 143"/>
                    <a:gd name="T1" fmla="*/ 36 h 131"/>
                    <a:gd name="T2" fmla="*/ 143 w 143"/>
                    <a:gd name="T3" fmla="*/ 0 h 131"/>
                    <a:gd name="T4" fmla="*/ 48 w 143"/>
                    <a:gd name="T5" fmla="*/ 95 h 131"/>
                    <a:gd name="T6" fmla="*/ 0 w 143"/>
                    <a:gd name="T7" fmla="*/ 131 h 131"/>
                    <a:gd name="T8" fmla="*/ 83 w 143"/>
                    <a:gd name="T9" fmla="*/ 36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31"/>
                    <a:gd name="T17" fmla="*/ 143 w 143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31">
                      <a:moveTo>
                        <a:pt x="83" y="36"/>
                      </a:moveTo>
                      <a:lnTo>
                        <a:pt x="143" y="0"/>
                      </a:lnTo>
                      <a:lnTo>
                        <a:pt x="48" y="95"/>
                      </a:lnTo>
                      <a:lnTo>
                        <a:pt x="0" y="131"/>
                      </a:lnTo>
                      <a:lnTo>
                        <a:pt x="83" y="36"/>
                      </a:lnTo>
                      <a:close/>
                    </a:path>
                  </a:pathLst>
                </a:custGeom>
                <a:solidFill>
                  <a:srgbClr val="0094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19" name="Freeform 77"/>
                <p:cNvSpPr>
                  <a:spLocks/>
                </p:cNvSpPr>
                <p:nvPr/>
              </p:nvSpPr>
              <p:spPr bwMode="auto">
                <a:xfrm>
                  <a:off x="3979" y="3531"/>
                  <a:ext cx="190" cy="154"/>
                </a:xfrm>
                <a:custGeom>
                  <a:avLst/>
                  <a:gdLst>
                    <a:gd name="T0" fmla="*/ 95 w 190"/>
                    <a:gd name="T1" fmla="*/ 59 h 154"/>
                    <a:gd name="T2" fmla="*/ 190 w 190"/>
                    <a:gd name="T3" fmla="*/ 0 h 154"/>
                    <a:gd name="T4" fmla="*/ 83 w 190"/>
                    <a:gd name="T5" fmla="*/ 107 h 154"/>
                    <a:gd name="T6" fmla="*/ 0 w 190"/>
                    <a:gd name="T7" fmla="*/ 154 h 154"/>
                    <a:gd name="T8" fmla="*/ 95 w 190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95" y="59"/>
                      </a:moveTo>
                      <a:lnTo>
                        <a:pt x="190" y="0"/>
                      </a:lnTo>
                      <a:lnTo>
                        <a:pt x="83" y="107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20" name="Freeform 78"/>
                <p:cNvSpPr>
                  <a:spLocks/>
                </p:cNvSpPr>
                <p:nvPr/>
              </p:nvSpPr>
              <p:spPr bwMode="auto">
                <a:xfrm>
                  <a:off x="4062" y="3460"/>
                  <a:ext cx="190" cy="178"/>
                </a:xfrm>
                <a:custGeom>
                  <a:avLst/>
                  <a:gdLst>
                    <a:gd name="T0" fmla="*/ 107 w 190"/>
                    <a:gd name="T1" fmla="*/ 71 h 178"/>
                    <a:gd name="T2" fmla="*/ 190 w 190"/>
                    <a:gd name="T3" fmla="*/ 0 h 178"/>
                    <a:gd name="T4" fmla="*/ 71 w 190"/>
                    <a:gd name="T5" fmla="*/ 106 h 178"/>
                    <a:gd name="T6" fmla="*/ 0 w 190"/>
                    <a:gd name="T7" fmla="*/ 178 h 178"/>
                    <a:gd name="T8" fmla="*/ 107 w 190"/>
                    <a:gd name="T9" fmla="*/ 71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8"/>
                    <a:gd name="T17" fmla="*/ 190 w 190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8">
                      <a:moveTo>
                        <a:pt x="107" y="71"/>
                      </a:moveTo>
                      <a:lnTo>
                        <a:pt x="190" y="0"/>
                      </a:lnTo>
                      <a:lnTo>
                        <a:pt x="71" y="106"/>
                      </a:lnTo>
                      <a:lnTo>
                        <a:pt x="0" y="178"/>
                      </a:lnTo>
                      <a:lnTo>
                        <a:pt x="107" y="71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486" name="Group 79"/>
              <p:cNvGrpSpPr>
                <a:grpSpLocks/>
              </p:cNvGrpSpPr>
              <p:nvPr/>
            </p:nvGrpSpPr>
            <p:grpSpPr bwMode="auto">
              <a:xfrm>
                <a:off x="1440" y="1584"/>
                <a:ext cx="2992" cy="1768"/>
                <a:chOff x="1521" y="2083"/>
                <a:chExt cx="2992" cy="1768"/>
              </a:xfrm>
            </p:grpSpPr>
            <p:sp>
              <p:nvSpPr>
                <p:cNvPr id="30487" name="Freeform 80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92" cy="1768"/>
                </a:xfrm>
                <a:custGeom>
                  <a:avLst/>
                  <a:gdLst>
                    <a:gd name="T0" fmla="*/ 1342 w 2992"/>
                    <a:gd name="T1" fmla="*/ 0 h 1768"/>
                    <a:gd name="T2" fmla="*/ 1045 w 2992"/>
                    <a:gd name="T3" fmla="*/ 35 h 1768"/>
                    <a:gd name="T4" fmla="*/ 784 w 2992"/>
                    <a:gd name="T5" fmla="*/ 107 h 1768"/>
                    <a:gd name="T6" fmla="*/ 546 w 2992"/>
                    <a:gd name="T7" fmla="*/ 202 h 1768"/>
                    <a:gd name="T8" fmla="*/ 344 w 2992"/>
                    <a:gd name="T9" fmla="*/ 320 h 1768"/>
                    <a:gd name="T10" fmla="*/ 178 w 2992"/>
                    <a:gd name="T11" fmla="*/ 463 h 1768"/>
                    <a:gd name="T12" fmla="*/ 71 w 2992"/>
                    <a:gd name="T13" fmla="*/ 617 h 1768"/>
                    <a:gd name="T14" fmla="*/ 12 w 2992"/>
                    <a:gd name="T15" fmla="*/ 795 h 1768"/>
                    <a:gd name="T16" fmla="*/ 12 w 2992"/>
                    <a:gd name="T17" fmla="*/ 973 h 1768"/>
                    <a:gd name="T18" fmla="*/ 71 w 2992"/>
                    <a:gd name="T19" fmla="*/ 1151 h 1768"/>
                    <a:gd name="T20" fmla="*/ 178 w 2992"/>
                    <a:gd name="T21" fmla="*/ 1305 h 1768"/>
                    <a:gd name="T22" fmla="*/ 344 w 2992"/>
                    <a:gd name="T23" fmla="*/ 1448 h 1768"/>
                    <a:gd name="T24" fmla="*/ 546 w 2992"/>
                    <a:gd name="T25" fmla="*/ 1566 h 1768"/>
                    <a:gd name="T26" fmla="*/ 784 w 2992"/>
                    <a:gd name="T27" fmla="*/ 1661 h 1768"/>
                    <a:gd name="T28" fmla="*/ 1045 w 2992"/>
                    <a:gd name="T29" fmla="*/ 1733 h 1768"/>
                    <a:gd name="T30" fmla="*/ 1342 w 2992"/>
                    <a:gd name="T31" fmla="*/ 1768 h 1768"/>
                    <a:gd name="T32" fmla="*/ 1650 w 2992"/>
                    <a:gd name="T33" fmla="*/ 1768 h 1768"/>
                    <a:gd name="T34" fmla="*/ 1935 w 2992"/>
                    <a:gd name="T35" fmla="*/ 1733 h 1768"/>
                    <a:gd name="T36" fmla="*/ 2209 w 2992"/>
                    <a:gd name="T37" fmla="*/ 1661 h 1768"/>
                    <a:gd name="T38" fmla="*/ 2446 w 2992"/>
                    <a:gd name="T39" fmla="*/ 1566 h 1768"/>
                    <a:gd name="T40" fmla="*/ 2648 w 2992"/>
                    <a:gd name="T41" fmla="*/ 1448 h 1768"/>
                    <a:gd name="T42" fmla="*/ 2802 w 2992"/>
                    <a:gd name="T43" fmla="*/ 1305 h 1768"/>
                    <a:gd name="T44" fmla="*/ 2921 w 2992"/>
                    <a:gd name="T45" fmla="*/ 1151 h 1768"/>
                    <a:gd name="T46" fmla="*/ 2980 w 2992"/>
                    <a:gd name="T47" fmla="*/ 973 h 1768"/>
                    <a:gd name="T48" fmla="*/ 2980 w 2992"/>
                    <a:gd name="T49" fmla="*/ 795 h 1768"/>
                    <a:gd name="T50" fmla="*/ 2921 w 2992"/>
                    <a:gd name="T51" fmla="*/ 617 h 1768"/>
                    <a:gd name="T52" fmla="*/ 2802 w 2992"/>
                    <a:gd name="T53" fmla="*/ 463 h 1768"/>
                    <a:gd name="T54" fmla="*/ 2648 w 2992"/>
                    <a:gd name="T55" fmla="*/ 320 h 1768"/>
                    <a:gd name="T56" fmla="*/ 2446 w 2992"/>
                    <a:gd name="T57" fmla="*/ 202 h 1768"/>
                    <a:gd name="T58" fmla="*/ 2209 w 2992"/>
                    <a:gd name="T59" fmla="*/ 107 h 1768"/>
                    <a:gd name="T60" fmla="*/ 1935 w 2992"/>
                    <a:gd name="T61" fmla="*/ 35 h 1768"/>
                    <a:gd name="T62" fmla="*/ 1650 w 2992"/>
                    <a:gd name="T63" fmla="*/ 0 h 17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92"/>
                    <a:gd name="T97" fmla="*/ 0 h 1768"/>
                    <a:gd name="T98" fmla="*/ 2992 w 2992"/>
                    <a:gd name="T99" fmla="*/ 1768 h 17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92" h="1768">
                      <a:moveTo>
                        <a:pt x="1496" y="0"/>
                      </a:moveTo>
                      <a:lnTo>
                        <a:pt x="1342" y="0"/>
                      </a:lnTo>
                      <a:lnTo>
                        <a:pt x="1187" y="24"/>
                      </a:lnTo>
                      <a:lnTo>
                        <a:pt x="1045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17"/>
                      </a:lnTo>
                      <a:lnTo>
                        <a:pt x="36" y="712"/>
                      </a:lnTo>
                      <a:lnTo>
                        <a:pt x="12" y="795"/>
                      </a:lnTo>
                      <a:lnTo>
                        <a:pt x="0" y="890"/>
                      </a:lnTo>
                      <a:lnTo>
                        <a:pt x="12" y="973"/>
                      </a:lnTo>
                      <a:lnTo>
                        <a:pt x="36" y="1068"/>
                      </a:lnTo>
                      <a:lnTo>
                        <a:pt x="71" y="1151"/>
                      </a:lnTo>
                      <a:lnTo>
                        <a:pt x="119" y="1234"/>
                      </a:lnTo>
                      <a:lnTo>
                        <a:pt x="178" y="1305"/>
                      </a:lnTo>
                      <a:lnTo>
                        <a:pt x="249" y="1377"/>
                      </a:lnTo>
                      <a:lnTo>
                        <a:pt x="344" y="1448"/>
                      </a:lnTo>
                      <a:lnTo>
                        <a:pt x="439" y="1507"/>
                      </a:lnTo>
                      <a:lnTo>
                        <a:pt x="546" y="1566"/>
                      </a:lnTo>
                      <a:lnTo>
                        <a:pt x="653" y="1626"/>
                      </a:lnTo>
                      <a:lnTo>
                        <a:pt x="784" y="1661"/>
                      </a:lnTo>
                      <a:lnTo>
                        <a:pt x="914" y="1697"/>
                      </a:lnTo>
                      <a:lnTo>
                        <a:pt x="1045" y="1733"/>
                      </a:lnTo>
                      <a:lnTo>
                        <a:pt x="1187" y="1756"/>
                      </a:lnTo>
                      <a:lnTo>
                        <a:pt x="1342" y="1768"/>
                      </a:lnTo>
                      <a:lnTo>
                        <a:pt x="1496" y="1768"/>
                      </a:lnTo>
                      <a:lnTo>
                        <a:pt x="1650" y="1768"/>
                      </a:lnTo>
                      <a:lnTo>
                        <a:pt x="1793" y="1756"/>
                      </a:lnTo>
                      <a:lnTo>
                        <a:pt x="1935" y="1733"/>
                      </a:lnTo>
                      <a:lnTo>
                        <a:pt x="2078" y="1697"/>
                      </a:lnTo>
                      <a:lnTo>
                        <a:pt x="2209" y="1661"/>
                      </a:lnTo>
                      <a:lnTo>
                        <a:pt x="2327" y="1626"/>
                      </a:lnTo>
                      <a:lnTo>
                        <a:pt x="2446" y="1566"/>
                      </a:lnTo>
                      <a:lnTo>
                        <a:pt x="2553" y="1507"/>
                      </a:lnTo>
                      <a:lnTo>
                        <a:pt x="2648" y="1448"/>
                      </a:lnTo>
                      <a:lnTo>
                        <a:pt x="2731" y="1377"/>
                      </a:lnTo>
                      <a:lnTo>
                        <a:pt x="2802" y="1305"/>
                      </a:lnTo>
                      <a:lnTo>
                        <a:pt x="2873" y="1234"/>
                      </a:lnTo>
                      <a:lnTo>
                        <a:pt x="2921" y="1151"/>
                      </a:lnTo>
                      <a:lnTo>
                        <a:pt x="2957" y="1068"/>
                      </a:lnTo>
                      <a:lnTo>
                        <a:pt x="2980" y="973"/>
                      </a:lnTo>
                      <a:lnTo>
                        <a:pt x="2992" y="890"/>
                      </a:lnTo>
                      <a:lnTo>
                        <a:pt x="2980" y="795"/>
                      </a:lnTo>
                      <a:lnTo>
                        <a:pt x="2957" y="712"/>
                      </a:lnTo>
                      <a:lnTo>
                        <a:pt x="2921" y="617"/>
                      </a:lnTo>
                      <a:lnTo>
                        <a:pt x="2873" y="546"/>
                      </a:lnTo>
                      <a:lnTo>
                        <a:pt x="2802" y="463"/>
                      </a:lnTo>
                      <a:lnTo>
                        <a:pt x="2731" y="391"/>
                      </a:lnTo>
                      <a:lnTo>
                        <a:pt x="2648" y="320"/>
                      </a:lnTo>
                      <a:lnTo>
                        <a:pt x="2553" y="261"/>
                      </a:lnTo>
                      <a:lnTo>
                        <a:pt x="2446" y="202"/>
                      </a:lnTo>
                      <a:lnTo>
                        <a:pt x="2327" y="154"/>
                      </a:lnTo>
                      <a:lnTo>
                        <a:pt x="2209" y="107"/>
                      </a:lnTo>
                      <a:lnTo>
                        <a:pt x="2078" y="71"/>
                      </a:lnTo>
                      <a:lnTo>
                        <a:pt x="1935" y="35"/>
                      </a:lnTo>
                      <a:lnTo>
                        <a:pt x="1793" y="24"/>
                      </a:lnTo>
                      <a:lnTo>
                        <a:pt x="1650" y="0"/>
                      </a:lnTo>
                      <a:lnTo>
                        <a:pt x="1496" y="0"/>
                      </a:lnTo>
                      <a:close/>
                    </a:path>
                  </a:pathLst>
                </a:custGeom>
                <a:solidFill>
                  <a:srgbClr val="00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88" name="Freeform 81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68" cy="1744"/>
                </a:xfrm>
                <a:custGeom>
                  <a:avLst/>
                  <a:gdLst>
                    <a:gd name="T0" fmla="*/ 1330 w 2968"/>
                    <a:gd name="T1" fmla="*/ 0 h 1744"/>
                    <a:gd name="T2" fmla="*/ 1033 w 2968"/>
                    <a:gd name="T3" fmla="*/ 35 h 1744"/>
                    <a:gd name="T4" fmla="*/ 784 w 2968"/>
                    <a:gd name="T5" fmla="*/ 107 h 1744"/>
                    <a:gd name="T6" fmla="*/ 546 w 2968"/>
                    <a:gd name="T7" fmla="*/ 202 h 1744"/>
                    <a:gd name="T8" fmla="*/ 344 w 2968"/>
                    <a:gd name="T9" fmla="*/ 320 h 1744"/>
                    <a:gd name="T10" fmla="*/ 178 w 2968"/>
                    <a:gd name="T11" fmla="*/ 463 h 1744"/>
                    <a:gd name="T12" fmla="*/ 71 w 2968"/>
                    <a:gd name="T13" fmla="*/ 605 h 1744"/>
                    <a:gd name="T14" fmla="*/ 12 w 2968"/>
                    <a:gd name="T15" fmla="*/ 783 h 1744"/>
                    <a:gd name="T16" fmla="*/ 12 w 2968"/>
                    <a:gd name="T17" fmla="*/ 961 h 1744"/>
                    <a:gd name="T18" fmla="*/ 71 w 2968"/>
                    <a:gd name="T19" fmla="*/ 1139 h 1744"/>
                    <a:gd name="T20" fmla="*/ 178 w 2968"/>
                    <a:gd name="T21" fmla="*/ 1282 h 1744"/>
                    <a:gd name="T22" fmla="*/ 344 w 2968"/>
                    <a:gd name="T23" fmla="*/ 1424 h 1744"/>
                    <a:gd name="T24" fmla="*/ 546 w 2968"/>
                    <a:gd name="T25" fmla="*/ 1543 h 1744"/>
                    <a:gd name="T26" fmla="*/ 784 w 2968"/>
                    <a:gd name="T27" fmla="*/ 1638 h 1744"/>
                    <a:gd name="T28" fmla="*/ 1033 w 2968"/>
                    <a:gd name="T29" fmla="*/ 1709 h 1744"/>
                    <a:gd name="T30" fmla="*/ 1330 w 2968"/>
                    <a:gd name="T31" fmla="*/ 1744 h 1744"/>
                    <a:gd name="T32" fmla="*/ 1639 w 2968"/>
                    <a:gd name="T33" fmla="*/ 1744 h 1744"/>
                    <a:gd name="T34" fmla="*/ 1924 w 2968"/>
                    <a:gd name="T35" fmla="*/ 1709 h 1744"/>
                    <a:gd name="T36" fmla="*/ 2185 w 2968"/>
                    <a:gd name="T37" fmla="*/ 1638 h 1744"/>
                    <a:gd name="T38" fmla="*/ 2422 w 2968"/>
                    <a:gd name="T39" fmla="*/ 1543 h 1744"/>
                    <a:gd name="T40" fmla="*/ 2624 w 2968"/>
                    <a:gd name="T41" fmla="*/ 1424 h 1744"/>
                    <a:gd name="T42" fmla="*/ 2778 w 2968"/>
                    <a:gd name="T43" fmla="*/ 1282 h 1744"/>
                    <a:gd name="T44" fmla="*/ 2897 w 2968"/>
                    <a:gd name="T45" fmla="*/ 1139 h 1744"/>
                    <a:gd name="T46" fmla="*/ 2957 w 2968"/>
                    <a:gd name="T47" fmla="*/ 961 h 1744"/>
                    <a:gd name="T48" fmla="*/ 2957 w 2968"/>
                    <a:gd name="T49" fmla="*/ 783 h 1744"/>
                    <a:gd name="T50" fmla="*/ 2897 w 2968"/>
                    <a:gd name="T51" fmla="*/ 605 h 1744"/>
                    <a:gd name="T52" fmla="*/ 2778 w 2968"/>
                    <a:gd name="T53" fmla="*/ 463 h 1744"/>
                    <a:gd name="T54" fmla="*/ 2624 w 2968"/>
                    <a:gd name="T55" fmla="*/ 320 h 1744"/>
                    <a:gd name="T56" fmla="*/ 2422 w 2968"/>
                    <a:gd name="T57" fmla="*/ 202 h 1744"/>
                    <a:gd name="T58" fmla="*/ 2185 w 2968"/>
                    <a:gd name="T59" fmla="*/ 107 h 1744"/>
                    <a:gd name="T60" fmla="*/ 1924 w 2968"/>
                    <a:gd name="T61" fmla="*/ 35 h 1744"/>
                    <a:gd name="T62" fmla="*/ 1639 w 2968"/>
                    <a:gd name="T63" fmla="*/ 0 h 17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68"/>
                    <a:gd name="T97" fmla="*/ 0 h 1744"/>
                    <a:gd name="T98" fmla="*/ 2968 w 2968"/>
                    <a:gd name="T99" fmla="*/ 1744 h 17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68" h="1744">
                      <a:moveTo>
                        <a:pt x="1484" y="0"/>
                      </a:moveTo>
                      <a:lnTo>
                        <a:pt x="1330" y="0"/>
                      </a:lnTo>
                      <a:lnTo>
                        <a:pt x="1175" y="24"/>
                      </a:lnTo>
                      <a:lnTo>
                        <a:pt x="1033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05"/>
                      </a:lnTo>
                      <a:lnTo>
                        <a:pt x="36" y="700"/>
                      </a:lnTo>
                      <a:lnTo>
                        <a:pt x="12" y="783"/>
                      </a:lnTo>
                      <a:lnTo>
                        <a:pt x="0" y="878"/>
                      </a:lnTo>
                      <a:lnTo>
                        <a:pt x="12" y="961"/>
                      </a:lnTo>
                      <a:lnTo>
                        <a:pt x="36" y="1056"/>
                      </a:lnTo>
                      <a:lnTo>
                        <a:pt x="71" y="1139"/>
                      </a:lnTo>
                      <a:lnTo>
                        <a:pt x="119" y="1210"/>
                      </a:lnTo>
                      <a:lnTo>
                        <a:pt x="178" y="1282"/>
                      </a:lnTo>
                      <a:lnTo>
                        <a:pt x="249" y="1353"/>
                      </a:lnTo>
                      <a:lnTo>
                        <a:pt x="344" y="1424"/>
                      </a:lnTo>
                      <a:lnTo>
                        <a:pt x="439" y="1483"/>
                      </a:lnTo>
                      <a:lnTo>
                        <a:pt x="546" y="1543"/>
                      </a:lnTo>
                      <a:lnTo>
                        <a:pt x="653" y="1602"/>
                      </a:lnTo>
                      <a:lnTo>
                        <a:pt x="784" y="1638"/>
                      </a:lnTo>
                      <a:lnTo>
                        <a:pt x="914" y="1673"/>
                      </a:lnTo>
                      <a:lnTo>
                        <a:pt x="1033" y="1709"/>
                      </a:lnTo>
                      <a:lnTo>
                        <a:pt x="1175" y="1733"/>
                      </a:lnTo>
                      <a:lnTo>
                        <a:pt x="1330" y="1744"/>
                      </a:lnTo>
                      <a:lnTo>
                        <a:pt x="1484" y="1744"/>
                      </a:lnTo>
                      <a:lnTo>
                        <a:pt x="1639" y="1744"/>
                      </a:lnTo>
                      <a:lnTo>
                        <a:pt x="1781" y="1733"/>
                      </a:lnTo>
                      <a:lnTo>
                        <a:pt x="1924" y="1709"/>
                      </a:lnTo>
                      <a:lnTo>
                        <a:pt x="2054" y="1673"/>
                      </a:lnTo>
                      <a:lnTo>
                        <a:pt x="2185" y="1638"/>
                      </a:lnTo>
                      <a:lnTo>
                        <a:pt x="2304" y="1602"/>
                      </a:lnTo>
                      <a:lnTo>
                        <a:pt x="2422" y="1543"/>
                      </a:lnTo>
                      <a:lnTo>
                        <a:pt x="2529" y="1483"/>
                      </a:lnTo>
                      <a:lnTo>
                        <a:pt x="2624" y="1424"/>
                      </a:lnTo>
                      <a:lnTo>
                        <a:pt x="2707" y="1353"/>
                      </a:lnTo>
                      <a:lnTo>
                        <a:pt x="2778" y="1282"/>
                      </a:lnTo>
                      <a:lnTo>
                        <a:pt x="2850" y="1210"/>
                      </a:lnTo>
                      <a:lnTo>
                        <a:pt x="2897" y="1139"/>
                      </a:lnTo>
                      <a:lnTo>
                        <a:pt x="2933" y="1056"/>
                      </a:lnTo>
                      <a:lnTo>
                        <a:pt x="2957" y="961"/>
                      </a:lnTo>
                      <a:lnTo>
                        <a:pt x="2968" y="878"/>
                      </a:lnTo>
                      <a:lnTo>
                        <a:pt x="2957" y="783"/>
                      </a:lnTo>
                      <a:lnTo>
                        <a:pt x="2933" y="700"/>
                      </a:lnTo>
                      <a:lnTo>
                        <a:pt x="2897" y="605"/>
                      </a:lnTo>
                      <a:lnTo>
                        <a:pt x="2850" y="546"/>
                      </a:lnTo>
                      <a:lnTo>
                        <a:pt x="2778" y="463"/>
                      </a:lnTo>
                      <a:lnTo>
                        <a:pt x="2707" y="391"/>
                      </a:lnTo>
                      <a:lnTo>
                        <a:pt x="2624" y="320"/>
                      </a:lnTo>
                      <a:lnTo>
                        <a:pt x="2529" y="261"/>
                      </a:lnTo>
                      <a:lnTo>
                        <a:pt x="2422" y="202"/>
                      </a:lnTo>
                      <a:lnTo>
                        <a:pt x="2304" y="154"/>
                      </a:lnTo>
                      <a:lnTo>
                        <a:pt x="2185" y="107"/>
                      </a:lnTo>
                      <a:lnTo>
                        <a:pt x="2054" y="71"/>
                      </a:lnTo>
                      <a:lnTo>
                        <a:pt x="1924" y="35"/>
                      </a:lnTo>
                      <a:lnTo>
                        <a:pt x="1781" y="24"/>
                      </a:lnTo>
                      <a:lnTo>
                        <a:pt x="1639" y="0"/>
                      </a:lnTo>
                      <a:lnTo>
                        <a:pt x="1484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89" name="Freeform 82"/>
                <p:cNvSpPr>
                  <a:spLocks/>
                </p:cNvSpPr>
                <p:nvPr/>
              </p:nvSpPr>
              <p:spPr bwMode="auto">
                <a:xfrm>
                  <a:off x="1545" y="2095"/>
                  <a:ext cx="2921" cy="1721"/>
                </a:xfrm>
                <a:custGeom>
                  <a:avLst/>
                  <a:gdLst>
                    <a:gd name="T0" fmla="*/ 1306 w 2921"/>
                    <a:gd name="T1" fmla="*/ 0 h 1721"/>
                    <a:gd name="T2" fmla="*/ 1021 w 2921"/>
                    <a:gd name="T3" fmla="*/ 35 h 1721"/>
                    <a:gd name="T4" fmla="*/ 771 w 2921"/>
                    <a:gd name="T5" fmla="*/ 107 h 1721"/>
                    <a:gd name="T6" fmla="*/ 534 w 2921"/>
                    <a:gd name="T7" fmla="*/ 201 h 1721"/>
                    <a:gd name="T8" fmla="*/ 344 w 2921"/>
                    <a:gd name="T9" fmla="*/ 320 h 1721"/>
                    <a:gd name="T10" fmla="*/ 178 w 2921"/>
                    <a:gd name="T11" fmla="*/ 451 h 1721"/>
                    <a:gd name="T12" fmla="*/ 71 w 2921"/>
                    <a:gd name="T13" fmla="*/ 605 h 1721"/>
                    <a:gd name="T14" fmla="*/ 12 w 2921"/>
                    <a:gd name="T15" fmla="*/ 771 h 1721"/>
                    <a:gd name="T16" fmla="*/ 12 w 2921"/>
                    <a:gd name="T17" fmla="*/ 949 h 1721"/>
                    <a:gd name="T18" fmla="*/ 71 w 2921"/>
                    <a:gd name="T19" fmla="*/ 1115 h 1721"/>
                    <a:gd name="T20" fmla="*/ 178 w 2921"/>
                    <a:gd name="T21" fmla="*/ 1270 h 1721"/>
                    <a:gd name="T22" fmla="*/ 344 w 2921"/>
                    <a:gd name="T23" fmla="*/ 1400 h 1721"/>
                    <a:gd name="T24" fmla="*/ 534 w 2921"/>
                    <a:gd name="T25" fmla="*/ 1519 h 1721"/>
                    <a:gd name="T26" fmla="*/ 771 w 2921"/>
                    <a:gd name="T27" fmla="*/ 1614 h 1721"/>
                    <a:gd name="T28" fmla="*/ 1021 w 2921"/>
                    <a:gd name="T29" fmla="*/ 1685 h 1721"/>
                    <a:gd name="T30" fmla="*/ 1306 w 2921"/>
                    <a:gd name="T31" fmla="*/ 1721 h 1721"/>
                    <a:gd name="T32" fmla="*/ 1615 w 2921"/>
                    <a:gd name="T33" fmla="*/ 1721 h 1721"/>
                    <a:gd name="T34" fmla="*/ 1888 w 2921"/>
                    <a:gd name="T35" fmla="*/ 1685 h 1721"/>
                    <a:gd name="T36" fmla="*/ 2149 w 2921"/>
                    <a:gd name="T37" fmla="*/ 1614 h 1721"/>
                    <a:gd name="T38" fmla="*/ 2386 w 2921"/>
                    <a:gd name="T39" fmla="*/ 1519 h 1721"/>
                    <a:gd name="T40" fmla="*/ 2576 w 2921"/>
                    <a:gd name="T41" fmla="*/ 1400 h 1721"/>
                    <a:gd name="T42" fmla="*/ 2731 w 2921"/>
                    <a:gd name="T43" fmla="*/ 1270 h 1721"/>
                    <a:gd name="T44" fmla="*/ 2849 w 2921"/>
                    <a:gd name="T45" fmla="*/ 1115 h 1721"/>
                    <a:gd name="T46" fmla="*/ 2909 w 2921"/>
                    <a:gd name="T47" fmla="*/ 949 h 1721"/>
                    <a:gd name="T48" fmla="*/ 2909 w 2921"/>
                    <a:gd name="T49" fmla="*/ 771 h 1721"/>
                    <a:gd name="T50" fmla="*/ 2849 w 2921"/>
                    <a:gd name="T51" fmla="*/ 605 h 1721"/>
                    <a:gd name="T52" fmla="*/ 2731 w 2921"/>
                    <a:gd name="T53" fmla="*/ 451 h 1721"/>
                    <a:gd name="T54" fmla="*/ 2576 w 2921"/>
                    <a:gd name="T55" fmla="*/ 320 h 1721"/>
                    <a:gd name="T56" fmla="*/ 2386 w 2921"/>
                    <a:gd name="T57" fmla="*/ 201 h 1721"/>
                    <a:gd name="T58" fmla="*/ 2149 w 2921"/>
                    <a:gd name="T59" fmla="*/ 107 h 1721"/>
                    <a:gd name="T60" fmla="*/ 1888 w 2921"/>
                    <a:gd name="T61" fmla="*/ 35 h 1721"/>
                    <a:gd name="T62" fmla="*/ 1615 w 2921"/>
                    <a:gd name="T63" fmla="*/ 0 h 172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1"/>
                    <a:gd name="T97" fmla="*/ 0 h 1721"/>
                    <a:gd name="T98" fmla="*/ 2921 w 2921"/>
                    <a:gd name="T99" fmla="*/ 1721 h 172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1" h="1721">
                      <a:moveTo>
                        <a:pt x="1460" y="0"/>
                      </a:moveTo>
                      <a:lnTo>
                        <a:pt x="1306" y="0"/>
                      </a:lnTo>
                      <a:lnTo>
                        <a:pt x="1163" y="23"/>
                      </a:lnTo>
                      <a:lnTo>
                        <a:pt x="1021" y="35"/>
                      </a:lnTo>
                      <a:lnTo>
                        <a:pt x="890" y="71"/>
                      </a:lnTo>
                      <a:lnTo>
                        <a:pt x="771" y="107"/>
                      </a:lnTo>
                      <a:lnTo>
                        <a:pt x="641" y="154"/>
                      </a:lnTo>
                      <a:lnTo>
                        <a:pt x="534" y="201"/>
                      </a:lnTo>
                      <a:lnTo>
                        <a:pt x="427" y="261"/>
                      </a:lnTo>
                      <a:lnTo>
                        <a:pt x="344" y="320"/>
                      </a:lnTo>
                      <a:lnTo>
                        <a:pt x="249" y="379"/>
                      </a:lnTo>
                      <a:lnTo>
                        <a:pt x="178" y="451"/>
                      </a:lnTo>
                      <a:lnTo>
                        <a:pt x="118" y="534"/>
                      </a:lnTo>
                      <a:lnTo>
                        <a:pt x="71" y="605"/>
                      </a:lnTo>
                      <a:lnTo>
                        <a:pt x="35" y="688"/>
                      </a:lnTo>
                      <a:lnTo>
                        <a:pt x="12" y="771"/>
                      </a:lnTo>
                      <a:lnTo>
                        <a:pt x="0" y="866"/>
                      </a:lnTo>
                      <a:lnTo>
                        <a:pt x="12" y="949"/>
                      </a:lnTo>
                      <a:lnTo>
                        <a:pt x="35" y="1032"/>
                      </a:lnTo>
                      <a:lnTo>
                        <a:pt x="71" y="1115"/>
                      </a:lnTo>
                      <a:lnTo>
                        <a:pt x="118" y="1198"/>
                      </a:lnTo>
                      <a:lnTo>
                        <a:pt x="178" y="1270"/>
                      </a:lnTo>
                      <a:lnTo>
                        <a:pt x="249" y="1341"/>
                      </a:lnTo>
                      <a:lnTo>
                        <a:pt x="344" y="1400"/>
                      </a:lnTo>
                      <a:lnTo>
                        <a:pt x="427" y="1459"/>
                      </a:lnTo>
                      <a:lnTo>
                        <a:pt x="534" y="1519"/>
                      </a:lnTo>
                      <a:lnTo>
                        <a:pt x="641" y="1578"/>
                      </a:lnTo>
                      <a:lnTo>
                        <a:pt x="771" y="1614"/>
                      </a:lnTo>
                      <a:lnTo>
                        <a:pt x="890" y="1649"/>
                      </a:lnTo>
                      <a:lnTo>
                        <a:pt x="1021" y="1685"/>
                      </a:lnTo>
                      <a:lnTo>
                        <a:pt x="1163" y="1709"/>
                      </a:lnTo>
                      <a:lnTo>
                        <a:pt x="1306" y="1721"/>
                      </a:lnTo>
                      <a:lnTo>
                        <a:pt x="1460" y="1721"/>
                      </a:lnTo>
                      <a:lnTo>
                        <a:pt x="1615" y="1721"/>
                      </a:lnTo>
                      <a:lnTo>
                        <a:pt x="1745" y="1709"/>
                      </a:lnTo>
                      <a:lnTo>
                        <a:pt x="1888" y="1685"/>
                      </a:lnTo>
                      <a:lnTo>
                        <a:pt x="2030" y="1649"/>
                      </a:lnTo>
                      <a:lnTo>
                        <a:pt x="2149" y="1614"/>
                      </a:lnTo>
                      <a:lnTo>
                        <a:pt x="2268" y="1578"/>
                      </a:lnTo>
                      <a:lnTo>
                        <a:pt x="2386" y="1519"/>
                      </a:lnTo>
                      <a:lnTo>
                        <a:pt x="2493" y="1459"/>
                      </a:lnTo>
                      <a:lnTo>
                        <a:pt x="2576" y="1400"/>
                      </a:lnTo>
                      <a:lnTo>
                        <a:pt x="2659" y="1341"/>
                      </a:lnTo>
                      <a:lnTo>
                        <a:pt x="2731" y="1270"/>
                      </a:lnTo>
                      <a:lnTo>
                        <a:pt x="2802" y="1198"/>
                      </a:lnTo>
                      <a:lnTo>
                        <a:pt x="2849" y="1115"/>
                      </a:lnTo>
                      <a:lnTo>
                        <a:pt x="2885" y="1032"/>
                      </a:lnTo>
                      <a:lnTo>
                        <a:pt x="2909" y="949"/>
                      </a:lnTo>
                      <a:lnTo>
                        <a:pt x="2921" y="866"/>
                      </a:lnTo>
                      <a:lnTo>
                        <a:pt x="2909" y="771"/>
                      </a:lnTo>
                      <a:lnTo>
                        <a:pt x="2885" y="688"/>
                      </a:lnTo>
                      <a:lnTo>
                        <a:pt x="2849" y="605"/>
                      </a:lnTo>
                      <a:lnTo>
                        <a:pt x="2802" y="534"/>
                      </a:lnTo>
                      <a:lnTo>
                        <a:pt x="2731" y="451"/>
                      </a:lnTo>
                      <a:lnTo>
                        <a:pt x="2659" y="379"/>
                      </a:lnTo>
                      <a:lnTo>
                        <a:pt x="2576" y="320"/>
                      </a:lnTo>
                      <a:lnTo>
                        <a:pt x="2493" y="261"/>
                      </a:lnTo>
                      <a:lnTo>
                        <a:pt x="2386" y="201"/>
                      </a:lnTo>
                      <a:lnTo>
                        <a:pt x="2268" y="154"/>
                      </a:lnTo>
                      <a:lnTo>
                        <a:pt x="2149" y="107"/>
                      </a:lnTo>
                      <a:lnTo>
                        <a:pt x="2030" y="71"/>
                      </a:lnTo>
                      <a:lnTo>
                        <a:pt x="1888" y="35"/>
                      </a:lnTo>
                      <a:lnTo>
                        <a:pt x="1745" y="23"/>
                      </a:lnTo>
                      <a:lnTo>
                        <a:pt x="1615" y="0"/>
                      </a:lnTo>
                      <a:lnTo>
                        <a:pt x="1460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0" name="Freeform 83"/>
                <p:cNvSpPr>
                  <a:spLocks/>
                </p:cNvSpPr>
                <p:nvPr/>
              </p:nvSpPr>
              <p:spPr bwMode="auto">
                <a:xfrm>
                  <a:off x="1568" y="2107"/>
                  <a:ext cx="2874" cy="1697"/>
                </a:xfrm>
                <a:custGeom>
                  <a:avLst/>
                  <a:gdLst>
                    <a:gd name="T0" fmla="*/ 1295 w 2874"/>
                    <a:gd name="T1" fmla="*/ 0 h 1697"/>
                    <a:gd name="T2" fmla="*/ 1010 w 2874"/>
                    <a:gd name="T3" fmla="*/ 35 h 1697"/>
                    <a:gd name="T4" fmla="*/ 760 w 2874"/>
                    <a:gd name="T5" fmla="*/ 106 h 1697"/>
                    <a:gd name="T6" fmla="*/ 523 w 2874"/>
                    <a:gd name="T7" fmla="*/ 201 h 1697"/>
                    <a:gd name="T8" fmla="*/ 333 w 2874"/>
                    <a:gd name="T9" fmla="*/ 308 h 1697"/>
                    <a:gd name="T10" fmla="*/ 179 w 2874"/>
                    <a:gd name="T11" fmla="*/ 451 h 1697"/>
                    <a:gd name="T12" fmla="*/ 72 w 2874"/>
                    <a:gd name="T13" fmla="*/ 593 h 1697"/>
                    <a:gd name="T14" fmla="*/ 12 w 2874"/>
                    <a:gd name="T15" fmla="*/ 759 h 1697"/>
                    <a:gd name="T16" fmla="*/ 12 w 2874"/>
                    <a:gd name="T17" fmla="*/ 937 h 1697"/>
                    <a:gd name="T18" fmla="*/ 72 w 2874"/>
                    <a:gd name="T19" fmla="*/ 1103 h 1697"/>
                    <a:gd name="T20" fmla="*/ 179 w 2874"/>
                    <a:gd name="T21" fmla="*/ 1246 h 1697"/>
                    <a:gd name="T22" fmla="*/ 333 w 2874"/>
                    <a:gd name="T23" fmla="*/ 1388 h 1697"/>
                    <a:gd name="T24" fmla="*/ 523 w 2874"/>
                    <a:gd name="T25" fmla="*/ 1495 h 1697"/>
                    <a:gd name="T26" fmla="*/ 760 w 2874"/>
                    <a:gd name="T27" fmla="*/ 1590 h 1697"/>
                    <a:gd name="T28" fmla="*/ 1010 w 2874"/>
                    <a:gd name="T29" fmla="*/ 1661 h 1697"/>
                    <a:gd name="T30" fmla="*/ 1295 w 2874"/>
                    <a:gd name="T31" fmla="*/ 1697 h 1697"/>
                    <a:gd name="T32" fmla="*/ 1580 w 2874"/>
                    <a:gd name="T33" fmla="*/ 1697 h 1697"/>
                    <a:gd name="T34" fmla="*/ 1853 w 2874"/>
                    <a:gd name="T35" fmla="*/ 1661 h 1697"/>
                    <a:gd name="T36" fmla="*/ 2114 w 2874"/>
                    <a:gd name="T37" fmla="*/ 1590 h 1697"/>
                    <a:gd name="T38" fmla="*/ 2351 w 2874"/>
                    <a:gd name="T39" fmla="*/ 1495 h 1697"/>
                    <a:gd name="T40" fmla="*/ 2541 w 2874"/>
                    <a:gd name="T41" fmla="*/ 1388 h 1697"/>
                    <a:gd name="T42" fmla="*/ 2684 w 2874"/>
                    <a:gd name="T43" fmla="*/ 1246 h 1697"/>
                    <a:gd name="T44" fmla="*/ 2803 w 2874"/>
                    <a:gd name="T45" fmla="*/ 1103 h 1697"/>
                    <a:gd name="T46" fmla="*/ 2862 w 2874"/>
                    <a:gd name="T47" fmla="*/ 937 h 1697"/>
                    <a:gd name="T48" fmla="*/ 2862 w 2874"/>
                    <a:gd name="T49" fmla="*/ 759 h 1697"/>
                    <a:gd name="T50" fmla="*/ 2803 w 2874"/>
                    <a:gd name="T51" fmla="*/ 593 h 1697"/>
                    <a:gd name="T52" fmla="*/ 2684 w 2874"/>
                    <a:gd name="T53" fmla="*/ 451 h 1697"/>
                    <a:gd name="T54" fmla="*/ 2541 w 2874"/>
                    <a:gd name="T55" fmla="*/ 308 h 1697"/>
                    <a:gd name="T56" fmla="*/ 2351 w 2874"/>
                    <a:gd name="T57" fmla="*/ 201 h 1697"/>
                    <a:gd name="T58" fmla="*/ 2114 w 2874"/>
                    <a:gd name="T59" fmla="*/ 106 h 1697"/>
                    <a:gd name="T60" fmla="*/ 1853 w 2874"/>
                    <a:gd name="T61" fmla="*/ 35 h 1697"/>
                    <a:gd name="T62" fmla="*/ 1580 w 2874"/>
                    <a:gd name="T63" fmla="*/ 0 h 169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74"/>
                    <a:gd name="T97" fmla="*/ 0 h 1697"/>
                    <a:gd name="T98" fmla="*/ 2874 w 2874"/>
                    <a:gd name="T99" fmla="*/ 1697 h 169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74" h="1697">
                      <a:moveTo>
                        <a:pt x="1437" y="0"/>
                      </a:moveTo>
                      <a:lnTo>
                        <a:pt x="1295" y="0"/>
                      </a:lnTo>
                      <a:lnTo>
                        <a:pt x="1140" y="23"/>
                      </a:lnTo>
                      <a:lnTo>
                        <a:pt x="1010" y="35"/>
                      </a:lnTo>
                      <a:lnTo>
                        <a:pt x="879" y="71"/>
                      </a:lnTo>
                      <a:lnTo>
                        <a:pt x="760" y="106"/>
                      </a:lnTo>
                      <a:lnTo>
                        <a:pt x="630" y="154"/>
                      </a:lnTo>
                      <a:lnTo>
                        <a:pt x="523" y="201"/>
                      </a:lnTo>
                      <a:lnTo>
                        <a:pt x="428" y="249"/>
                      </a:lnTo>
                      <a:lnTo>
                        <a:pt x="333" y="308"/>
                      </a:lnTo>
                      <a:lnTo>
                        <a:pt x="250" y="379"/>
                      </a:lnTo>
                      <a:lnTo>
                        <a:pt x="179" y="451"/>
                      </a:lnTo>
                      <a:lnTo>
                        <a:pt x="119" y="522"/>
                      </a:lnTo>
                      <a:lnTo>
                        <a:pt x="72" y="593"/>
                      </a:lnTo>
                      <a:lnTo>
                        <a:pt x="36" y="688"/>
                      </a:lnTo>
                      <a:lnTo>
                        <a:pt x="12" y="759"/>
                      </a:lnTo>
                      <a:lnTo>
                        <a:pt x="0" y="854"/>
                      </a:lnTo>
                      <a:lnTo>
                        <a:pt x="12" y="937"/>
                      </a:lnTo>
                      <a:lnTo>
                        <a:pt x="36" y="1020"/>
                      </a:lnTo>
                      <a:lnTo>
                        <a:pt x="72" y="1103"/>
                      </a:lnTo>
                      <a:lnTo>
                        <a:pt x="119" y="1186"/>
                      </a:lnTo>
                      <a:lnTo>
                        <a:pt x="179" y="1246"/>
                      </a:lnTo>
                      <a:lnTo>
                        <a:pt x="250" y="1317"/>
                      </a:lnTo>
                      <a:lnTo>
                        <a:pt x="333" y="1388"/>
                      </a:lnTo>
                      <a:lnTo>
                        <a:pt x="428" y="1447"/>
                      </a:lnTo>
                      <a:lnTo>
                        <a:pt x="523" y="1495"/>
                      </a:lnTo>
                      <a:lnTo>
                        <a:pt x="630" y="1554"/>
                      </a:lnTo>
                      <a:lnTo>
                        <a:pt x="760" y="1590"/>
                      </a:lnTo>
                      <a:lnTo>
                        <a:pt x="879" y="1625"/>
                      </a:lnTo>
                      <a:lnTo>
                        <a:pt x="1010" y="1661"/>
                      </a:lnTo>
                      <a:lnTo>
                        <a:pt x="1140" y="1685"/>
                      </a:lnTo>
                      <a:lnTo>
                        <a:pt x="1295" y="1697"/>
                      </a:lnTo>
                      <a:lnTo>
                        <a:pt x="1437" y="1697"/>
                      </a:lnTo>
                      <a:lnTo>
                        <a:pt x="1580" y="1697"/>
                      </a:lnTo>
                      <a:lnTo>
                        <a:pt x="1722" y="1685"/>
                      </a:lnTo>
                      <a:lnTo>
                        <a:pt x="1853" y="1661"/>
                      </a:lnTo>
                      <a:lnTo>
                        <a:pt x="1995" y="1625"/>
                      </a:lnTo>
                      <a:lnTo>
                        <a:pt x="2114" y="1590"/>
                      </a:lnTo>
                      <a:lnTo>
                        <a:pt x="2233" y="1554"/>
                      </a:lnTo>
                      <a:lnTo>
                        <a:pt x="2351" y="1495"/>
                      </a:lnTo>
                      <a:lnTo>
                        <a:pt x="2446" y="1447"/>
                      </a:lnTo>
                      <a:lnTo>
                        <a:pt x="2541" y="1388"/>
                      </a:lnTo>
                      <a:lnTo>
                        <a:pt x="2613" y="1317"/>
                      </a:lnTo>
                      <a:lnTo>
                        <a:pt x="2684" y="1246"/>
                      </a:lnTo>
                      <a:lnTo>
                        <a:pt x="2755" y="1186"/>
                      </a:lnTo>
                      <a:lnTo>
                        <a:pt x="2803" y="1103"/>
                      </a:lnTo>
                      <a:lnTo>
                        <a:pt x="2838" y="1020"/>
                      </a:lnTo>
                      <a:lnTo>
                        <a:pt x="2862" y="937"/>
                      </a:lnTo>
                      <a:lnTo>
                        <a:pt x="2874" y="854"/>
                      </a:lnTo>
                      <a:lnTo>
                        <a:pt x="2862" y="759"/>
                      </a:lnTo>
                      <a:lnTo>
                        <a:pt x="2838" y="688"/>
                      </a:lnTo>
                      <a:lnTo>
                        <a:pt x="2803" y="593"/>
                      </a:lnTo>
                      <a:lnTo>
                        <a:pt x="2755" y="522"/>
                      </a:lnTo>
                      <a:lnTo>
                        <a:pt x="2684" y="451"/>
                      </a:lnTo>
                      <a:lnTo>
                        <a:pt x="2613" y="379"/>
                      </a:lnTo>
                      <a:lnTo>
                        <a:pt x="2541" y="308"/>
                      </a:lnTo>
                      <a:lnTo>
                        <a:pt x="2446" y="249"/>
                      </a:lnTo>
                      <a:lnTo>
                        <a:pt x="2351" y="201"/>
                      </a:lnTo>
                      <a:lnTo>
                        <a:pt x="2233" y="154"/>
                      </a:lnTo>
                      <a:lnTo>
                        <a:pt x="2114" y="106"/>
                      </a:lnTo>
                      <a:lnTo>
                        <a:pt x="1995" y="71"/>
                      </a:lnTo>
                      <a:lnTo>
                        <a:pt x="1853" y="35"/>
                      </a:lnTo>
                      <a:lnTo>
                        <a:pt x="1722" y="23"/>
                      </a:lnTo>
                      <a:lnTo>
                        <a:pt x="1580" y="0"/>
                      </a:lnTo>
                      <a:lnTo>
                        <a:pt x="1437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1" name="Freeform 84"/>
                <p:cNvSpPr>
                  <a:spLocks/>
                </p:cNvSpPr>
                <p:nvPr/>
              </p:nvSpPr>
              <p:spPr bwMode="auto">
                <a:xfrm>
                  <a:off x="1592" y="2118"/>
                  <a:ext cx="2826" cy="1674"/>
                </a:xfrm>
                <a:custGeom>
                  <a:avLst/>
                  <a:gdLst>
                    <a:gd name="T0" fmla="*/ 1271 w 2826"/>
                    <a:gd name="T1" fmla="*/ 0 h 1674"/>
                    <a:gd name="T2" fmla="*/ 986 w 2826"/>
                    <a:gd name="T3" fmla="*/ 36 h 1674"/>
                    <a:gd name="T4" fmla="*/ 748 w 2826"/>
                    <a:gd name="T5" fmla="*/ 107 h 1674"/>
                    <a:gd name="T6" fmla="*/ 523 w 2826"/>
                    <a:gd name="T7" fmla="*/ 190 h 1674"/>
                    <a:gd name="T8" fmla="*/ 333 w 2826"/>
                    <a:gd name="T9" fmla="*/ 309 h 1674"/>
                    <a:gd name="T10" fmla="*/ 178 w 2826"/>
                    <a:gd name="T11" fmla="*/ 440 h 1674"/>
                    <a:gd name="T12" fmla="*/ 71 w 2826"/>
                    <a:gd name="T13" fmla="*/ 582 h 1674"/>
                    <a:gd name="T14" fmla="*/ 12 w 2826"/>
                    <a:gd name="T15" fmla="*/ 748 h 1674"/>
                    <a:gd name="T16" fmla="*/ 12 w 2826"/>
                    <a:gd name="T17" fmla="*/ 926 h 1674"/>
                    <a:gd name="T18" fmla="*/ 71 w 2826"/>
                    <a:gd name="T19" fmla="*/ 1092 h 1674"/>
                    <a:gd name="T20" fmla="*/ 178 w 2826"/>
                    <a:gd name="T21" fmla="*/ 1235 h 1674"/>
                    <a:gd name="T22" fmla="*/ 333 w 2826"/>
                    <a:gd name="T23" fmla="*/ 1365 h 1674"/>
                    <a:gd name="T24" fmla="*/ 523 w 2826"/>
                    <a:gd name="T25" fmla="*/ 1484 h 1674"/>
                    <a:gd name="T26" fmla="*/ 748 w 2826"/>
                    <a:gd name="T27" fmla="*/ 1567 h 1674"/>
                    <a:gd name="T28" fmla="*/ 986 w 2826"/>
                    <a:gd name="T29" fmla="*/ 1638 h 1674"/>
                    <a:gd name="T30" fmla="*/ 1271 w 2826"/>
                    <a:gd name="T31" fmla="*/ 1674 h 1674"/>
                    <a:gd name="T32" fmla="*/ 1556 w 2826"/>
                    <a:gd name="T33" fmla="*/ 1674 h 1674"/>
                    <a:gd name="T34" fmla="*/ 1829 w 2826"/>
                    <a:gd name="T35" fmla="*/ 1638 h 1674"/>
                    <a:gd name="T36" fmla="*/ 2078 w 2826"/>
                    <a:gd name="T37" fmla="*/ 1567 h 1674"/>
                    <a:gd name="T38" fmla="*/ 2304 w 2826"/>
                    <a:gd name="T39" fmla="*/ 1484 h 1674"/>
                    <a:gd name="T40" fmla="*/ 2494 w 2826"/>
                    <a:gd name="T41" fmla="*/ 1365 h 1674"/>
                    <a:gd name="T42" fmla="*/ 2648 w 2826"/>
                    <a:gd name="T43" fmla="*/ 1235 h 1674"/>
                    <a:gd name="T44" fmla="*/ 2755 w 2826"/>
                    <a:gd name="T45" fmla="*/ 1092 h 1674"/>
                    <a:gd name="T46" fmla="*/ 2814 w 2826"/>
                    <a:gd name="T47" fmla="*/ 926 h 1674"/>
                    <a:gd name="T48" fmla="*/ 2814 w 2826"/>
                    <a:gd name="T49" fmla="*/ 748 h 1674"/>
                    <a:gd name="T50" fmla="*/ 2755 w 2826"/>
                    <a:gd name="T51" fmla="*/ 582 h 1674"/>
                    <a:gd name="T52" fmla="*/ 2648 w 2826"/>
                    <a:gd name="T53" fmla="*/ 440 h 1674"/>
                    <a:gd name="T54" fmla="*/ 2494 w 2826"/>
                    <a:gd name="T55" fmla="*/ 309 h 1674"/>
                    <a:gd name="T56" fmla="*/ 2304 w 2826"/>
                    <a:gd name="T57" fmla="*/ 190 h 1674"/>
                    <a:gd name="T58" fmla="*/ 2078 w 2826"/>
                    <a:gd name="T59" fmla="*/ 107 h 1674"/>
                    <a:gd name="T60" fmla="*/ 1829 w 2826"/>
                    <a:gd name="T61" fmla="*/ 36 h 1674"/>
                    <a:gd name="T62" fmla="*/ 1556 w 2826"/>
                    <a:gd name="T63" fmla="*/ 0 h 16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26"/>
                    <a:gd name="T97" fmla="*/ 0 h 1674"/>
                    <a:gd name="T98" fmla="*/ 2826 w 2826"/>
                    <a:gd name="T99" fmla="*/ 1674 h 16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26" h="1674">
                      <a:moveTo>
                        <a:pt x="1413" y="0"/>
                      </a:moveTo>
                      <a:lnTo>
                        <a:pt x="1271" y="0"/>
                      </a:lnTo>
                      <a:lnTo>
                        <a:pt x="1128" y="24"/>
                      </a:lnTo>
                      <a:lnTo>
                        <a:pt x="986" y="36"/>
                      </a:lnTo>
                      <a:lnTo>
                        <a:pt x="867" y="72"/>
                      </a:lnTo>
                      <a:lnTo>
                        <a:pt x="748" y="107"/>
                      </a:lnTo>
                      <a:lnTo>
                        <a:pt x="618" y="155"/>
                      </a:lnTo>
                      <a:lnTo>
                        <a:pt x="523" y="190"/>
                      </a:lnTo>
                      <a:lnTo>
                        <a:pt x="416" y="250"/>
                      </a:lnTo>
                      <a:lnTo>
                        <a:pt x="333" y="309"/>
                      </a:lnTo>
                      <a:lnTo>
                        <a:pt x="238" y="380"/>
                      </a:lnTo>
                      <a:lnTo>
                        <a:pt x="178" y="440"/>
                      </a:lnTo>
                      <a:lnTo>
                        <a:pt x="119" y="523"/>
                      </a:lnTo>
                      <a:lnTo>
                        <a:pt x="71" y="582"/>
                      </a:lnTo>
                      <a:lnTo>
                        <a:pt x="36" y="677"/>
                      </a:lnTo>
                      <a:lnTo>
                        <a:pt x="12" y="748"/>
                      </a:lnTo>
                      <a:lnTo>
                        <a:pt x="0" y="843"/>
                      </a:lnTo>
                      <a:lnTo>
                        <a:pt x="12" y="926"/>
                      </a:lnTo>
                      <a:lnTo>
                        <a:pt x="36" y="1009"/>
                      </a:lnTo>
                      <a:lnTo>
                        <a:pt x="71" y="1092"/>
                      </a:lnTo>
                      <a:lnTo>
                        <a:pt x="119" y="1163"/>
                      </a:lnTo>
                      <a:lnTo>
                        <a:pt x="178" y="1235"/>
                      </a:lnTo>
                      <a:lnTo>
                        <a:pt x="238" y="1306"/>
                      </a:lnTo>
                      <a:lnTo>
                        <a:pt x="333" y="1365"/>
                      </a:lnTo>
                      <a:lnTo>
                        <a:pt x="416" y="1425"/>
                      </a:lnTo>
                      <a:lnTo>
                        <a:pt x="523" y="1484"/>
                      </a:lnTo>
                      <a:lnTo>
                        <a:pt x="618" y="1531"/>
                      </a:lnTo>
                      <a:lnTo>
                        <a:pt x="748" y="1567"/>
                      </a:lnTo>
                      <a:lnTo>
                        <a:pt x="867" y="1603"/>
                      </a:lnTo>
                      <a:lnTo>
                        <a:pt x="986" y="1638"/>
                      </a:lnTo>
                      <a:lnTo>
                        <a:pt x="1128" y="1662"/>
                      </a:lnTo>
                      <a:lnTo>
                        <a:pt x="1271" y="1674"/>
                      </a:lnTo>
                      <a:lnTo>
                        <a:pt x="1413" y="1674"/>
                      </a:lnTo>
                      <a:lnTo>
                        <a:pt x="1556" y="1674"/>
                      </a:lnTo>
                      <a:lnTo>
                        <a:pt x="1698" y="1662"/>
                      </a:lnTo>
                      <a:lnTo>
                        <a:pt x="1829" y="1638"/>
                      </a:lnTo>
                      <a:lnTo>
                        <a:pt x="1959" y="1603"/>
                      </a:lnTo>
                      <a:lnTo>
                        <a:pt x="2078" y="1567"/>
                      </a:lnTo>
                      <a:lnTo>
                        <a:pt x="2197" y="1531"/>
                      </a:lnTo>
                      <a:lnTo>
                        <a:pt x="2304" y="1484"/>
                      </a:lnTo>
                      <a:lnTo>
                        <a:pt x="2411" y="1425"/>
                      </a:lnTo>
                      <a:lnTo>
                        <a:pt x="2494" y="1365"/>
                      </a:lnTo>
                      <a:lnTo>
                        <a:pt x="2577" y="1306"/>
                      </a:lnTo>
                      <a:lnTo>
                        <a:pt x="2648" y="1235"/>
                      </a:lnTo>
                      <a:lnTo>
                        <a:pt x="2707" y="1163"/>
                      </a:lnTo>
                      <a:lnTo>
                        <a:pt x="2755" y="1092"/>
                      </a:lnTo>
                      <a:lnTo>
                        <a:pt x="2791" y="1009"/>
                      </a:lnTo>
                      <a:lnTo>
                        <a:pt x="2814" y="926"/>
                      </a:lnTo>
                      <a:lnTo>
                        <a:pt x="2826" y="843"/>
                      </a:lnTo>
                      <a:lnTo>
                        <a:pt x="2814" y="748"/>
                      </a:lnTo>
                      <a:lnTo>
                        <a:pt x="2791" y="677"/>
                      </a:lnTo>
                      <a:lnTo>
                        <a:pt x="2755" y="582"/>
                      </a:lnTo>
                      <a:lnTo>
                        <a:pt x="2707" y="523"/>
                      </a:lnTo>
                      <a:lnTo>
                        <a:pt x="2648" y="440"/>
                      </a:lnTo>
                      <a:lnTo>
                        <a:pt x="2577" y="380"/>
                      </a:lnTo>
                      <a:lnTo>
                        <a:pt x="2494" y="309"/>
                      </a:lnTo>
                      <a:lnTo>
                        <a:pt x="2411" y="250"/>
                      </a:lnTo>
                      <a:lnTo>
                        <a:pt x="2304" y="190"/>
                      </a:lnTo>
                      <a:lnTo>
                        <a:pt x="2197" y="155"/>
                      </a:lnTo>
                      <a:lnTo>
                        <a:pt x="2078" y="107"/>
                      </a:lnTo>
                      <a:lnTo>
                        <a:pt x="1959" y="72"/>
                      </a:lnTo>
                      <a:lnTo>
                        <a:pt x="1829" y="36"/>
                      </a:lnTo>
                      <a:lnTo>
                        <a:pt x="1698" y="24"/>
                      </a:lnTo>
                      <a:lnTo>
                        <a:pt x="1556" y="0"/>
                      </a:lnTo>
                      <a:lnTo>
                        <a:pt x="1413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2" name="Freeform 85"/>
                <p:cNvSpPr>
                  <a:spLocks/>
                </p:cNvSpPr>
                <p:nvPr/>
              </p:nvSpPr>
              <p:spPr bwMode="auto">
                <a:xfrm>
                  <a:off x="1616" y="2130"/>
                  <a:ext cx="2778" cy="1650"/>
                </a:xfrm>
                <a:custGeom>
                  <a:avLst/>
                  <a:gdLst>
                    <a:gd name="T0" fmla="*/ 1247 w 2778"/>
                    <a:gd name="T1" fmla="*/ 0 h 1650"/>
                    <a:gd name="T2" fmla="*/ 974 w 2778"/>
                    <a:gd name="T3" fmla="*/ 36 h 1650"/>
                    <a:gd name="T4" fmla="*/ 736 w 2778"/>
                    <a:gd name="T5" fmla="*/ 107 h 1650"/>
                    <a:gd name="T6" fmla="*/ 510 w 2778"/>
                    <a:gd name="T7" fmla="*/ 190 h 1650"/>
                    <a:gd name="T8" fmla="*/ 321 w 2778"/>
                    <a:gd name="T9" fmla="*/ 309 h 1650"/>
                    <a:gd name="T10" fmla="*/ 166 w 2778"/>
                    <a:gd name="T11" fmla="*/ 439 h 1650"/>
                    <a:gd name="T12" fmla="*/ 71 w 2778"/>
                    <a:gd name="T13" fmla="*/ 582 h 1650"/>
                    <a:gd name="T14" fmla="*/ 12 w 2778"/>
                    <a:gd name="T15" fmla="*/ 748 h 1650"/>
                    <a:gd name="T16" fmla="*/ 12 w 2778"/>
                    <a:gd name="T17" fmla="*/ 902 h 1650"/>
                    <a:gd name="T18" fmla="*/ 71 w 2778"/>
                    <a:gd name="T19" fmla="*/ 1068 h 1650"/>
                    <a:gd name="T20" fmla="*/ 166 w 2778"/>
                    <a:gd name="T21" fmla="*/ 1211 h 1650"/>
                    <a:gd name="T22" fmla="*/ 321 w 2778"/>
                    <a:gd name="T23" fmla="*/ 1353 h 1650"/>
                    <a:gd name="T24" fmla="*/ 510 w 2778"/>
                    <a:gd name="T25" fmla="*/ 1460 h 1650"/>
                    <a:gd name="T26" fmla="*/ 736 w 2778"/>
                    <a:gd name="T27" fmla="*/ 1543 h 1650"/>
                    <a:gd name="T28" fmla="*/ 974 w 2778"/>
                    <a:gd name="T29" fmla="*/ 1614 h 1650"/>
                    <a:gd name="T30" fmla="*/ 1247 w 2778"/>
                    <a:gd name="T31" fmla="*/ 1650 h 1650"/>
                    <a:gd name="T32" fmla="*/ 1532 w 2778"/>
                    <a:gd name="T33" fmla="*/ 1650 h 1650"/>
                    <a:gd name="T34" fmla="*/ 1793 w 2778"/>
                    <a:gd name="T35" fmla="*/ 1614 h 1650"/>
                    <a:gd name="T36" fmla="*/ 2054 w 2778"/>
                    <a:gd name="T37" fmla="*/ 1543 h 1650"/>
                    <a:gd name="T38" fmla="*/ 2268 w 2778"/>
                    <a:gd name="T39" fmla="*/ 1460 h 1650"/>
                    <a:gd name="T40" fmla="*/ 2458 w 2778"/>
                    <a:gd name="T41" fmla="*/ 1353 h 1650"/>
                    <a:gd name="T42" fmla="*/ 2600 w 2778"/>
                    <a:gd name="T43" fmla="*/ 1211 h 1650"/>
                    <a:gd name="T44" fmla="*/ 2707 w 2778"/>
                    <a:gd name="T45" fmla="*/ 1068 h 1650"/>
                    <a:gd name="T46" fmla="*/ 2767 w 2778"/>
                    <a:gd name="T47" fmla="*/ 902 h 1650"/>
                    <a:gd name="T48" fmla="*/ 2767 w 2778"/>
                    <a:gd name="T49" fmla="*/ 748 h 1650"/>
                    <a:gd name="T50" fmla="*/ 2707 w 2778"/>
                    <a:gd name="T51" fmla="*/ 582 h 1650"/>
                    <a:gd name="T52" fmla="*/ 2600 w 2778"/>
                    <a:gd name="T53" fmla="*/ 439 h 1650"/>
                    <a:gd name="T54" fmla="*/ 2458 w 2778"/>
                    <a:gd name="T55" fmla="*/ 309 h 1650"/>
                    <a:gd name="T56" fmla="*/ 2268 w 2778"/>
                    <a:gd name="T57" fmla="*/ 190 h 1650"/>
                    <a:gd name="T58" fmla="*/ 2054 w 2778"/>
                    <a:gd name="T59" fmla="*/ 107 h 1650"/>
                    <a:gd name="T60" fmla="*/ 1793 w 2778"/>
                    <a:gd name="T61" fmla="*/ 36 h 1650"/>
                    <a:gd name="T62" fmla="*/ 1532 w 2778"/>
                    <a:gd name="T63" fmla="*/ 0 h 165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78"/>
                    <a:gd name="T97" fmla="*/ 0 h 1650"/>
                    <a:gd name="T98" fmla="*/ 2778 w 2778"/>
                    <a:gd name="T99" fmla="*/ 1650 h 165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78" h="1650">
                      <a:moveTo>
                        <a:pt x="1389" y="0"/>
                      </a:moveTo>
                      <a:lnTo>
                        <a:pt x="1247" y="0"/>
                      </a:lnTo>
                      <a:lnTo>
                        <a:pt x="1104" y="24"/>
                      </a:lnTo>
                      <a:lnTo>
                        <a:pt x="974" y="36"/>
                      </a:lnTo>
                      <a:lnTo>
                        <a:pt x="855" y="72"/>
                      </a:lnTo>
                      <a:lnTo>
                        <a:pt x="736" y="107"/>
                      </a:lnTo>
                      <a:lnTo>
                        <a:pt x="605" y="155"/>
                      </a:lnTo>
                      <a:lnTo>
                        <a:pt x="510" y="190"/>
                      </a:lnTo>
                      <a:lnTo>
                        <a:pt x="415" y="250"/>
                      </a:lnTo>
                      <a:lnTo>
                        <a:pt x="321" y="309"/>
                      </a:lnTo>
                      <a:lnTo>
                        <a:pt x="237" y="368"/>
                      </a:lnTo>
                      <a:lnTo>
                        <a:pt x="166" y="439"/>
                      </a:lnTo>
                      <a:lnTo>
                        <a:pt x="119" y="511"/>
                      </a:lnTo>
                      <a:lnTo>
                        <a:pt x="71" y="582"/>
                      </a:lnTo>
                      <a:lnTo>
                        <a:pt x="36" y="665"/>
                      </a:lnTo>
                      <a:lnTo>
                        <a:pt x="12" y="748"/>
                      </a:lnTo>
                      <a:lnTo>
                        <a:pt x="0" y="831"/>
                      </a:lnTo>
                      <a:lnTo>
                        <a:pt x="12" y="902"/>
                      </a:lnTo>
                      <a:lnTo>
                        <a:pt x="36" y="997"/>
                      </a:lnTo>
                      <a:lnTo>
                        <a:pt x="71" y="1068"/>
                      </a:lnTo>
                      <a:lnTo>
                        <a:pt x="119" y="1151"/>
                      </a:lnTo>
                      <a:lnTo>
                        <a:pt x="166" y="1211"/>
                      </a:lnTo>
                      <a:lnTo>
                        <a:pt x="237" y="1282"/>
                      </a:lnTo>
                      <a:lnTo>
                        <a:pt x="321" y="1353"/>
                      </a:lnTo>
                      <a:lnTo>
                        <a:pt x="415" y="1401"/>
                      </a:lnTo>
                      <a:lnTo>
                        <a:pt x="510" y="1460"/>
                      </a:lnTo>
                      <a:lnTo>
                        <a:pt x="605" y="1508"/>
                      </a:lnTo>
                      <a:lnTo>
                        <a:pt x="736" y="1543"/>
                      </a:lnTo>
                      <a:lnTo>
                        <a:pt x="855" y="1579"/>
                      </a:lnTo>
                      <a:lnTo>
                        <a:pt x="974" y="1614"/>
                      </a:lnTo>
                      <a:lnTo>
                        <a:pt x="1104" y="1638"/>
                      </a:lnTo>
                      <a:lnTo>
                        <a:pt x="1247" y="1650"/>
                      </a:lnTo>
                      <a:lnTo>
                        <a:pt x="1389" y="1650"/>
                      </a:lnTo>
                      <a:lnTo>
                        <a:pt x="1532" y="1650"/>
                      </a:lnTo>
                      <a:lnTo>
                        <a:pt x="1662" y="1638"/>
                      </a:lnTo>
                      <a:lnTo>
                        <a:pt x="1793" y="1614"/>
                      </a:lnTo>
                      <a:lnTo>
                        <a:pt x="1924" y="1579"/>
                      </a:lnTo>
                      <a:lnTo>
                        <a:pt x="2054" y="1543"/>
                      </a:lnTo>
                      <a:lnTo>
                        <a:pt x="2161" y="1508"/>
                      </a:lnTo>
                      <a:lnTo>
                        <a:pt x="2268" y="1460"/>
                      </a:lnTo>
                      <a:lnTo>
                        <a:pt x="2363" y="1401"/>
                      </a:lnTo>
                      <a:lnTo>
                        <a:pt x="2458" y="1353"/>
                      </a:lnTo>
                      <a:lnTo>
                        <a:pt x="2529" y="1282"/>
                      </a:lnTo>
                      <a:lnTo>
                        <a:pt x="2600" y="1211"/>
                      </a:lnTo>
                      <a:lnTo>
                        <a:pt x="2660" y="1151"/>
                      </a:lnTo>
                      <a:lnTo>
                        <a:pt x="2707" y="1068"/>
                      </a:lnTo>
                      <a:lnTo>
                        <a:pt x="2743" y="997"/>
                      </a:lnTo>
                      <a:lnTo>
                        <a:pt x="2767" y="902"/>
                      </a:lnTo>
                      <a:lnTo>
                        <a:pt x="2778" y="831"/>
                      </a:lnTo>
                      <a:lnTo>
                        <a:pt x="2767" y="748"/>
                      </a:lnTo>
                      <a:lnTo>
                        <a:pt x="2743" y="665"/>
                      </a:lnTo>
                      <a:lnTo>
                        <a:pt x="2707" y="582"/>
                      </a:lnTo>
                      <a:lnTo>
                        <a:pt x="2660" y="511"/>
                      </a:lnTo>
                      <a:lnTo>
                        <a:pt x="2600" y="439"/>
                      </a:lnTo>
                      <a:lnTo>
                        <a:pt x="2529" y="368"/>
                      </a:lnTo>
                      <a:lnTo>
                        <a:pt x="2458" y="309"/>
                      </a:lnTo>
                      <a:lnTo>
                        <a:pt x="2363" y="250"/>
                      </a:lnTo>
                      <a:lnTo>
                        <a:pt x="2268" y="190"/>
                      </a:lnTo>
                      <a:lnTo>
                        <a:pt x="2161" y="155"/>
                      </a:lnTo>
                      <a:lnTo>
                        <a:pt x="2054" y="107"/>
                      </a:lnTo>
                      <a:lnTo>
                        <a:pt x="1924" y="72"/>
                      </a:lnTo>
                      <a:lnTo>
                        <a:pt x="1793" y="36"/>
                      </a:lnTo>
                      <a:lnTo>
                        <a:pt x="1662" y="24"/>
                      </a:lnTo>
                      <a:lnTo>
                        <a:pt x="1532" y="0"/>
                      </a:lnTo>
                      <a:lnTo>
                        <a:pt x="1389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3" name="Freeform 86"/>
                <p:cNvSpPr>
                  <a:spLocks/>
                </p:cNvSpPr>
                <p:nvPr/>
              </p:nvSpPr>
              <p:spPr bwMode="auto">
                <a:xfrm>
                  <a:off x="1640" y="2154"/>
                  <a:ext cx="2731" cy="1602"/>
                </a:xfrm>
                <a:custGeom>
                  <a:avLst/>
                  <a:gdLst>
                    <a:gd name="T0" fmla="*/ 1223 w 2731"/>
                    <a:gd name="T1" fmla="*/ 0 h 1602"/>
                    <a:gd name="T2" fmla="*/ 950 w 2731"/>
                    <a:gd name="T3" fmla="*/ 36 h 1602"/>
                    <a:gd name="T4" fmla="*/ 712 w 2731"/>
                    <a:gd name="T5" fmla="*/ 107 h 1602"/>
                    <a:gd name="T6" fmla="*/ 498 w 2731"/>
                    <a:gd name="T7" fmla="*/ 190 h 1602"/>
                    <a:gd name="T8" fmla="*/ 320 w 2731"/>
                    <a:gd name="T9" fmla="*/ 297 h 1602"/>
                    <a:gd name="T10" fmla="*/ 166 w 2731"/>
                    <a:gd name="T11" fmla="*/ 427 h 1602"/>
                    <a:gd name="T12" fmla="*/ 71 w 2731"/>
                    <a:gd name="T13" fmla="*/ 558 h 1602"/>
                    <a:gd name="T14" fmla="*/ 12 w 2731"/>
                    <a:gd name="T15" fmla="*/ 724 h 1602"/>
                    <a:gd name="T16" fmla="*/ 12 w 2731"/>
                    <a:gd name="T17" fmla="*/ 878 h 1602"/>
                    <a:gd name="T18" fmla="*/ 71 w 2731"/>
                    <a:gd name="T19" fmla="*/ 1044 h 1602"/>
                    <a:gd name="T20" fmla="*/ 166 w 2731"/>
                    <a:gd name="T21" fmla="*/ 1175 h 1602"/>
                    <a:gd name="T22" fmla="*/ 320 w 2731"/>
                    <a:gd name="T23" fmla="*/ 1306 h 1602"/>
                    <a:gd name="T24" fmla="*/ 498 w 2731"/>
                    <a:gd name="T25" fmla="*/ 1412 h 1602"/>
                    <a:gd name="T26" fmla="*/ 712 w 2731"/>
                    <a:gd name="T27" fmla="*/ 1495 h 1602"/>
                    <a:gd name="T28" fmla="*/ 950 w 2731"/>
                    <a:gd name="T29" fmla="*/ 1567 h 1602"/>
                    <a:gd name="T30" fmla="*/ 1223 w 2731"/>
                    <a:gd name="T31" fmla="*/ 1602 h 1602"/>
                    <a:gd name="T32" fmla="*/ 1508 w 2731"/>
                    <a:gd name="T33" fmla="*/ 1602 h 1602"/>
                    <a:gd name="T34" fmla="*/ 1769 w 2731"/>
                    <a:gd name="T35" fmla="*/ 1567 h 1602"/>
                    <a:gd name="T36" fmla="*/ 2018 w 2731"/>
                    <a:gd name="T37" fmla="*/ 1495 h 1602"/>
                    <a:gd name="T38" fmla="*/ 2232 w 2731"/>
                    <a:gd name="T39" fmla="*/ 1412 h 1602"/>
                    <a:gd name="T40" fmla="*/ 2410 w 2731"/>
                    <a:gd name="T41" fmla="*/ 1306 h 1602"/>
                    <a:gd name="T42" fmla="*/ 2553 w 2731"/>
                    <a:gd name="T43" fmla="*/ 1175 h 1602"/>
                    <a:gd name="T44" fmla="*/ 2659 w 2731"/>
                    <a:gd name="T45" fmla="*/ 1044 h 1602"/>
                    <a:gd name="T46" fmla="*/ 2719 w 2731"/>
                    <a:gd name="T47" fmla="*/ 878 h 1602"/>
                    <a:gd name="T48" fmla="*/ 2719 w 2731"/>
                    <a:gd name="T49" fmla="*/ 724 h 1602"/>
                    <a:gd name="T50" fmla="*/ 2659 w 2731"/>
                    <a:gd name="T51" fmla="*/ 558 h 1602"/>
                    <a:gd name="T52" fmla="*/ 2553 w 2731"/>
                    <a:gd name="T53" fmla="*/ 427 h 1602"/>
                    <a:gd name="T54" fmla="*/ 2410 w 2731"/>
                    <a:gd name="T55" fmla="*/ 297 h 1602"/>
                    <a:gd name="T56" fmla="*/ 2232 w 2731"/>
                    <a:gd name="T57" fmla="*/ 190 h 1602"/>
                    <a:gd name="T58" fmla="*/ 2018 w 2731"/>
                    <a:gd name="T59" fmla="*/ 107 h 1602"/>
                    <a:gd name="T60" fmla="*/ 1769 w 2731"/>
                    <a:gd name="T61" fmla="*/ 36 h 1602"/>
                    <a:gd name="T62" fmla="*/ 1508 w 2731"/>
                    <a:gd name="T63" fmla="*/ 0 h 16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1"/>
                    <a:gd name="T97" fmla="*/ 0 h 1602"/>
                    <a:gd name="T98" fmla="*/ 2731 w 2731"/>
                    <a:gd name="T99" fmla="*/ 1602 h 16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1" h="1602">
                      <a:moveTo>
                        <a:pt x="1365" y="0"/>
                      </a:moveTo>
                      <a:lnTo>
                        <a:pt x="1223" y="0"/>
                      </a:lnTo>
                      <a:lnTo>
                        <a:pt x="1080" y="24"/>
                      </a:lnTo>
                      <a:lnTo>
                        <a:pt x="950" y="36"/>
                      </a:lnTo>
                      <a:lnTo>
                        <a:pt x="831" y="71"/>
                      </a:lnTo>
                      <a:lnTo>
                        <a:pt x="712" y="107"/>
                      </a:lnTo>
                      <a:lnTo>
                        <a:pt x="593" y="142"/>
                      </a:lnTo>
                      <a:lnTo>
                        <a:pt x="498" y="190"/>
                      </a:lnTo>
                      <a:lnTo>
                        <a:pt x="403" y="237"/>
                      </a:lnTo>
                      <a:lnTo>
                        <a:pt x="320" y="297"/>
                      </a:lnTo>
                      <a:lnTo>
                        <a:pt x="237" y="356"/>
                      </a:lnTo>
                      <a:lnTo>
                        <a:pt x="166" y="427"/>
                      </a:lnTo>
                      <a:lnTo>
                        <a:pt x="118" y="498"/>
                      </a:lnTo>
                      <a:lnTo>
                        <a:pt x="71" y="558"/>
                      </a:lnTo>
                      <a:lnTo>
                        <a:pt x="35" y="641"/>
                      </a:lnTo>
                      <a:lnTo>
                        <a:pt x="12" y="724"/>
                      </a:lnTo>
                      <a:lnTo>
                        <a:pt x="0" y="807"/>
                      </a:lnTo>
                      <a:lnTo>
                        <a:pt x="12" y="878"/>
                      </a:lnTo>
                      <a:lnTo>
                        <a:pt x="35" y="961"/>
                      </a:lnTo>
                      <a:lnTo>
                        <a:pt x="71" y="1044"/>
                      </a:lnTo>
                      <a:lnTo>
                        <a:pt x="118" y="1116"/>
                      </a:lnTo>
                      <a:lnTo>
                        <a:pt x="166" y="1175"/>
                      </a:lnTo>
                      <a:lnTo>
                        <a:pt x="237" y="1246"/>
                      </a:lnTo>
                      <a:lnTo>
                        <a:pt x="320" y="1306"/>
                      </a:lnTo>
                      <a:lnTo>
                        <a:pt x="403" y="1365"/>
                      </a:lnTo>
                      <a:lnTo>
                        <a:pt x="498" y="1412"/>
                      </a:lnTo>
                      <a:lnTo>
                        <a:pt x="593" y="1472"/>
                      </a:lnTo>
                      <a:lnTo>
                        <a:pt x="712" y="1495"/>
                      </a:lnTo>
                      <a:lnTo>
                        <a:pt x="831" y="1531"/>
                      </a:lnTo>
                      <a:lnTo>
                        <a:pt x="950" y="1567"/>
                      </a:lnTo>
                      <a:lnTo>
                        <a:pt x="1080" y="1590"/>
                      </a:lnTo>
                      <a:lnTo>
                        <a:pt x="1223" y="1602"/>
                      </a:lnTo>
                      <a:lnTo>
                        <a:pt x="1365" y="1602"/>
                      </a:lnTo>
                      <a:lnTo>
                        <a:pt x="1508" y="1602"/>
                      </a:lnTo>
                      <a:lnTo>
                        <a:pt x="1638" y="1590"/>
                      </a:lnTo>
                      <a:lnTo>
                        <a:pt x="1769" y="1567"/>
                      </a:lnTo>
                      <a:lnTo>
                        <a:pt x="1900" y="1531"/>
                      </a:lnTo>
                      <a:lnTo>
                        <a:pt x="2018" y="1495"/>
                      </a:lnTo>
                      <a:lnTo>
                        <a:pt x="2125" y="1472"/>
                      </a:lnTo>
                      <a:lnTo>
                        <a:pt x="2232" y="1412"/>
                      </a:lnTo>
                      <a:lnTo>
                        <a:pt x="2327" y="1365"/>
                      </a:lnTo>
                      <a:lnTo>
                        <a:pt x="2410" y="1306"/>
                      </a:lnTo>
                      <a:lnTo>
                        <a:pt x="2493" y="1246"/>
                      </a:lnTo>
                      <a:lnTo>
                        <a:pt x="2553" y="1175"/>
                      </a:lnTo>
                      <a:lnTo>
                        <a:pt x="2612" y="1116"/>
                      </a:lnTo>
                      <a:lnTo>
                        <a:pt x="2659" y="1044"/>
                      </a:lnTo>
                      <a:lnTo>
                        <a:pt x="2695" y="961"/>
                      </a:lnTo>
                      <a:lnTo>
                        <a:pt x="2719" y="878"/>
                      </a:lnTo>
                      <a:lnTo>
                        <a:pt x="2731" y="807"/>
                      </a:lnTo>
                      <a:lnTo>
                        <a:pt x="2719" y="724"/>
                      </a:lnTo>
                      <a:lnTo>
                        <a:pt x="2695" y="641"/>
                      </a:lnTo>
                      <a:lnTo>
                        <a:pt x="2659" y="558"/>
                      </a:lnTo>
                      <a:lnTo>
                        <a:pt x="2612" y="498"/>
                      </a:lnTo>
                      <a:lnTo>
                        <a:pt x="2553" y="427"/>
                      </a:lnTo>
                      <a:lnTo>
                        <a:pt x="2493" y="356"/>
                      </a:lnTo>
                      <a:lnTo>
                        <a:pt x="2410" y="297"/>
                      </a:lnTo>
                      <a:lnTo>
                        <a:pt x="2327" y="237"/>
                      </a:lnTo>
                      <a:lnTo>
                        <a:pt x="2232" y="190"/>
                      </a:lnTo>
                      <a:lnTo>
                        <a:pt x="2125" y="142"/>
                      </a:lnTo>
                      <a:lnTo>
                        <a:pt x="2018" y="107"/>
                      </a:lnTo>
                      <a:lnTo>
                        <a:pt x="1900" y="71"/>
                      </a:lnTo>
                      <a:lnTo>
                        <a:pt x="1769" y="36"/>
                      </a:lnTo>
                      <a:lnTo>
                        <a:pt x="1638" y="24"/>
                      </a:lnTo>
                      <a:lnTo>
                        <a:pt x="1508" y="0"/>
                      </a:lnTo>
                      <a:lnTo>
                        <a:pt x="1365" y="0"/>
                      </a:lnTo>
                      <a:close/>
                    </a:path>
                  </a:pathLst>
                </a:custGeom>
                <a:solidFill>
                  <a:srgbClr val="00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4" name="Freeform 87"/>
                <p:cNvSpPr>
                  <a:spLocks/>
                </p:cNvSpPr>
                <p:nvPr/>
              </p:nvSpPr>
              <p:spPr bwMode="auto">
                <a:xfrm>
                  <a:off x="1663" y="2166"/>
                  <a:ext cx="2684" cy="1578"/>
                </a:xfrm>
                <a:custGeom>
                  <a:avLst/>
                  <a:gdLst>
                    <a:gd name="T0" fmla="*/ 1200 w 2684"/>
                    <a:gd name="T1" fmla="*/ 0 h 1578"/>
                    <a:gd name="T2" fmla="*/ 938 w 2684"/>
                    <a:gd name="T3" fmla="*/ 36 h 1578"/>
                    <a:gd name="T4" fmla="*/ 701 w 2684"/>
                    <a:gd name="T5" fmla="*/ 95 h 1578"/>
                    <a:gd name="T6" fmla="*/ 499 w 2684"/>
                    <a:gd name="T7" fmla="*/ 190 h 1578"/>
                    <a:gd name="T8" fmla="*/ 309 w 2684"/>
                    <a:gd name="T9" fmla="*/ 285 h 1578"/>
                    <a:gd name="T10" fmla="*/ 167 w 2684"/>
                    <a:gd name="T11" fmla="*/ 415 h 1578"/>
                    <a:gd name="T12" fmla="*/ 72 w 2684"/>
                    <a:gd name="T13" fmla="*/ 558 h 1578"/>
                    <a:gd name="T14" fmla="*/ 12 w 2684"/>
                    <a:gd name="T15" fmla="*/ 712 h 1578"/>
                    <a:gd name="T16" fmla="*/ 12 w 2684"/>
                    <a:gd name="T17" fmla="*/ 866 h 1578"/>
                    <a:gd name="T18" fmla="*/ 72 w 2684"/>
                    <a:gd name="T19" fmla="*/ 1032 h 1578"/>
                    <a:gd name="T20" fmla="*/ 167 w 2684"/>
                    <a:gd name="T21" fmla="*/ 1163 h 1578"/>
                    <a:gd name="T22" fmla="*/ 309 w 2684"/>
                    <a:gd name="T23" fmla="*/ 1294 h 1578"/>
                    <a:gd name="T24" fmla="*/ 499 w 2684"/>
                    <a:gd name="T25" fmla="*/ 1400 h 1578"/>
                    <a:gd name="T26" fmla="*/ 701 w 2684"/>
                    <a:gd name="T27" fmla="*/ 1483 h 1578"/>
                    <a:gd name="T28" fmla="*/ 938 w 2684"/>
                    <a:gd name="T29" fmla="*/ 1543 h 1578"/>
                    <a:gd name="T30" fmla="*/ 1200 w 2684"/>
                    <a:gd name="T31" fmla="*/ 1578 h 1578"/>
                    <a:gd name="T32" fmla="*/ 1485 w 2684"/>
                    <a:gd name="T33" fmla="*/ 1578 h 1578"/>
                    <a:gd name="T34" fmla="*/ 1734 w 2684"/>
                    <a:gd name="T35" fmla="*/ 1543 h 1578"/>
                    <a:gd name="T36" fmla="*/ 1983 w 2684"/>
                    <a:gd name="T37" fmla="*/ 1483 h 1578"/>
                    <a:gd name="T38" fmla="*/ 2197 w 2684"/>
                    <a:gd name="T39" fmla="*/ 1400 h 1578"/>
                    <a:gd name="T40" fmla="*/ 2375 w 2684"/>
                    <a:gd name="T41" fmla="*/ 1294 h 1578"/>
                    <a:gd name="T42" fmla="*/ 2506 w 2684"/>
                    <a:gd name="T43" fmla="*/ 1163 h 1578"/>
                    <a:gd name="T44" fmla="*/ 2613 w 2684"/>
                    <a:gd name="T45" fmla="*/ 1032 h 1578"/>
                    <a:gd name="T46" fmla="*/ 2672 w 2684"/>
                    <a:gd name="T47" fmla="*/ 866 h 1578"/>
                    <a:gd name="T48" fmla="*/ 2672 w 2684"/>
                    <a:gd name="T49" fmla="*/ 712 h 1578"/>
                    <a:gd name="T50" fmla="*/ 2613 w 2684"/>
                    <a:gd name="T51" fmla="*/ 558 h 1578"/>
                    <a:gd name="T52" fmla="*/ 2506 w 2684"/>
                    <a:gd name="T53" fmla="*/ 415 h 1578"/>
                    <a:gd name="T54" fmla="*/ 2375 w 2684"/>
                    <a:gd name="T55" fmla="*/ 285 h 1578"/>
                    <a:gd name="T56" fmla="*/ 2197 w 2684"/>
                    <a:gd name="T57" fmla="*/ 190 h 1578"/>
                    <a:gd name="T58" fmla="*/ 1983 w 2684"/>
                    <a:gd name="T59" fmla="*/ 95 h 1578"/>
                    <a:gd name="T60" fmla="*/ 1734 w 2684"/>
                    <a:gd name="T61" fmla="*/ 36 h 1578"/>
                    <a:gd name="T62" fmla="*/ 1485 w 2684"/>
                    <a:gd name="T63" fmla="*/ 0 h 1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84"/>
                    <a:gd name="T97" fmla="*/ 0 h 1578"/>
                    <a:gd name="T98" fmla="*/ 2684 w 2684"/>
                    <a:gd name="T99" fmla="*/ 1578 h 15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84" h="1578">
                      <a:moveTo>
                        <a:pt x="1342" y="0"/>
                      </a:moveTo>
                      <a:lnTo>
                        <a:pt x="1200" y="0"/>
                      </a:lnTo>
                      <a:lnTo>
                        <a:pt x="1069" y="24"/>
                      </a:lnTo>
                      <a:lnTo>
                        <a:pt x="938" y="36"/>
                      </a:lnTo>
                      <a:lnTo>
                        <a:pt x="820" y="71"/>
                      </a:lnTo>
                      <a:lnTo>
                        <a:pt x="701" y="95"/>
                      </a:lnTo>
                      <a:lnTo>
                        <a:pt x="594" y="142"/>
                      </a:lnTo>
                      <a:lnTo>
                        <a:pt x="499" y="190"/>
                      </a:lnTo>
                      <a:lnTo>
                        <a:pt x="404" y="237"/>
                      </a:lnTo>
                      <a:lnTo>
                        <a:pt x="309" y="285"/>
                      </a:lnTo>
                      <a:lnTo>
                        <a:pt x="226" y="356"/>
                      </a:lnTo>
                      <a:lnTo>
                        <a:pt x="167" y="415"/>
                      </a:lnTo>
                      <a:lnTo>
                        <a:pt x="107" y="486"/>
                      </a:lnTo>
                      <a:lnTo>
                        <a:pt x="72" y="558"/>
                      </a:lnTo>
                      <a:lnTo>
                        <a:pt x="36" y="641"/>
                      </a:lnTo>
                      <a:lnTo>
                        <a:pt x="12" y="712"/>
                      </a:lnTo>
                      <a:lnTo>
                        <a:pt x="0" y="795"/>
                      </a:lnTo>
                      <a:lnTo>
                        <a:pt x="12" y="866"/>
                      </a:lnTo>
                      <a:lnTo>
                        <a:pt x="36" y="949"/>
                      </a:lnTo>
                      <a:lnTo>
                        <a:pt x="72" y="1032"/>
                      </a:lnTo>
                      <a:lnTo>
                        <a:pt x="107" y="1104"/>
                      </a:lnTo>
                      <a:lnTo>
                        <a:pt x="167" y="1163"/>
                      </a:lnTo>
                      <a:lnTo>
                        <a:pt x="226" y="1222"/>
                      </a:lnTo>
                      <a:lnTo>
                        <a:pt x="309" y="1294"/>
                      </a:lnTo>
                      <a:lnTo>
                        <a:pt x="404" y="1341"/>
                      </a:lnTo>
                      <a:lnTo>
                        <a:pt x="499" y="1400"/>
                      </a:lnTo>
                      <a:lnTo>
                        <a:pt x="594" y="1448"/>
                      </a:lnTo>
                      <a:lnTo>
                        <a:pt x="701" y="1483"/>
                      </a:lnTo>
                      <a:lnTo>
                        <a:pt x="820" y="1507"/>
                      </a:lnTo>
                      <a:lnTo>
                        <a:pt x="938" y="1543"/>
                      </a:lnTo>
                      <a:lnTo>
                        <a:pt x="1069" y="1566"/>
                      </a:lnTo>
                      <a:lnTo>
                        <a:pt x="1200" y="1578"/>
                      </a:lnTo>
                      <a:lnTo>
                        <a:pt x="1342" y="1578"/>
                      </a:lnTo>
                      <a:lnTo>
                        <a:pt x="1485" y="1578"/>
                      </a:lnTo>
                      <a:lnTo>
                        <a:pt x="1603" y="1566"/>
                      </a:lnTo>
                      <a:lnTo>
                        <a:pt x="1734" y="1543"/>
                      </a:lnTo>
                      <a:lnTo>
                        <a:pt x="1865" y="1507"/>
                      </a:lnTo>
                      <a:lnTo>
                        <a:pt x="1983" y="1483"/>
                      </a:lnTo>
                      <a:lnTo>
                        <a:pt x="2090" y="1448"/>
                      </a:lnTo>
                      <a:lnTo>
                        <a:pt x="2197" y="1400"/>
                      </a:lnTo>
                      <a:lnTo>
                        <a:pt x="2292" y="1341"/>
                      </a:lnTo>
                      <a:lnTo>
                        <a:pt x="2375" y="1294"/>
                      </a:lnTo>
                      <a:lnTo>
                        <a:pt x="2446" y="1222"/>
                      </a:lnTo>
                      <a:lnTo>
                        <a:pt x="2506" y="1163"/>
                      </a:lnTo>
                      <a:lnTo>
                        <a:pt x="2577" y="1104"/>
                      </a:lnTo>
                      <a:lnTo>
                        <a:pt x="2613" y="1032"/>
                      </a:lnTo>
                      <a:lnTo>
                        <a:pt x="2648" y="949"/>
                      </a:lnTo>
                      <a:lnTo>
                        <a:pt x="2672" y="866"/>
                      </a:lnTo>
                      <a:lnTo>
                        <a:pt x="2684" y="795"/>
                      </a:lnTo>
                      <a:lnTo>
                        <a:pt x="2672" y="712"/>
                      </a:lnTo>
                      <a:lnTo>
                        <a:pt x="2648" y="641"/>
                      </a:lnTo>
                      <a:lnTo>
                        <a:pt x="2613" y="558"/>
                      </a:lnTo>
                      <a:lnTo>
                        <a:pt x="2577" y="486"/>
                      </a:lnTo>
                      <a:lnTo>
                        <a:pt x="2506" y="415"/>
                      </a:lnTo>
                      <a:lnTo>
                        <a:pt x="2446" y="356"/>
                      </a:lnTo>
                      <a:lnTo>
                        <a:pt x="2375" y="285"/>
                      </a:lnTo>
                      <a:lnTo>
                        <a:pt x="2292" y="237"/>
                      </a:lnTo>
                      <a:lnTo>
                        <a:pt x="2197" y="190"/>
                      </a:lnTo>
                      <a:lnTo>
                        <a:pt x="2090" y="142"/>
                      </a:lnTo>
                      <a:lnTo>
                        <a:pt x="1983" y="95"/>
                      </a:lnTo>
                      <a:lnTo>
                        <a:pt x="1865" y="71"/>
                      </a:lnTo>
                      <a:lnTo>
                        <a:pt x="1734" y="36"/>
                      </a:lnTo>
                      <a:lnTo>
                        <a:pt x="1603" y="24"/>
                      </a:lnTo>
                      <a:lnTo>
                        <a:pt x="1485" y="0"/>
                      </a:lnTo>
                      <a:lnTo>
                        <a:pt x="1342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5" name="Freeform 88"/>
                <p:cNvSpPr>
                  <a:spLocks/>
                </p:cNvSpPr>
                <p:nvPr/>
              </p:nvSpPr>
              <p:spPr bwMode="auto">
                <a:xfrm>
                  <a:off x="1687" y="2178"/>
                  <a:ext cx="2636" cy="1554"/>
                </a:xfrm>
                <a:custGeom>
                  <a:avLst/>
                  <a:gdLst>
                    <a:gd name="T0" fmla="*/ 1188 w 2636"/>
                    <a:gd name="T1" fmla="*/ 0 h 1554"/>
                    <a:gd name="T2" fmla="*/ 926 w 2636"/>
                    <a:gd name="T3" fmla="*/ 35 h 1554"/>
                    <a:gd name="T4" fmla="*/ 689 w 2636"/>
                    <a:gd name="T5" fmla="*/ 95 h 1554"/>
                    <a:gd name="T6" fmla="*/ 487 w 2636"/>
                    <a:gd name="T7" fmla="*/ 178 h 1554"/>
                    <a:gd name="T8" fmla="*/ 309 w 2636"/>
                    <a:gd name="T9" fmla="*/ 285 h 1554"/>
                    <a:gd name="T10" fmla="*/ 166 w 2636"/>
                    <a:gd name="T11" fmla="*/ 415 h 1554"/>
                    <a:gd name="T12" fmla="*/ 71 w 2636"/>
                    <a:gd name="T13" fmla="*/ 546 h 1554"/>
                    <a:gd name="T14" fmla="*/ 12 w 2636"/>
                    <a:gd name="T15" fmla="*/ 700 h 1554"/>
                    <a:gd name="T16" fmla="*/ 12 w 2636"/>
                    <a:gd name="T17" fmla="*/ 854 h 1554"/>
                    <a:gd name="T18" fmla="*/ 71 w 2636"/>
                    <a:gd name="T19" fmla="*/ 1009 h 1554"/>
                    <a:gd name="T20" fmla="*/ 166 w 2636"/>
                    <a:gd name="T21" fmla="*/ 1151 h 1554"/>
                    <a:gd name="T22" fmla="*/ 309 w 2636"/>
                    <a:gd name="T23" fmla="*/ 1270 h 1554"/>
                    <a:gd name="T24" fmla="*/ 487 w 2636"/>
                    <a:gd name="T25" fmla="*/ 1376 h 1554"/>
                    <a:gd name="T26" fmla="*/ 689 w 2636"/>
                    <a:gd name="T27" fmla="*/ 1460 h 1554"/>
                    <a:gd name="T28" fmla="*/ 926 w 2636"/>
                    <a:gd name="T29" fmla="*/ 1519 h 1554"/>
                    <a:gd name="T30" fmla="*/ 1188 w 2636"/>
                    <a:gd name="T31" fmla="*/ 1554 h 1554"/>
                    <a:gd name="T32" fmla="*/ 1449 w 2636"/>
                    <a:gd name="T33" fmla="*/ 1554 h 1554"/>
                    <a:gd name="T34" fmla="*/ 1710 w 2636"/>
                    <a:gd name="T35" fmla="*/ 1519 h 1554"/>
                    <a:gd name="T36" fmla="*/ 1948 w 2636"/>
                    <a:gd name="T37" fmla="*/ 1460 h 1554"/>
                    <a:gd name="T38" fmla="*/ 2149 w 2636"/>
                    <a:gd name="T39" fmla="*/ 1376 h 1554"/>
                    <a:gd name="T40" fmla="*/ 2327 w 2636"/>
                    <a:gd name="T41" fmla="*/ 1270 h 1554"/>
                    <a:gd name="T42" fmla="*/ 2470 w 2636"/>
                    <a:gd name="T43" fmla="*/ 1151 h 1554"/>
                    <a:gd name="T44" fmla="*/ 2565 w 2636"/>
                    <a:gd name="T45" fmla="*/ 1009 h 1554"/>
                    <a:gd name="T46" fmla="*/ 2624 w 2636"/>
                    <a:gd name="T47" fmla="*/ 854 h 1554"/>
                    <a:gd name="T48" fmla="*/ 2624 w 2636"/>
                    <a:gd name="T49" fmla="*/ 700 h 1554"/>
                    <a:gd name="T50" fmla="*/ 2565 w 2636"/>
                    <a:gd name="T51" fmla="*/ 546 h 1554"/>
                    <a:gd name="T52" fmla="*/ 2470 w 2636"/>
                    <a:gd name="T53" fmla="*/ 415 h 1554"/>
                    <a:gd name="T54" fmla="*/ 2327 w 2636"/>
                    <a:gd name="T55" fmla="*/ 285 h 1554"/>
                    <a:gd name="T56" fmla="*/ 2149 w 2636"/>
                    <a:gd name="T57" fmla="*/ 178 h 1554"/>
                    <a:gd name="T58" fmla="*/ 1948 w 2636"/>
                    <a:gd name="T59" fmla="*/ 95 h 1554"/>
                    <a:gd name="T60" fmla="*/ 1710 w 2636"/>
                    <a:gd name="T61" fmla="*/ 35 h 1554"/>
                    <a:gd name="T62" fmla="*/ 1449 w 2636"/>
                    <a:gd name="T63" fmla="*/ 0 h 155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36"/>
                    <a:gd name="T97" fmla="*/ 0 h 1554"/>
                    <a:gd name="T98" fmla="*/ 2636 w 2636"/>
                    <a:gd name="T99" fmla="*/ 1554 h 155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36" h="1554">
                      <a:moveTo>
                        <a:pt x="1318" y="0"/>
                      </a:moveTo>
                      <a:lnTo>
                        <a:pt x="1188" y="0"/>
                      </a:lnTo>
                      <a:lnTo>
                        <a:pt x="1045" y="24"/>
                      </a:lnTo>
                      <a:lnTo>
                        <a:pt x="926" y="35"/>
                      </a:lnTo>
                      <a:lnTo>
                        <a:pt x="808" y="71"/>
                      </a:lnTo>
                      <a:lnTo>
                        <a:pt x="689" y="95"/>
                      </a:lnTo>
                      <a:lnTo>
                        <a:pt x="582" y="142"/>
                      </a:lnTo>
                      <a:lnTo>
                        <a:pt x="487" y="178"/>
                      </a:lnTo>
                      <a:lnTo>
                        <a:pt x="392" y="237"/>
                      </a:lnTo>
                      <a:lnTo>
                        <a:pt x="309" y="285"/>
                      </a:lnTo>
                      <a:lnTo>
                        <a:pt x="226" y="344"/>
                      </a:lnTo>
                      <a:lnTo>
                        <a:pt x="166" y="415"/>
                      </a:lnTo>
                      <a:lnTo>
                        <a:pt x="107" y="486"/>
                      </a:lnTo>
                      <a:lnTo>
                        <a:pt x="71" y="546"/>
                      </a:lnTo>
                      <a:lnTo>
                        <a:pt x="36" y="629"/>
                      </a:lnTo>
                      <a:lnTo>
                        <a:pt x="12" y="700"/>
                      </a:lnTo>
                      <a:lnTo>
                        <a:pt x="0" y="783"/>
                      </a:lnTo>
                      <a:lnTo>
                        <a:pt x="12" y="854"/>
                      </a:lnTo>
                      <a:lnTo>
                        <a:pt x="36" y="937"/>
                      </a:lnTo>
                      <a:lnTo>
                        <a:pt x="71" y="1009"/>
                      </a:lnTo>
                      <a:lnTo>
                        <a:pt x="107" y="1080"/>
                      </a:lnTo>
                      <a:lnTo>
                        <a:pt x="166" y="1151"/>
                      </a:lnTo>
                      <a:lnTo>
                        <a:pt x="226" y="1210"/>
                      </a:lnTo>
                      <a:lnTo>
                        <a:pt x="309" y="1270"/>
                      </a:lnTo>
                      <a:lnTo>
                        <a:pt x="392" y="1317"/>
                      </a:lnTo>
                      <a:lnTo>
                        <a:pt x="487" y="1376"/>
                      </a:lnTo>
                      <a:lnTo>
                        <a:pt x="582" y="1424"/>
                      </a:lnTo>
                      <a:lnTo>
                        <a:pt x="689" y="1460"/>
                      </a:lnTo>
                      <a:lnTo>
                        <a:pt x="808" y="1483"/>
                      </a:lnTo>
                      <a:lnTo>
                        <a:pt x="926" y="1519"/>
                      </a:lnTo>
                      <a:lnTo>
                        <a:pt x="1045" y="1543"/>
                      </a:lnTo>
                      <a:lnTo>
                        <a:pt x="1188" y="1554"/>
                      </a:lnTo>
                      <a:lnTo>
                        <a:pt x="1318" y="1554"/>
                      </a:lnTo>
                      <a:lnTo>
                        <a:pt x="1449" y="1554"/>
                      </a:lnTo>
                      <a:lnTo>
                        <a:pt x="1579" y="1543"/>
                      </a:lnTo>
                      <a:lnTo>
                        <a:pt x="1710" y="1519"/>
                      </a:lnTo>
                      <a:lnTo>
                        <a:pt x="1829" y="1483"/>
                      </a:lnTo>
                      <a:lnTo>
                        <a:pt x="1948" y="1460"/>
                      </a:lnTo>
                      <a:lnTo>
                        <a:pt x="2043" y="1424"/>
                      </a:lnTo>
                      <a:lnTo>
                        <a:pt x="2149" y="1376"/>
                      </a:lnTo>
                      <a:lnTo>
                        <a:pt x="2244" y="1317"/>
                      </a:lnTo>
                      <a:lnTo>
                        <a:pt x="2327" y="1270"/>
                      </a:lnTo>
                      <a:lnTo>
                        <a:pt x="2399" y="1210"/>
                      </a:lnTo>
                      <a:lnTo>
                        <a:pt x="2470" y="1151"/>
                      </a:lnTo>
                      <a:lnTo>
                        <a:pt x="2529" y="1080"/>
                      </a:lnTo>
                      <a:lnTo>
                        <a:pt x="2565" y="1009"/>
                      </a:lnTo>
                      <a:lnTo>
                        <a:pt x="2601" y="937"/>
                      </a:lnTo>
                      <a:lnTo>
                        <a:pt x="2624" y="854"/>
                      </a:lnTo>
                      <a:lnTo>
                        <a:pt x="2636" y="783"/>
                      </a:lnTo>
                      <a:lnTo>
                        <a:pt x="2624" y="700"/>
                      </a:lnTo>
                      <a:lnTo>
                        <a:pt x="2601" y="629"/>
                      </a:lnTo>
                      <a:lnTo>
                        <a:pt x="2565" y="546"/>
                      </a:lnTo>
                      <a:lnTo>
                        <a:pt x="2529" y="486"/>
                      </a:lnTo>
                      <a:lnTo>
                        <a:pt x="2470" y="415"/>
                      </a:lnTo>
                      <a:lnTo>
                        <a:pt x="2399" y="344"/>
                      </a:lnTo>
                      <a:lnTo>
                        <a:pt x="2327" y="285"/>
                      </a:lnTo>
                      <a:lnTo>
                        <a:pt x="2244" y="237"/>
                      </a:lnTo>
                      <a:lnTo>
                        <a:pt x="2149" y="178"/>
                      </a:lnTo>
                      <a:lnTo>
                        <a:pt x="2043" y="142"/>
                      </a:lnTo>
                      <a:lnTo>
                        <a:pt x="1948" y="95"/>
                      </a:lnTo>
                      <a:lnTo>
                        <a:pt x="1829" y="71"/>
                      </a:lnTo>
                      <a:lnTo>
                        <a:pt x="1710" y="35"/>
                      </a:lnTo>
                      <a:lnTo>
                        <a:pt x="1579" y="24"/>
                      </a:lnTo>
                      <a:lnTo>
                        <a:pt x="1449" y="0"/>
                      </a:lnTo>
                      <a:lnTo>
                        <a:pt x="1318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6" name="Freeform 89"/>
                <p:cNvSpPr>
                  <a:spLocks/>
                </p:cNvSpPr>
                <p:nvPr/>
              </p:nvSpPr>
              <p:spPr bwMode="auto">
                <a:xfrm>
                  <a:off x="1711" y="2190"/>
                  <a:ext cx="2588" cy="1531"/>
                </a:xfrm>
                <a:custGeom>
                  <a:avLst/>
                  <a:gdLst>
                    <a:gd name="T0" fmla="*/ 1164 w 2588"/>
                    <a:gd name="T1" fmla="*/ 0 h 1531"/>
                    <a:gd name="T2" fmla="*/ 902 w 2588"/>
                    <a:gd name="T3" fmla="*/ 35 h 1531"/>
                    <a:gd name="T4" fmla="*/ 677 w 2588"/>
                    <a:gd name="T5" fmla="*/ 95 h 1531"/>
                    <a:gd name="T6" fmla="*/ 475 w 2588"/>
                    <a:gd name="T7" fmla="*/ 178 h 1531"/>
                    <a:gd name="T8" fmla="*/ 297 w 2588"/>
                    <a:gd name="T9" fmla="*/ 284 h 1531"/>
                    <a:gd name="T10" fmla="*/ 154 w 2588"/>
                    <a:gd name="T11" fmla="*/ 403 h 1531"/>
                    <a:gd name="T12" fmla="*/ 71 w 2588"/>
                    <a:gd name="T13" fmla="*/ 534 h 1531"/>
                    <a:gd name="T14" fmla="*/ 12 w 2588"/>
                    <a:gd name="T15" fmla="*/ 688 h 1531"/>
                    <a:gd name="T16" fmla="*/ 12 w 2588"/>
                    <a:gd name="T17" fmla="*/ 842 h 1531"/>
                    <a:gd name="T18" fmla="*/ 71 w 2588"/>
                    <a:gd name="T19" fmla="*/ 997 h 1531"/>
                    <a:gd name="T20" fmla="*/ 154 w 2588"/>
                    <a:gd name="T21" fmla="*/ 1127 h 1531"/>
                    <a:gd name="T22" fmla="*/ 297 w 2588"/>
                    <a:gd name="T23" fmla="*/ 1246 h 1531"/>
                    <a:gd name="T24" fmla="*/ 475 w 2588"/>
                    <a:gd name="T25" fmla="*/ 1353 h 1531"/>
                    <a:gd name="T26" fmla="*/ 677 w 2588"/>
                    <a:gd name="T27" fmla="*/ 1436 h 1531"/>
                    <a:gd name="T28" fmla="*/ 902 w 2588"/>
                    <a:gd name="T29" fmla="*/ 1495 h 1531"/>
                    <a:gd name="T30" fmla="*/ 1164 w 2588"/>
                    <a:gd name="T31" fmla="*/ 1531 h 1531"/>
                    <a:gd name="T32" fmla="*/ 1425 w 2588"/>
                    <a:gd name="T33" fmla="*/ 1531 h 1531"/>
                    <a:gd name="T34" fmla="*/ 1674 w 2588"/>
                    <a:gd name="T35" fmla="*/ 1495 h 1531"/>
                    <a:gd name="T36" fmla="*/ 1912 w 2588"/>
                    <a:gd name="T37" fmla="*/ 1436 h 1531"/>
                    <a:gd name="T38" fmla="*/ 2114 w 2588"/>
                    <a:gd name="T39" fmla="*/ 1353 h 1531"/>
                    <a:gd name="T40" fmla="*/ 2292 w 2588"/>
                    <a:gd name="T41" fmla="*/ 1246 h 1531"/>
                    <a:gd name="T42" fmla="*/ 2422 w 2588"/>
                    <a:gd name="T43" fmla="*/ 1127 h 1531"/>
                    <a:gd name="T44" fmla="*/ 2517 w 2588"/>
                    <a:gd name="T45" fmla="*/ 997 h 1531"/>
                    <a:gd name="T46" fmla="*/ 2577 w 2588"/>
                    <a:gd name="T47" fmla="*/ 842 h 1531"/>
                    <a:gd name="T48" fmla="*/ 2577 w 2588"/>
                    <a:gd name="T49" fmla="*/ 688 h 1531"/>
                    <a:gd name="T50" fmla="*/ 2517 w 2588"/>
                    <a:gd name="T51" fmla="*/ 534 h 1531"/>
                    <a:gd name="T52" fmla="*/ 2422 w 2588"/>
                    <a:gd name="T53" fmla="*/ 403 h 1531"/>
                    <a:gd name="T54" fmla="*/ 2292 w 2588"/>
                    <a:gd name="T55" fmla="*/ 284 h 1531"/>
                    <a:gd name="T56" fmla="*/ 2114 w 2588"/>
                    <a:gd name="T57" fmla="*/ 178 h 1531"/>
                    <a:gd name="T58" fmla="*/ 1912 w 2588"/>
                    <a:gd name="T59" fmla="*/ 95 h 1531"/>
                    <a:gd name="T60" fmla="*/ 1674 w 2588"/>
                    <a:gd name="T61" fmla="*/ 35 h 1531"/>
                    <a:gd name="T62" fmla="*/ 1425 w 2588"/>
                    <a:gd name="T63" fmla="*/ 0 h 153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88"/>
                    <a:gd name="T97" fmla="*/ 0 h 1531"/>
                    <a:gd name="T98" fmla="*/ 2588 w 2588"/>
                    <a:gd name="T99" fmla="*/ 1531 h 153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88" h="1531">
                      <a:moveTo>
                        <a:pt x="1294" y="0"/>
                      </a:moveTo>
                      <a:lnTo>
                        <a:pt x="1164" y="0"/>
                      </a:lnTo>
                      <a:lnTo>
                        <a:pt x="1033" y="23"/>
                      </a:lnTo>
                      <a:lnTo>
                        <a:pt x="902" y="35"/>
                      </a:lnTo>
                      <a:lnTo>
                        <a:pt x="795" y="71"/>
                      </a:lnTo>
                      <a:lnTo>
                        <a:pt x="677" y="95"/>
                      </a:lnTo>
                      <a:lnTo>
                        <a:pt x="570" y="142"/>
                      </a:lnTo>
                      <a:lnTo>
                        <a:pt x="475" y="178"/>
                      </a:lnTo>
                      <a:lnTo>
                        <a:pt x="380" y="225"/>
                      </a:lnTo>
                      <a:lnTo>
                        <a:pt x="297" y="284"/>
                      </a:lnTo>
                      <a:lnTo>
                        <a:pt x="226" y="344"/>
                      </a:lnTo>
                      <a:lnTo>
                        <a:pt x="154" y="403"/>
                      </a:lnTo>
                      <a:lnTo>
                        <a:pt x="107" y="474"/>
                      </a:lnTo>
                      <a:lnTo>
                        <a:pt x="71" y="534"/>
                      </a:lnTo>
                      <a:lnTo>
                        <a:pt x="36" y="617"/>
                      </a:lnTo>
                      <a:lnTo>
                        <a:pt x="12" y="688"/>
                      </a:lnTo>
                      <a:lnTo>
                        <a:pt x="0" y="771"/>
                      </a:lnTo>
                      <a:lnTo>
                        <a:pt x="12" y="842"/>
                      </a:lnTo>
                      <a:lnTo>
                        <a:pt x="36" y="925"/>
                      </a:lnTo>
                      <a:lnTo>
                        <a:pt x="71" y="997"/>
                      </a:lnTo>
                      <a:lnTo>
                        <a:pt x="107" y="1068"/>
                      </a:lnTo>
                      <a:lnTo>
                        <a:pt x="154" y="1127"/>
                      </a:lnTo>
                      <a:lnTo>
                        <a:pt x="226" y="1186"/>
                      </a:lnTo>
                      <a:lnTo>
                        <a:pt x="297" y="1246"/>
                      </a:lnTo>
                      <a:lnTo>
                        <a:pt x="380" y="1305"/>
                      </a:lnTo>
                      <a:lnTo>
                        <a:pt x="475" y="1353"/>
                      </a:lnTo>
                      <a:lnTo>
                        <a:pt x="570" y="1400"/>
                      </a:lnTo>
                      <a:lnTo>
                        <a:pt x="677" y="1436"/>
                      </a:lnTo>
                      <a:lnTo>
                        <a:pt x="795" y="1459"/>
                      </a:lnTo>
                      <a:lnTo>
                        <a:pt x="902" y="1495"/>
                      </a:lnTo>
                      <a:lnTo>
                        <a:pt x="1033" y="1519"/>
                      </a:lnTo>
                      <a:lnTo>
                        <a:pt x="1164" y="1531"/>
                      </a:lnTo>
                      <a:lnTo>
                        <a:pt x="1294" y="1531"/>
                      </a:lnTo>
                      <a:lnTo>
                        <a:pt x="1425" y="1531"/>
                      </a:lnTo>
                      <a:lnTo>
                        <a:pt x="1555" y="1519"/>
                      </a:lnTo>
                      <a:lnTo>
                        <a:pt x="1674" y="1495"/>
                      </a:lnTo>
                      <a:lnTo>
                        <a:pt x="1793" y="1459"/>
                      </a:lnTo>
                      <a:lnTo>
                        <a:pt x="1912" y="1436"/>
                      </a:lnTo>
                      <a:lnTo>
                        <a:pt x="2007" y="1400"/>
                      </a:lnTo>
                      <a:lnTo>
                        <a:pt x="2114" y="1353"/>
                      </a:lnTo>
                      <a:lnTo>
                        <a:pt x="2208" y="1305"/>
                      </a:lnTo>
                      <a:lnTo>
                        <a:pt x="2292" y="1246"/>
                      </a:lnTo>
                      <a:lnTo>
                        <a:pt x="2363" y="1186"/>
                      </a:lnTo>
                      <a:lnTo>
                        <a:pt x="2422" y="1127"/>
                      </a:lnTo>
                      <a:lnTo>
                        <a:pt x="2482" y="1068"/>
                      </a:lnTo>
                      <a:lnTo>
                        <a:pt x="2517" y="997"/>
                      </a:lnTo>
                      <a:lnTo>
                        <a:pt x="2553" y="925"/>
                      </a:lnTo>
                      <a:lnTo>
                        <a:pt x="2577" y="842"/>
                      </a:lnTo>
                      <a:lnTo>
                        <a:pt x="2588" y="771"/>
                      </a:lnTo>
                      <a:lnTo>
                        <a:pt x="2577" y="688"/>
                      </a:lnTo>
                      <a:lnTo>
                        <a:pt x="2553" y="617"/>
                      </a:lnTo>
                      <a:lnTo>
                        <a:pt x="2517" y="534"/>
                      </a:lnTo>
                      <a:lnTo>
                        <a:pt x="2482" y="474"/>
                      </a:lnTo>
                      <a:lnTo>
                        <a:pt x="2422" y="403"/>
                      </a:lnTo>
                      <a:lnTo>
                        <a:pt x="2363" y="344"/>
                      </a:lnTo>
                      <a:lnTo>
                        <a:pt x="2292" y="284"/>
                      </a:lnTo>
                      <a:lnTo>
                        <a:pt x="2208" y="225"/>
                      </a:lnTo>
                      <a:lnTo>
                        <a:pt x="2114" y="178"/>
                      </a:lnTo>
                      <a:lnTo>
                        <a:pt x="2007" y="142"/>
                      </a:lnTo>
                      <a:lnTo>
                        <a:pt x="1912" y="95"/>
                      </a:lnTo>
                      <a:lnTo>
                        <a:pt x="1793" y="71"/>
                      </a:lnTo>
                      <a:lnTo>
                        <a:pt x="1674" y="35"/>
                      </a:lnTo>
                      <a:lnTo>
                        <a:pt x="1555" y="23"/>
                      </a:lnTo>
                      <a:lnTo>
                        <a:pt x="1425" y="0"/>
                      </a:lnTo>
                      <a:lnTo>
                        <a:pt x="1294" y="0"/>
                      </a:lnTo>
                      <a:close/>
                    </a:path>
                  </a:pathLst>
                </a:custGeom>
                <a:solidFill>
                  <a:srgbClr val="00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7" name="Freeform 90"/>
                <p:cNvSpPr>
                  <a:spLocks/>
                </p:cNvSpPr>
                <p:nvPr/>
              </p:nvSpPr>
              <p:spPr bwMode="auto">
                <a:xfrm>
                  <a:off x="1735" y="2202"/>
                  <a:ext cx="2541" cy="1507"/>
                </a:xfrm>
                <a:custGeom>
                  <a:avLst/>
                  <a:gdLst>
                    <a:gd name="T0" fmla="*/ 1140 w 2541"/>
                    <a:gd name="T1" fmla="*/ 0 h 1507"/>
                    <a:gd name="T2" fmla="*/ 890 w 2541"/>
                    <a:gd name="T3" fmla="*/ 35 h 1507"/>
                    <a:gd name="T4" fmla="*/ 665 w 2541"/>
                    <a:gd name="T5" fmla="*/ 94 h 1507"/>
                    <a:gd name="T6" fmla="*/ 463 w 2541"/>
                    <a:gd name="T7" fmla="*/ 178 h 1507"/>
                    <a:gd name="T8" fmla="*/ 296 w 2541"/>
                    <a:gd name="T9" fmla="*/ 272 h 1507"/>
                    <a:gd name="T10" fmla="*/ 154 w 2541"/>
                    <a:gd name="T11" fmla="*/ 403 h 1507"/>
                    <a:gd name="T12" fmla="*/ 71 w 2541"/>
                    <a:gd name="T13" fmla="*/ 534 h 1507"/>
                    <a:gd name="T14" fmla="*/ 12 w 2541"/>
                    <a:gd name="T15" fmla="*/ 676 h 1507"/>
                    <a:gd name="T16" fmla="*/ 12 w 2541"/>
                    <a:gd name="T17" fmla="*/ 830 h 1507"/>
                    <a:gd name="T18" fmla="*/ 71 w 2541"/>
                    <a:gd name="T19" fmla="*/ 985 h 1507"/>
                    <a:gd name="T20" fmla="*/ 154 w 2541"/>
                    <a:gd name="T21" fmla="*/ 1115 h 1507"/>
                    <a:gd name="T22" fmla="*/ 296 w 2541"/>
                    <a:gd name="T23" fmla="*/ 1234 h 1507"/>
                    <a:gd name="T24" fmla="*/ 463 w 2541"/>
                    <a:gd name="T25" fmla="*/ 1329 h 1507"/>
                    <a:gd name="T26" fmla="*/ 665 w 2541"/>
                    <a:gd name="T27" fmla="*/ 1412 h 1507"/>
                    <a:gd name="T28" fmla="*/ 890 w 2541"/>
                    <a:gd name="T29" fmla="*/ 1471 h 1507"/>
                    <a:gd name="T30" fmla="*/ 1140 w 2541"/>
                    <a:gd name="T31" fmla="*/ 1507 h 1507"/>
                    <a:gd name="T32" fmla="*/ 1401 w 2541"/>
                    <a:gd name="T33" fmla="*/ 1507 h 1507"/>
                    <a:gd name="T34" fmla="*/ 1638 w 2541"/>
                    <a:gd name="T35" fmla="*/ 1471 h 1507"/>
                    <a:gd name="T36" fmla="*/ 1876 w 2541"/>
                    <a:gd name="T37" fmla="*/ 1412 h 1507"/>
                    <a:gd name="T38" fmla="*/ 2078 w 2541"/>
                    <a:gd name="T39" fmla="*/ 1329 h 1507"/>
                    <a:gd name="T40" fmla="*/ 2244 w 2541"/>
                    <a:gd name="T41" fmla="*/ 1234 h 1507"/>
                    <a:gd name="T42" fmla="*/ 2374 w 2541"/>
                    <a:gd name="T43" fmla="*/ 1115 h 1507"/>
                    <a:gd name="T44" fmla="*/ 2481 w 2541"/>
                    <a:gd name="T45" fmla="*/ 985 h 1507"/>
                    <a:gd name="T46" fmla="*/ 2529 w 2541"/>
                    <a:gd name="T47" fmla="*/ 830 h 1507"/>
                    <a:gd name="T48" fmla="*/ 2529 w 2541"/>
                    <a:gd name="T49" fmla="*/ 676 h 1507"/>
                    <a:gd name="T50" fmla="*/ 2481 w 2541"/>
                    <a:gd name="T51" fmla="*/ 534 h 1507"/>
                    <a:gd name="T52" fmla="*/ 2374 w 2541"/>
                    <a:gd name="T53" fmla="*/ 403 h 1507"/>
                    <a:gd name="T54" fmla="*/ 2244 w 2541"/>
                    <a:gd name="T55" fmla="*/ 272 h 1507"/>
                    <a:gd name="T56" fmla="*/ 2078 w 2541"/>
                    <a:gd name="T57" fmla="*/ 178 h 1507"/>
                    <a:gd name="T58" fmla="*/ 1876 w 2541"/>
                    <a:gd name="T59" fmla="*/ 94 h 1507"/>
                    <a:gd name="T60" fmla="*/ 1638 w 2541"/>
                    <a:gd name="T61" fmla="*/ 35 h 1507"/>
                    <a:gd name="T62" fmla="*/ 1401 w 2541"/>
                    <a:gd name="T63" fmla="*/ 0 h 15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41"/>
                    <a:gd name="T97" fmla="*/ 0 h 1507"/>
                    <a:gd name="T98" fmla="*/ 2541 w 2541"/>
                    <a:gd name="T99" fmla="*/ 1507 h 15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41" h="1507">
                      <a:moveTo>
                        <a:pt x="1270" y="0"/>
                      </a:moveTo>
                      <a:lnTo>
                        <a:pt x="1140" y="0"/>
                      </a:lnTo>
                      <a:lnTo>
                        <a:pt x="1009" y="23"/>
                      </a:lnTo>
                      <a:lnTo>
                        <a:pt x="890" y="35"/>
                      </a:lnTo>
                      <a:lnTo>
                        <a:pt x="783" y="71"/>
                      </a:lnTo>
                      <a:lnTo>
                        <a:pt x="665" y="94"/>
                      </a:lnTo>
                      <a:lnTo>
                        <a:pt x="558" y="142"/>
                      </a:lnTo>
                      <a:lnTo>
                        <a:pt x="463" y="178"/>
                      </a:lnTo>
                      <a:lnTo>
                        <a:pt x="380" y="225"/>
                      </a:lnTo>
                      <a:lnTo>
                        <a:pt x="296" y="272"/>
                      </a:lnTo>
                      <a:lnTo>
                        <a:pt x="213" y="332"/>
                      </a:lnTo>
                      <a:lnTo>
                        <a:pt x="154" y="403"/>
                      </a:lnTo>
                      <a:lnTo>
                        <a:pt x="107" y="462"/>
                      </a:lnTo>
                      <a:lnTo>
                        <a:pt x="71" y="534"/>
                      </a:lnTo>
                      <a:lnTo>
                        <a:pt x="35" y="605"/>
                      </a:lnTo>
                      <a:lnTo>
                        <a:pt x="12" y="676"/>
                      </a:lnTo>
                      <a:lnTo>
                        <a:pt x="0" y="759"/>
                      </a:lnTo>
                      <a:lnTo>
                        <a:pt x="12" y="830"/>
                      </a:lnTo>
                      <a:lnTo>
                        <a:pt x="35" y="913"/>
                      </a:lnTo>
                      <a:lnTo>
                        <a:pt x="71" y="985"/>
                      </a:lnTo>
                      <a:lnTo>
                        <a:pt x="107" y="1056"/>
                      </a:lnTo>
                      <a:lnTo>
                        <a:pt x="154" y="1115"/>
                      </a:lnTo>
                      <a:lnTo>
                        <a:pt x="213" y="1174"/>
                      </a:lnTo>
                      <a:lnTo>
                        <a:pt x="296" y="1234"/>
                      </a:lnTo>
                      <a:lnTo>
                        <a:pt x="380" y="1281"/>
                      </a:lnTo>
                      <a:lnTo>
                        <a:pt x="463" y="1329"/>
                      </a:lnTo>
                      <a:lnTo>
                        <a:pt x="558" y="1376"/>
                      </a:lnTo>
                      <a:lnTo>
                        <a:pt x="665" y="1412"/>
                      </a:lnTo>
                      <a:lnTo>
                        <a:pt x="783" y="1447"/>
                      </a:lnTo>
                      <a:lnTo>
                        <a:pt x="890" y="1471"/>
                      </a:lnTo>
                      <a:lnTo>
                        <a:pt x="1009" y="1495"/>
                      </a:lnTo>
                      <a:lnTo>
                        <a:pt x="1140" y="1507"/>
                      </a:lnTo>
                      <a:lnTo>
                        <a:pt x="1270" y="1507"/>
                      </a:lnTo>
                      <a:lnTo>
                        <a:pt x="1401" y="1507"/>
                      </a:lnTo>
                      <a:lnTo>
                        <a:pt x="1520" y="1495"/>
                      </a:lnTo>
                      <a:lnTo>
                        <a:pt x="1638" y="1471"/>
                      </a:lnTo>
                      <a:lnTo>
                        <a:pt x="1769" y="1447"/>
                      </a:lnTo>
                      <a:lnTo>
                        <a:pt x="1876" y="1412"/>
                      </a:lnTo>
                      <a:lnTo>
                        <a:pt x="1971" y="1376"/>
                      </a:lnTo>
                      <a:lnTo>
                        <a:pt x="2078" y="1329"/>
                      </a:lnTo>
                      <a:lnTo>
                        <a:pt x="2161" y="1281"/>
                      </a:lnTo>
                      <a:lnTo>
                        <a:pt x="2244" y="1234"/>
                      </a:lnTo>
                      <a:lnTo>
                        <a:pt x="2315" y="1174"/>
                      </a:lnTo>
                      <a:lnTo>
                        <a:pt x="2374" y="1115"/>
                      </a:lnTo>
                      <a:lnTo>
                        <a:pt x="2434" y="1056"/>
                      </a:lnTo>
                      <a:lnTo>
                        <a:pt x="2481" y="985"/>
                      </a:lnTo>
                      <a:lnTo>
                        <a:pt x="2505" y="913"/>
                      </a:lnTo>
                      <a:lnTo>
                        <a:pt x="2529" y="830"/>
                      </a:lnTo>
                      <a:lnTo>
                        <a:pt x="2541" y="759"/>
                      </a:lnTo>
                      <a:lnTo>
                        <a:pt x="2529" y="676"/>
                      </a:lnTo>
                      <a:lnTo>
                        <a:pt x="2505" y="605"/>
                      </a:lnTo>
                      <a:lnTo>
                        <a:pt x="2481" y="534"/>
                      </a:lnTo>
                      <a:lnTo>
                        <a:pt x="2434" y="462"/>
                      </a:lnTo>
                      <a:lnTo>
                        <a:pt x="2374" y="403"/>
                      </a:lnTo>
                      <a:lnTo>
                        <a:pt x="2315" y="332"/>
                      </a:lnTo>
                      <a:lnTo>
                        <a:pt x="2244" y="272"/>
                      </a:lnTo>
                      <a:lnTo>
                        <a:pt x="2161" y="225"/>
                      </a:lnTo>
                      <a:lnTo>
                        <a:pt x="2078" y="178"/>
                      </a:lnTo>
                      <a:lnTo>
                        <a:pt x="1971" y="142"/>
                      </a:lnTo>
                      <a:lnTo>
                        <a:pt x="1876" y="94"/>
                      </a:lnTo>
                      <a:lnTo>
                        <a:pt x="1769" y="71"/>
                      </a:lnTo>
                      <a:lnTo>
                        <a:pt x="1638" y="35"/>
                      </a:lnTo>
                      <a:lnTo>
                        <a:pt x="1520" y="23"/>
                      </a:lnTo>
                      <a:lnTo>
                        <a:pt x="1401" y="0"/>
                      </a:lnTo>
                      <a:lnTo>
                        <a:pt x="1270" y="0"/>
                      </a:lnTo>
                      <a:close/>
                    </a:path>
                  </a:pathLst>
                </a:custGeom>
                <a:solidFill>
                  <a:srgbClr val="00C6C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8" name="Freeform 91"/>
                <p:cNvSpPr>
                  <a:spLocks/>
                </p:cNvSpPr>
                <p:nvPr/>
              </p:nvSpPr>
              <p:spPr bwMode="auto">
                <a:xfrm>
                  <a:off x="1758" y="2213"/>
                  <a:ext cx="2494" cy="1484"/>
                </a:xfrm>
                <a:custGeom>
                  <a:avLst/>
                  <a:gdLst>
                    <a:gd name="T0" fmla="*/ 1117 w 2494"/>
                    <a:gd name="T1" fmla="*/ 0 h 1484"/>
                    <a:gd name="T2" fmla="*/ 879 w 2494"/>
                    <a:gd name="T3" fmla="*/ 36 h 1484"/>
                    <a:gd name="T4" fmla="*/ 653 w 2494"/>
                    <a:gd name="T5" fmla="*/ 95 h 1484"/>
                    <a:gd name="T6" fmla="*/ 463 w 2494"/>
                    <a:gd name="T7" fmla="*/ 178 h 1484"/>
                    <a:gd name="T8" fmla="*/ 297 w 2494"/>
                    <a:gd name="T9" fmla="*/ 273 h 1484"/>
                    <a:gd name="T10" fmla="*/ 155 w 2494"/>
                    <a:gd name="T11" fmla="*/ 392 h 1484"/>
                    <a:gd name="T12" fmla="*/ 60 w 2494"/>
                    <a:gd name="T13" fmla="*/ 523 h 1484"/>
                    <a:gd name="T14" fmla="*/ 12 w 2494"/>
                    <a:gd name="T15" fmla="*/ 665 h 1484"/>
                    <a:gd name="T16" fmla="*/ 12 w 2494"/>
                    <a:gd name="T17" fmla="*/ 819 h 1484"/>
                    <a:gd name="T18" fmla="*/ 60 w 2494"/>
                    <a:gd name="T19" fmla="*/ 962 h 1484"/>
                    <a:gd name="T20" fmla="*/ 155 w 2494"/>
                    <a:gd name="T21" fmla="*/ 1092 h 1484"/>
                    <a:gd name="T22" fmla="*/ 297 w 2494"/>
                    <a:gd name="T23" fmla="*/ 1211 h 1484"/>
                    <a:gd name="T24" fmla="*/ 463 w 2494"/>
                    <a:gd name="T25" fmla="*/ 1306 h 1484"/>
                    <a:gd name="T26" fmla="*/ 653 w 2494"/>
                    <a:gd name="T27" fmla="*/ 1389 h 1484"/>
                    <a:gd name="T28" fmla="*/ 879 w 2494"/>
                    <a:gd name="T29" fmla="*/ 1448 h 1484"/>
                    <a:gd name="T30" fmla="*/ 1117 w 2494"/>
                    <a:gd name="T31" fmla="*/ 1484 h 1484"/>
                    <a:gd name="T32" fmla="*/ 1378 w 2494"/>
                    <a:gd name="T33" fmla="*/ 1484 h 1484"/>
                    <a:gd name="T34" fmla="*/ 1615 w 2494"/>
                    <a:gd name="T35" fmla="*/ 1448 h 1484"/>
                    <a:gd name="T36" fmla="*/ 1841 w 2494"/>
                    <a:gd name="T37" fmla="*/ 1389 h 1484"/>
                    <a:gd name="T38" fmla="*/ 2031 w 2494"/>
                    <a:gd name="T39" fmla="*/ 1306 h 1484"/>
                    <a:gd name="T40" fmla="*/ 2209 w 2494"/>
                    <a:gd name="T41" fmla="*/ 1211 h 1484"/>
                    <a:gd name="T42" fmla="*/ 2328 w 2494"/>
                    <a:gd name="T43" fmla="*/ 1092 h 1484"/>
                    <a:gd name="T44" fmla="*/ 2435 w 2494"/>
                    <a:gd name="T45" fmla="*/ 962 h 1484"/>
                    <a:gd name="T46" fmla="*/ 2482 w 2494"/>
                    <a:gd name="T47" fmla="*/ 819 h 1484"/>
                    <a:gd name="T48" fmla="*/ 2482 w 2494"/>
                    <a:gd name="T49" fmla="*/ 665 h 1484"/>
                    <a:gd name="T50" fmla="*/ 2435 w 2494"/>
                    <a:gd name="T51" fmla="*/ 523 h 1484"/>
                    <a:gd name="T52" fmla="*/ 2328 w 2494"/>
                    <a:gd name="T53" fmla="*/ 392 h 1484"/>
                    <a:gd name="T54" fmla="*/ 2209 w 2494"/>
                    <a:gd name="T55" fmla="*/ 273 h 1484"/>
                    <a:gd name="T56" fmla="*/ 2031 w 2494"/>
                    <a:gd name="T57" fmla="*/ 178 h 1484"/>
                    <a:gd name="T58" fmla="*/ 1841 w 2494"/>
                    <a:gd name="T59" fmla="*/ 95 h 1484"/>
                    <a:gd name="T60" fmla="*/ 1615 w 2494"/>
                    <a:gd name="T61" fmla="*/ 36 h 1484"/>
                    <a:gd name="T62" fmla="*/ 1378 w 2494"/>
                    <a:gd name="T63" fmla="*/ 0 h 14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94"/>
                    <a:gd name="T97" fmla="*/ 0 h 1484"/>
                    <a:gd name="T98" fmla="*/ 2494 w 2494"/>
                    <a:gd name="T99" fmla="*/ 1484 h 14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94" h="1484">
                      <a:moveTo>
                        <a:pt x="1247" y="0"/>
                      </a:moveTo>
                      <a:lnTo>
                        <a:pt x="1117" y="0"/>
                      </a:lnTo>
                      <a:lnTo>
                        <a:pt x="998" y="24"/>
                      </a:lnTo>
                      <a:lnTo>
                        <a:pt x="879" y="36"/>
                      </a:lnTo>
                      <a:lnTo>
                        <a:pt x="760" y="60"/>
                      </a:lnTo>
                      <a:lnTo>
                        <a:pt x="653" y="95"/>
                      </a:lnTo>
                      <a:lnTo>
                        <a:pt x="547" y="131"/>
                      </a:lnTo>
                      <a:lnTo>
                        <a:pt x="463" y="178"/>
                      </a:lnTo>
                      <a:lnTo>
                        <a:pt x="368" y="226"/>
                      </a:lnTo>
                      <a:lnTo>
                        <a:pt x="297" y="273"/>
                      </a:lnTo>
                      <a:lnTo>
                        <a:pt x="214" y="333"/>
                      </a:lnTo>
                      <a:lnTo>
                        <a:pt x="155" y="392"/>
                      </a:lnTo>
                      <a:lnTo>
                        <a:pt x="107" y="463"/>
                      </a:lnTo>
                      <a:lnTo>
                        <a:pt x="60" y="523"/>
                      </a:lnTo>
                      <a:lnTo>
                        <a:pt x="36" y="594"/>
                      </a:lnTo>
                      <a:lnTo>
                        <a:pt x="12" y="665"/>
                      </a:lnTo>
                      <a:lnTo>
                        <a:pt x="0" y="748"/>
                      </a:lnTo>
                      <a:lnTo>
                        <a:pt x="12" y="819"/>
                      </a:lnTo>
                      <a:lnTo>
                        <a:pt x="36" y="890"/>
                      </a:lnTo>
                      <a:lnTo>
                        <a:pt x="60" y="962"/>
                      </a:lnTo>
                      <a:lnTo>
                        <a:pt x="107" y="1033"/>
                      </a:lnTo>
                      <a:lnTo>
                        <a:pt x="155" y="1092"/>
                      </a:lnTo>
                      <a:lnTo>
                        <a:pt x="214" y="1152"/>
                      </a:lnTo>
                      <a:lnTo>
                        <a:pt x="297" y="1211"/>
                      </a:lnTo>
                      <a:lnTo>
                        <a:pt x="368" y="1258"/>
                      </a:lnTo>
                      <a:lnTo>
                        <a:pt x="463" y="1306"/>
                      </a:lnTo>
                      <a:lnTo>
                        <a:pt x="547" y="1365"/>
                      </a:lnTo>
                      <a:lnTo>
                        <a:pt x="653" y="1389"/>
                      </a:lnTo>
                      <a:lnTo>
                        <a:pt x="760" y="1425"/>
                      </a:lnTo>
                      <a:lnTo>
                        <a:pt x="879" y="1448"/>
                      </a:lnTo>
                      <a:lnTo>
                        <a:pt x="998" y="1472"/>
                      </a:lnTo>
                      <a:lnTo>
                        <a:pt x="1117" y="1484"/>
                      </a:lnTo>
                      <a:lnTo>
                        <a:pt x="1247" y="1484"/>
                      </a:lnTo>
                      <a:lnTo>
                        <a:pt x="1378" y="1484"/>
                      </a:lnTo>
                      <a:lnTo>
                        <a:pt x="1497" y="1472"/>
                      </a:lnTo>
                      <a:lnTo>
                        <a:pt x="1615" y="1448"/>
                      </a:lnTo>
                      <a:lnTo>
                        <a:pt x="1734" y="1425"/>
                      </a:lnTo>
                      <a:lnTo>
                        <a:pt x="1841" y="1389"/>
                      </a:lnTo>
                      <a:lnTo>
                        <a:pt x="1936" y="1365"/>
                      </a:lnTo>
                      <a:lnTo>
                        <a:pt x="2031" y="1306"/>
                      </a:lnTo>
                      <a:lnTo>
                        <a:pt x="2126" y="1258"/>
                      </a:lnTo>
                      <a:lnTo>
                        <a:pt x="2209" y="1211"/>
                      </a:lnTo>
                      <a:lnTo>
                        <a:pt x="2268" y="1152"/>
                      </a:lnTo>
                      <a:lnTo>
                        <a:pt x="2328" y="1092"/>
                      </a:lnTo>
                      <a:lnTo>
                        <a:pt x="2387" y="1033"/>
                      </a:lnTo>
                      <a:lnTo>
                        <a:pt x="2435" y="962"/>
                      </a:lnTo>
                      <a:lnTo>
                        <a:pt x="2458" y="890"/>
                      </a:lnTo>
                      <a:lnTo>
                        <a:pt x="2482" y="819"/>
                      </a:lnTo>
                      <a:lnTo>
                        <a:pt x="2494" y="748"/>
                      </a:lnTo>
                      <a:lnTo>
                        <a:pt x="2482" y="665"/>
                      </a:lnTo>
                      <a:lnTo>
                        <a:pt x="2458" y="594"/>
                      </a:lnTo>
                      <a:lnTo>
                        <a:pt x="2435" y="523"/>
                      </a:lnTo>
                      <a:lnTo>
                        <a:pt x="2387" y="463"/>
                      </a:lnTo>
                      <a:lnTo>
                        <a:pt x="2328" y="392"/>
                      </a:lnTo>
                      <a:lnTo>
                        <a:pt x="2268" y="333"/>
                      </a:lnTo>
                      <a:lnTo>
                        <a:pt x="2209" y="273"/>
                      </a:lnTo>
                      <a:lnTo>
                        <a:pt x="2126" y="226"/>
                      </a:lnTo>
                      <a:lnTo>
                        <a:pt x="2031" y="178"/>
                      </a:lnTo>
                      <a:lnTo>
                        <a:pt x="1936" y="131"/>
                      </a:lnTo>
                      <a:lnTo>
                        <a:pt x="1841" y="95"/>
                      </a:lnTo>
                      <a:lnTo>
                        <a:pt x="1734" y="60"/>
                      </a:lnTo>
                      <a:lnTo>
                        <a:pt x="1615" y="36"/>
                      </a:lnTo>
                      <a:lnTo>
                        <a:pt x="1497" y="24"/>
                      </a:lnTo>
                      <a:lnTo>
                        <a:pt x="1378" y="0"/>
                      </a:lnTo>
                      <a:lnTo>
                        <a:pt x="1247" y="0"/>
                      </a:lnTo>
                      <a:close/>
                    </a:path>
                  </a:pathLst>
                </a:custGeom>
                <a:solidFill>
                  <a:srgbClr val="00C5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99" name="Freeform 92"/>
                <p:cNvSpPr>
                  <a:spLocks/>
                </p:cNvSpPr>
                <p:nvPr/>
              </p:nvSpPr>
              <p:spPr bwMode="auto">
                <a:xfrm>
                  <a:off x="1782" y="2237"/>
                  <a:ext cx="2446" cy="1436"/>
                </a:xfrm>
                <a:custGeom>
                  <a:avLst/>
                  <a:gdLst>
                    <a:gd name="T0" fmla="*/ 1104 w 2446"/>
                    <a:gd name="T1" fmla="*/ 0 h 1436"/>
                    <a:gd name="T2" fmla="*/ 855 w 2446"/>
                    <a:gd name="T3" fmla="*/ 36 h 1436"/>
                    <a:gd name="T4" fmla="*/ 641 w 2446"/>
                    <a:gd name="T5" fmla="*/ 95 h 1436"/>
                    <a:gd name="T6" fmla="*/ 451 w 2446"/>
                    <a:gd name="T7" fmla="*/ 166 h 1436"/>
                    <a:gd name="T8" fmla="*/ 285 w 2446"/>
                    <a:gd name="T9" fmla="*/ 261 h 1436"/>
                    <a:gd name="T10" fmla="*/ 155 w 2446"/>
                    <a:gd name="T11" fmla="*/ 380 h 1436"/>
                    <a:gd name="T12" fmla="*/ 60 w 2446"/>
                    <a:gd name="T13" fmla="*/ 499 h 1436"/>
                    <a:gd name="T14" fmla="*/ 12 w 2446"/>
                    <a:gd name="T15" fmla="*/ 653 h 1436"/>
                    <a:gd name="T16" fmla="*/ 12 w 2446"/>
                    <a:gd name="T17" fmla="*/ 795 h 1436"/>
                    <a:gd name="T18" fmla="*/ 60 w 2446"/>
                    <a:gd name="T19" fmla="*/ 938 h 1436"/>
                    <a:gd name="T20" fmla="*/ 155 w 2446"/>
                    <a:gd name="T21" fmla="*/ 1056 h 1436"/>
                    <a:gd name="T22" fmla="*/ 285 w 2446"/>
                    <a:gd name="T23" fmla="*/ 1175 h 1436"/>
                    <a:gd name="T24" fmla="*/ 451 w 2446"/>
                    <a:gd name="T25" fmla="*/ 1270 h 1436"/>
                    <a:gd name="T26" fmla="*/ 641 w 2446"/>
                    <a:gd name="T27" fmla="*/ 1341 h 1436"/>
                    <a:gd name="T28" fmla="*/ 855 w 2446"/>
                    <a:gd name="T29" fmla="*/ 1401 h 1436"/>
                    <a:gd name="T30" fmla="*/ 1104 w 2446"/>
                    <a:gd name="T31" fmla="*/ 1436 h 1436"/>
                    <a:gd name="T32" fmla="*/ 1354 w 2446"/>
                    <a:gd name="T33" fmla="*/ 1436 h 1436"/>
                    <a:gd name="T34" fmla="*/ 1579 w 2446"/>
                    <a:gd name="T35" fmla="*/ 1401 h 1436"/>
                    <a:gd name="T36" fmla="*/ 1805 w 2446"/>
                    <a:gd name="T37" fmla="*/ 1341 h 1436"/>
                    <a:gd name="T38" fmla="*/ 1995 w 2446"/>
                    <a:gd name="T39" fmla="*/ 1270 h 1436"/>
                    <a:gd name="T40" fmla="*/ 2161 w 2446"/>
                    <a:gd name="T41" fmla="*/ 1175 h 1436"/>
                    <a:gd name="T42" fmla="*/ 2292 w 2446"/>
                    <a:gd name="T43" fmla="*/ 1056 h 1436"/>
                    <a:gd name="T44" fmla="*/ 2387 w 2446"/>
                    <a:gd name="T45" fmla="*/ 938 h 1436"/>
                    <a:gd name="T46" fmla="*/ 2434 w 2446"/>
                    <a:gd name="T47" fmla="*/ 795 h 1436"/>
                    <a:gd name="T48" fmla="*/ 2434 w 2446"/>
                    <a:gd name="T49" fmla="*/ 653 h 1436"/>
                    <a:gd name="T50" fmla="*/ 2387 w 2446"/>
                    <a:gd name="T51" fmla="*/ 499 h 1436"/>
                    <a:gd name="T52" fmla="*/ 2292 w 2446"/>
                    <a:gd name="T53" fmla="*/ 380 h 1436"/>
                    <a:gd name="T54" fmla="*/ 2161 w 2446"/>
                    <a:gd name="T55" fmla="*/ 261 h 1436"/>
                    <a:gd name="T56" fmla="*/ 1995 w 2446"/>
                    <a:gd name="T57" fmla="*/ 166 h 1436"/>
                    <a:gd name="T58" fmla="*/ 1805 w 2446"/>
                    <a:gd name="T59" fmla="*/ 95 h 1436"/>
                    <a:gd name="T60" fmla="*/ 1579 w 2446"/>
                    <a:gd name="T61" fmla="*/ 36 h 1436"/>
                    <a:gd name="T62" fmla="*/ 1354 w 2446"/>
                    <a:gd name="T63" fmla="*/ 0 h 14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46"/>
                    <a:gd name="T97" fmla="*/ 0 h 1436"/>
                    <a:gd name="T98" fmla="*/ 2446 w 2446"/>
                    <a:gd name="T99" fmla="*/ 1436 h 14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46" h="1436">
                      <a:moveTo>
                        <a:pt x="1223" y="0"/>
                      </a:moveTo>
                      <a:lnTo>
                        <a:pt x="1104" y="0"/>
                      </a:lnTo>
                      <a:lnTo>
                        <a:pt x="974" y="24"/>
                      </a:lnTo>
                      <a:lnTo>
                        <a:pt x="855" y="36"/>
                      </a:lnTo>
                      <a:lnTo>
                        <a:pt x="748" y="59"/>
                      </a:lnTo>
                      <a:lnTo>
                        <a:pt x="641" y="95"/>
                      </a:lnTo>
                      <a:lnTo>
                        <a:pt x="534" y="131"/>
                      </a:lnTo>
                      <a:lnTo>
                        <a:pt x="451" y="166"/>
                      </a:lnTo>
                      <a:lnTo>
                        <a:pt x="368" y="214"/>
                      </a:lnTo>
                      <a:lnTo>
                        <a:pt x="285" y="261"/>
                      </a:lnTo>
                      <a:lnTo>
                        <a:pt x="214" y="321"/>
                      </a:lnTo>
                      <a:lnTo>
                        <a:pt x="155" y="380"/>
                      </a:lnTo>
                      <a:lnTo>
                        <a:pt x="107" y="451"/>
                      </a:lnTo>
                      <a:lnTo>
                        <a:pt x="60" y="499"/>
                      </a:lnTo>
                      <a:lnTo>
                        <a:pt x="36" y="582"/>
                      </a:lnTo>
                      <a:lnTo>
                        <a:pt x="12" y="653"/>
                      </a:lnTo>
                      <a:lnTo>
                        <a:pt x="0" y="724"/>
                      </a:lnTo>
                      <a:lnTo>
                        <a:pt x="12" y="795"/>
                      </a:lnTo>
                      <a:lnTo>
                        <a:pt x="36" y="866"/>
                      </a:lnTo>
                      <a:lnTo>
                        <a:pt x="60" y="938"/>
                      </a:lnTo>
                      <a:lnTo>
                        <a:pt x="107" y="997"/>
                      </a:lnTo>
                      <a:lnTo>
                        <a:pt x="155" y="1056"/>
                      </a:lnTo>
                      <a:lnTo>
                        <a:pt x="214" y="1116"/>
                      </a:lnTo>
                      <a:lnTo>
                        <a:pt x="285" y="1175"/>
                      </a:lnTo>
                      <a:lnTo>
                        <a:pt x="368" y="1223"/>
                      </a:lnTo>
                      <a:lnTo>
                        <a:pt x="451" y="1270"/>
                      </a:lnTo>
                      <a:lnTo>
                        <a:pt x="534" y="1317"/>
                      </a:lnTo>
                      <a:lnTo>
                        <a:pt x="641" y="1341"/>
                      </a:lnTo>
                      <a:lnTo>
                        <a:pt x="748" y="1377"/>
                      </a:lnTo>
                      <a:lnTo>
                        <a:pt x="855" y="1401"/>
                      </a:lnTo>
                      <a:lnTo>
                        <a:pt x="974" y="1424"/>
                      </a:lnTo>
                      <a:lnTo>
                        <a:pt x="1104" y="1436"/>
                      </a:lnTo>
                      <a:lnTo>
                        <a:pt x="1223" y="1436"/>
                      </a:lnTo>
                      <a:lnTo>
                        <a:pt x="1354" y="1436"/>
                      </a:lnTo>
                      <a:lnTo>
                        <a:pt x="1461" y="1424"/>
                      </a:lnTo>
                      <a:lnTo>
                        <a:pt x="1579" y="1401"/>
                      </a:lnTo>
                      <a:lnTo>
                        <a:pt x="1698" y="1377"/>
                      </a:lnTo>
                      <a:lnTo>
                        <a:pt x="1805" y="1341"/>
                      </a:lnTo>
                      <a:lnTo>
                        <a:pt x="1900" y="1317"/>
                      </a:lnTo>
                      <a:lnTo>
                        <a:pt x="1995" y="1270"/>
                      </a:lnTo>
                      <a:lnTo>
                        <a:pt x="2090" y="1223"/>
                      </a:lnTo>
                      <a:lnTo>
                        <a:pt x="2161" y="1175"/>
                      </a:lnTo>
                      <a:lnTo>
                        <a:pt x="2232" y="1116"/>
                      </a:lnTo>
                      <a:lnTo>
                        <a:pt x="2292" y="1056"/>
                      </a:lnTo>
                      <a:lnTo>
                        <a:pt x="2351" y="997"/>
                      </a:lnTo>
                      <a:lnTo>
                        <a:pt x="2387" y="938"/>
                      </a:lnTo>
                      <a:lnTo>
                        <a:pt x="2411" y="866"/>
                      </a:lnTo>
                      <a:lnTo>
                        <a:pt x="2434" y="795"/>
                      </a:lnTo>
                      <a:lnTo>
                        <a:pt x="2446" y="724"/>
                      </a:lnTo>
                      <a:lnTo>
                        <a:pt x="2434" y="653"/>
                      </a:lnTo>
                      <a:lnTo>
                        <a:pt x="2411" y="582"/>
                      </a:lnTo>
                      <a:lnTo>
                        <a:pt x="2387" y="499"/>
                      </a:lnTo>
                      <a:lnTo>
                        <a:pt x="2351" y="451"/>
                      </a:lnTo>
                      <a:lnTo>
                        <a:pt x="2292" y="380"/>
                      </a:lnTo>
                      <a:lnTo>
                        <a:pt x="2232" y="321"/>
                      </a:lnTo>
                      <a:lnTo>
                        <a:pt x="2161" y="261"/>
                      </a:lnTo>
                      <a:lnTo>
                        <a:pt x="2090" y="214"/>
                      </a:lnTo>
                      <a:lnTo>
                        <a:pt x="1995" y="166"/>
                      </a:lnTo>
                      <a:lnTo>
                        <a:pt x="1900" y="131"/>
                      </a:lnTo>
                      <a:lnTo>
                        <a:pt x="1805" y="95"/>
                      </a:lnTo>
                      <a:lnTo>
                        <a:pt x="1698" y="59"/>
                      </a:lnTo>
                      <a:lnTo>
                        <a:pt x="1579" y="36"/>
                      </a:lnTo>
                      <a:lnTo>
                        <a:pt x="1461" y="24"/>
                      </a:lnTo>
                      <a:lnTo>
                        <a:pt x="1354" y="0"/>
                      </a:lnTo>
                      <a:lnTo>
                        <a:pt x="1223" y="0"/>
                      </a:lnTo>
                      <a:close/>
                    </a:path>
                  </a:pathLst>
                </a:custGeom>
                <a:solidFill>
                  <a:srgbClr val="00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0" name="Freeform 93"/>
                <p:cNvSpPr>
                  <a:spLocks/>
                </p:cNvSpPr>
                <p:nvPr/>
              </p:nvSpPr>
              <p:spPr bwMode="auto">
                <a:xfrm>
                  <a:off x="1806" y="2249"/>
                  <a:ext cx="2398" cy="1412"/>
                </a:xfrm>
                <a:custGeom>
                  <a:avLst/>
                  <a:gdLst>
                    <a:gd name="T0" fmla="*/ 1080 w 2398"/>
                    <a:gd name="T1" fmla="*/ 0 h 1412"/>
                    <a:gd name="T2" fmla="*/ 843 w 2398"/>
                    <a:gd name="T3" fmla="*/ 36 h 1412"/>
                    <a:gd name="T4" fmla="*/ 629 w 2398"/>
                    <a:gd name="T5" fmla="*/ 95 h 1412"/>
                    <a:gd name="T6" fmla="*/ 439 w 2398"/>
                    <a:gd name="T7" fmla="*/ 166 h 1412"/>
                    <a:gd name="T8" fmla="*/ 285 w 2398"/>
                    <a:gd name="T9" fmla="*/ 261 h 1412"/>
                    <a:gd name="T10" fmla="*/ 142 w 2398"/>
                    <a:gd name="T11" fmla="*/ 368 h 1412"/>
                    <a:gd name="T12" fmla="*/ 59 w 2398"/>
                    <a:gd name="T13" fmla="*/ 498 h 1412"/>
                    <a:gd name="T14" fmla="*/ 12 w 2398"/>
                    <a:gd name="T15" fmla="*/ 641 h 1412"/>
                    <a:gd name="T16" fmla="*/ 12 w 2398"/>
                    <a:gd name="T17" fmla="*/ 783 h 1412"/>
                    <a:gd name="T18" fmla="*/ 59 w 2398"/>
                    <a:gd name="T19" fmla="*/ 914 h 1412"/>
                    <a:gd name="T20" fmla="*/ 142 w 2398"/>
                    <a:gd name="T21" fmla="*/ 1044 h 1412"/>
                    <a:gd name="T22" fmla="*/ 285 w 2398"/>
                    <a:gd name="T23" fmla="*/ 1151 h 1412"/>
                    <a:gd name="T24" fmla="*/ 439 w 2398"/>
                    <a:gd name="T25" fmla="*/ 1246 h 1412"/>
                    <a:gd name="T26" fmla="*/ 629 w 2398"/>
                    <a:gd name="T27" fmla="*/ 1329 h 1412"/>
                    <a:gd name="T28" fmla="*/ 843 w 2398"/>
                    <a:gd name="T29" fmla="*/ 1377 h 1412"/>
                    <a:gd name="T30" fmla="*/ 1080 w 2398"/>
                    <a:gd name="T31" fmla="*/ 1412 h 1412"/>
                    <a:gd name="T32" fmla="*/ 1318 w 2398"/>
                    <a:gd name="T33" fmla="*/ 1412 h 1412"/>
                    <a:gd name="T34" fmla="*/ 1555 w 2398"/>
                    <a:gd name="T35" fmla="*/ 1377 h 1412"/>
                    <a:gd name="T36" fmla="*/ 1769 w 2398"/>
                    <a:gd name="T37" fmla="*/ 1329 h 1412"/>
                    <a:gd name="T38" fmla="*/ 1959 w 2398"/>
                    <a:gd name="T39" fmla="*/ 1246 h 1412"/>
                    <a:gd name="T40" fmla="*/ 2125 w 2398"/>
                    <a:gd name="T41" fmla="*/ 1151 h 1412"/>
                    <a:gd name="T42" fmla="*/ 2244 w 2398"/>
                    <a:gd name="T43" fmla="*/ 1044 h 1412"/>
                    <a:gd name="T44" fmla="*/ 2339 w 2398"/>
                    <a:gd name="T45" fmla="*/ 914 h 1412"/>
                    <a:gd name="T46" fmla="*/ 2387 w 2398"/>
                    <a:gd name="T47" fmla="*/ 783 h 1412"/>
                    <a:gd name="T48" fmla="*/ 2387 w 2398"/>
                    <a:gd name="T49" fmla="*/ 641 h 1412"/>
                    <a:gd name="T50" fmla="*/ 2339 w 2398"/>
                    <a:gd name="T51" fmla="*/ 498 h 1412"/>
                    <a:gd name="T52" fmla="*/ 2244 w 2398"/>
                    <a:gd name="T53" fmla="*/ 368 h 1412"/>
                    <a:gd name="T54" fmla="*/ 2125 w 2398"/>
                    <a:gd name="T55" fmla="*/ 261 h 1412"/>
                    <a:gd name="T56" fmla="*/ 1959 w 2398"/>
                    <a:gd name="T57" fmla="*/ 166 h 1412"/>
                    <a:gd name="T58" fmla="*/ 1769 w 2398"/>
                    <a:gd name="T59" fmla="*/ 95 h 1412"/>
                    <a:gd name="T60" fmla="*/ 1555 w 2398"/>
                    <a:gd name="T61" fmla="*/ 36 h 1412"/>
                    <a:gd name="T62" fmla="*/ 1318 w 2398"/>
                    <a:gd name="T63" fmla="*/ 0 h 141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98"/>
                    <a:gd name="T97" fmla="*/ 0 h 1412"/>
                    <a:gd name="T98" fmla="*/ 2398 w 2398"/>
                    <a:gd name="T99" fmla="*/ 1412 h 141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98" h="1412">
                      <a:moveTo>
                        <a:pt x="1199" y="0"/>
                      </a:moveTo>
                      <a:lnTo>
                        <a:pt x="1080" y="0"/>
                      </a:lnTo>
                      <a:lnTo>
                        <a:pt x="950" y="24"/>
                      </a:lnTo>
                      <a:lnTo>
                        <a:pt x="843" y="36"/>
                      </a:lnTo>
                      <a:lnTo>
                        <a:pt x="736" y="59"/>
                      </a:lnTo>
                      <a:lnTo>
                        <a:pt x="629" y="95"/>
                      </a:lnTo>
                      <a:lnTo>
                        <a:pt x="522" y="131"/>
                      </a:lnTo>
                      <a:lnTo>
                        <a:pt x="439" y="166"/>
                      </a:lnTo>
                      <a:lnTo>
                        <a:pt x="356" y="214"/>
                      </a:lnTo>
                      <a:lnTo>
                        <a:pt x="285" y="261"/>
                      </a:lnTo>
                      <a:lnTo>
                        <a:pt x="202" y="320"/>
                      </a:lnTo>
                      <a:lnTo>
                        <a:pt x="142" y="368"/>
                      </a:lnTo>
                      <a:lnTo>
                        <a:pt x="95" y="439"/>
                      </a:lnTo>
                      <a:lnTo>
                        <a:pt x="59" y="498"/>
                      </a:lnTo>
                      <a:lnTo>
                        <a:pt x="36" y="570"/>
                      </a:lnTo>
                      <a:lnTo>
                        <a:pt x="12" y="641"/>
                      </a:lnTo>
                      <a:lnTo>
                        <a:pt x="0" y="712"/>
                      </a:lnTo>
                      <a:lnTo>
                        <a:pt x="12" y="783"/>
                      </a:lnTo>
                      <a:lnTo>
                        <a:pt x="36" y="854"/>
                      </a:lnTo>
                      <a:lnTo>
                        <a:pt x="59" y="914"/>
                      </a:lnTo>
                      <a:lnTo>
                        <a:pt x="95" y="985"/>
                      </a:lnTo>
                      <a:lnTo>
                        <a:pt x="142" y="1044"/>
                      </a:lnTo>
                      <a:lnTo>
                        <a:pt x="202" y="1104"/>
                      </a:lnTo>
                      <a:lnTo>
                        <a:pt x="285" y="1151"/>
                      </a:lnTo>
                      <a:lnTo>
                        <a:pt x="356" y="1199"/>
                      </a:lnTo>
                      <a:lnTo>
                        <a:pt x="439" y="1246"/>
                      </a:lnTo>
                      <a:lnTo>
                        <a:pt x="522" y="1294"/>
                      </a:lnTo>
                      <a:lnTo>
                        <a:pt x="629" y="1329"/>
                      </a:lnTo>
                      <a:lnTo>
                        <a:pt x="736" y="1353"/>
                      </a:lnTo>
                      <a:lnTo>
                        <a:pt x="843" y="1377"/>
                      </a:lnTo>
                      <a:lnTo>
                        <a:pt x="950" y="1400"/>
                      </a:lnTo>
                      <a:lnTo>
                        <a:pt x="1080" y="1412"/>
                      </a:lnTo>
                      <a:lnTo>
                        <a:pt x="1199" y="1412"/>
                      </a:lnTo>
                      <a:lnTo>
                        <a:pt x="1318" y="1412"/>
                      </a:lnTo>
                      <a:lnTo>
                        <a:pt x="1437" y="1400"/>
                      </a:lnTo>
                      <a:lnTo>
                        <a:pt x="1555" y="1377"/>
                      </a:lnTo>
                      <a:lnTo>
                        <a:pt x="1662" y="1353"/>
                      </a:lnTo>
                      <a:lnTo>
                        <a:pt x="1769" y="1329"/>
                      </a:lnTo>
                      <a:lnTo>
                        <a:pt x="1864" y="1294"/>
                      </a:lnTo>
                      <a:lnTo>
                        <a:pt x="1959" y="1246"/>
                      </a:lnTo>
                      <a:lnTo>
                        <a:pt x="2042" y="1199"/>
                      </a:lnTo>
                      <a:lnTo>
                        <a:pt x="2125" y="1151"/>
                      </a:lnTo>
                      <a:lnTo>
                        <a:pt x="2185" y="1104"/>
                      </a:lnTo>
                      <a:lnTo>
                        <a:pt x="2244" y="1044"/>
                      </a:lnTo>
                      <a:lnTo>
                        <a:pt x="2303" y="985"/>
                      </a:lnTo>
                      <a:lnTo>
                        <a:pt x="2339" y="914"/>
                      </a:lnTo>
                      <a:lnTo>
                        <a:pt x="2363" y="854"/>
                      </a:lnTo>
                      <a:lnTo>
                        <a:pt x="2387" y="783"/>
                      </a:lnTo>
                      <a:lnTo>
                        <a:pt x="2398" y="712"/>
                      </a:lnTo>
                      <a:lnTo>
                        <a:pt x="2387" y="641"/>
                      </a:lnTo>
                      <a:lnTo>
                        <a:pt x="2363" y="570"/>
                      </a:lnTo>
                      <a:lnTo>
                        <a:pt x="2339" y="498"/>
                      </a:lnTo>
                      <a:lnTo>
                        <a:pt x="2303" y="439"/>
                      </a:lnTo>
                      <a:lnTo>
                        <a:pt x="2244" y="368"/>
                      </a:lnTo>
                      <a:lnTo>
                        <a:pt x="2185" y="320"/>
                      </a:lnTo>
                      <a:lnTo>
                        <a:pt x="2125" y="261"/>
                      </a:lnTo>
                      <a:lnTo>
                        <a:pt x="2042" y="214"/>
                      </a:lnTo>
                      <a:lnTo>
                        <a:pt x="1959" y="166"/>
                      </a:lnTo>
                      <a:lnTo>
                        <a:pt x="1864" y="131"/>
                      </a:lnTo>
                      <a:lnTo>
                        <a:pt x="1769" y="95"/>
                      </a:lnTo>
                      <a:lnTo>
                        <a:pt x="1662" y="59"/>
                      </a:lnTo>
                      <a:lnTo>
                        <a:pt x="1555" y="36"/>
                      </a:lnTo>
                      <a:lnTo>
                        <a:pt x="1437" y="24"/>
                      </a:lnTo>
                      <a:lnTo>
                        <a:pt x="1318" y="0"/>
                      </a:lnTo>
                      <a:lnTo>
                        <a:pt x="1199" y="0"/>
                      </a:lnTo>
                      <a:close/>
                    </a:path>
                  </a:pathLst>
                </a:custGeom>
                <a:solidFill>
                  <a:srgbClr val="00C3C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1" name="Freeform 94"/>
                <p:cNvSpPr>
                  <a:spLocks/>
                </p:cNvSpPr>
                <p:nvPr/>
              </p:nvSpPr>
              <p:spPr bwMode="auto">
                <a:xfrm>
                  <a:off x="1830" y="2261"/>
                  <a:ext cx="2351" cy="1388"/>
                </a:xfrm>
                <a:custGeom>
                  <a:avLst/>
                  <a:gdLst>
                    <a:gd name="T0" fmla="*/ 1056 w 2351"/>
                    <a:gd name="T1" fmla="*/ 0 h 1388"/>
                    <a:gd name="T2" fmla="*/ 819 w 2351"/>
                    <a:gd name="T3" fmla="*/ 35 h 1388"/>
                    <a:gd name="T4" fmla="*/ 617 w 2351"/>
                    <a:gd name="T5" fmla="*/ 95 h 1388"/>
                    <a:gd name="T6" fmla="*/ 427 w 2351"/>
                    <a:gd name="T7" fmla="*/ 166 h 1388"/>
                    <a:gd name="T8" fmla="*/ 273 w 2351"/>
                    <a:gd name="T9" fmla="*/ 261 h 1388"/>
                    <a:gd name="T10" fmla="*/ 142 w 2351"/>
                    <a:gd name="T11" fmla="*/ 368 h 1388"/>
                    <a:gd name="T12" fmla="*/ 59 w 2351"/>
                    <a:gd name="T13" fmla="*/ 486 h 1388"/>
                    <a:gd name="T14" fmla="*/ 12 w 2351"/>
                    <a:gd name="T15" fmla="*/ 629 h 1388"/>
                    <a:gd name="T16" fmla="*/ 12 w 2351"/>
                    <a:gd name="T17" fmla="*/ 759 h 1388"/>
                    <a:gd name="T18" fmla="*/ 59 w 2351"/>
                    <a:gd name="T19" fmla="*/ 902 h 1388"/>
                    <a:gd name="T20" fmla="*/ 142 w 2351"/>
                    <a:gd name="T21" fmla="*/ 1020 h 1388"/>
                    <a:gd name="T22" fmla="*/ 273 w 2351"/>
                    <a:gd name="T23" fmla="*/ 1139 h 1388"/>
                    <a:gd name="T24" fmla="*/ 427 w 2351"/>
                    <a:gd name="T25" fmla="*/ 1222 h 1388"/>
                    <a:gd name="T26" fmla="*/ 617 w 2351"/>
                    <a:gd name="T27" fmla="*/ 1305 h 1388"/>
                    <a:gd name="T28" fmla="*/ 819 w 2351"/>
                    <a:gd name="T29" fmla="*/ 1353 h 1388"/>
                    <a:gd name="T30" fmla="*/ 1056 w 2351"/>
                    <a:gd name="T31" fmla="*/ 1388 h 1388"/>
                    <a:gd name="T32" fmla="*/ 1294 w 2351"/>
                    <a:gd name="T33" fmla="*/ 1388 h 1388"/>
                    <a:gd name="T34" fmla="*/ 1520 w 2351"/>
                    <a:gd name="T35" fmla="*/ 1353 h 1388"/>
                    <a:gd name="T36" fmla="*/ 1733 w 2351"/>
                    <a:gd name="T37" fmla="*/ 1305 h 1388"/>
                    <a:gd name="T38" fmla="*/ 1923 w 2351"/>
                    <a:gd name="T39" fmla="*/ 1222 h 1388"/>
                    <a:gd name="T40" fmla="*/ 2078 w 2351"/>
                    <a:gd name="T41" fmla="*/ 1139 h 1388"/>
                    <a:gd name="T42" fmla="*/ 2196 w 2351"/>
                    <a:gd name="T43" fmla="*/ 1020 h 1388"/>
                    <a:gd name="T44" fmla="*/ 2291 w 2351"/>
                    <a:gd name="T45" fmla="*/ 902 h 1388"/>
                    <a:gd name="T46" fmla="*/ 2339 w 2351"/>
                    <a:gd name="T47" fmla="*/ 759 h 1388"/>
                    <a:gd name="T48" fmla="*/ 2339 w 2351"/>
                    <a:gd name="T49" fmla="*/ 629 h 1388"/>
                    <a:gd name="T50" fmla="*/ 2291 w 2351"/>
                    <a:gd name="T51" fmla="*/ 486 h 1388"/>
                    <a:gd name="T52" fmla="*/ 2196 w 2351"/>
                    <a:gd name="T53" fmla="*/ 368 h 1388"/>
                    <a:gd name="T54" fmla="*/ 2078 w 2351"/>
                    <a:gd name="T55" fmla="*/ 261 h 1388"/>
                    <a:gd name="T56" fmla="*/ 1923 w 2351"/>
                    <a:gd name="T57" fmla="*/ 166 h 1388"/>
                    <a:gd name="T58" fmla="*/ 1733 w 2351"/>
                    <a:gd name="T59" fmla="*/ 95 h 1388"/>
                    <a:gd name="T60" fmla="*/ 1520 w 2351"/>
                    <a:gd name="T61" fmla="*/ 35 h 1388"/>
                    <a:gd name="T62" fmla="*/ 1294 w 2351"/>
                    <a:gd name="T63" fmla="*/ 0 h 138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51"/>
                    <a:gd name="T97" fmla="*/ 0 h 1388"/>
                    <a:gd name="T98" fmla="*/ 2351 w 2351"/>
                    <a:gd name="T99" fmla="*/ 1388 h 138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51" h="1388">
                      <a:moveTo>
                        <a:pt x="1175" y="0"/>
                      </a:moveTo>
                      <a:lnTo>
                        <a:pt x="1056" y="0"/>
                      </a:lnTo>
                      <a:lnTo>
                        <a:pt x="938" y="24"/>
                      </a:lnTo>
                      <a:lnTo>
                        <a:pt x="819" y="35"/>
                      </a:lnTo>
                      <a:lnTo>
                        <a:pt x="724" y="59"/>
                      </a:lnTo>
                      <a:lnTo>
                        <a:pt x="617" y="95"/>
                      </a:lnTo>
                      <a:lnTo>
                        <a:pt x="522" y="130"/>
                      </a:lnTo>
                      <a:lnTo>
                        <a:pt x="427" y="166"/>
                      </a:lnTo>
                      <a:lnTo>
                        <a:pt x="344" y="213"/>
                      </a:lnTo>
                      <a:lnTo>
                        <a:pt x="273" y="261"/>
                      </a:lnTo>
                      <a:lnTo>
                        <a:pt x="201" y="308"/>
                      </a:lnTo>
                      <a:lnTo>
                        <a:pt x="142" y="368"/>
                      </a:lnTo>
                      <a:lnTo>
                        <a:pt x="95" y="427"/>
                      </a:lnTo>
                      <a:lnTo>
                        <a:pt x="59" y="486"/>
                      </a:lnTo>
                      <a:lnTo>
                        <a:pt x="35" y="558"/>
                      </a:lnTo>
                      <a:lnTo>
                        <a:pt x="12" y="629"/>
                      </a:lnTo>
                      <a:lnTo>
                        <a:pt x="0" y="700"/>
                      </a:lnTo>
                      <a:lnTo>
                        <a:pt x="12" y="759"/>
                      </a:lnTo>
                      <a:lnTo>
                        <a:pt x="35" y="842"/>
                      </a:lnTo>
                      <a:lnTo>
                        <a:pt x="59" y="902"/>
                      </a:lnTo>
                      <a:lnTo>
                        <a:pt x="95" y="973"/>
                      </a:lnTo>
                      <a:lnTo>
                        <a:pt x="142" y="1020"/>
                      </a:lnTo>
                      <a:lnTo>
                        <a:pt x="201" y="1080"/>
                      </a:lnTo>
                      <a:lnTo>
                        <a:pt x="273" y="1139"/>
                      </a:lnTo>
                      <a:lnTo>
                        <a:pt x="344" y="1187"/>
                      </a:lnTo>
                      <a:lnTo>
                        <a:pt x="427" y="1222"/>
                      </a:lnTo>
                      <a:lnTo>
                        <a:pt x="522" y="1270"/>
                      </a:lnTo>
                      <a:lnTo>
                        <a:pt x="617" y="1305"/>
                      </a:lnTo>
                      <a:lnTo>
                        <a:pt x="724" y="1329"/>
                      </a:lnTo>
                      <a:lnTo>
                        <a:pt x="819" y="1353"/>
                      </a:lnTo>
                      <a:lnTo>
                        <a:pt x="938" y="1377"/>
                      </a:lnTo>
                      <a:lnTo>
                        <a:pt x="1056" y="1388"/>
                      </a:lnTo>
                      <a:lnTo>
                        <a:pt x="1175" y="1388"/>
                      </a:lnTo>
                      <a:lnTo>
                        <a:pt x="1294" y="1388"/>
                      </a:lnTo>
                      <a:lnTo>
                        <a:pt x="1413" y="1377"/>
                      </a:lnTo>
                      <a:lnTo>
                        <a:pt x="1520" y="1353"/>
                      </a:lnTo>
                      <a:lnTo>
                        <a:pt x="1626" y="1329"/>
                      </a:lnTo>
                      <a:lnTo>
                        <a:pt x="1733" y="1305"/>
                      </a:lnTo>
                      <a:lnTo>
                        <a:pt x="1828" y="1270"/>
                      </a:lnTo>
                      <a:lnTo>
                        <a:pt x="1923" y="1222"/>
                      </a:lnTo>
                      <a:lnTo>
                        <a:pt x="2006" y="1187"/>
                      </a:lnTo>
                      <a:lnTo>
                        <a:pt x="2078" y="1139"/>
                      </a:lnTo>
                      <a:lnTo>
                        <a:pt x="2137" y="1080"/>
                      </a:lnTo>
                      <a:lnTo>
                        <a:pt x="2196" y="1020"/>
                      </a:lnTo>
                      <a:lnTo>
                        <a:pt x="2256" y="973"/>
                      </a:lnTo>
                      <a:lnTo>
                        <a:pt x="2291" y="902"/>
                      </a:lnTo>
                      <a:lnTo>
                        <a:pt x="2315" y="842"/>
                      </a:lnTo>
                      <a:lnTo>
                        <a:pt x="2339" y="759"/>
                      </a:lnTo>
                      <a:lnTo>
                        <a:pt x="2351" y="700"/>
                      </a:lnTo>
                      <a:lnTo>
                        <a:pt x="2339" y="629"/>
                      </a:lnTo>
                      <a:lnTo>
                        <a:pt x="2315" y="558"/>
                      </a:lnTo>
                      <a:lnTo>
                        <a:pt x="2291" y="486"/>
                      </a:lnTo>
                      <a:lnTo>
                        <a:pt x="2256" y="427"/>
                      </a:lnTo>
                      <a:lnTo>
                        <a:pt x="2196" y="368"/>
                      </a:lnTo>
                      <a:lnTo>
                        <a:pt x="2137" y="308"/>
                      </a:lnTo>
                      <a:lnTo>
                        <a:pt x="2078" y="261"/>
                      </a:lnTo>
                      <a:lnTo>
                        <a:pt x="2006" y="213"/>
                      </a:lnTo>
                      <a:lnTo>
                        <a:pt x="1923" y="166"/>
                      </a:lnTo>
                      <a:lnTo>
                        <a:pt x="1828" y="130"/>
                      </a:lnTo>
                      <a:lnTo>
                        <a:pt x="1733" y="95"/>
                      </a:lnTo>
                      <a:lnTo>
                        <a:pt x="1626" y="59"/>
                      </a:lnTo>
                      <a:lnTo>
                        <a:pt x="1520" y="35"/>
                      </a:lnTo>
                      <a:lnTo>
                        <a:pt x="1413" y="24"/>
                      </a:lnTo>
                      <a:lnTo>
                        <a:pt x="1294" y="0"/>
                      </a:lnTo>
                      <a:lnTo>
                        <a:pt x="1175" y="0"/>
                      </a:lnTo>
                      <a:close/>
                    </a:path>
                  </a:pathLst>
                </a:custGeom>
                <a:solidFill>
                  <a:srgbClr val="00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2" name="Freeform 95"/>
                <p:cNvSpPr>
                  <a:spLocks/>
                </p:cNvSpPr>
                <p:nvPr/>
              </p:nvSpPr>
              <p:spPr bwMode="auto">
                <a:xfrm>
                  <a:off x="1853" y="2273"/>
                  <a:ext cx="2304" cy="1365"/>
                </a:xfrm>
                <a:custGeom>
                  <a:avLst/>
                  <a:gdLst>
                    <a:gd name="T0" fmla="*/ 1033 w 2304"/>
                    <a:gd name="T1" fmla="*/ 0 h 1365"/>
                    <a:gd name="T2" fmla="*/ 808 w 2304"/>
                    <a:gd name="T3" fmla="*/ 35 h 1365"/>
                    <a:gd name="T4" fmla="*/ 606 w 2304"/>
                    <a:gd name="T5" fmla="*/ 83 h 1365"/>
                    <a:gd name="T6" fmla="*/ 428 w 2304"/>
                    <a:gd name="T7" fmla="*/ 166 h 1365"/>
                    <a:gd name="T8" fmla="*/ 273 w 2304"/>
                    <a:gd name="T9" fmla="*/ 249 h 1365"/>
                    <a:gd name="T10" fmla="*/ 143 w 2304"/>
                    <a:gd name="T11" fmla="*/ 356 h 1365"/>
                    <a:gd name="T12" fmla="*/ 60 w 2304"/>
                    <a:gd name="T13" fmla="*/ 474 h 1365"/>
                    <a:gd name="T14" fmla="*/ 12 w 2304"/>
                    <a:gd name="T15" fmla="*/ 617 h 1365"/>
                    <a:gd name="T16" fmla="*/ 12 w 2304"/>
                    <a:gd name="T17" fmla="*/ 747 h 1365"/>
                    <a:gd name="T18" fmla="*/ 60 w 2304"/>
                    <a:gd name="T19" fmla="*/ 890 h 1365"/>
                    <a:gd name="T20" fmla="*/ 143 w 2304"/>
                    <a:gd name="T21" fmla="*/ 1008 h 1365"/>
                    <a:gd name="T22" fmla="*/ 273 w 2304"/>
                    <a:gd name="T23" fmla="*/ 1115 h 1365"/>
                    <a:gd name="T24" fmla="*/ 428 w 2304"/>
                    <a:gd name="T25" fmla="*/ 1210 h 1365"/>
                    <a:gd name="T26" fmla="*/ 606 w 2304"/>
                    <a:gd name="T27" fmla="*/ 1281 h 1365"/>
                    <a:gd name="T28" fmla="*/ 808 w 2304"/>
                    <a:gd name="T29" fmla="*/ 1329 h 1365"/>
                    <a:gd name="T30" fmla="*/ 1033 w 2304"/>
                    <a:gd name="T31" fmla="*/ 1365 h 1365"/>
                    <a:gd name="T32" fmla="*/ 1271 w 2304"/>
                    <a:gd name="T33" fmla="*/ 1365 h 1365"/>
                    <a:gd name="T34" fmla="*/ 1485 w 2304"/>
                    <a:gd name="T35" fmla="*/ 1329 h 1365"/>
                    <a:gd name="T36" fmla="*/ 1698 w 2304"/>
                    <a:gd name="T37" fmla="*/ 1281 h 1365"/>
                    <a:gd name="T38" fmla="*/ 1877 w 2304"/>
                    <a:gd name="T39" fmla="*/ 1210 h 1365"/>
                    <a:gd name="T40" fmla="*/ 2031 w 2304"/>
                    <a:gd name="T41" fmla="*/ 1115 h 1365"/>
                    <a:gd name="T42" fmla="*/ 2150 w 2304"/>
                    <a:gd name="T43" fmla="*/ 1008 h 1365"/>
                    <a:gd name="T44" fmla="*/ 2245 w 2304"/>
                    <a:gd name="T45" fmla="*/ 890 h 1365"/>
                    <a:gd name="T46" fmla="*/ 2292 w 2304"/>
                    <a:gd name="T47" fmla="*/ 747 h 1365"/>
                    <a:gd name="T48" fmla="*/ 2292 w 2304"/>
                    <a:gd name="T49" fmla="*/ 617 h 1365"/>
                    <a:gd name="T50" fmla="*/ 2245 w 2304"/>
                    <a:gd name="T51" fmla="*/ 474 h 1365"/>
                    <a:gd name="T52" fmla="*/ 2150 w 2304"/>
                    <a:gd name="T53" fmla="*/ 356 h 1365"/>
                    <a:gd name="T54" fmla="*/ 2031 w 2304"/>
                    <a:gd name="T55" fmla="*/ 249 h 1365"/>
                    <a:gd name="T56" fmla="*/ 1877 w 2304"/>
                    <a:gd name="T57" fmla="*/ 166 h 1365"/>
                    <a:gd name="T58" fmla="*/ 1698 w 2304"/>
                    <a:gd name="T59" fmla="*/ 83 h 1365"/>
                    <a:gd name="T60" fmla="*/ 1485 w 2304"/>
                    <a:gd name="T61" fmla="*/ 35 h 1365"/>
                    <a:gd name="T62" fmla="*/ 1271 w 2304"/>
                    <a:gd name="T63" fmla="*/ 0 h 1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04"/>
                    <a:gd name="T97" fmla="*/ 0 h 1365"/>
                    <a:gd name="T98" fmla="*/ 2304 w 2304"/>
                    <a:gd name="T99" fmla="*/ 1365 h 1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04" h="1365">
                      <a:moveTo>
                        <a:pt x="1152" y="0"/>
                      </a:moveTo>
                      <a:lnTo>
                        <a:pt x="1033" y="0"/>
                      </a:lnTo>
                      <a:lnTo>
                        <a:pt x="915" y="23"/>
                      </a:lnTo>
                      <a:lnTo>
                        <a:pt x="808" y="35"/>
                      </a:lnTo>
                      <a:lnTo>
                        <a:pt x="713" y="59"/>
                      </a:lnTo>
                      <a:lnTo>
                        <a:pt x="606" y="83"/>
                      </a:lnTo>
                      <a:lnTo>
                        <a:pt x="511" y="118"/>
                      </a:lnTo>
                      <a:lnTo>
                        <a:pt x="428" y="166"/>
                      </a:lnTo>
                      <a:lnTo>
                        <a:pt x="345" y="201"/>
                      </a:lnTo>
                      <a:lnTo>
                        <a:pt x="273" y="249"/>
                      </a:lnTo>
                      <a:lnTo>
                        <a:pt x="202" y="308"/>
                      </a:lnTo>
                      <a:lnTo>
                        <a:pt x="143" y="356"/>
                      </a:lnTo>
                      <a:lnTo>
                        <a:pt x="95" y="427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17"/>
                      </a:lnTo>
                      <a:lnTo>
                        <a:pt x="0" y="688"/>
                      </a:lnTo>
                      <a:lnTo>
                        <a:pt x="12" y="747"/>
                      </a:lnTo>
                      <a:lnTo>
                        <a:pt x="36" y="819"/>
                      </a:lnTo>
                      <a:lnTo>
                        <a:pt x="60" y="890"/>
                      </a:lnTo>
                      <a:lnTo>
                        <a:pt x="95" y="949"/>
                      </a:lnTo>
                      <a:lnTo>
                        <a:pt x="143" y="1008"/>
                      </a:lnTo>
                      <a:lnTo>
                        <a:pt x="202" y="1056"/>
                      </a:lnTo>
                      <a:lnTo>
                        <a:pt x="273" y="1115"/>
                      </a:lnTo>
                      <a:lnTo>
                        <a:pt x="345" y="1163"/>
                      </a:lnTo>
                      <a:lnTo>
                        <a:pt x="428" y="1210"/>
                      </a:lnTo>
                      <a:lnTo>
                        <a:pt x="511" y="1258"/>
                      </a:lnTo>
                      <a:lnTo>
                        <a:pt x="606" y="1281"/>
                      </a:lnTo>
                      <a:lnTo>
                        <a:pt x="713" y="1305"/>
                      </a:lnTo>
                      <a:lnTo>
                        <a:pt x="808" y="1329"/>
                      </a:lnTo>
                      <a:lnTo>
                        <a:pt x="915" y="1353"/>
                      </a:lnTo>
                      <a:lnTo>
                        <a:pt x="1033" y="1365"/>
                      </a:lnTo>
                      <a:lnTo>
                        <a:pt x="1152" y="1365"/>
                      </a:lnTo>
                      <a:lnTo>
                        <a:pt x="1271" y="1365"/>
                      </a:lnTo>
                      <a:lnTo>
                        <a:pt x="1378" y="1353"/>
                      </a:lnTo>
                      <a:lnTo>
                        <a:pt x="1485" y="1329"/>
                      </a:lnTo>
                      <a:lnTo>
                        <a:pt x="1603" y="1305"/>
                      </a:lnTo>
                      <a:lnTo>
                        <a:pt x="1698" y="1281"/>
                      </a:lnTo>
                      <a:lnTo>
                        <a:pt x="1793" y="1258"/>
                      </a:lnTo>
                      <a:lnTo>
                        <a:pt x="1877" y="1210"/>
                      </a:lnTo>
                      <a:lnTo>
                        <a:pt x="1960" y="1163"/>
                      </a:lnTo>
                      <a:lnTo>
                        <a:pt x="2031" y="1115"/>
                      </a:lnTo>
                      <a:lnTo>
                        <a:pt x="2102" y="1056"/>
                      </a:lnTo>
                      <a:lnTo>
                        <a:pt x="2150" y="1008"/>
                      </a:lnTo>
                      <a:lnTo>
                        <a:pt x="2209" y="949"/>
                      </a:lnTo>
                      <a:lnTo>
                        <a:pt x="2245" y="890"/>
                      </a:lnTo>
                      <a:lnTo>
                        <a:pt x="2268" y="819"/>
                      </a:lnTo>
                      <a:lnTo>
                        <a:pt x="2292" y="747"/>
                      </a:lnTo>
                      <a:lnTo>
                        <a:pt x="2304" y="688"/>
                      </a:lnTo>
                      <a:lnTo>
                        <a:pt x="2292" y="617"/>
                      </a:lnTo>
                      <a:lnTo>
                        <a:pt x="2268" y="546"/>
                      </a:lnTo>
                      <a:lnTo>
                        <a:pt x="2245" y="474"/>
                      </a:lnTo>
                      <a:lnTo>
                        <a:pt x="2209" y="427"/>
                      </a:lnTo>
                      <a:lnTo>
                        <a:pt x="2150" y="356"/>
                      </a:lnTo>
                      <a:lnTo>
                        <a:pt x="2102" y="308"/>
                      </a:lnTo>
                      <a:lnTo>
                        <a:pt x="2031" y="249"/>
                      </a:lnTo>
                      <a:lnTo>
                        <a:pt x="1960" y="201"/>
                      </a:lnTo>
                      <a:lnTo>
                        <a:pt x="1877" y="166"/>
                      </a:lnTo>
                      <a:lnTo>
                        <a:pt x="1793" y="118"/>
                      </a:lnTo>
                      <a:lnTo>
                        <a:pt x="1698" y="83"/>
                      </a:lnTo>
                      <a:lnTo>
                        <a:pt x="1603" y="59"/>
                      </a:lnTo>
                      <a:lnTo>
                        <a:pt x="1485" y="35"/>
                      </a:lnTo>
                      <a:lnTo>
                        <a:pt x="1378" y="23"/>
                      </a:lnTo>
                      <a:lnTo>
                        <a:pt x="1271" y="0"/>
                      </a:lnTo>
                      <a:lnTo>
                        <a:pt x="1152" y="0"/>
                      </a:lnTo>
                      <a:close/>
                    </a:path>
                  </a:pathLst>
                </a:custGeom>
                <a:solidFill>
                  <a:srgbClr val="00C1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3" name="Freeform 96"/>
                <p:cNvSpPr>
                  <a:spLocks/>
                </p:cNvSpPr>
                <p:nvPr/>
              </p:nvSpPr>
              <p:spPr bwMode="auto">
                <a:xfrm>
                  <a:off x="1877" y="2285"/>
                  <a:ext cx="2256" cy="1341"/>
                </a:xfrm>
                <a:custGeom>
                  <a:avLst/>
                  <a:gdLst>
                    <a:gd name="T0" fmla="*/ 1009 w 2256"/>
                    <a:gd name="T1" fmla="*/ 0 h 1341"/>
                    <a:gd name="T2" fmla="*/ 796 w 2256"/>
                    <a:gd name="T3" fmla="*/ 35 h 1341"/>
                    <a:gd name="T4" fmla="*/ 594 w 2256"/>
                    <a:gd name="T5" fmla="*/ 83 h 1341"/>
                    <a:gd name="T6" fmla="*/ 416 w 2256"/>
                    <a:gd name="T7" fmla="*/ 154 h 1341"/>
                    <a:gd name="T8" fmla="*/ 261 w 2256"/>
                    <a:gd name="T9" fmla="*/ 249 h 1341"/>
                    <a:gd name="T10" fmla="*/ 143 w 2256"/>
                    <a:gd name="T11" fmla="*/ 356 h 1341"/>
                    <a:gd name="T12" fmla="*/ 60 w 2256"/>
                    <a:gd name="T13" fmla="*/ 474 h 1341"/>
                    <a:gd name="T14" fmla="*/ 12 w 2256"/>
                    <a:gd name="T15" fmla="*/ 605 h 1341"/>
                    <a:gd name="T16" fmla="*/ 12 w 2256"/>
                    <a:gd name="T17" fmla="*/ 735 h 1341"/>
                    <a:gd name="T18" fmla="*/ 60 w 2256"/>
                    <a:gd name="T19" fmla="*/ 878 h 1341"/>
                    <a:gd name="T20" fmla="*/ 143 w 2256"/>
                    <a:gd name="T21" fmla="*/ 985 h 1341"/>
                    <a:gd name="T22" fmla="*/ 261 w 2256"/>
                    <a:gd name="T23" fmla="*/ 1091 h 1341"/>
                    <a:gd name="T24" fmla="*/ 416 w 2256"/>
                    <a:gd name="T25" fmla="*/ 1186 h 1341"/>
                    <a:gd name="T26" fmla="*/ 594 w 2256"/>
                    <a:gd name="T27" fmla="*/ 1258 h 1341"/>
                    <a:gd name="T28" fmla="*/ 796 w 2256"/>
                    <a:gd name="T29" fmla="*/ 1305 h 1341"/>
                    <a:gd name="T30" fmla="*/ 1009 w 2256"/>
                    <a:gd name="T31" fmla="*/ 1341 h 1341"/>
                    <a:gd name="T32" fmla="*/ 1247 w 2256"/>
                    <a:gd name="T33" fmla="*/ 1341 h 1341"/>
                    <a:gd name="T34" fmla="*/ 1461 w 2256"/>
                    <a:gd name="T35" fmla="*/ 1305 h 1341"/>
                    <a:gd name="T36" fmla="*/ 1663 w 2256"/>
                    <a:gd name="T37" fmla="*/ 1258 h 1341"/>
                    <a:gd name="T38" fmla="*/ 1841 w 2256"/>
                    <a:gd name="T39" fmla="*/ 1186 h 1341"/>
                    <a:gd name="T40" fmla="*/ 1995 w 2256"/>
                    <a:gd name="T41" fmla="*/ 1091 h 1341"/>
                    <a:gd name="T42" fmla="*/ 2114 w 2256"/>
                    <a:gd name="T43" fmla="*/ 985 h 1341"/>
                    <a:gd name="T44" fmla="*/ 2197 w 2256"/>
                    <a:gd name="T45" fmla="*/ 878 h 1341"/>
                    <a:gd name="T46" fmla="*/ 2244 w 2256"/>
                    <a:gd name="T47" fmla="*/ 735 h 1341"/>
                    <a:gd name="T48" fmla="*/ 2244 w 2256"/>
                    <a:gd name="T49" fmla="*/ 605 h 1341"/>
                    <a:gd name="T50" fmla="*/ 2197 w 2256"/>
                    <a:gd name="T51" fmla="*/ 474 h 1341"/>
                    <a:gd name="T52" fmla="*/ 2114 w 2256"/>
                    <a:gd name="T53" fmla="*/ 356 h 1341"/>
                    <a:gd name="T54" fmla="*/ 1995 w 2256"/>
                    <a:gd name="T55" fmla="*/ 249 h 1341"/>
                    <a:gd name="T56" fmla="*/ 1841 w 2256"/>
                    <a:gd name="T57" fmla="*/ 154 h 1341"/>
                    <a:gd name="T58" fmla="*/ 1663 w 2256"/>
                    <a:gd name="T59" fmla="*/ 83 h 1341"/>
                    <a:gd name="T60" fmla="*/ 1461 w 2256"/>
                    <a:gd name="T61" fmla="*/ 35 h 1341"/>
                    <a:gd name="T62" fmla="*/ 1247 w 2256"/>
                    <a:gd name="T63" fmla="*/ 0 h 13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56"/>
                    <a:gd name="T97" fmla="*/ 0 h 1341"/>
                    <a:gd name="T98" fmla="*/ 2256 w 2256"/>
                    <a:gd name="T99" fmla="*/ 1341 h 134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56" h="1341">
                      <a:moveTo>
                        <a:pt x="1128" y="0"/>
                      </a:moveTo>
                      <a:lnTo>
                        <a:pt x="1009" y="0"/>
                      </a:lnTo>
                      <a:lnTo>
                        <a:pt x="903" y="23"/>
                      </a:lnTo>
                      <a:lnTo>
                        <a:pt x="796" y="35"/>
                      </a:lnTo>
                      <a:lnTo>
                        <a:pt x="689" y="59"/>
                      </a:lnTo>
                      <a:lnTo>
                        <a:pt x="594" y="83"/>
                      </a:lnTo>
                      <a:lnTo>
                        <a:pt x="499" y="118"/>
                      </a:lnTo>
                      <a:lnTo>
                        <a:pt x="416" y="154"/>
                      </a:lnTo>
                      <a:lnTo>
                        <a:pt x="333" y="201"/>
                      </a:lnTo>
                      <a:lnTo>
                        <a:pt x="261" y="249"/>
                      </a:lnTo>
                      <a:lnTo>
                        <a:pt x="190" y="296"/>
                      </a:lnTo>
                      <a:lnTo>
                        <a:pt x="143" y="356"/>
                      </a:lnTo>
                      <a:lnTo>
                        <a:pt x="95" y="415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05"/>
                      </a:lnTo>
                      <a:lnTo>
                        <a:pt x="0" y="676"/>
                      </a:lnTo>
                      <a:lnTo>
                        <a:pt x="12" y="735"/>
                      </a:lnTo>
                      <a:lnTo>
                        <a:pt x="36" y="807"/>
                      </a:lnTo>
                      <a:lnTo>
                        <a:pt x="60" y="878"/>
                      </a:lnTo>
                      <a:lnTo>
                        <a:pt x="95" y="937"/>
                      </a:lnTo>
                      <a:lnTo>
                        <a:pt x="143" y="985"/>
                      </a:lnTo>
                      <a:lnTo>
                        <a:pt x="190" y="1044"/>
                      </a:lnTo>
                      <a:lnTo>
                        <a:pt x="261" y="1091"/>
                      </a:lnTo>
                      <a:lnTo>
                        <a:pt x="333" y="1139"/>
                      </a:lnTo>
                      <a:lnTo>
                        <a:pt x="416" y="1186"/>
                      </a:lnTo>
                      <a:lnTo>
                        <a:pt x="499" y="1234"/>
                      </a:lnTo>
                      <a:lnTo>
                        <a:pt x="594" y="1258"/>
                      </a:lnTo>
                      <a:lnTo>
                        <a:pt x="689" y="1281"/>
                      </a:lnTo>
                      <a:lnTo>
                        <a:pt x="796" y="1305"/>
                      </a:lnTo>
                      <a:lnTo>
                        <a:pt x="903" y="1329"/>
                      </a:lnTo>
                      <a:lnTo>
                        <a:pt x="1009" y="1341"/>
                      </a:lnTo>
                      <a:lnTo>
                        <a:pt x="1128" y="1341"/>
                      </a:lnTo>
                      <a:lnTo>
                        <a:pt x="1247" y="1341"/>
                      </a:lnTo>
                      <a:lnTo>
                        <a:pt x="1354" y="1329"/>
                      </a:lnTo>
                      <a:lnTo>
                        <a:pt x="1461" y="1305"/>
                      </a:lnTo>
                      <a:lnTo>
                        <a:pt x="1568" y="1281"/>
                      </a:lnTo>
                      <a:lnTo>
                        <a:pt x="1663" y="1258"/>
                      </a:lnTo>
                      <a:lnTo>
                        <a:pt x="1758" y="1234"/>
                      </a:lnTo>
                      <a:lnTo>
                        <a:pt x="1841" y="1186"/>
                      </a:lnTo>
                      <a:lnTo>
                        <a:pt x="1924" y="1139"/>
                      </a:lnTo>
                      <a:lnTo>
                        <a:pt x="1995" y="1091"/>
                      </a:lnTo>
                      <a:lnTo>
                        <a:pt x="2054" y="1044"/>
                      </a:lnTo>
                      <a:lnTo>
                        <a:pt x="2114" y="985"/>
                      </a:lnTo>
                      <a:lnTo>
                        <a:pt x="2161" y="937"/>
                      </a:lnTo>
                      <a:lnTo>
                        <a:pt x="2197" y="878"/>
                      </a:lnTo>
                      <a:lnTo>
                        <a:pt x="2221" y="807"/>
                      </a:lnTo>
                      <a:lnTo>
                        <a:pt x="2244" y="735"/>
                      </a:lnTo>
                      <a:lnTo>
                        <a:pt x="2256" y="676"/>
                      </a:lnTo>
                      <a:lnTo>
                        <a:pt x="2244" y="605"/>
                      </a:lnTo>
                      <a:lnTo>
                        <a:pt x="2221" y="546"/>
                      </a:lnTo>
                      <a:lnTo>
                        <a:pt x="2197" y="474"/>
                      </a:lnTo>
                      <a:lnTo>
                        <a:pt x="2161" y="415"/>
                      </a:lnTo>
                      <a:lnTo>
                        <a:pt x="2114" y="356"/>
                      </a:lnTo>
                      <a:lnTo>
                        <a:pt x="2054" y="296"/>
                      </a:lnTo>
                      <a:lnTo>
                        <a:pt x="1995" y="249"/>
                      </a:lnTo>
                      <a:lnTo>
                        <a:pt x="1924" y="201"/>
                      </a:lnTo>
                      <a:lnTo>
                        <a:pt x="1841" y="154"/>
                      </a:lnTo>
                      <a:lnTo>
                        <a:pt x="1758" y="118"/>
                      </a:lnTo>
                      <a:lnTo>
                        <a:pt x="1663" y="83"/>
                      </a:lnTo>
                      <a:lnTo>
                        <a:pt x="1568" y="59"/>
                      </a:lnTo>
                      <a:lnTo>
                        <a:pt x="1461" y="35"/>
                      </a:lnTo>
                      <a:lnTo>
                        <a:pt x="1354" y="23"/>
                      </a:lnTo>
                      <a:lnTo>
                        <a:pt x="1247" y="0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4" name="Freeform 97"/>
                <p:cNvSpPr>
                  <a:spLocks/>
                </p:cNvSpPr>
                <p:nvPr/>
              </p:nvSpPr>
              <p:spPr bwMode="auto">
                <a:xfrm>
                  <a:off x="1901" y="2296"/>
                  <a:ext cx="2208" cy="1318"/>
                </a:xfrm>
                <a:custGeom>
                  <a:avLst/>
                  <a:gdLst>
                    <a:gd name="T0" fmla="*/ 997 w 2208"/>
                    <a:gd name="T1" fmla="*/ 0 h 1318"/>
                    <a:gd name="T2" fmla="*/ 772 w 2208"/>
                    <a:gd name="T3" fmla="*/ 36 h 1318"/>
                    <a:gd name="T4" fmla="*/ 582 w 2208"/>
                    <a:gd name="T5" fmla="*/ 84 h 1318"/>
                    <a:gd name="T6" fmla="*/ 404 w 2208"/>
                    <a:gd name="T7" fmla="*/ 155 h 1318"/>
                    <a:gd name="T8" fmla="*/ 261 w 2208"/>
                    <a:gd name="T9" fmla="*/ 238 h 1318"/>
                    <a:gd name="T10" fmla="*/ 142 w 2208"/>
                    <a:gd name="T11" fmla="*/ 345 h 1318"/>
                    <a:gd name="T12" fmla="*/ 59 w 2208"/>
                    <a:gd name="T13" fmla="*/ 463 h 1318"/>
                    <a:gd name="T14" fmla="*/ 12 w 2208"/>
                    <a:gd name="T15" fmla="*/ 594 h 1318"/>
                    <a:gd name="T16" fmla="*/ 12 w 2208"/>
                    <a:gd name="T17" fmla="*/ 724 h 1318"/>
                    <a:gd name="T18" fmla="*/ 59 w 2208"/>
                    <a:gd name="T19" fmla="*/ 855 h 1318"/>
                    <a:gd name="T20" fmla="*/ 142 w 2208"/>
                    <a:gd name="T21" fmla="*/ 974 h 1318"/>
                    <a:gd name="T22" fmla="*/ 261 w 2208"/>
                    <a:gd name="T23" fmla="*/ 1080 h 1318"/>
                    <a:gd name="T24" fmla="*/ 404 w 2208"/>
                    <a:gd name="T25" fmla="*/ 1164 h 1318"/>
                    <a:gd name="T26" fmla="*/ 582 w 2208"/>
                    <a:gd name="T27" fmla="*/ 1235 h 1318"/>
                    <a:gd name="T28" fmla="*/ 772 w 2208"/>
                    <a:gd name="T29" fmla="*/ 1294 h 1318"/>
                    <a:gd name="T30" fmla="*/ 997 w 2208"/>
                    <a:gd name="T31" fmla="*/ 1318 h 1318"/>
                    <a:gd name="T32" fmla="*/ 1223 w 2208"/>
                    <a:gd name="T33" fmla="*/ 1318 h 1318"/>
                    <a:gd name="T34" fmla="*/ 1425 w 2208"/>
                    <a:gd name="T35" fmla="*/ 1294 h 1318"/>
                    <a:gd name="T36" fmla="*/ 1627 w 2208"/>
                    <a:gd name="T37" fmla="*/ 1235 h 1318"/>
                    <a:gd name="T38" fmla="*/ 1805 w 2208"/>
                    <a:gd name="T39" fmla="*/ 1164 h 1318"/>
                    <a:gd name="T40" fmla="*/ 1947 w 2208"/>
                    <a:gd name="T41" fmla="*/ 1080 h 1318"/>
                    <a:gd name="T42" fmla="*/ 2066 w 2208"/>
                    <a:gd name="T43" fmla="*/ 974 h 1318"/>
                    <a:gd name="T44" fmla="*/ 2149 w 2208"/>
                    <a:gd name="T45" fmla="*/ 855 h 1318"/>
                    <a:gd name="T46" fmla="*/ 2197 w 2208"/>
                    <a:gd name="T47" fmla="*/ 724 h 1318"/>
                    <a:gd name="T48" fmla="*/ 2197 w 2208"/>
                    <a:gd name="T49" fmla="*/ 594 h 1318"/>
                    <a:gd name="T50" fmla="*/ 2149 w 2208"/>
                    <a:gd name="T51" fmla="*/ 463 h 1318"/>
                    <a:gd name="T52" fmla="*/ 2066 w 2208"/>
                    <a:gd name="T53" fmla="*/ 345 h 1318"/>
                    <a:gd name="T54" fmla="*/ 1947 w 2208"/>
                    <a:gd name="T55" fmla="*/ 238 h 1318"/>
                    <a:gd name="T56" fmla="*/ 1805 w 2208"/>
                    <a:gd name="T57" fmla="*/ 155 h 1318"/>
                    <a:gd name="T58" fmla="*/ 1627 w 2208"/>
                    <a:gd name="T59" fmla="*/ 84 h 1318"/>
                    <a:gd name="T60" fmla="*/ 1425 w 2208"/>
                    <a:gd name="T61" fmla="*/ 36 h 1318"/>
                    <a:gd name="T62" fmla="*/ 1223 w 2208"/>
                    <a:gd name="T63" fmla="*/ 0 h 131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08"/>
                    <a:gd name="T97" fmla="*/ 0 h 1318"/>
                    <a:gd name="T98" fmla="*/ 2208 w 2208"/>
                    <a:gd name="T99" fmla="*/ 1318 h 131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08" h="1318">
                      <a:moveTo>
                        <a:pt x="1104" y="0"/>
                      </a:moveTo>
                      <a:lnTo>
                        <a:pt x="997" y="0"/>
                      </a:lnTo>
                      <a:lnTo>
                        <a:pt x="879" y="24"/>
                      </a:lnTo>
                      <a:lnTo>
                        <a:pt x="772" y="36"/>
                      </a:lnTo>
                      <a:lnTo>
                        <a:pt x="677" y="60"/>
                      </a:lnTo>
                      <a:lnTo>
                        <a:pt x="582" y="84"/>
                      </a:lnTo>
                      <a:lnTo>
                        <a:pt x="487" y="119"/>
                      </a:lnTo>
                      <a:lnTo>
                        <a:pt x="404" y="155"/>
                      </a:lnTo>
                      <a:lnTo>
                        <a:pt x="332" y="202"/>
                      </a:lnTo>
                      <a:lnTo>
                        <a:pt x="261" y="238"/>
                      </a:lnTo>
                      <a:lnTo>
                        <a:pt x="190" y="297"/>
                      </a:lnTo>
                      <a:lnTo>
                        <a:pt x="142" y="345"/>
                      </a:lnTo>
                      <a:lnTo>
                        <a:pt x="95" y="416"/>
                      </a:lnTo>
                      <a:lnTo>
                        <a:pt x="59" y="463"/>
                      </a:lnTo>
                      <a:lnTo>
                        <a:pt x="36" y="535"/>
                      </a:lnTo>
                      <a:lnTo>
                        <a:pt x="12" y="594"/>
                      </a:lnTo>
                      <a:lnTo>
                        <a:pt x="0" y="665"/>
                      </a:lnTo>
                      <a:lnTo>
                        <a:pt x="12" y="724"/>
                      </a:lnTo>
                      <a:lnTo>
                        <a:pt x="36" y="796"/>
                      </a:lnTo>
                      <a:lnTo>
                        <a:pt x="59" y="855"/>
                      </a:lnTo>
                      <a:lnTo>
                        <a:pt x="95" y="914"/>
                      </a:lnTo>
                      <a:lnTo>
                        <a:pt x="142" y="974"/>
                      </a:lnTo>
                      <a:lnTo>
                        <a:pt x="190" y="1021"/>
                      </a:lnTo>
                      <a:lnTo>
                        <a:pt x="261" y="1080"/>
                      </a:lnTo>
                      <a:lnTo>
                        <a:pt x="332" y="1116"/>
                      </a:lnTo>
                      <a:lnTo>
                        <a:pt x="404" y="1164"/>
                      </a:lnTo>
                      <a:lnTo>
                        <a:pt x="487" y="1211"/>
                      </a:lnTo>
                      <a:lnTo>
                        <a:pt x="582" y="1235"/>
                      </a:lnTo>
                      <a:lnTo>
                        <a:pt x="677" y="1258"/>
                      </a:lnTo>
                      <a:lnTo>
                        <a:pt x="772" y="1294"/>
                      </a:lnTo>
                      <a:lnTo>
                        <a:pt x="879" y="1306"/>
                      </a:lnTo>
                      <a:lnTo>
                        <a:pt x="997" y="1318"/>
                      </a:lnTo>
                      <a:lnTo>
                        <a:pt x="1104" y="1318"/>
                      </a:lnTo>
                      <a:lnTo>
                        <a:pt x="1223" y="1318"/>
                      </a:lnTo>
                      <a:lnTo>
                        <a:pt x="1330" y="1306"/>
                      </a:lnTo>
                      <a:lnTo>
                        <a:pt x="1425" y="1294"/>
                      </a:lnTo>
                      <a:lnTo>
                        <a:pt x="1532" y="1258"/>
                      </a:lnTo>
                      <a:lnTo>
                        <a:pt x="1627" y="1235"/>
                      </a:lnTo>
                      <a:lnTo>
                        <a:pt x="1722" y="1211"/>
                      </a:lnTo>
                      <a:lnTo>
                        <a:pt x="1805" y="1164"/>
                      </a:lnTo>
                      <a:lnTo>
                        <a:pt x="1888" y="1116"/>
                      </a:lnTo>
                      <a:lnTo>
                        <a:pt x="1947" y="1080"/>
                      </a:lnTo>
                      <a:lnTo>
                        <a:pt x="2018" y="1021"/>
                      </a:lnTo>
                      <a:lnTo>
                        <a:pt x="2066" y="974"/>
                      </a:lnTo>
                      <a:lnTo>
                        <a:pt x="2113" y="914"/>
                      </a:lnTo>
                      <a:lnTo>
                        <a:pt x="2149" y="855"/>
                      </a:lnTo>
                      <a:lnTo>
                        <a:pt x="2185" y="796"/>
                      </a:lnTo>
                      <a:lnTo>
                        <a:pt x="2197" y="724"/>
                      </a:lnTo>
                      <a:lnTo>
                        <a:pt x="2208" y="665"/>
                      </a:lnTo>
                      <a:lnTo>
                        <a:pt x="2197" y="594"/>
                      </a:lnTo>
                      <a:lnTo>
                        <a:pt x="2185" y="535"/>
                      </a:lnTo>
                      <a:lnTo>
                        <a:pt x="2149" y="463"/>
                      </a:lnTo>
                      <a:lnTo>
                        <a:pt x="2113" y="416"/>
                      </a:lnTo>
                      <a:lnTo>
                        <a:pt x="2066" y="345"/>
                      </a:lnTo>
                      <a:lnTo>
                        <a:pt x="2018" y="297"/>
                      </a:lnTo>
                      <a:lnTo>
                        <a:pt x="1947" y="238"/>
                      </a:lnTo>
                      <a:lnTo>
                        <a:pt x="1888" y="202"/>
                      </a:lnTo>
                      <a:lnTo>
                        <a:pt x="1805" y="155"/>
                      </a:lnTo>
                      <a:lnTo>
                        <a:pt x="1722" y="119"/>
                      </a:lnTo>
                      <a:lnTo>
                        <a:pt x="1627" y="84"/>
                      </a:lnTo>
                      <a:lnTo>
                        <a:pt x="1532" y="60"/>
                      </a:lnTo>
                      <a:lnTo>
                        <a:pt x="1425" y="36"/>
                      </a:lnTo>
                      <a:lnTo>
                        <a:pt x="1330" y="24"/>
                      </a:lnTo>
                      <a:lnTo>
                        <a:pt x="1223" y="0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00BEB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5" name="Freeform 98"/>
                <p:cNvSpPr>
                  <a:spLocks/>
                </p:cNvSpPr>
                <p:nvPr/>
              </p:nvSpPr>
              <p:spPr bwMode="auto">
                <a:xfrm>
                  <a:off x="1925" y="2320"/>
                  <a:ext cx="2161" cy="1270"/>
                </a:xfrm>
                <a:custGeom>
                  <a:avLst/>
                  <a:gdLst>
                    <a:gd name="T0" fmla="*/ 973 w 2161"/>
                    <a:gd name="T1" fmla="*/ 0 h 1270"/>
                    <a:gd name="T2" fmla="*/ 760 w 2161"/>
                    <a:gd name="T3" fmla="*/ 36 h 1270"/>
                    <a:gd name="T4" fmla="*/ 570 w 2161"/>
                    <a:gd name="T5" fmla="*/ 83 h 1270"/>
                    <a:gd name="T6" fmla="*/ 403 w 2161"/>
                    <a:gd name="T7" fmla="*/ 154 h 1270"/>
                    <a:gd name="T8" fmla="*/ 249 w 2161"/>
                    <a:gd name="T9" fmla="*/ 238 h 1270"/>
                    <a:gd name="T10" fmla="*/ 130 w 2161"/>
                    <a:gd name="T11" fmla="*/ 332 h 1270"/>
                    <a:gd name="T12" fmla="*/ 59 w 2161"/>
                    <a:gd name="T13" fmla="*/ 451 h 1270"/>
                    <a:gd name="T14" fmla="*/ 12 w 2161"/>
                    <a:gd name="T15" fmla="*/ 570 h 1270"/>
                    <a:gd name="T16" fmla="*/ 12 w 2161"/>
                    <a:gd name="T17" fmla="*/ 700 h 1270"/>
                    <a:gd name="T18" fmla="*/ 59 w 2161"/>
                    <a:gd name="T19" fmla="*/ 831 h 1270"/>
                    <a:gd name="T20" fmla="*/ 130 w 2161"/>
                    <a:gd name="T21" fmla="*/ 938 h 1270"/>
                    <a:gd name="T22" fmla="*/ 249 w 2161"/>
                    <a:gd name="T23" fmla="*/ 1045 h 1270"/>
                    <a:gd name="T24" fmla="*/ 403 w 2161"/>
                    <a:gd name="T25" fmla="*/ 1128 h 1270"/>
                    <a:gd name="T26" fmla="*/ 570 w 2161"/>
                    <a:gd name="T27" fmla="*/ 1187 h 1270"/>
                    <a:gd name="T28" fmla="*/ 760 w 2161"/>
                    <a:gd name="T29" fmla="*/ 1246 h 1270"/>
                    <a:gd name="T30" fmla="*/ 973 w 2161"/>
                    <a:gd name="T31" fmla="*/ 1270 h 1270"/>
                    <a:gd name="T32" fmla="*/ 1187 w 2161"/>
                    <a:gd name="T33" fmla="*/ 1270 h 1270"/>
                    <a:gd name="T34" fmla="*/ 1401 w 2161"/>
                    <a:gd name="T35" fmla="*/ 1246 h 1270"/>
                    <a:gd name="T36" fmla="*/ 1591 w 2161"/>
                    <a:gd name="T37" fmla="*/ 1187 h 1270"/>
                    <a:gd name="T38" fmla="*/ 1769 w 2161"/>
                    <a:gd name="T39" fmla="*/ 1128 h 1270"/>
                    <a:gd name="T40" fmla="*/ 1911 w 2161"/>
                    <a:gd name="T41" fmla="*/ 1045 h 1270"/>
                    <a:gd name="T42" fmla="*/ 2018 w 2161"/>
                    <a:gd name="T43" fmla="*/ 938 h 1270"/>
                    <a:gd name="T44" fmla="*/ 2101 w 2161"/>
                    <a:gd name="T45" fmla="*/ 831 h 1270"/>
                    <a:gd name="T46" fmla="*/ 2149 w 2161"/>
                    <a:gd name="T47" fmla="*/ 700 h 1270"/>
                    <a:gd name="T48" fmla="*/ 2149 w 2161"/>
                    <a:gd name="T49" fmla="*/ 570 h 1270"/>
                    <a:gd name="T50" fmla="*/ 2101 w 2161"/>
                    <a:gd name="T51" fmla="*/ 451 h 1270"/>
                    <a:gd name="T52" fmla="*/ 2018 w 2161"/>
                    <a:gd name="T53" fmla="*/ 332 h 1270"/>
                    <a:gd name="T54" fmla="*/ 1911 w 2161"/>
                    <a:gd name="T55" fmla="*/ 238 h 1270"/>
                    <a:gd name="T56" fmla="*/ 1769 w 2161"/>
                    <a:gd name="T57" fmla="*/ 154 h 1270"/>
                    <a:gd name="T58" fmla="*/ 1591 w 2161"/>
                    <a:gd name="T59" fmla="*/ 83 h 1270"/>
                    <a:gd name="T60" fmla="*/ 1401 w 2161"/>
                    <a:gd name="T61" fmla="*/ 36 h 1270"/>
                    <a:gd name="T62" fmla="*/ 1187 w 2161"/>
                    <a:gd name="T63" fmla="*/ 0 h 127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61"/>
                    <a:gd name="T97" fmla="*/ 0 h 1270"/>
                    <a:gd name="T98" fmla="*/ 2161 w 2161"/>
                    <a:gd name="T99" fmla="*/ 1270 h 127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61" h="1270">
                      <a:moveTo>
                        <a:pt x="1080" y="0"/>
                      </a:moveTo>
                      <a:lnTo>
                        <a:pt x="973" y="0"/>
                      </a:lnTo>
                      <a:lnTo>
                        <a:pt x="855" y="24"/>
                      </a:lnTo>
                      <a:lnTo>
                        <a:pt x="760" y="36"/>
                      </a:lnTo>
                      <a:lnTo>
                        <a:pt x="665" y="60"/>
                      </a:lnTo>
                      <a:lnTo>
                        <a:pt x="570" y="83"/>
                      </a:lnTo>
                      <a:lnTo>
                        <a:pt x="475" y="119"/>
                      </a:lnTo>
                      <a:lnTo>
                        <a:pt x="403" y="154"/>
                      </a:lnTo>
                      <a:lnTo>
                        <a:pt x="320" y="190"/>
                      </a:lnTo>
                      <a:lnTo>
                        <a:pt x="249" y="238"/>
                      </a:lnTo>
                      <a:lnTo>
                        <a:pt x="190" y="285"/>
                      </a:lnTo>
                      <a:lnTo>
                        <a:pt x="130" y="332"/>
                      </a:lnTo>
                      <a:lnTo>
                        <a:pt x="95" y="392"/>
                      </a:lnTo>
                      <a:lnTo>
                        <a:pt x="59" y="451"/>
                      </a:lnTo>
                      <a:lnTo>
                        <a:pt x="35" y="511"/>
                      </a:lnTo>
                      <a:lnTo>
                        <a:pt x="12" y="570"/>
                      </a:lnTo>
                      <a:lnTo>
                        <a:pt x="0" y="641"/>
                      </a:lnTo>
                      <a:lnTo>
                        <a:pt x="12" y="700"/>
                      </a:lnTo>
                      <a:lnTo>
                        <a:pt x="35" y="772"/>
                      </a:lnTo>
                      <a:lnTo>
                        <a:pt x="59" y="831"/>
                      </a:lnTo>
                      <a:lnTo>
                        <a:pt x="95" y="890"/>
                      </a:lnTo>
                      <a:lnTo>
                        <a:pt x="130" y="938"/>
                      </a:lnTo>
                      <a:lnTo>
                        <a:pt x="190" y="985"/>
                      </a:lnTo>
                      <a:lnTo>
                        <a:pt x="249" y="1045"/>
                      </a:lnTo>
                      <a:lnTo>
                        <a:pt x="320" y="1080"/>
                      </a:lnTo>
                      <a:lnTo>
                        <a:pt x="403" y="1128"/>
                      </a:lnTo>
                      <a:lnTo>
                        <a:pt x="475" y="1163"/>
                      </a:lnTo>
                      <a:lnTo>
                        <a:pt x="570" y="1187"/>
                      </a:lnTo>
                      <a:lnTo>
                        <a:pt x="665" y="1223"/>
                      </a:lnTo>
                      <a:lnTo>
                        <a:pt x="760" y="1246"/>
                      </a:lnTo>
                      <a:lnTo>
                        <a:pt x="855" y="1258"/>
                      </a:lnTo>
                      <a:lnTo>
                        <a:pt x="973" y="1270"/>
                      </a:lnTo>
                      <a:lnTo>
                        <a:pt x="1080" y="1270"/>
                      </a:lnTo>
                      <a:lnTo>
                        <a:pt x="1187" y="1270"/>
                      </a:lnTo>
                      <a:lnTo>
                        <a:pt x="1294" y="1258"/>
                      </a:lnTo>
                      <a:lnTo>
                        <a:pt x="1401" y="1246"/>
                      </a:lnTo>
                      <a:lnTo>
                        <a:pt x="1496" y="1223"/>
                      </a:lnTo>
                      <a:lnTo>
                        <a:pt x="1591" y="1187"/>
                      </a:lnTo>
                      <a:lnTo>
                        <a:pt x="1674" y="1163"/>
                      </a:lnTo>
                      <a:lnTo>
                        <a:pt x="1769" y="1128"/>
                      </a:lnTo>
                      <a:lnTo>
                        <a:pt x="1840" y="1080"/>
                      </a:lnTo>
                      <a:lnTo>
                        <a:pt x="1911" y="1045"/>
                      </a:lnTo>
                      <a:lnTo>
                        <a:pt x="1971" y="985"/>
                      </a:lnTo>
                      <a:lnTo>
                        <a:pt x="2018" y="938"/>
                      </a:lnTo>
                      <a:lnTo>
                        <a:pt x="2078" y="890"/>
                      </a:lnTo>
                      <a:lnTo>
                        <a:pt x="2101" y="831"/>
                      </a:lnTo>
                      <a:lnTo>
                        <a:pt x="2137" y="772"/>
                      </a:lnTo>
                      <a:lnTo>
                        <a:pt x="2149" y="700"/>
                      </a:lnTo>
                      <a:lnTo>
                        <a:pt x="2161" y="641"/>
                      </a:lnTo>
                      <a:lnTo>
                        <a:pt x="2149" y="570"/>
                      </a:lnTo>
                      <a:lnTo>
                        <a:pt x="2137" y="511"/>
                      </a:lnTo>
                      <a:lnTo>
                        <a:pt x="2101" y="451"/>
                      </a:lnTo>
                      <a:lnTo>
                        <a:pt x="2078" y="392"/>
                      </a:lnTo>
                      <a:lnTo>
                        <a:pt x="2018" y="332"/>
                      </a:lnTo>
                      <a:lnTo>
                        <a:pt x="1971" y="285"/>
                      </a:lnTo>
                      <a:lnTo>
                        <a:pt x="1911" y="238"/>
                      </a:lnTo>
                      <a:lnTo>
                        <a:pt x="1840" y="190"/>
                      </a:lnTo>
                      <a:lnTo>
                        <a:pt x="1769" y="154"/>
                      </a:lnTo>
                      <a:lnTo>
                        <a:pt x="1674" y="119"/>
                      </a:lnTo>
                      <a:lnTo>
                        <a:pt x="1591" y="83"/>
                      </a:lnTo>
                      <a:lnTo>
                        <a:pt x="1496" y="60"/>
                      </a:lnTo>
                      <a:lnTo>
                        <a:pt x="1401" y="36"/>
                      </a:lnTo>
                      <a:lnTo>
                        <a:pt x="1294" y="24"/>
                      </a:lnTo>
                      <a:lnTo>
                        <a:pt x="1187" y="0"/>
                      </a:lnTo>
                      <a:lnTo>
                        <a:pt x="1080" y="0"/>
                      </a:lnTo>
                      <a:close/>
                    </a:path>
                  </a:pathLst>
                </a:custGeom>
                <a:solidFill>
                  <a:srgbClr val="00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6" name="Freeform 99"/>
                <p:cNvSpPr>
                  <a:spLocks/>
                </p:cNvSpPr>
                <p:nvPr/>
              </p:nvSpPr>
              <p:spPr bwMode="auto">
                <a:xfrm>
                  <a:off x="1948" y="2332"/>
                  <a:ext cx="2114" cy="1246"/>
                </a:xfrm>
                <a:custGeom>
                  <a:avLst/>
                  <a:gdLst>
                    <a:gd name="T0" fmla="*/ 950 w 2114"/>
                    <a:gd name="T1" fmla="*/ 0 h 1246"/>
                    <a:gd name="T2" fmla="*/ 737 w 2114"/>
                    <a:gd name="T3" fmla="*/ 36 h 1246"/>
                    <a:gd name="T4" fmla="*/ 558 w 2114"/>
                    <a:gd name="T5" fmla="*/ 83 h 1246"/>
                    <a:gd name="T6" fmla="*/ 392 w 2114"/>
                    <a:gd name="T7" fmla="*/ 142 h 1246"/>
                    <a:gd name="T8" fmla="*/ 250 w 2114"/>
                    <a:gd name="T9" fmla="*/ 226 h 1246"/>
                    <a:gd name="T10" fmla="*/ 131 w 2114"/>
                    <a:gd name="T11" fmla="*/ 332 h 1246"/>
                    <a:gd name="T12" fmla="*/ 60 w 2114"/>
                    <a:gd name="T13" fmla="*/ 439 h 1246"/>
                    <a:gd name="T14" fmla="*/ 12 w 2114"/>
                    <a:gd name="T15" fmla="*/ 558 h 1246"/>
                    <a:gd name="T16" fmla="*/ 12 w 2114"/>
                    <a:gd name="T17" fmla="*/ 688 h 1246"/>
                    <a:gd name="T18" fmla="*/ 60 w 2114"/>
                    <a:gd name="T19" fmla="*/ 807 h 1246"/>
                    <a:gd name="T20" fmla="*/ 131 w 2114"/>
                    <a:gd name="T21" fmla="*/ 914 h 1246"/>
                    <a:gd name="T22" fmla="*/ 250 w 2114"/>
                    <a:gd name="T23" fmla="*/ 1021 h 1246"/>
                    <a:gd name="T24" fmla="*/ 392 w 2114"/>
                    <a:gd name="T25" fmla="*/ 1104 h 1246"/>
                    <a:gd name="T26" fmla="*/ 558 w 2114"/>
                    <a:gd name="T27" fmla="*/ 1163 h 1246"/>
                    <a:gd name="T28" fmla="*/ 737 w 2114"/>
                    <a:gd name="T29" fmla="*/ 1222 h 1246"/>
                    <a:gd name="T30" fmla="*/ 950 w 2114"/>
                    <a:gd name="T31" fmla="*/ 1246 h 1246"/>
                    <a:gd name="T32" fmla="*/ 1164 w 2114"/>
                    <a:gd name="T33" fmla="*/ 1246 h 1246"/>
                    <a:gd name="T34" fmla="*/ 1366 w 2114"/>
                    <a:gd name="T35" fmla="*/ 1222 h 1246"/>
                    <a:gd name="T36" fmla="*/ 1556 w 2114"/>
                    <a:gd name="T37" fmla="*/ 1163 h 1246"/>
                    <a:gd name="T38" fmla="*/ 1722 w 2114"/>
                    <a:gd name="T39" fmla="*/ 1104 h 1246"/>
                    <a:gd name="T40" fmla="*/ 1865 w 2114"/>
                    <a:gd name="T41" fmla="*/ 1021 h 1246"/>
                    <a:gd name="T42" fmla="*/ 1983 w 2114"/>
                    <a:gd name="T43" fmla="*/ 914 h 1246"/>
                    <a:gd name="T44" fmla="*/ 2066 w 2114"/>
                    <a:gd name="T45" fmla="*/ 807 h 1246"/>
                    <a:gd name="T46" fmla="*/ 2102 w 2114"/>
                    <a:gd name="T47" fmla="*/ 688 h 1246"/>
                    <a:gd name="T48" fmla="*/ 2102 w 2114"/>
                    <a:gd name="T49" fmla="*/ 558 h 1246"/>
                    <a:gd name="T50" fmla="*/ 2066 w 2114"/>
                    <a:gd name="T51" fmla="*/ 439 h 1246"/>
                    <a:gd name="T52" fmla="*/ 1983 w 2114"/>
                    <a:gd name="T53" fmla="*/ 332 h 1246"/>
                    <a:gd name="T54" fmla="*/ 1865 w 2114"/>
                    <a:gd name="T55" fmla="*/ 226 h 1246"/>
                    <a:gd name="T56" fmla="*/ 1722 w 2114"/>
                    <a:gd name="T57" fmla="*/ 142 h 1246"/>
                    <a:gd name="T58" fmla="*/ 1556 w 2114"/>
                    <a:gd name="T59" fmla="*/ 83 h 1246"/>
                    <a:gd name="T60" fmla="*/ 1366 w 2114"/>
                    <a:gd name="T61" fmla="*/ 36 h 1246"/>
                    <a:gd name="T62" fmla="*/ 1164 w 2114"/>
                    <a:gd name="T63" fmla="*/ 0 h 124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14"/>
                    <a:gd name="T97" fmla="*/ 0 h 1246"/>
                    <a:gd name="T98" fmla="*/ 2114 w 2114"/>
                    <a:gd name="T99" fmla="*/ 1246 h 124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14" h="1246">
                      <a:moveTo>
                        <a:pt x="1057" y="0"/>
                      </a:moveTo>
                      <a:lnTo>
                        <a:pt x="950" y="0"/>
                      </a:lnTo>
                      <a:lnTo>
                        <a:pt x="843" y="24"/>
                      </a:lnTo>
                      <a:lnTo>
                        <a:pt x="737" y="36"/>
                      </a:lnTo>
                      <a:lnTo>
                        <a:pt x="653" y="59"/>
                      </a:lnTo>
                      <a:lnTo>
                        <a:pt x="558" y="83"/>
                      </a:lnTo>
                      <a:lnTo>
                        <a:pt x="463" y="119"/>
                      </a:lnTo>
                      <a:lnTo>
                        <a:pt x="392" y="142"/>
                      </a:lnTo>
                      <a:lnTo>
                        <a:pt x="321" y="190"/>
                      </a:lnTo>
                      <a:lnTo>
                        <a:pt x="250" y="226"/>
                      </a:lnTo>
                      <a:lnTo>
                        <a:pt x="178" y="285"/>
                      </a:lnTo>
                      <a:lnTo>
                        <a:pt x="131" y="332"/>
                      </a:lnTo>
                      <a:lnTo>
                        <a:pt x="95" y="392"/>
                      </a:lnTo>
                      <a:lnTo>
                        <a:pt x="60" y="439"/>
                      </a:lnTo>
                      <a:lnTo>
                        <a:pt x="36" y="499"/>
                      </a:lnTo>
                      <a:lnTo>
                        <a:pt x="12" y="558"/>
                      </a:lnTo>
                      <a:lnTo>
                        <a:pt x="0" y="629"/>
                      </a:lnTo>
                      <a:lnTo>
                        <a:pt x="12" y="688"/>
                      </a:lnTo>
                      <a:lnTo>
                        <a:pt x="36" y="748"/>
                      </a:lnTo>
                      <a:lnTo>
                        <a:pt x="60" y="807"/>
                      </a:lnTo>
                      <a:lnTo>
                        <a:pt x="95" y="866"/>
                      </a:lnTo>
                      <a:lnTo>
                        <a:pt x="131" y="914"/>
                      </a:lnTo>
                      <a:lnTo>
                        <a:pt x="178" y="973"/>
                      </a:lnTo>
                      <a:lnTo>
                        <a:pt x="250" y="1021"/>
                      </a:lnTo>
                      <a:lnTo>
                        <a:pt x="321" y="1056"/>
                      </a:lnTo>
                      <a:lnTo>
                        <a:pt x="392" y="1104"/>
                      </a:lnTo>
                      <a:lnTo>
                        <a:pt x="463" y="1139"/>
                      </a:lnTo>
                      <a:lnTo>
                        <a:pt x="558" y="1163"/>
                      </a:lnTo>
                      <a:lnTo>
                        <a:pt x="653" y="1199"/>
                      </a:lnTo>
                      <a:lnTo>
                        <a:pt x="737" y="1222"/>
                      </a:lnTo>
                      <a:lnTo>
                        <a:pt x="843" y="1234"/>
                      </a:lnTo>
                      <a:lnTo>
                        <a:pt x="950" y="1246"/>
                      </a:lnTo>
                      <a:lnTo>
                        <a:pt x="1057" y="1246"/>
                      </a:lnTo>
                      <a:lnTo>
                        <a:pt x="1164" y="1246"/>
                      </a:lnTo>
                      <a:lnTo>
                        <a:pt x="1271" y="1234"/>
                      </a:lnTo>
                      <a:lnTo>
                        <a:pt x="1366" y="1222"/>
                      </a:lnTo>
                      <a:lnTo>
                        <a:pt x="1473" y="1199"/>
                      </a:lnTo>
                      <a:lnTo>
                        <a:pt x="1556" y="1163"/>
                      </a:lnTo>
                      <a:lnTo>
                        <a:pt x="1639" y="1139"/>
                      </a:lnTo>
                      <a:lnTo>
                        <a:pt x="1722" y="1104"/>
                      </a:lnTo>
                      <a:lnTo>
                        <a:pt x="1805" y="1056"/>
                      </a:lnTo>
                      <a:lnTo>
                        <a:pt x="1865" y="1021"/>
                      </a:lnTo>
                      <a:lnTo>
                        <a:pt x="1924" y="973"/>
                      </a:lnTo>
                      <a:lnTo>
                        <a:pt x="1983" y="914"/>
                      </a:lnTo>
                      <a:lnTo>
                        <a:pt x="2031" y="866"/>
                      </a:lnTo>
                      <a:lnTo>
                        <a:pt x="2066" y="807"/>
                      </a:lnTo>
                      <a:lnTo>
                        <a:pt x="2090" y="748"/>
                      </a:lnTo>
                      <a:lnTo>
                        <a:pt x="2102" y="688"/>
                      </a:lnTo>
                      <a:lnTo>
                        <a:pt x="2114" y="629"/>
                      </a:lnTo>
                      <a:lnTo>
                        <a:pt x="2102" y="558"/>
                      </a:lnTo>
                      <a:lnTo>
                        <a:pt x="2090" y="499"/>
                      </a:lnTo>
                      <a:lnTo>
                        <a:pt x="2066" y="439"/>
                      </a:lnTo>
                      <a:lnTo>
                        <a:pt x="2031" y="392"/>
                      </a:lnTo>
                      <a:lnTo>
                        <a:pt x="1983" y="332"/>
                      </a:lnTo>
                      <a:lnTo>
                        <a:pt x="1924" y="285"/>
                      </a:lnTo>
                      <a:lnTo>
                        <a:pt x="1865" y="226"/>
                      </a:lnTo>
                      <a:lnTo>
                        <a:pt x="1805" y="190"/>
                      </a:lnTo>
                      <a:lnTo>
                        <a:pt x="1722" y="142"/>
                      </a:lnTo>
                      <a:lnTo>
                        <a:pt x="1639" y="119"/>
                      </a:lnTo>
                      <a:lnTo>
                        <a:pt x="1556" y="83"/>
                      </a:lnTo>
                      <a:lnTo>
                        <a:pt x="1473" y="59"/>
                      </a:lnTo>
                      <a:lnTo>
                        <a:pt x="1366" y="36"/>
                      </a:lnTo>
                      <a:lnTo>
                        <a:pt x="1271" y="24"/>
                      </a:lnTo>
                      <a:lnTo>
                        <a:pt x="1164" y="0"/>
                      </a:lnTo>
                      <a:lnTo>
                        <a:pt x="1057" y="0"/>
                      </a:lnTo>
                      <a:close/>
                    </a:path>
                  </a:pathLst>
                </a:custGeom>
                <a:solidFill>
                  <a:srgbClr val="00BBB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7" name="Freeform 100"/>
                <p:cNvSpPr>
                  <a:spLocks/>
                </p:cNvSpPr>
                <p:nvPr/>
              </p:nvSpPr>
              <p:spPr bwMode="auto">
                <a:xfrm>
                  <a:off x="1972" y="2344"/>
                  <a:ext cx="2066" cy="1222"/>
                </a:xfrm>
                <a:custGeom>
                  <a:avLst/>
                  <a:gdLst>
                    <a:gd name="T0" fmla="*/ 926 w 2066"/>
                    <a:gd name="T1" fmla="*/ 0 h 1222"/>
                    <a:gd name="T2" fmla="*/ 724 w 2066"/>
                    <a:gd name="T3" fmla="*/ 36 h 1222"/>
                    <a:gd name="T4" fmla="*/ 546 w 2066"/>
                    <a:gd name="T5" fmla="*/ 83 h 1222"/>
                    <a:gd name="T6" fmla="*/ 380 w 2066"/>
                    <a:gd name="T7" fmla="*/ 142 h 1222"/>
                    <a:gd name="T8" fmla="*/ 238 w 2066"/>
                    <a:gd name="T9" fmla="*/ 225 h 1222"/>
                    <a:gd name="T10" fmla="*/ 131 w 2066"/>
                    <a:gd name="T11" fmla="*/ 320 h 1222"/>
                    <a:gd name="T12" fmla="*/ 59 w 2066"/>
                    <a:gd name="T13" fmla="*/ 427 h 1222"/>
                    <a:gd name="T14" fmla="*/ 12 w 2066"/>
                    <a:gd name="T15" fmla="*/ 558 h 1222"/>
                    <a:gd name="T16" fmla="*/ 12 w 2066"/>
                    <a:gd name="T17" fmla="*/ 676 h 1222"/>
                    <a:gd name="T18" fmla="*/ 59 w 2066"/>
                    <a:gd name="T19" fmla="*/ 795 h 1222"/>
                    <a:gd name="T20" fmla="*/ 131 w 2066"/>
                    <a:gd name="T21" fmla="*/ 902 h 1222"/>
                    <a:gd name="T22" fmla="*/ 238 w 2066"/>
                    <a:gd name="T23" fmla="*/ 997 h 1222"/>
                    <a:gd name="T24" fmla="*/ 380 w 2066"/>
                    <a:gd name="T25" fmla="*/ 1080 h 1222"/>
                    <a:gd name="T26" fmla="*/ 546 w 2066"/>
                    <a:gd name="T27" fmla="*/ 1151 h 1222"/>
                    <a:gd name="T28" fmla="*/ 724 w 2066"/>
                    <a:gd name="T29" fmla="*/ 1199 h 1222"/>
                    <a:gd name="T30" fmla="*/ 926 w 2066"/>
                    <a:gd name="T31" fmla="*/ 1222 h 1222"/>
                    <a:gd name="T32" fmla="*/ 1140 w 2066"/>
                    <a:gd name="T33" fmla="*/ 1222 h 1222"/>
                    <a:gd name="T34" fmla="*/ 1342 w 2066"/>
                    <a:gd name="T35" fmla="*/ 1199 h 1222"/>
                    <a:gd name="T36" fmla="*/ 1520 w 2066"/>
                    <a:gd name="T37" fmla="*/ 1151 h 1222"/>
                    <a:gd name="T38" fmla="*/ 1686 w 2066"/>
                    <a:gd name="T39" fmla="*/ 1080 h 1222"/>
                    <a:gd name="T40" fmla="*/ 1829 w 2066"/>
                    <a:gd name="T41" fmla="*/ 997 h 1222"/>
                    <a:gd name="T42" fmla="*/ 1936 w 2066"/>
                    <a:gd name="T43" fmla="*/ 902 h 1222"/>
                    <a:gd name="T44" fmla="*/ 2019 w 2066"/>
                    <a:gd name="T45" fmla="*/ 795 h 1222"/>
                    <a:gd name="T46" fmla="*/ 2054 w 2066"/>
                    <a:gd name="T47" fmla="*/ 676 h 1222"/>
                    <a:gd name="T48" fmla="*/ 2054 w 2066"/>
                    <a:gd name="T49" fmla="*/ 558 h 1222"/>
                    <a:gd name="T50" fmla="*/ 2019 w 2066"/>
                    <a:gd name="T51" fmla="*/ 427 h 1222"/>
                    <a:gd name="T52" fmla="*/ 1936 w 2066"/>
                    <a:gd name="T53" fmla="*/ 320 h 1222"/>
                    <a:gd name="T54" fmla="*/ 1829 w 2066"/>
                    <a:gd name="T55" fmla="*/ 225 h 1222"/>
                    <a:gd name="T56" fmla="*/ 1686 w 2066"/>
                    <a:gd name="T57" fmla="*/ 142 h 1222"/>
                    <a:gd name="T58" fmla="*/ 1520 w 2066"/>
                    <a:gd name="T59" fmla="*/ 83 h 1222"/>
                    <a:gd name="T60" fmla="*/ 1342 w 2066"/>
                    <a:gd name="T61" fmla="*/ 36 h 1222"/>
                    <a:gd name="T62" fmla="*/ 1140 w 2066"/>
                    <a:gd name="T63" fmla="*/ 0 h 12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66"/>
                    <a:gd name="T97" fmla="*/ 0 h 1222"/>
                    <a:gd name="T98" fmla="*/ 2066 w 2066"/>
                    <a:gd name="T99" fmla="*/ 1222 h 12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66" h="1222">
                      <a:moveTo>
                        <a:pt x="1033" y="0"/>
                      </a:moveTo>
                      <a:lnTo>
                        <a:pt x="926" y="0"/>
                      </a:lnTo>
                      <a:lnTo>
                        <a:pt x="819" y="24"/>
                      </a:lnTo>
                      <a:lnTo>
                        <a:pt x="724" y="36"/>
                      </a:lnTo>
                      <a:lnTo>
                        <a:pt x="629" y="59"/>
                      </a:lnTo>
                      <a:lnTo>
                        <a:pt x="546" y="83"/>
                      </a:lnTo>
                      <a:lnTo>
                        <a:pt x="451" y="107"/>
                      </a:lnTo>
                      <a:lnTo>
                        <a:pt x="380" y="142"/>
                      </a:lnTo>
                      <a:lnTo>
                        <a:pt x="309" y="190"/>
                      </a:lnTo>
                      <a:lnTo>
                        <a:pt x="238" y="225"/>
                      </a:lnTo>
                      <a:lnTo>
                        <a:pt x="178" y="273"/>
                      </a:lnTo>
                      <a:lnTo>
                        <a:pt x="131" y="320"/>
                      </a:lnTo>
                      <a:lnTo>
                        <a:pt x="83" y="380"/>
                      </a:lnTo>
                      <a:lnTo>
                        <a:pt x="59" y="427"/>
                      </a:lnTo>
                      <a:lnTo>
                        <a:pt x="36" y="498"/>
                      </a:lnTo>
                      <a:lnTo>
                        <a:pt x="12" y="558"/>
                      </a:lnTo>
                      <a:lnTo>
                        <a:pt x="0" y="617"/>
                      </a:lnTo>
                      <a:lnTo>
                        <a:pt x="12" y="676"/>
                      </a:lnTo>
                      <a:lnTo>
                        <a:pt x="36" y="736"/>
                      </a:lnTo>
                      <a:lnTo>
                        <a:pt x="59" y="795"/>
                      </a:lnTo>
                      <a:lnTo>
                        <a:pt x="83" y="854"/>
                      </a:lnTo>
                      <a:lnTo>
                        <a:pt x="131" y="902"/>
                      </a:lnTo>
                      <a:lnTo>
                        <a:pt x="178" y="949"/>
                      </a:lnTo>
                      <a:lnTo>
                        <a:pt x="238" y="997"/>
                      </a:lnTo>
                      <a:lnTo>
                        <a:pt x="309" y="1044"/>
                      </a:lnTo>
                      <a:lnTo>
                        <a:pt x="380" y="1080"/>
                      </a:lnTo>
                      <a:lnTo>
                        <a:pt x="451" y="1127"/>
                      </a:lnTo>
                      <a:lnTo>
                        <a:pt x="546" y="1151"/>
                      </a:lnTo>
                      <a:lnTo>
                        <a:pt x="629" y="1175"/>
                      </a:lnTo>
                      <a:lnTo>
                        <a:pt x="724" y="1199"/>
                      </a:lnTo>
                      <a:lnTo>
                        <a:pt x="819" y="1210"/>
                      </a:lnTo>
                      <a:lnTo>
                        <a:pt x="926" y="1222"/>
                      </a:lnTo>
                      <a:lnTo>
                        <a:pt x="1033" y="1222"/>
                      </a:lnTo>
                      <a:lnTo>
                        <a:pt x="1140" y="1222"/>
                      </a:lnTo>
                      <a:lnTo>
                        <a:pt x="1235" y="1210"/>
                      </a:lnTo>
                      <a:lnTo>
                        <a:pt x="1342" y="1199"/>
                      </a:lnTo>
                      <a:lnTo>
                        <a:pt x="1437" y="1175"/>
                      </a:lnTo>
                      <a:lnTo>
                        <a:pt x="1520" y="1151"/>
                      </a:lnTo>
                      <a:lnTo>
                        <a:pt x="1603" y="1127"/>
                      </a:lnTo>
                      <a:lnTo>
                        <a:pt x="1686" y="1080"/>
                      </a:lnTo>
                      <a:lnTo>
                        <a:pt x="1758" y="1044"/>
                      </a:lnTo>
                      <a:lnTo>
                        <a:pt x="1829" y="997"/>
                      </a:lnTo>
                      <a:lnTo>
                        <a:pt x="1888" y="949"/>
                      </a:lnTo>
                      <a:lnTo>
                        <a:pt x="1936" y="902"/>
                      </a:lnTo>
                      <a:lnTo>
                        <a:pt x="1983" y="854"/>
                      </a:lnTo>
                      <a:lnTo>
                        <a:pt x="2019" y="795"/>
                      </a:lnTo>
                      <a:lnTo>
                        <a:pt x="2042" y="736"/>
                      </a:lnTo>
                      <a:lnTo>
                        <a:pt x="2054" y="676"/>
                      </a:lnTo>
                      <a:lnTo>
                        <a:pt x="2066" y="617"/>
                      </a:lnTo>
                      <a:lnTo>
                        <a:pt x="2054" y="558"/>
                      </a:lnTo>
                      <a:lnTo>
                        <a:pt x="2042" y="498"/>
                      </a:lnTo>
                      <a:lnTo>
                        <a:pt x="2019" y="427"/>
                      </a:lnTo>
                      <a:lnTo>
                        <a:pt x="1983" y="380"/>
                      </a:lnTo>
                      <a:lnTo>
                        <a:pt x="1936" y="320"/>
                      </a:lnTo>
                      <a:lnTo>
                        <a:pt x="1888" y="273"/>
                      </a:lnTo>
                      <a:lnTo>
                        <a:pt x="1829" y="225"/>
                      </a:lnTo>
                      <a:lnTo>
                        <a:pt x="1758" y="190"/>
                      </a:lnTo>
                      <a:lnTo>
                        <a:pt x="1686" y="142"/>
                      </a:lnTo>
                      <a:lnTo>
                        <a:pt x="1603" y="107"/>
                      </a:lnTo>
                      <a:lnTo>
                        <a:pt x="1520" y="83"/>
                      </a:lnTo>
                      <a:lnTo>
                        <a:pt x="1437" y="59"/>
                      </a:lnTo>
                      <a:lnTo>
                        <a:pt x="1342" y="36"/>
                      </a:lnTo>
                      <a:lnTo>
                        <a:pt x="1235" y="24"/>
                      </a:lnTo>
                      <a:lnTo>
                        <a:pt x="1140" y="0"/>
                      </a:lnTo>
                      <a:lnTo>
                        <a:pt x="1033" y="0"/>
                      </a:lnTo>
                      <a:close/>
                    </a:path>
                  </a:pathLst>
                </a:custGeom>
                <a:solidFill>
                  <a:srgbClr val="00B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8" name="Freeform 101"/>
                <p:cNvSpPr>
                  <a:spLocks/>
                </p:cNvSpPr>
                <p:nvPr/>
              </p:nvSpPr>
              <p:spPr bwMode="auto">
                <a:xfrm>
                  <a:off x="1996" y="2356"/>
                  <a:ext cx="2018" cy="1198"/>
                </a:xfrm>
                <a:custGeom>
                  <a:avLst/>
                  <a:gdLst>
                    <a:gd name="T0" fmla="*/ 902 w 2018"/>
                    <a:gd name="T1" fmla="*/ 0 h 1198"/>
                    <a:gd name="T2" fmla="*/ 712 w 2018"/>
                    <a:gd name="T3" fmla="*/ 35 h 1198"/>
                    <a:gd name="T4" fmla="*/ 534 w 2018"/>
                    <a:gd name="T5" fmla="*/ 83 h 1198"/>
                    <a:gd name="T6" fmla="*/ 368 w 2018"/>
                    <a:gd name="T7" fmla="*/ 142 h 1198"/>
                    <a:gd name="T8" fmla="*/ 237 w 2018"/>
                    <a:gd name="T9" fmla="*/ 225 h 1198"/>
                    <a:gd name="T10" fmla="*/ 130 w 2018"/>
                    <a:gd name="T11" fmla="*/ 320 h 1198"/>
                    <a:gd name="T12" fmla="*/ 59 w 2018"/>
                    <a:gd name="T13" fmla="*/ 427 h 1198"/>
                    <a:gd name="T14" fmla="*/ 12 w 2018"/>
                    <a:gd name="T15" fmla="*/ 546 h 1198"/>
                    <a:gd name="T16" fmla="*/ 12 w 2018"/>
                    <a:gd name="T17" fmla="*/ 664 h 1198"/>
                    <a:gd name="T18" fmla="*/ 59 w 2018"/>
                    <a:gd name="T19" fmla="*/ 783 h 1198"/>
                    <a:gd name="T20" fmla="*/ 130 w 2018"/>
                    <a:gd name="T21" fmla="*/ 890 h 1198"/>
                    <a:gd name="T22" fmla="*/ 237 w 2018"/>
                    <a:gd name="T23" fmla="*/ 985 h 1198"/>
                    <a:gd name="T24" fmla="*/ 368 w 2018"/>
                    <a:gd name="T25" fmla="*/ 1056 h 1198"/>
                    <a:gd name="T26" fmla="*/ 534 w 2018"/>
                    <a:gd name="T27" fmla="*/ 1127 h 1198"/>
                    <a:gd name="T28" fmla="*/ 712 w 2018"/>
                    <a:gd name="T29" fmla="*/ 1175 h 1198"/>
                    <a:gd name="T30" fmla="*/ 902 w 2018"/>
                    <a:gd name="T31" fmla="*/ 1198 h 1198"/>
                    <a:gd name="T32" fmla="*/ 1116 w 2018"/>
                    <a:gd name="T33" fmla="*/ 1198 h 1198"/>
                    <a:gd name="T34" fmla="*/ 1306 w 2018"/>
                    <a:gd name="T35" fmla="*/ 1175 h 1198"/>
                    <a:gd name="T36" fmla="*/ 1484 w 2018"/>
                    <a:gd name="T37" fmla="*/ 1127 h 1198"/>
                    <a:gd name="T38" fmla="*/ 1650 w 2018"/>
                    <a:gd name="T39" fmla="*/ 1056 h 1198"/>
                    <a:gd name="T40" fmla="*/ 1781 w 2018"/>
                    <a:gd name="T41" fmla="*/ 985 h 1198"/>
                    <a:gd name="T42" fmla="*/ 1888 w 2018"/>
                    <a:gd name="T43" fmla="*/ 890 h 1198"/>
                    <a:gd name="T44" fmla="*/ 1971 w 2018"/>
                    <a:gd name="T45" fmla="*/ 783 h 1198"/>
                    <a:gd name="T46" fmla="*/ 2007 w 2018"/>
                    <a:gd name="T47" fmla="*/ 664 h 1198"/>
                    <a:gd name="T48" fmla="*/ 2007 w 2018"/>
                    <a:gd name="T49" fmla="*/ 546 h 1198"/>
                    <a:gd name="T50" fmla="*/ 1971 w 2018"/>
                    <a:gd name="T51" fmla="*/ 427 h 1198"/>
                    <a:gd name="T52" fmla="*/ 1888 w 2018"/>
                    <a:gd name="T53" fmla="*/ 320 h 1198"/>
                    <a:gd name="T54" fmla="*/ 1781 w 2018"/>
                    <a:gd name="T55" fmla="*/ 225 h 1198"/>
                    <a:gd name="T56" fmla="*/ 1650 w 2018"/>
                    <a:gd name="T57" fmla="*/ 142 h 1198"/>
                    <a:gd name="T58" fmla="*/ 1484 w 2018"/>
                    <a:gd name="T59" fmla="*/ 83 h 1198"/>
                    <a:gd name="T60" fmla="*/ 1306 w 2018"/>
                    <a:gd name="T61" fmla="*/ 35 h 1198"/>
                    <a:gd name="T62" fmla="*/ 1116 w 2018"/>
                    <a:gd name="T63" fmla="*/ 0 h 11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18"/>
                    <a:gd name="T97" fmla="*/ 0 h 1198"/>
                    <a:gd name="T98" fmla="*/ 2018 w 2018"/>
                    <a:gd name="T99" fmla="*/ 1198 h 11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18" h="1198">
                      <a:moveTo>
                        <a:pt x="1009" y="0"/>
                      </a:moveTo>
                      <a:lnTo>
                        <a:pt x="902" y="0"/>
                      </a:lnTo>
                      <a:lnTo>
                        <a:pt x="807" y="24"/>
                      </a:lnTo>
                      <a:lnTo>
                        <a:pt x="712" y="35"/>
                      </a:lnTo>
                      <a:lnTo>
                        <a:pt x="617" y="59"/>
                      </a:lnTo>
                      <a:lnTo>
                        <a:pt x="534" y="83"/>
                      </a:lnTo>
                      <a:lnTo>
                        <a:pt x="439" y="107"/>
                      </a:lnTo>
                      <a:lnTo>
                        <a:pt x="368" y="142"/>
                      </a:lnTo>
                      <a:lnTo>
                        <a:pt x="297" y="178"/>
                      </a:lnTo>
                      <a:lnTo>
                        <a:pt x="237" y="225"/>
                      </a:lnTo>
                      <a:lnTo>
                        <a:pt x="178" y="273"/>
                      </a:lnTo>
                      <a:lnTo>
                        <a:pt x="130" y="320"/>
                      </a:lnTo>
                      <a:lnTo>
                        <a:pt x="83" y="368"/>
                      </a:lnTo>
                      <a:lnTo>
                        <a:pt x="59" y="427"/>
                      </a:lnTo>
                      <a:lnTo>
                        <a:pt x="35" y="486"/>
                      </a:lnTo>
                      <a:lnTo>
                        <a:pt x="12" y="546"/>
                      </a:lnTo>
                      <a:lnTo>
                        <a:pt x="0" y="605"/>
                      </a:lnTo>
                      <a:lnTo>
                        <a:pt x="12" y="664"/>
                      </a:lnTo>
                      <a:lnTo>
                        <a:pt x="35" y="724"/>
                      </a:lnTo>
                      <a:lnTo>
                        <a:pt x="59" y="783"/>
                      </a:lnTo>
                      <a:lnTo>
                        <a:pt x="83" y="842"/>
                      </a:lnTo>
                      <a:lnTo>
                        <a:pt x="130" y="890"/>
                      </a:lnTo>
                      <a:lnTo>
                        <a:pt x="178" y="937"/>
                      </a:lnTo>
                      <a:lnTo>
                        <a:pt x="237" y="985"/>
                      </a:lnTo>
                      <a:lnTo>
                        <a:pt x="297" y="1020"/>
                      </a:lnTo>
                      <a:lnTo>
                        <a:pt x="368" y="1056"/>
                      </a:lnTo>
                      <a:lnTo>
                        <a:pt x="439" y="1104"/>
                      </a:lnTo>
                      <a:lnTo>
                        <a:pt x="534" y="1127"/>
                      </a:lnTo>
                      <a:lnTo>
                        <a:pt x="617" y="1151"/>
                      </a:lnTo>
                      <a:lnTo>
                        <a:pt x="712" y="1175"/>
                      </a:lnTo>
                      <a:lnTo>
                        <a:pt x="807" y="1187"/>
                      </a:lnTo>
                      <a:lnTo>
                        <a:pt x="902" y="1198"/>
                      </a:lnTo>
                      <a:lnTo>
                        <a:pt x="1009" y="1198"/>
                      </a:lnTo>
                      <a:lnTo>
                        <a:pt x="1116" y="1198"/>
                      </a:lnTo>
                      <a:lnTo>
                        <a:pt x="1211" y="1187"/>
                      </a:lnTo>
                      <a:lnTo>
                        <a:pt x="1306" y="1175"/>
                      </a:lnTo>
                      <a:lnTo>
                        <a:pt x="1401" y="1151"/>
                      </a:lnTo>
                      <a:lnTo>
                        <a:pt x="1484" y="1127"/>
                      </a:lnTo>
                      <a:lnTo>
                        <a:pt x="1567" y="1104"/>
                      </a:lnTo>
                      <a:lnTo>
                        <a:pt x="1650" y="1056"/>
                      </a:lnTo>
                      <a:lnTo>
                        <a:pt x="1722" y="1020"/>
                      </a:lnTo>
                      <a:lnTo>
                        <a:pt x="1781" y="985"/>
                      </a:lnTo>
                      <a:lnTo>
                        <a:pt x="1840" y="937"/>
                      </a:lnTo>
                      <a:lnTo>
                        <a:pt x="1888" y="890"/>
                      </a:lnTo>
                      <a:lnTo>
                        <a:pt x="1935" y="842"/>
                      </a:lnTo>
                      <a:lnTo>
                        <a:pt x="1971" y="783"/>
                      </a:lnTo>
                      <a:lnTo>
                        <a:pt x="1995" y="724"/>
                      </a:lnTo>
                      <a:lnTo>
                        <a:pt x="2007" y="664"/>
                      </a:lnTo>
                      <a:lnTo>
                        <a:pt x="2018" y="605"/>
                      </a:lnTo>
                      <a:lnTo>
                        <a:pt x="2007" y="546"/>
                      </a:lnTo>
                      <a:lnTo>
                        <a:pt x="1995" y="486"/>
                      </a:lnTo>
                      <a:lnTo>
                        <a:pt x="1971" y="427"/>
                      </a:lnTo>
                      <a:lnTo>
                        <a:pt x="1935" y="368"/>
                      </a:lnTo>
                      <a:lnTo>
                        <a:pt x="1888" y="320"/>
                      </a:lnTo>
                      <a:lnTo>
                        <a:pt x="1840" y="273"/>
                      </a:lnTo>
                      <a:lnTo>
                        <a:pt x="1781" y="225"/>
                      </a:lnTo>
                      <a:lnTo>
                        <a:pt x="1722" y="178"/>
                      </a:lnTo>
                      <a:lnTo>
                        <a:pt x="1650" y="142"/>
                      </a:lnTo>
                      <a:lnTo>
                        <a:pt x="1567" y="107"/>
                      </a:lnTo>
                      <a:lnTo>
                        <a:pt x="1484" y="83"/>
                      </a:lnTo>
                      <a:lnTo>
                        <a:pt x="1401" y="59"/>
                      </a:lnTo>
                      <a:lnTo>
                        <a:pt x="1306" y="35"/>
                      </a:lnTo>
                      <a:lnTo>
                        <a:pt x="1211" y="24"/>
                      </a:lnTo>
                      <a:lnTo>
                        <a:pt x="1116" y="0"/>
                      </a:lnTo>
                      <a:lnTo>
                        <a:pt x="1009" y="0"/>
                      </a:lnTo>
                      <a:close/>
                    </a:path>
                  </a:pathLst>
                </a:custGeom>
                <a:solidFill>
                  <a:srgbClr val="00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09" name="Freeform 102"/>
                <p:cNvSpPr>
                  <a:spLocks/>
                </p:cNvSpPr>
                <p:nvPr/>
              </p:nvSpPr>
              <p:spPr bwMode="auto">
                <a:xfrm>
                  <a:off x="2020" y="2368"/>
                  <a:ext cx="1971" cy="1175"/>
                </a:xfrm>
                <a:custGeom>
                  <a:avLst/>
                  <a:gdLst>
                    <a:gd name="T0" fmla="*/ 890 w 1971"/>
                    <a:gd name="T1" fmla="*/ 0 h 1175"/>
                    <a:gd name="T2" fmla="*/ 688 w 1971"/>
                    <a:gd name="T3" fmla="*/ 23 h 1175"/>
                    <a:gd name="T4" fmla="*/ 522 w 1971"/>
                    <a:gd name="T5" fmla="*/ 71 h 1175"/>
                    <a:gd name="T6" fmla="*/ 368 w 1971"/>
                    <a:gd name="T7" fmla="*/ 142 h 1175"/>
                    <a:gd name="T8" fmla="*/ 237 w 1971"/>
                    <a:gd name="T9" fmla="*/ 213 h 1175"/>
                    <a:gd name="T10" fmla="*/ 118 w 1971"/>
                    <a:gd name="T11" fmla="*/ 308 h 1175"/>
                    <a:gd name="T12" fmla="*/ 47 w 1971"/>
                    <a:gd name="T13" fmla="*/ 415 h 1175"/>
                    <a:gd name="T14" fmla="*/ 11 w 1971"/>
                    <a:gd name="T15" fmla="*/ 534 h 1175"/>
                    <a:gd name="T16" fmla="*/ 11 w 1971"/>
                    <a:gd name="T17" fmla="*/ 652 h 1175"/>
                    <a:gd name="T18" fmla="*/ 47 w 1971"/>
                    <a:gd name="T19" fmla="*/ 771 h 1175"/>
                    <a:gd name="T20" fmla="*/ 118 w 1971"/>
                    <a:gd name="T21" fmla="*/ 866 h 1175"/>
                    <a:gd name="T22" fmla="*/ 237 w 1971"/>
                    <a:gd name="T23" fmla="*/ 961 h 1175"/>
                    <a:gd name="T24" fmla="*/ 368 w 1971"/>
                    <a:gd name="T25" fmla="*/ 1044 h 1175"/>
                    <a:gd name="T26" fmla="*/ 522 w 1971"/>
                    <a:gd name="T27" fmla="*/ 1103 h 1175"/>
                    <a:gd name="T28" fmla="*/ 688 w 1971"/>
                    <a:gd name="T29" fmla="*/ 1151 h 1175"/>
                    <a:gd name="T30" fmla="*/ 890 w 1971"/>
                    <a:gd name="T31" fmla="*/ 1175 h 1175"/>
                    <a:gd name="T32" fmla="*/ 1092 w 1971"/>
                    <a:gd name="T33" fmla="*/ 1175 h 1175"/>
                    <a:gd name="T34" fmla="*/ 1270 w 1971"/>
                    <a:gd name="T35" fmla="*/ 1151 h 1175"/>
                    <a:gd name="T36" fmla="*/ 1460 w 1971"/>
                    <a:gd name="T37" fmla="*/ 1103 h 1175"/>
                    <a:gd name="T38" fmla="*/ 1615 w 1971"/>
                    <a:gd name="T39" fmla="*/ 1044 h 1175"/>
                    <a:gd name="T40" fmla="*/ 1745 w 1971"/>
                    <a:gd name="T41" fmla="*/ 961 h 1175"/>
                    <a:gd name="T42" fmla="*/ 1840 w 1971"/>
                    <a:gd name="T43" fmla="*/ 866 h 1175"/>
                    <a:gd name="T44" fmla="*/ 1923 w 1971"/>
                    <a:gd name="T45" fmla="*/ 771 h 1175"/>
                    <a:gd name="T46" fmla="*/ 1959 w 1971"/>
                    <a:gd name="T47" fmla="*/ 652 h 1175"/>
                    <a:gd name="T48" fmla="*/ 1959 w 1971"/>
                    <a:gd name="T49" fmla="*/ 534 h 1175"/>
                    <a:gd name="T50" fmla="*/ 1923 w 1971"/>
                    <a:gd name="T51" fmla="*/ 415 h 1175"/>
                    <a:gd name="T52" fmla="*/ 1840 w 1971"/>
                    <a:gd name="T53" fmla="*/ 308 h 1175"/>
                    <a:gd name="T54" fmla="*/ 1745 w 1971"/>
                    <a:gd name="T55" fmla="*/ 213 h 1175"/>
                    <a:gd name="T56" fmla="*/ 1615 w 1971"/>
                    <a:gd name="T57" fmla="*/ 142 h 1175"/>
                    <a:gd name="T58" fmla="*/ 1460 w 1971"/>
                    <a:gd name="T59" fmla="*/ 71 h 1175"/>
                    <a:gd name="T60" fmla="*/ 1270 w 1971"/>
                    <a:gd name="T61" fmla="*/ 23 h 1175"/>
                    <a:gd name="T62" fmla="*/ 1092 w 1971"/>
                    <a:gd name="T63" fmla="*/ 0 h 117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71"/>
                    <a:gd name="T97" fmla="*/ 0 h 1175"/>
                    <a:gd name="T98" fmla="*/ 1971 w 1971"/>
                    <a:gd name="T99" fmla="*/ 1175 h 117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71" h="1175">
                      <a:moveTo>
                        <a:pt x="985" y="0"/>
                      </a:moveTo>
                      <a:lnTo>
                        <a:pt x="890" y="0"/>
                      </a:lnTo>
                      <a:lnTo>
                        <a:pt x="783" y="23"/>
                      </a:lnTo>
                      <a:lnTo>
                        <a:pt x="688" y="23"/>
                      </a:lnTo>
                      <a:lnTo>
                        <a:pt x="605" y="47"/>
                      </a:lnTo>
                      <a:lnTo>
                        <a:pt x="522" y="71"/>
                      </a:lnTo>
                      <a:lnTo>
                        <a:pt x="439" y="106"/>
                      </a:lnTo>
                      <a:lnTo>
                        <a:pt x="368" y="142"/>
                      </a:lnTo>
                      <a:lnTo>
                        <a:pt x="296" y="178"/>
                      </a:lnTo>
                      <a:lnTo>
                        <a:pt x="237" y="213"/>
                      </a:lnTo>
                      <a:lnTo>
                        <a:pt x="166" y="261"/>
                      </a:lnTo>
                      <a:lnTo>
                        <a:pt x="118" y="308"/>
                      </a:lnTo>
                      <a:lnTo>
                        <a:pt x="83" y="368"/>
                      </a:lnTo>
                      <a:lnTo>
                        <a:pt x="47" y="415"/>
                      </a:lnTo>
                      <a:lnTo>
                        <a:pt x="23" y="474"/>
                      </a:lnTo>
                      <a:lnTo>
                        <a:pt x="11" y="534"/>
                      </a:lnTo>
                      <a:lnTo>
                        <a:pt x="0" y="593"/>
                      </a:lnTo>
                      <a:lnTo>
                        <a:pt x="11" y="652"/>
                      </a:lnTo>
                      <a:lnTo>
                        <a:pt x="23" y="712"/>
                      </a:lnTo>
                      <a:lnTo>
                        <a:pt x="47" y="771"/>
                      </a:lnTo>
                      <a:lnTo>
                        <a:pt x="83" y="819"/>
                      </a:lnTo>
                      <a:lnTo>
                        <a:pt x="118" y="866"/>
                      </a:lnTo>
                      <a:lnTo>
                        <a:pt x="166" y="913"/>
                      </a:lnTo>
                      <a:lnTo>
                        <a:pt x="237" y="961"/>
                      </a:lnTo>
                      <a:lnTo>
                        <a:pt x="296" y="997"/>
                      </a:lnTo>
                      <a:lnTo>
                        <a:pt x="368" y="1044"/>
                      </a:lnTo>
                      <a:lnTo>
                        <a:pt x="439" y="1080"/>
                      </a:lnTo>
                      <a:lnTo>
                        <a:pt x="522" y="1103"/>
                      </a:lnTo>
                      <a:lnTo>
                        <a:pt x="605" y="1127"/>
                      </a:lnTo>
                      <a:lnTo>
                        <a:pt x="688" y="1151"/>
                      </a:lnTo>
                      <a:lnTo>
                        <a:pt x="783" y="1163"/>
                      </a:lnTo>
                      <a:lnTo>
                        <a:pt x="890" y="1175"/>
                      </a:lnTo>
                      <a:lnTo>
                        <a:pt x="985" y="1175"/>
                      </a:lnTo>
                      <a:lnTo>
                        <a:pt x="1092" y="1175"/>
                      </a:lnTo>
                      <a:lnTo>
                        <a:pt x="1187" y="1163"/>
                      </a:lnTo>
                      <a:lnTo>
                        <a:pt x="1270" y="1151"/>
                      </a:lnTo>
                      <a:lnTo>
                        <a:pt x="1365" y="1127"/>
                      </a:lnTo>
                      <a:lnTo>
                        <a:pt x="1460" y="1103"/>
                      </a:lnTo>
                      <a:lnTo>
                        <a:pt x="1531" y="1080"/>
                      </a:lnTo>
                      <a:lnTo>
                        <a:pt x="1615" y="1044"/>
                      </a:lnTo>
                      <a:lnTo>
                        <a:pt x="1686" y="997"/>
                      </a:lnTo>
                      <a:lnTo>
                        <a:pt x="1745" y="961"/>
                      </a:lnTo>
                      <a:lnTo>
                        <a:pt x="1793" y="913"/>
                      </a:lnTo>
                      <a:lnTo>
                        <a:pt x="1840" y="866"/>
                      </a:lnTo>
                      <a:lnTo>
                        <a:pt x="1888" y="819"/>
                      </a:lnTo>
                      <a:lnTo>
                        <a:pt x="1923" y="771"/>
                      </a:lnTo>
                      <a:lnTo>
                        <a:pt x="1947" y="712"/>
                      </a:lnTo>
                      <a:lnTo>
                        <a:pt x="1959" y="652"/>
                      </a:lnTo>
                      <a:lnTo>
                        <a:pt x="1971" y="593"/>
                      </a:lnTo>
                      <a:lnTo>
                        <a:pt x="1959" y="534"/>
                      </a:lnTo>
                      <a:lnTo>
                        <a:pt x="1947" y="474"/>
                      </a:lnTo>
                      <a:lnTo>
                        <a:pt x="1923" y="415"/>
                      </a:lnTo>
                      <a:lnTo>
                        <a:pt x="1888" y="368"/>
                      </a:lnTo>
                      <a:lnTo>
                        <a:pt x="1840" y="308"/>
                      </a:lnTo>
                      <a:lnTo>
                        <a:pt x="1793" y="261"/>
                      </a:lnTo>
                      <a:lnTo>
                        <a:pt x="1745" y="213"/>
                      </a:lnTo>
                      <a:lnTo>
                        <a:pt x="1686" y="178"/>
                      </a:lnTo>
                      <a:lnTo>
                        <a:pt x="1615" y="142"/>
                      </a:lnTo>
                      <a:lnTo>
                        <a:pt x="1531" y="106"/>
                      </a:lnTo>
                      <a:lnTo>
                        <a:pt x="1460" y="71"/>
                      </a:lnTo>
                      <a:lnTo>
                        <a:pt x="1365" y="47"/>
                      </a:lnTo>
                      <a:lnTo>
                        <a:pt x="1270" y="23"/>
                      </a:lnTo>
                      <a:lnTo>
                        <a:pt x="1187" y="23"/>
                      </a:lnTo>
                      <a:lnTo>
                        <a:pt x="1092" y="0"/>
                      </a:lnTo>
                      <a:lnTo>
                        <a:pt x="985" y="0"/>
                      </a:lnTo>
                      <a:close/>
                    </a:path>
                  </a:pathLst>
                </a:custGeom>
                <a:solidFill>
                  <a:srgbClr val="00B6B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0" name="Freeform 103"/>
                <p:cNvSpPr>
                  <a:spLocks/>
                </p:cNvSpPr>
                <p:nvPr/>
              </p:nvSpPr>
              <p:spPr bwMode="auto">
                <a:xfrm>
                  <a:off x="2043" y="2380"/>
                  <a:ext cx="1924" cy="1151"/>
                </a:xfrm>
                <a:custGeom>
                  <a:avLst/>
                  <a:gdLst>
                    <a:gd name="T0" fmla="*/ 867 w 1924"/>
                    <a:gd name="T1" fmla="*/ 0 h 1151"/>
                    <a:gd name="T2" fmla="*/ 677 w 1924"/>
                    <a:gd name="T3" fmla="*/ 23 h 1151"/>
                    <a:gd name="T4" fmla="*/ 511 w 1924"/>
                    <a:gd name="T5" fmla="*/ 71 h 1151"/>
                    <a:gd name="T6" fmla="*/ 357 w 1924"/>
                    <a:gd name="T7" fmla="*/ 130 h 1151"/>
                    <a:gd name="T8" fmla="*/ 226 w 1924"/>
                    <a:gd name="T9" fmla="*/ 213 h 1151"/>
                    <a:gd name="T10" fmla="*/ 119 w 1924"/>
                    <a:gd name="T11" fmla="*/ 308 h 1151"/>
                    <a:gd name="T12" fmla="*/ 48 w 1924"/>
                    <a:gd name="T13" fmla="*/ 403 h 1151"/>
                    <a:gd name="T14" fmla="*/ 12 w 1924"/>
                    <a:gd name="T15" fmla="*/ 522 h 1151"/>
                    <a:gd name="T16" fmla="*/ 12 w 1924"/>
                    <a:gd name="T17" fmla="*/ 640 h 1151"/>
                    <a:gd name="T18" fmla="*/ 48 w 1924"/>
                    <a:gd name="T19" fmla="*/ 747 h 1151"/>
                    <a:gd name="T20" fmla="*/ 119 w 1924"/>
                    <a:gd name="T21" fmla="*/ 854 h 1151"/>
                    <a:gd name="T22" fmla="*/ 226 w 1924"/>
                    <a:gd name="T23" fmla="*/ 937 h 1151"/>
                    <a:gd name="T24" fmla="*/ 357 w 1924"/>
                    <a:gd name="T25" fmla="*/ 1020 h 1151"/>
                    <a:gd name="T26" fmla="*/ 511 w 1924"/>
                    <a:gd name="T27" fmla="*/ 1080 h 1151"/>
                    <a:gd name="T28" fmla="*/ 677 w 1924"/>
                    <a:gd name="T29" fmla="*/ 1127 h 1151"/>
                    <a:gd name="T30" fmla="*/ 867 w 1924"/>
                    <a:gd name="T31" fmla="*/ 1151 h 1151"/>
                    <a:gd name="T32" fmla="*/ 1069 w 1924"/>
                    <a:gd name="T33" fmla="*/ 1151 h 1151"/>
                    <a:gd name="T34" fmla="*/ 1247 w 1924"/>
                    <a:gd name="T35" fmla="*/ 1127 h 1151"/>
                    <a:gd name="T36" fmla="*/ 1425 w 1924"/>
                    <a:gd name="T37" fmla="*/ 1080 h 1151"/>
                    <a:gd name="T38" fmla="*/ 1568 w 1924"/>
                    <a:gd name="T39" fmla="*/ 1020 h 1151"/>
                    <a:gd name="T40" fmla="*/ 1698 w 1924"/>
                    <a:gd name="T41" fmla="*/ 937 h 1151"/>
                    <a:gd name="T42" fmla="*/ 1805 w 1924"/>
                    <a:gd name="T43" fmla="*/ 854 h 1151"/>
                    <a:gd name="T44" fmla="*/ 1876 w 1924"/>
                    <a:gd name="T45" fmla="*/ 747 h 1151"/>
                    <a:gd name="T46" fmla="*/ 1912 w 1924"/>
                    <a:gd name="T47" fmla="*/ 640 h 1151"/>
                    <a:gd name="T48" fmla="*/ 1912 w 1924"/>
                    <a:gd name="T49" fmla="*/ 522 h 1151"/>
                    <a:gd name="T50" fmla="*/ 1876 w 1924"/>
                    <a:gd name="T51" fmla="*/ 403 h 1151"/>
                    <a:gd name="T52" fmla="*/ 1805 w 1924"/>
                    <a:gd name="T53" fmla="*/ 308 h 1151"/>
                    <a:gd name="T54" fmla="*/ 1698 w 1924"/>
                    <a:gd name="T55" fmla="*/ 213 h 1151"/>
                    <a:gd name="T56" fmla="*/ 1568 w 1924"/>
                    <a:gd name="T57" fmla="*/ 130 h 1151"/>
                    <a:gd name="T58" fmla="*/ 1425 w 1924"/>
                    <a:gd name="T59" fmla="*/ 71 h 1151"/>
                    <a:gd name="T60" fmla="*/ 1247 w 1924"/>
                    <a:gd name="T61" fmla="*/ 23 h 1151"/>
                    <a:gd name="T62" fmla="*/ 1069 w 1924"/>
                    <a:gd name="T63" fmla="*/ 0 h 115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24"/>
                    <a:gd name="T97" fmla="*/ 0 h 1151"/>
                    <a:gd name="T98" fmla="*/ 1924 w 1924"/>
                    <a:gd name="T99" fmla="*/ 1151 h 115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24" h="1151">
                      <a:moveTo>
                        <a:pt x="962" y="0"/>
                      </a:moveTo>
                      <a:lnTo>
                        <a:pt x="867" y="0"/>
                      </a:lnTo>
                      <a:lnTo>
                        <a:pt x="772" y="23"/>
                      </a:lnTo>
                      <a:lnTo>
                        <a:pt x="677" y="23"/>
                      </a:lnTo>
                      <a:lnTo>
                        <a:pt x="594" y="47"/>
                      </a:lnTo>
                      <a:lnTo>
                        <a:pt x="511" y="71"/>
                      </a:lnTo>
                      <a:lnTo>
                        <a:pt x="428" y="106"/>
                      </a:lnTo>
                      <a:lnTo>
                        <a:pt x="357" y="130"/>
                      </a:lnTo>
                      <a:lnTo>
                        <a:pt x="285" y="178"/>
                      </a:lnTo>
                      <a:lnTo>
                        <a:pt x="226" y="213"/>
                      </a:lnTo>
                      <a:lnTo>
                        <a:pt x="167" y="261"/>
                      </a:lnTo>
                      <a:lnTo>
                        <a:pt x="119" y="308"/>
                      </a:lnTo>
                      <a:lnTo>
                        <a:pt x="83" y="356"/>
                      </a:lnTo>
                      <a:lnTo>
                        <a:pt x="48" y="403"/>
                      </a:lnTo>
                      <a:lnTo>
                        <a:pt x="24" y="462"/>
                      </a:lnTo>
                      <a:lnTo>
                        <a:pt x="12" y="522"/>
                      </a:lnTo>
                      <a:lnTo>
                        <a:pt x="0" y="581"/>
                      </a:lnTo>
                      <a:lnTo>
                        <a:pt x="12" y="640"/>
                      </a:lnTo>
                      <a:lnTo>
                        <a:pt x="24" y="700"/>
                      </a:lnTo>
                      <a:lnTo>
                        <a:pt x="48" y="747"/>
                      </a:lnTo>
                      <a:lnTo>
                        <a:pt x="83" y="807"/>
                      </a:lnTo>
                      <a:lnTo>
                        <a:pt x="119" y="854"/>
                      </a:lnTo>
                      <a:lnTo>
                        <a:pt x="167" y="901"/>
                      </a:lnTo>
                      <a:lnTo>
                        <a:pt x="226" y="937"/>
                      </a:lnTo>
                      <a:lnTo>
                        <a:pt x="285" y="985"/>
                      </a:lnTo>
                      <a:lnTo>
                        <a:pt x="357" y="1020"/>
                      </a:lnTo>
                      <a:lnTo>
                        <a:pt x="428" y="1056"/>
                      </a:lnTo>
                      <a:lnTo>
                        <a:pt x="511" y="1080"/>
                      </a:lnTo>
                      <a:lnTo>
                        <a:pt x="594" y="1103"/>
                      </a:lnTo>
                      <a:lnTo>
                        <a:pt x="677" y="1127"/>
                      </a:lnTo>
                      <a:lnTo>
                        <a:pt x="772" y="1139"/>
                      </a:lnTo>
                      <a:lnTo>
                        <a:pt x="867" y="1151"/>
                      </a:lnTo>
                      <a:lnTo>
                        <a:pt x="962" y="1151"/>
                      </a:lnTo>
                      <a:lnTo>
                        <a:pt x="1069" y="1151"/>
                      </a:lnTo>
                      <a:lnTo>
                        <a:pt x="1152" y="1139"/>
                      </a:lnTo>
                      <a:lnTo>
                        <a:pt x="1247" y="1127"/>
                      </a:lnTo>
                      <a:lnTo>
                        <a:pt x="1342" y="1103"/>
                      </a:lnTo>
                      <a:lnTo>
                        <a:pt x="1425" y="1080"/>
                      </a:lnTo>
                      <a:lnTo>
                        <a:pt x="1497" y="1056"/>
                      </a:lnTo>
                      <a:lnTo>
                        <a:pt x="1568" y="1020"/>
                      </a:lnTo>
                      <a:lnTo>
                        <a:pt x="1639" y="985"/>
                      </a:lnTo>
                      <a:lnTo>
                        <a:pt x="1698" y="937"/>
                      </a:lnTo>
                      <a:lnTo>
                        <a:pt x="1758" y="901"/>
                      </a:lnTo>
                      <a:lnTo>
                        <a:pt x="1805" y="854"/>
                      </a:lnTo>
                      <a:lnTo>
                        <a:pt x="1841" y="807"/>
                      </a:lnTo>
                      <a:lnTo>
                        <a:pt x="1876" y="747"/>
                      </a:lnTo>
                      <a:lnTo>
                        <a:pt x="1900" y="700"/>
                      </a:lnTo>
                      <a:lnTo>
                        <a:pt x="1912" y="640"/>
                      </a:lnTo>
                      <a:lnTo>
                        <a:pt x="1924" y="581"/>
                      </a:lnTo>
                      <a:lnTo>
                        <a:pt x="1912" y="522"/>
                      </a:lnTo>
                      <a:lnTo>
                        <a:pt x="1900" y="462"/>
                      </a:lnTo>
                      <a:lnTo>
                        <a:pt x="1876" y="403"/>
                      </a:lnTo>
                      <a:lnTo>
                        <a:pt x="1841" y="356"/>
                      </a:lnTo>
                      <a:lnTo>
                        <a:pt x="1805" y="308"/>
                      </a:lnTo>
                      <a:lnTo>
                        <a:pt x="1758" y="261"/>
                      </a:lnTo>
                      <a:lnTo>
                        <a:pt x="1698" y="213"/>
                      </a:lnTo>
                      <a:lnTo>
                        <a:pt x="1639" y="178"/>
                      </a:lnTo>
                      <a:lnTo>
                        <a:pt x="1568" y="130"/>
                      </a:lnTo>
                      <a:lnTo>
                        <a:pt x="1497" y="106"/>
                      </a:lnTo>
                      <a:lnTo>
                        <a:pt x="1425" y="71"/>
                      </a:lnTo>
                      <a:lnTo>
                        <a:pt x="1342" y="47"/>
                      </a:lnTo>
                      <a:lnTo>
                        <a:pt x="1247" y="23"/>
                      </a:lnTo>
                      <a:lnTo>
                        <a:pt x="1152" y="23"/>
                      </a:lnTo>
                      <a:lnTo>
                        <a:pt x="1069" y="0"/>
                      </a:lnTo>
                      <a:lnTo>
                        <a:pt x="962" y="0"/>
                      </a:lnTo>
                      <a:close/>
                    </a:path>
                  </a:pathLst>
                </a:custGeom>
                <a:solidFill>
                  <a:srgbClr val="00B4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1" name="Freeform 104"/>
                <p:cNvSpPr>
                  <a:spLocks/>
                </p:cNvSpPr>
                <p:nvPr/>
              </p:nvSpPr>
              <p:spPr bwMode="auto">
                <a:xfrm>
                  <a:off x="2067" y="2403"/>
                  <a:ext cx="1876" cy="1104"/>
                </a:xfrm>
                <a:custGeom>
                  <a:avLst/>
                  <a:gdLst>
                    <a:gd name="T0" fmla="*/ 843 w 1876"/>
                    <a:gd name="T1" fmla="*/ 0 h 1104"/>
                    <a:gd name="T2" fmla="*/ 653 w 1876"/>
                    <a:gd name="T3" fmla="*/ 24 h 1104"/>
                    <a:gd name="T4" fmla="*/ 499 w 1876"/>
                    <a:gd name="T5" fmla="*/ 71 h 1104"/>
                    <a:gd name="T6" fmla="*/ 344 w 1876"/>
                    <a:gd name="T7" fmla="*/ 131 h 1104"/>
                    <a:gd name="T8" fmla="*/ 226 w 1876"/>
                    <a:gd name="T9" fmla="*/ 202 h 1104"/>
                    <a:gd name="T10" fmla="*/ 119 w 1876"/>
                    <a:gd name="T11" fmla="*/ 297 h 1104"/>
                    <a:gd name="T12" fmla="*/ 48 w 1876"/>
                    <a:gd name="T13" fmla="*/ 392 h 1104"/>
                    <a:gd name="T14" fmla="*/ 12 w 1876"/>
                    <a:gd name="T15" fmla="*/ 499 h 1104"/>
                    <a:gd name="T16" fmla="*/ 12 w 1876"/>
                    <a:gd name="T17" fmla="*/ 606 h 1104"/>
                    <a:gd name="T18" fmla="*/ 48 w 1876"/>
                    <a:gd name="T19" fmla="*/ 724 h 1104"/>
                    <a:gd name="T20" fmla="*/ 119 w 1876"/>
                    <a:gd name="T21" fmla="*/ 819 h 1104"/>
                    <a:gd name="T22" fmla="*/ 226 w 1876"/>
                    <a:gd name="T23" fmla="*/ 902 h 1104"/>
                    <a:gd name="T24" fmla="*/ 344 w 1876"/>
                    <a:gd name="T25" fmla="*/ 973 h 1104"/>
                    <a:gd name="T26" fmla="*/ 499 w 1876"/>
                    <a:gd name="T27" fmla="*/ 1033 h 1104"/>
                    <a:gd name="T28" fmla="*/ 653 w 1876"/>
                    <a:gd name="T29" fmla="*/ 1080 h 1104"/>
                    <a:gd name="T30" fmla="*/ 843 w 1876"/>
                    <a:gd name="T31" fmla="*/ 1104 h 1104"/>
                    <a:gd name="T32" fmla="*/ 1033 w 1876"/>
                    <a:gd name="T33" fmla="*/ 1104 h 1104"/>
                    <a:gd name="T34" fmla="*/ 1211 w 1876"/>
                    <a:gd name="T35" fmla="*/ 1080 h 1104"/>
                    <a:gd name="T36" fmla="*/ 1389 w 1876"/>
                    <a:gd name="T37" fmla="*/ 1033 h 1104"/>
                    <a:gd name="T38" fmla="*/ 1532 w 1876"/>
                    <a:gd name="T39" fmla="*/ 973 h 1104"/>
                    <a:gd name="T40" fmla="*/ 1663 w 1876"/>
                    <a:gd name="T41" fmla="*/ 902 h 1104"/>
                    <a:gd name="T42" fmla="*/ 1758 w 1876"/>
                    <a:gd name="T43" fmla="*/ 819 h 1104"/>
                    <a:gd name="T44" fmla="*/ 1829 w 1876"/>
                    <a:gd name="T45" fmla="*/ 724 h 1104"/>
                    <a:gd name="T46" fmla="*/ 1864 w 1876"/>
                    <a:gd name="T47" fmla="*/ 606 h 1104"/>
                    <a:gd name="T48" fmla="*/ 1864 w 1876"/>
                    <a:gd name="T49" fmla="*/ 499 h 1104"/>
                    <a:gd name="T50" fmla="*/ 1829 w 1876"/>
                    <a:gd name="T51" fmla="*/ 392 h 1104"/>
                    <a:gd name="T52" fmla="*/ 1758 w 1876"/>
                    <a:gd name="T53" fmla="*/ 297 h 1104"/>
                    <a:gd name="T54" fmla="*/ 1663 w 1876"/>
                    <a:gd name="T55" fmla="*/ 202 h 1104"/>
                    <a:gd name="T56" fmla="*/ 1532 w 1876"/>
                    <a:gd name="T57" fmla="*/ 131 h 1104"/>
                    <a:gd name="T58" fmla="*/ 1389 w 1876"/>
                    <a:gd name="T59" fmla="*/ 71 h 1104"/>
                    <a:gd name="T60" fmla="*/ 1211 w 1876"/>
                    <a:gd name="T61" fmla="*/ 24 h 1104"/>
                    <a:gd name="T62" fmla="*/ 1033 w 1876"/>
                    <a:gd name="T63" fmla="*/ 0 h 110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76"/>
                    <a:gd name="T97" fmla="*/ 0 h 1104"/>
                    <a:gd name="T98" fmla="*/ 1876 w 1876"/>
                    <a:gd name="T99" fmla="*/ 1104 h 110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76" h="1104">
                      <a:moveTo>
                        <a:pt x="938" y="0"/>
                      </a:moveTo>
                      <a:lnTo>
                        <a:pt x="843" y="0"/>
                      </a:lnTo>
                      <a:lnTo>
                        <a:pt x="748" y="24"/>
                      </a:lnTo>
                      <a:lnTo>
                        <a:pt x="653" y="24"/>
                      </a:lnTo>
                      <a:lnTo>
                        <a:pt x="582" y="48"/>
                      </a:lnTo>
                      <a:lnTo>
                        <a:pt x="499" y="71"/>
                      </a:lnTo>
                      <a:lnTo>
                        <a:pt x="416" y="107"/>
                      </a:lnTo>
                      <a:lnTo>
                        <a:pt x="344" y="131"/>
                      </a:lnTo>
                      <a:lnTo>
                        <a:pt x="285" y="166"/>
                      </a:lnTo>
                      <a:lnTo>
                        <a:pt x="226" y="202"/>
                      </a:lnTo>
                      <a:lnTo>
                        <a:pt x="166" y="249"/>
                      </a:lnTo>
                      <a:lnTo>
                        <a:pt x="119" y="297"/>
                      </a:lnTo>
                      <a:lnTo>
                        <a:pt x="83" y="344"/>
                      </a:lnTo>
                      <a:lnTo>
                        <a:pt x="48" y="392"/>
                      </a:lnTo>
                      <a:lnTo>
                        <a:pt x="24" y="451"/>
                      </a:lnTo>
                      <a:lnTo>
                        <a:pt x="12" y="499"/>
                      </a:lnTo>
                      <a:lnTo>
                        <a:pt x="0" y="558"/>
                      </a:lnTo>
                      <a:lnTo>
                        <a:pt x="12" y="606"/>
                      </a:lnTo>
                      <a:lnTo>
                        <a:pt x="24" y="665"/>
                      </a:lnTo>
                      <a:lnTo>
                        <a:pt x="48" y="724"/>
                      </a:lnTo>
                      <a:lnTo>
                        <a:pt x="83" y="772"/>
                      </a:lnTo>
                      <a:lnTo>
                        <a:pt x="119" y="819"/>
                      </a:lnTo>
                      <a:lnTo>
                        <a:pt x="166" y="855"/>
                      </a:lnTo>
                      <a:lnTo>
                        <a:pt x="226" y="902"/>
                      </a:lnTo>
                      <a:lnTo>
                        <a:pt x="285" y="938"/>
                      </a:lnTo>
                      <a:lnTo>
                        <a:pt x="344" y="973"/>
                      </a:lnTo>
                      <a:lnTo>
                        <a:pt x="416" y="1009"/>
                      </a:lnTo>
                      <a:lnTo>
                        <a:pt x="499" y="1033"/>
                      </a:lnTo>
                      <a:lnTo>
                        <a:pt x="582" y="1057"/>
                      </a:lnTo>
                      <a:lnTo>
                        <a:pt x="653" y="1080"/>
                      </a:lnTo>
                      <a:lnTo>
                        <a:pt x="748" y="1092"/>
                      </a:lnTo>
                      <a:lnTo>
                        <a:pt x="843" y="1104"/>
                      </a:lnTo>
                      <a:lnTo>
                        <a:pt x="938" y="1104"/>
                      </a:lnTo>
                      <a:lnTo>
                        <a:pt x="1033" y="1104"/>
                      </a:lnTo>
                      <a:lnTo>
                        <a:pt x="1128" y="1092"/>
                      </a:lnTo>
                      <a:lnTo>
                        <a:pt x="1211" y="1080"/>
                      </a:lnTo>
                      <a:lnTo>
                        <a:pt x="1306" y="1057"/>
                      </a:lnTo>
                      <a:lnTo>
                        <a:pt x="1389" y="1033"/>
                      </a:lnTo>
                      <a:lnTo>
                        <a:pt x="1461" y="1009"/>
                      </a:lnTo>
                      <a:lnTo>
                        <a:pt x="1532" y="973"/>
                      </a:lnTo>
                      <a:lnTo>
                        <a:pt x="1603" y="938"/>
                      </a:lnTo>
                      <a:lnTo>
                        <a:pt x="1663" y="902"/>
                      </a:lnTo>
                      <a:lnTo>
                        <a:pt x="1710" y="855"/>
                      </a:lnTo>
                      <a:lnTo>
                        <a:pt x="1758" y="819"/>
                      </a:lnTo>
                      <a:lnTo>
                        <a:pt x="1805" y="772"/>
                      </a:lnTo>
                      <a:lnTo>
                        <a:pt x="1829" y="724"/>
                      </a:lnTo>
                      <a:lnTo>
                        <a:pt x="1852" y="665"/>
                      </a:lnTo>
                      <a:lnTo>
                        <a:pt x="1864" y="606"/>
                      </a:lnTo>
                      <a:lnTo>
                        <a:pt x="1876" y="558"/>
                      </a:lnTo>
                      <a:lnTo>
                        <a:pt x="1864" y="499"/>
                      </a:lnTo>
                      <a:lnTo>
                        <a:pt x="1852" y="451"/>
                      </a:lnTo>
                      <a:lnTo>
                        <a:pt x="1829" y="392"/>
                      </a:lnTo>
                      <a:lnTo>
                        <a:pt x="1805" y="344"/>
                      </a:lnTo>
                      <a:lnTo>
                        <a:pt x="1758" y="297"/>
                      </a:lnTo>
                      <a:lnTo>
                        <a:pt x="1710" y="249"/>
                      </a:lnTo>
                      <a:lnTo>
                        <a:pt x="1663" y="202"/>
                      </a:lnTo>
                      <a:lnTo>
                        <a:pt x="1603" y="166"/>
                      </a:lnTo>
                      <a:lnTo>
                        <a:pt x="1532" y="131"/>
                      </a:lnTo>
                      <a:lnTo>
                        <a:pt x="1461" y="107"/>
                      </a:lnTo>
                      <a:lnTo>
                        <a:pt x="1389" y="71"/>
                      </a:lnTo>
                      <a:lnTo>
                        <a:pt x="1306" y="48"/>
                      </a:lnTo>
                      <a:lnTo>
                        <a:pt x="1211" y="24"/>
                      </a:lnTo>
                      <a:lnTo>
                        <a:pt x="1128" y="24"/>
                      </a:lnTo>
                      <a:lnTo>
                        <a:pt x="1033" y="0"/>
                      </a:lnTo>
                      <a:lnTo>
                        <a:pt x="938" y="0"/>
                      </a:lnTo>
                      <a:close/>
                    </a:path>
                  </a:pathLst>
                </a:custGeom>
                <a:solidFill>
                  <a:srgbClr val="00B2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2" name="Freeform 105"/>
                <p:cNvSpPr>
                  <a:spLocks/>
                </p:cNvSpPr>
                <p:nvPr/>
              </p:nvSpPr>
              <p:spPr bwMode="auto">
                <a:xfrm>
                  <a:off x="2091" y="2415"/>
                  <a:ext cx="1828" cy="1080"/>
                </a:xfrm>
                <a:custGeom>
                  <a:avLst/>
                  <a:gdLst>
                    <a:gd name="T0" fmla="*/ 819 w 1828"/>
                    <a:gd name="T1" fmla="*/ 0 h 1080"/>
                    <a:gd name="T2" fmla="*/ 641 w 1828"/>
                    <a:gd name="T3" fmla="*/ 24 h 1080"/>
                    <a:gd name="T4" fmla="*/ 487 w 1828"/>
                    <a:gd name="T5" fmla="*/ 71 h 1080"/>
                    <a:gd name="T6" fmla="*/ 332 w 1828"/>
                    <a:gd name="T7" fmla="*/ 131 h 1080"/>
                    <a:gd name="T8" fmla="*/ 214 w 1828"/>
                    <a:gd name="T9" fmla="*/ 202 h 1080"/>
                    <a:gd name="T10" fmla="*/ 119 w 1828"/>
                    <a:gd name="T11" fmla="*/ 285 h 1080"/>
                    <a:gd name="T12" fmla="*/ 47 w 1828"/>
                    <a:gd name="T13" fmla="*/ 380 h 1080"/>
                    <a:gd name="T14" fmla="*/ 12 w 1828"/>
                    <a:gd name="T15" fmla="*/ 487 h 1080"/>
                    <a:gd name="T16" fmla="*/ 12 w 1828"/>
                    <a:gd name="T17" fmla="*/ 594 h 1080"/>
                    <a:gd name="T18" fmla="*/ 47 w 1828"/>
                    <a:gd name="T19" fmla="*/ 700 h 1080"/>
                    <a:gd name="T20" fmla="*/ 119 w 1828"/>
                    <a:gd name="T21" fmla="*/ 795 h 1080"/>
                    <a:gd name="T22" fmla="*/ 214 w 1828"/>
                    <a:gd name="T23" fmla="*/ 890 h 1080"/>
                    <a:gd name="T24" fmla="*/ 332 w 1828"/>
                    <a:gd name="T25" fmla="*/ 961 h 1080"/>
                    <a:gd name="T26" fmla="*/ 487 w 1828"/>
                    <a:gd name="T27" fmla="*/ 1009 h 1080"/>
                    <a:gd name="T28" fmla="*/ 641 w 1828"/>
                    <a:gd name="T29" fmla="*/ 1056 h 1080"/>
                    <a:gd name="T30" fmla="*/ 819 w 1828"/>
                    <a:gd name="T31" fmla="*/ 1080 h 1080"/>
                    <a:gd name="T32" fmla="*/ 1009 w 1828"/>
                    <a:gd name="T33" fmla="*/ 1080 h 1080"/>
                    <a:gd name="T34" fmla="*/ 1187 w 1828"/>
                    <a:gd name="T35" fmla="*/ 1056 h 1080"/>
                    <a:gd name="T36" fmla="*/ 1354 w 1828"/>
                    <a:gd name="T37" fmla="*/ 1009 h 1080"/>
                    <a:gd name="T38" fmla="*/ 1496 w 1828"/>
                    <a:gd name="T39" fmla="*/ 961 h 1080"/>
                    <a:gd name="T40" fmla="*/ 1615 w 1828"/>
                    <a:gd name="T41" fmla="*/ 890 h 1080"/>
                    <a:gd name="T42" fmla="*/ 1710 w 1828"/>
                    <a:gd name="T43" fmla="*/ 795 h 1080"/>
                    <a:gd name="T44" fmla="*/ 1781 w 1828"/>
                    <a:gd name="T45" fmla="*/ 700 h 1080"/>
                    <a:gd name="T46" fmla="*/ 1817 w 1828"/>
                    <a:gd name="T47" fmla="*/ 594 h 1080"/>
                    <a:gd name="T48" fmla="*/ 1817 w 1828"/>
                    <a:gd name="T49" fmla="*/ 487 h 1080"/>
                    <a:gd name="T50" fmla="*/ 1781 w 1828"/>
                    <a:gd name="T51" fmla="*/ 380 h 1080"/>
                    <a:gd name="T52" fmla="*/ 1710 w 1828"/>
                    <a:gd name="T53" fmla="*/ 285 h 1080"/>
                    <a:gd name="T54" fmla="*/ 1615 w 1828"/>
                    <a:gd name="T55" fmla="*/ 202 h 1080"/>
                    <a:gd name="T56" fmla="*/ 1496 w 1828"/>
                    <a:gd name="T57" fmla="*/ 131 h 1080"/>
                    <a:gd name="T58" fmla="*/ 1354 w 1828"/>
                    <a:gd name="T59" fmla="*/ 71 h 1080"/>
                    <a:gd name="T60" fmla="*/ 1187 w 1828"/>
                    <a:gd name="T61" fmla="*/ 24 h 1080"/>
                    <a:gd name="T62" fmla="*/ 1009 w 1828"/>
                    <a:gd name="T63" fmla="*/ 0 h 108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28"/>
                    <a:gd name="T97" fmla="*/ 0 h 1080"/>
                    <a:gd name="T98" fmla="*/ 1828 w 1828"/>
                    <a:gd name="T99" fmla="*/ 1080 h 108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28" h="1080">
                      <a:moveTo>
                        <a:pt x="914" y="0"/>
                      </a:moveTo>
                      <a:lnTo>
                        <a:pt x="819" y="0"/>
                      </a:lnTo>
                      <a:lnTo>
                        <a:pt x="724" y="24"/>
                      </a:lnTo>
                      <a:lnTo>
                        <a:pt x="641" y="24"/>
                      </a:lnTo>
                      <a:lnTo>
                        <a:pt x="558" y="48"/>
                      </a:lnTo>
                      <a:lnTo>
                        <a:pt x="487" y="71"/>
                      </a:lnTo>
                      <a:lnTo>
                        <a:pt x="404" y="95"/>
                      </a:lnTo>
                      <a:lnTo>
                        <a:pt x="332" y="131"/>
                      </a:lnTo>
                      <a:lnTo>
                        <a:pt x="273" y="166"/>
                      </a:lnTo>
                      <a:lnTo>
                        <a:pt x="214" y="202"/>
                      </a:lnTo>
                      <a:lnTo>
                        <a:pt x="154" y="249"/>
                      </a:lnTo>
                      <a:lnTo>
                        <a:pt x="119" y="285"/>
                      </a:lnTo>
                      <a:lnTo>
                        <a:pt x="83" y="332"/>
                      </a:lnTo>
                      <a:lnTo>
                        <a:pt x="47" y="380"/>
                      </a:lnTo>
                      <a:lnTo>
                        <a:pt x="24" y="439"/>
                      </a:lnTo>
                      <a:lnTo>
                        <a:pt x="12" y="487"/>
                      </a:lnTo>
                      <a:lnTo>
                        <a:pt x="0" y="546"/>
                      </a:lnTo>
                      <a:lnTo>
                        <a:pt x="12" y="594"/>
                      </a:lnTo>
                      <a:lnTo>
                        <a:pt x="24" y="653"/>
                      </a:lnTo>
                      <a:lnTo>
                        <a:pt x="47" y="700"/>
                      </a:lnTo>
                      <a:lnTo>
                        <a:pt x="83" y="760"/>
                      </a:lnTo>
                      <a:lnTo>
                        <a:pt x="119" y="795"/>
                      </a:lnTo>
                      <a:lnTo>
                        <a:pt x="154" y="843"/>
                      </a:lnTo>
                      <a:lnTo>
                        <a:pt x="214" y="890"/>
                      </a:lnTo>
                      <a:lnTo>
                        <a:pt x="273" y="926"/>
                      </a:lnTo>
                      <a:lnTo>
                        <a:pt x="332" y="961"/>
                      </a:lnTo>
                      <a:lnTo>
                        <a:pt x="404" y="997"/>
                      </a:lnTo>
                      <a:lnTo>
                        <a:pt x="487" y="1009"/>
                      </a:lnTo>
                      <a:lnTo>
                        <a:pt x="558" y="1033"/>
                      </a:lnTo>
                      <a:lnTo>
                        <a:pt x="641" y="1056"/>
                      </a:lnTo>
                      <a:lnTo>
                        <a:pt x="724" y="1068"/>
                      </a:lnTo>
                      <a:lnTo>
                        <a:pt x="819" y="1080"/>
                      </a:lnTo>
                      <a:lnTo>
                        <a:pt x="914" y="1080"/>
                      </a:lnTo>
                      <a:lnTo>
                        <a:pt x="1009" y="1080"/>
                      </a:lnTo>
                      <a:lnTo>
                        <a:pt x="1092" y="1068"/>
                      </a:lnTo>
                      <a:lnTo>
                        <a:pt x="1187" y="1056"/>
                      </a:lnTo>
                      <a:lnTo>
                        <a:pt x="1270" y="1033"/>
                      </a:lnTo>
                      <a:lnTo>
                        <a:pt x="1354" y="1009"/>
                      </a:lnTo>
                      <a:lnTo>
                        <a:pt x="1425" y="997"/>
                      </a:lnTo>
                      <a:lnTo>
                        <a:pt x="1496" y="961"/>
                      </a:lnTo>
                      <a:lnTo>
                        <a:pt x="1555" y="926"/>
                      </a:lnTo>
                      <a:lnTo>
                        <a:pt x="1615" y="890"/>
                      </a:lnTo>
                      <a:lnTo>
                        <a:pt x="1662" y="843"/>
                      </a:lnTo>
                      <a:lnTo>
                        <a:pt x="1710" y="795"/>
                      </a:lnTo>
                      <a:lnTo>
                        <a:pt x="1757" y="760"/>
                      </a:lnTo>
                      <a:lnTo>
                        <a:pt x="1781" y="700"/>
                      </a:lnTo>
                      <a:lnTo>
                        <a:pt x="1805" y="653"/>
                      </a:lnTo>
                      <a:lnTo>
                        <a:pt x="1817" y="594"/>
                      </a:lnTo>
                      <a:lnTo>
                        <a:pt x="1828" y="546"/>
                      </a:lnTo>
                      <a:lnTo>
                        <a:pt x="1817" y="487"/>
                      </a:lnTo>
                      <a:lnTo>
                        <a:pt x="1805" y="439"/>
                      </a:lnTo>
                      <a:lnTo>
                        <a:pt x="1781" y="380"/>
                      </a:lnTo>
                      <a:lnTo>
                        <a:pt x="1757" y="332"/>
                      </a:lnTo>
                      <a:lnTo>
                        <a:pt x="1710" y="285"/>
                      </a:lnTo>
                      <a:lnTo>
                        <a:pt x="1662" y="249"/>
                      </a:lnTo>
                      <a:lnTo>
                        <a:pt x="1615" y="202"/>
                      </a:lnTo>
                      <a:lnTo>
                        <a:pt x="1555" y="166"/>
                      </a:lnTo>
                      <a:lnTo>
                        <a:pt x="1496" y="131"/>
                      </a:lnTo>
                      <a:lnTo>
                        <a:pt x="1425" y="95"/>
                      </a:lnTo>
                      <a:lnTo>
                        <a:pt x="1354" y="71"/>
                      </a:lnTo>
                      <a:lnTo>
                        <a:pt x="1270" y="48"/>
                      </a:lnTo>
                      <a:lnTo>
                        <a:pt x="1187" y="24"/>
                      </a:lnTo>
                      <a:lnTo>
                        <a:pt x="1092" y="24"/>
                      </a:lnTo>
                      <a:lnTo>
                        <a:pt x="1009" y="0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rgbClr val="00AF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3" name="Freeform 106"/>
                <p:cNvSpPr>
                  <a:spLocks/>
                </p:cNvSpPr>
                <p:nvPr/>
              </p:nvSpPr>
              <p:spPr bwMode="auto">
                <a:xfrm>
                  <a:off x="2115" y="2427"/>
                  <a:ext cx="1781" cy="1056"/>
                </a:xfrm>
                <a:custGeom>
                  <a:avLst/>
                  <a:gdLst>
                    <a:gd name="T0" fmla="*/ 795 w 1781"/>
                    <a:gd name="T1" fmla="*/ 0 h 1056"/>
                    <a:gd name="T2" fmla="*/ 629 w 1781"/>
                    <a:gd name="T3" fmla="*/ 24 h 1056"/>
                    <a:gd name="T4" fmla="*/ 475 w 1781"/>
                    <a:gd name="T5" fmla="*/ 71 h 1056"/>
                    <a:gd name="T6" fmla="*/ 332 w 1781"/>
                    <a:gd name="T7" fmla="*/ 131 h 1056"/>
                    <a:gd name="T8" fmla="*/ 213 w 1781"/>
                    <a:gd name="T9" fmla="*/ 202 h 1056"/>
                    <a:gd name="T10" fmla="*/ 106 w 1781"/>
                    <a:gd name="T11" fmla="*/ 285 h 1056"/>
                    <a:gd name="T12" fmla="*/ 47 w 1781"/>
                    <a:gd name="T13" fmla="*/ 368 h 1056"/>
                    <a:gd name="T14" fmla="*/ 11 w 1781"/>
                    <a:gd name="T15" fmla="*/ 475 h 1056"/>
                    <a:gd name="T16" fmla="*/ 11 w 1781"/>
                    <a:gd name="T17" fmla="*/ 582 h 1056"/>
                    <a:gd name="T18" fmla="*/ 47 w 1781"/>
                    <a:gd name="T19" fmla="*/ 688 h 1056"/>
                    <a:gd name="T20" fmla="*/ 106 w 1781"/>
                    <a:gd name="T21" fmla="*/ 783 h 1056"/>
                    <a:gd name="T22" fmla="*/ 213 w 1781"/>
                    <a:gd name="T23" fmla="*/ 866 h 1056"/>
                    <a:gd name="T24" fmla="*/ 332 w 1781"/>
                    <a:gd name="T25" fmla="*/ 938 h 1056"/>
                    <a:gd name="T26" fmla="*/ 475 w 1781"/>
                    <a:gd name="T27" fmla="*/ 997 h 1056"/>
                    <a:gd name="T28" fmla="*/ 629 w 1781"/>
                    <a:gd name="T29" fmla="*/ 1033 h 1056"/>
                    <a:gd name="T30" fmla="*/ 795 w 1781"/>
                    <a:gd name="T31" fmla="*/ 1056 h 1056"/>
                    <a:gd name="T32" fmla="*/ 985 w 1781"/>
                    <a:gd name="T33" fmla="*/ 1056 h 1056"/>
                    <a:gd name="T34" fmla="*/ 1151 w 1781"/>
                    <a:gd name="T35" fmla="*/ 1033 h 1056"/>
                    <a:gd name="T36" fmla="*/ 1318 w 1781"/>
                    <a:gd name="T37" fmla="*/ 997 h 1056"/>
                    <a:gd name="T38" fmla="*/ 1460 w 1781"/>
                    <a:gd name="T39" fmla="*/ 938 h 1056"/>
                    <a:gd name="T40" fmla="*/ 1579 w 1781"/>
                    <a:gd name="T41" fmla="*/ 866 h 1056"/>
                    <a:gd name="T42" fmla="*/ 1662 w 1781"/>
                    <a:gd name="T43" fmla="*/ 783 h 1056"/>
                    <a:gd name="T44" fmla="*/ 1733 w 1781"/>
                    <a:gd name="T45" fmla="*/ 688 h 1056"/>
                    <a:gd name="T46" fmla="*/ 1769 w 1781"/>
                    <a:gd name="T47" fmla="*/ 582 h 1056"/>
                    <a:gd name="T48" fmla="*/ 1769 w 1781"/>
                    <a:gd name="T49" fmla="*/ 475 h 1056"/>
                    <a:gd name="T50" fmla="*/ 1733 w 1781"/>
                    <a:gd name="T51" fmla="*/ 368 h 1056"/>
                    <a:gd name="T52" fmla="*/ 1662 w 1781"/>
                    <a:gd name="T53" fmla="*/ 285 h 1056"/>
                    <a:gd name="T54" fmla="*/ 1579 w 1781"/>
                    <a:gd name="T55" fmla="*/ 202 h 1056"/>
                    <a:gd name="T56" fmla="*/ 1460 w 1781"/>
                    <a:gd name="T57" fmla="*/ 131 h 1056"/>
                    <a:gd name="T58" fmla="*/ 1318 w 1781"/>
                    <a:gd name="T59" fmla="*/ 71 h 1056"/>
                    <a:gd name="T60" fmla="*/ 1151 w 1781"/>
                    <a:gd name="T61" fmla="*/ 24 h 1056"/>
                    <a:gd name="T62" fmla="*/ 985 w 1781"/>
                    <a:gd name="T63" fmla="*/ 0 h 105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1"/>
                    <a:gd name="T97" fmla="*/ 0 h 1056"/>
                    <a:gd name="T98" fmla="*/ 1781 w 1781"/>
                    <a:gd name="T99" fmla="*/ 1056 h 105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1" h="1056">
                      <a:moveTo>
                        <a:pt x="890" y="0"/>
                      </a:moveTo>
                      <a:lnTo>
                        <a:pt x="795" y="0"/>
                      </a:lnTo>
                      <a:lnTo>
                        <a:pt x="712" y="24"/>
                      </a:lnTo>
                      <a:lnTo>
                        <a:pt x="629" y="24"/>
                      </a:lnTo>
                      <a:lnTo>
                        <a:pt x="546" y="47"/>
                      </a:lnTo>
                      <a:lnTo>
                        <a:pt x="475" y="71"/>
                      </a:lnTo>
                      <a:lnTo>
                        <a:pt x="391" y="95"/>
                      </a:lnTo>
                      <a:lnTo>
                        <a:pt x="332" y="131"/>
                      </a:lnTo>
                      <a:lnTo>
                        <a:pt x="261" y="166"/>
                      </a:lnTo>
                      <a:lnTo>
                        <a:pt x="213" y="202"/>
                      </a:lnTo>
                      <a:lnTo>
                        <a:pt x="154" y="237"/>
                      </a:lnTo>
                      <a:lnTo>
                        <a:pt x="106" y="285"/>
                      </a:lnTo>
                      <a:lnTo>
                        <a:pt x="71" y="332"/>
                      </a:lnTo>
                      <a:lnTo>
                        <a:pt x="47" y="368"/>
                      </a:lnTo>
                      <a:lnTo>
                        <a:pt x="23" y="427"/>
                      </a:lnTo>
                      <a:lnTo>
                        <a:pt x="11" y="475"/>
                      </a:lnTo>
                      <a:lnTo>
                        <a:pt x="0" y="534"/>
                      </a:lnTo>
                      <a:lnTo>
                        <a:pt x="11" y="582"/>
                      </a:lnTo>
                      <a:lnTo>
                        <a:pt x="23" y="641"/>
                      </a:lnTo>
                      <a:lnTo>
                        <a:pt x="47" y="688"/>
                      </a:lnTo>
                      <a:lnTo>
                        <a:pt x="71" y="736"/>
                      </a:lnTo>
                      <a:lnTo>
                        <a:pt x="106" y="783"/>
                      </a:lnTo>
                      <a:lnTo>
                        <a:pt x="154" y="819"/>
                      </a:lnTo>
                      <a:lnTo>
                        <a:pt x="213" y="866"/>
                      </a:lnTo>
                      <a:lnTo>
                        <a:pt x="261" y="902"/>
                      </a:lnTo>
                      <a:lnTo>
                        <a:pt x="332" y="938"/>
                      </a:lnTo>
                      <a:lnTo>
                        <a:pt x="391" y="973"/>
                      </a:lnTo>
                      <a:lnTo>
                        <a:pt x="475" y="997"/>
                      </a:lnTo>
                      <a:lnTo>
                        <a:pt x="546" y="1009"/>
                      </a:lnTo>
                      <a:lnTo>
                        <a:pt x="629" y="1033"/>
                      </a:lnTo>
                      <a:lnTo>
                        <a:pt x="712" y="1044"/>
                      </a:lnTo>
                      <a:lnTo>
                        <a:pt x="795" y="1056"/>
                      </a:lnTo>
                      <a:lnTo>
                        <a:pt x="890" y="1056"/>
                      </a:lnTo>
                      <a:lnTo>
                        <a:pt x="985" y="1056"/>
                      </a:lnTo>
                      <a:lnTo>
                        <a:pt x="1068" y="1044"/>
                      </a:lnTo>
                      <a:lnTo>
                        <a:pt x="1151" y="1033"/>
                      </a:lnTo>
                      <a:lnTo>
                        <a:pt x="1235" y="1009"/>
                      </a:lnTo>
                      <a:lnTo>
                        <a:pt x="1318" y="997"/>
                      </a:lnTo>
                      <a:lnTo>
                        <a:pt x="1389" y="973"/>
                      </a:lnTo>
                      <a:lnTo>
                        <a:pt x="1460" y="938"/>
                      </a:lnTo>
                      <a:lnTo>
                        <a:pt x="1520" y="902"/>
                      </a:lnTo>
                      <a:lnTo>
                        <a:pt x="1579" y="866"/>
                      </a:lnTo>
                      <a:lnTo>
                        <a:pt x="1626" y="819"/>
                      </a:lnTo>
                      <a:lnTo>
                        <a:pt x="1662" y="783"/>
                      </a:lnTo>
                      <a:lnTo>
                        <a:pt x="1710" y="736"/>
                      </a:lnTo>
                      <a:lnTo>
                        <a:pt x="1733" y="688"/>
                      </a:lnTo>
                      <a:lnTo>
                        <a:pt x="1757" y="641"/>
                      </a:lnTo>
                      <a:lnTo>
                        <a:pt x="1769" y="582"/>
                      </a:lnTo>
                      <a:lnTo>
                        <a:pt x="1781" y="534"/>
                      </a:lnTo>
                      <a:lnTo>
                        <a:pt x="1769" y="475"/>
                      </a:lnTo>
                      <a:lnTo>
                        <a:pt x="1757" y="427"/>
                      </a:lnTo>
                      <a:lnTo>
                        <a:pt x="1733" y="368"/>
                      </a:lnTo>
                      <a:lnTo>
                        <a:pt x="1710" y="332"/>
                      </a:lnTo>
                      <a:lnTo>
                        <a:pt x="1662" y="285"/>
                      </a:lnTo>
                      <a:lnTo>
                        <a:pt x="1626" y="237"/>
                      </a:lnTo>
                      <a:lnTo>
                        <a:pt x="1579" y="202"/>
                      </a:lnTo>
                      <a:lnTo>
                        <a:pt x="1520" y="166"/>
                      </a:lnTo>
                      <a:lnTo>
                        <a:pt x="1460" y="131"/>
                      </a:lnTo>
                      <a:lnTo>
                        <a:pt x="1389" y="95"/>
                      </a:lnTo>
                      <a:lnTo>
                        <a:pt x="1318" y="71"/>
                      </a:lnTo>
                      <a:lnTo>
                        <a:pt x="1235" y="47"/>
                      </a:lnTo>
                      <a:lnTo>
                        <a:pt x="1151" y="24"/>
                      </a:lnTo>
                      <a:lnTo>
                        <a:pt x="1068" y="24"/>
                      </a:lnTo>
                      <a:lnTo>
                        <a:pt x="985" y="0"/>
                      </a:lnTo>
                      <a:lnTo>
                        <a:pt x="890" y="0"/>
                      </a:lnTo>
                      <a:close/>
                    </a:path>
                  </a:pathLst>
                </a:custGeom>
                <a:solidFill>
                  <a:srgbClr val="00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4" name="Freeform 107"/>
                <p:cNvSpPr>
                  <a:spLocks/>
                </p:cNvSpPr>
                <p:nvPr/>
              </p:nvSpPr>
              <p:spPr bwMode="auto">
                <a:xfrm>
                  <a:off x="2138" y="2439"/>
                  <a:ext cx="1734" cy="1032"/>
                </a:xfrm>
                <a:custGeom>
                  <a:avLst/>
                  <a:gdLst>
                    <a:gd name="T0" fmla="*/ 784 w 1734"/>
                    <a:gd name="T1" fmla="*/ 0 h 1032"/>
                    <a:gd name="T2" fmla="*/ 606 w 1734"/>
                    <a:gd name="T3" fmla="*/ 24 h 1032"/>
                    <a:gd name="T4" fmla="*/ 463 w 1734"/>
                    <a:gd name="T5" fmla="*/ 71 h 1032"/>
                    <a:gd name="T6" fmla="*/ 321 w 1734"/>
                    <a:gd name="T7" fmla="*/ 119 h 1032"/>
                    <a:gd name="T8" fmla="*/ 202 w 1734"/>
                    <a:gd name="T9" fmla="*/ 190 h 1032"/>
                    <a:gd name="T10" fmla="*/ 107 w 1734"/>
                    <a:gd name="T11" fmla="*/ 273 h 1032"/>
                    <a:gd name="T12" fmla="*/ 48 w 1734"/>
                    <a:gd name="T13" fmla="*/ 368 h 1032"/>
                    <a:gd name="T14" fmla="*/ 12 w 1734"/>
                    <a:gd name="T15" fmla="*/ 463 h 1032"/>
                    <a:gd name="T16" fmla="*/ 12 w 1734"/>
                    <a:gd name="T17" fmla="*/ 570 h 1032"/>
                    <a:gd name="T18" fmla="*/ 48 w 1734"/>
                    <a:gd name="T19" fmla="*/ 676 h 1032"/>
                    <a:gd name="T20" fmla="*/ 107 w 1734"/>
                    <a:gd name="T21" fmla="*/ 759 h 1032"/>
                    <a:gd name="T22" fmla="*/ 202 w 1734"/>
                    <a:gd name="T23" fmla="*/ 842 h 1032"/>
                    <a:gd name="T24" fmla="*/ 321 w 1734"/>
                    <a:gd name="T25" fmla="*/ 914 h 1032"/>
                    <a:gd name="T26" fmla="*/ 463 w 1734"/>
                    <a:gd name="T27" fmla="*/ 973 h 1032"/>
                    <a:gd name="T28" fmla="*/ 606 w 1734"/>
                    <a:gd name="T29" fmla="*/ 1009 h 1032"/>
                    <a:gd name="T30" fmla="*/ 784 w 1734"/>
                    <a:gd name="T31" fmla="*/ 1032 h 1032"/>
                    <a:gd name="T32" fmla="*/ 962 w 1734"/>
                    <a:gd name="T33" fmla="*/ 1032 h 1032"/>
                    <a:gd name="T34" fmla="*/ 1128 w 1734"/>
                    <a:gd name="T35" fmla="*/ 1009 h 1032"/>
                    <a:gd name="T36" fmla="*/ 1283 w 1734"/>
                    <a:gd name="T37" fmla="*/ 973 h 1032"/>
                    <a:gd name="T38" fmla="*/ 1413 w 1734"/>
                    <a:gd name="T39" fmla="*/ 914 h 1032"/>
                    <a:gd name="T40" fmla="*/ 1532 w 1734"/>
                    <a:gd name="T41" fmla="*/ 842 h 1032"/>
                    <a:gd name="T42" fmla="*/ 1627 w 1734"/>
                    <a:gd name="T43" fmla="*/ 759 h 1032"/>
                    <a:gd name="T44" fmla="*/ 1687 w 1734"/>
                    <a:gd name="T45" fmla="*/ 676 h 1032"/>
                    <a:gd name="T46" fmla="*/ 1722 w 1734"/>
                    <a:gd name="T47" fmla="*/ 570 h 1032"/>
                    <a:gd name="T48" fmla="*/ 1722 w 1734"/>
                    <a:gd name="T49" fmla="*/ 463 h 1032"/>
                    <a:gd name="T50" fmla="*/ 1687 w 1734"/>
                    <a:gd name="T51" fmla="*/ 368 h 1032"/>
                    <a:gd name="T52" fmla="*/ 1627 w 1734"/>
                    <a:gd name="T53" fmla="*/ 273 h 1032"/>
                    <a:gd name="T54" fmla="*/ 1532 w 1734"/>
                    <a:gd name="T55" fmla="*/ 190 h 1032"/>
                    <a:gd name="T56" fmla="*/ 1413 w 1734"/>
                    <a:gd name="T57" fmla="*/ 119 h 1032"/>
                    <a:gd name="T58" fmla="*/ 1283 w 1734"/>
                    <a:gd name="T59" fmla="*/ 71 h 1032"/>
                    <a:gd name="T60" fmla="*/ 1128 w 1734"/>
                    <a:gd name="T61" fmla="*/ 24 h 1032"/>
                    <a:gd name="T62" fmla="*/ 962 w 1734"/>
                    <a:gd name="T63" fmla="*/ 0 h 103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34"/>
                    <a:gd name="T97" fmla="*/ 0 h 1032"/>
                    <a:gd name="T98" fmla="*/ 1734 w 1734"/>
                    <a:gd name="T99" fmla="*/ 1032 h 103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34" h="1032">
                      <a:moveTo>
                        <a:pt x="867" y="0"/>
                      </a:moveTo>
                      <a:lnTo>
                        <a:pt x="784" y="0"/>
                      </a:lnTo>
                      <a:lnTo>
                        <a:pt x="689" y="24"/>
                      </a:lnTo>
                      <a:lnTo>
                        <a:pt x="606" y="24"/>
                      </a:lnTo>
                      <a:lnTo>
                        <a:pt x="535" y="47"/>
                      </a:lnTo>
                      <a:lnTo>
                        <a:pt x="463" y="71"/>
                      </a:lnTo>
                      <a:lnTo>
                        <a:pt x="380" y="95"/>
                      </a:lnTo>
                      <a:lnTo>
                        <a:pt x="321" y="119"/>
                      </a:lnTo>
                      <a:lnTo>
                        <a:pt x="262" y="154"/>
                      </a:lnTo>
                      <a:lnTo>
                        <a:pt x="202" y="190"/>
                      </a:lnTo>
                      <a:lnTo>
                        <a:pt x="155" y="237"/>
                      </a:lnTo>
                      <a:lnTo>
                        <a:pt x="107" y="273"/>
                      </a:lnTo>
                      <a:lnTo>
                        <a:pt x="72" y="320"/>
                      </a:lnTo>
                      <a:lnTo>
                        <a:pt x="48" y="368"/>
                      </a:lnTo>
                      <a:lnTo>
                        <a:pt x="24" y="415"/>
                      </a:lnTo>
                      <a:lnTo>
                        <a:pt x="12" y="463"/>
                      </a:lnTo>
                      <a:lnTo>
                        <a:pt x="0" y="522"/>
                      </a:lnTo>
                      <a:lnTo>
                        <a:pt x="12" y="570"/>
                      </a:lnTo>
                      <a:lnTo>
                        <a:pt x="24" y="629"/>
                      </a:lnTo>
                      <a:lnTo>
                        <a:pt x="48" y="676"/>
                      </a:lnTo>
                      <a:lnTo>
                        <a:pt x="72" y="724"/>
                      </a:lnTo>
                      <a:lnTo>
                        <a:pt x="107" y="759"/>
                      </a:lnTo>
                      <a:lnTo>
                        <a:pt x="155" y="807"/>
                      </a:lnTo>
                      <a:lnTo>
                        <a:pt x="202" y="842"/>
                      </a:lnTo>
                      <a:lnTo>
                        <a:pt x="262" y="878"/>
                      </a:lnTo>
                      <a:lnTo>
                        <a:pt x="321" y="914"/>
                      </a:lnTo>
                      <a:lnTo>
                        <a:pt x="380" y="949"/>
                      </a:lnTo>
                      <a:lnTo>
                        <a:pt x="463" y="973"/>
                      </a:lnTo>
                      <a:lnTo>
                        <a:pt x="535" y="985"/>
                      </a:lnTo>
                      <a:lnTo>
                        <a:pt x="606" y="1009"/>
                      </a:lnTo>
                      <a:lnTo>
                        <a:pt x="689" y="1021"/>
                      </a:lnTo>
                      <a:lnTo>
                        <a:pt x="784" y="1032"/>
                      </a:lnTo>
                      <a:lnTo>
                        <a:pt x="867" y="1032"/>
                      </a:lnTo>
                      <a:lnTo>
                        <a:pt x="962" y="1032"/>
                      </a:lnTo>
                      <a:lnTo>
                        <a:pt x="1045" y="1021"/>
                      </a:lnTo>
                      <a:lnTo>
                        <a:pt x="1128" y="1009"/>
                      </a:lnTo>
                      <a:lnTo>
                        <a:pt x="1200" y="985"/>
                      </a:lnTo>
                      <a:lnTo>
                        <a:pt x="1283" y="973"/>
                      </a:lnTo>
                      <a:lnTo>
                        <a:pt x="1354" y="949"/>
                      </a:lnTo>
                      <a:lnTo>
                        <a:pt x="1413" y="914"/>
                      </a:lnTo>
                      <a:lnTo>
                        <a:pt x="1485" y="878"/>
                      </a:lnTo>
                      <a:lnTo>
                        <a:pt x="1532" y="842"/>
                      </a:lnTo>
                      <a:lnTo>
                        <a:pt x="1580" y="807"/>
                      </a:lnTo>
                      <a:lnTo>
                        <a:pt x="1627" y="759"/>
                      </a:lnTo>
                      <a:lnTo>
                        <a:pt x="1663" y="724"/>
                      </a:lnTo>
                      <a:lnTo>
                        <a:pt x="1687" y="676"/>
                      </a:lnTo>
                      <a:lnTo>
                        <a:pt x="1710" y="629"/>
                      </a:lnTo>
                      <a:lnTo>
                        <a:pt x="1722" y="570"/>
                      </a:lnTo>
                      <a:lnTo>
                        <a:pt x="1734" y="522"/>
                      </a:lnTo>
                      <a:lnTo>
                        <a:pt x="1722" y="463"/>
                      </a:lnTo>
                      <a:lnTo>
                        <a:pt x="1710" y="415"/>
                      </a:lnTo>
                      <a:lnTo>
                        <a:pt x="1687" y="368"/>
                      </a:lnTo>
                      <a:lnTo>
                        <a:pt x="1663" y="320"/>
                      </a:lnTo>
                      <a:lnTo>
                        <a:pt x="1627" y="273"/>
                      </a:lnTo>
                      <a:lnTo>
                        <a:pt x="1580" y="237"/>
                      </a:lnTo>
                      <a:lnTo>
                        <a:pt x="1532" y="190"/>
                      </a:lnTo>
                      <a:lnTo>
                        <a:pt x="1485" y="154"/>
                      </a:lnTo>
                      <a:lnTo>
                        <a:pt x="1413" y="119"/>
                      </a:lnTo>
                      <a:lnTo>
                        <a:pt x="1354" y="95"/>
                      </a:lnTo>
                      <a:lnTo>
                        <a:pt x="1283" y="71"/>
                      </a:lnTo>
                      <a:lnTo>
                        <a:pt x="1200" y="47"/>
                      </a:lnTo>
                      <a:lnTo>
                        <a:pt x="1128" y="24"/>
                      </a:lnTo>
                      <a:lnTo>
                        <a:pt x="1045" y="24"/>
                      </a:lnTo>
                      <a:lnTo>
                        <a:pt x="962" y="0"/>
                      </a:lnTo>
                      <a:lnTo>
                        <a:pt x="867" y="0"/>
                      </a:lnTo>
                      <a:close/>
                    </a:path>
                  </a:pathLst>
                </a:custGeom>
                <a:solidFill>
                  <a:srgbClr val="00AB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5" name="Freeform 108"/>
                <p:cNvSpPr>
                  <a:spLocks/>
                </p:cNvSpPr>
                <p:nvPr/>
              </p:nvSpPr>
              <p:spPr bwMode="auto">
                <a:xfrm>
                  <a:off x="2162" y="2451"/>
                  <a:ext cx="1686" cy="1009"/>
                </a:xfrm>
                <a:custGeom>
                  <a:avLst/>
                  <a:gdLst>
                    <a:gd name="T0" fmla="*/ 760 w 1686"/>
                    <a:gd name="T1" fmla="*/ 0 h 1009"/>
                    <a:gd name="T2" fmla="*/ 594 w 1686"/>
                    <a:gd name="T3" fmla="*/ 23 h 1009"/>
                    <a:gd name="T4" fmla="*/ 451 w 1686"/>
                    <a:gd name="T5" fmla="*/ 71 h 1009"/>
                    <a:gd name="T6" fmla="*/ 309 w 1686"/>
                    <a:gd name="T7" fmla="*/ 118 h 1009"/>
                    <a:gd name="T8" fmla="*/ 202 w 1686"/>
                    <a:gd name="T9" fmla="*/ 190 h 1009"/>
                    <a:gd name="T10" fmla="*/ 107 w 1686"/>
                    <a:gd name="T11" fmla="*/ 273 h 1009"/>
                    <a:gd name="T12" fmla="*/ 48 w 1686"/>
                    <a:gd name="T13" fmla="*/ 356 h 1009"/>
                    <a:gd name="T14" fmla="*/ 12 w 1686"/>
                    <a:gd name="T15" fmla="*/ 451 h 1009"/>
                    <a:gd name="T16" fmla="*/ 12 w 1686"/>
                    <a:gd name="T17" fmla="*/ 558 h 1009"/>
                    <a:gd name="T18" fmla="*/ 48 w 1686"/>
                    <a:gd name="T19" fmla="*/ 652 h 1009"/>
                    <a:gd name="T20" fmla="*/ 107 w 1686"/>
                    <a:gd name="T21" fmla="*/ 747 h 1009"/>
                    <a:gd name="T22" fmla="*/ 202 w 1686"/>
                    <a:gd name="T23" fmla="*/ 830 h 1009"/>
                    <a:gd name="T24" fmla="*/ 309 w 1686"/>
                    <a:gd name="T25" fmla="*/ 890 h 1009"/>
                    <a:gd name="T26" fmla="*/ 451 w 1686"/>
                    <a:gd name="T27" fmla="*/ 949 h 1009"/>
                    <a:gd name="T28" fmla="*/ 594 w 1686"/>
                    <a:gd name="T29" fmla="*/ 985 h 1009"/>
                    <a:gd name="T30" fmla="*/ 760 w 1686"/>
                    <a:gd name="T31" fmla="*/ 1009 h 1009"/>
                    <a:gd name="T32" fmla="*/ 938 w 1686"/>
                    <a:gd name="T33" fmla="*/ 1009 h 1009"/>
                    <a:gd name="T34" fmla="*/ 1093 w 1686"/>
                    <a:gd name="T35" fmla="*/ 985 h 1009"/>
                    <a:gd name="T36" fmla="*/ 1247 w 1686"/>
                    <a:gd name="T37" fmla="*/ 949 h 1009"/>
                    <a:gd name="T38" fmla="*/ 1378 w 1686"/>
                    <a:gd name="T39" fmla="*/ 890 h 1009"/>
                    <a:gd name="T40" fmla="*/ 1496 w 1686"/>
                    <a:gd name="T41" fmla="*/ 830 h 1009"/>
                    <a:gd name="T42" fmla="*/ 1579 w 1686"/>
                    <a:gd name="T43" fmla="*/ 747 h 1009"/>
                    <a:gd name="T44" fmla="*/ 1651 w 1686"/>
                    <a:gd name="T45" fmla="*/ 652 h 1009"/>
                    <a:gd name="T46" fmla="*/ 1674 w 1686"/>
                    <a:gd name="T47" fmla="*/ 558 h 1009"/>
                    <a:gd name="T48" fmla="*/ 1674 w 1686"/>
                    <a:gd name="T49" fmla="*/ 451 h 1009"/>
                    <a:gd name="T50" fmla="*/ 1651 w 1686"/>
                    <a:gd name="T51" fmla="*/ 356 h 1009"/>
                    <a:gd name="T52" fmla="*/ 1579 w 1686"/>
                    <a:gd name="T53" fmla="*/ 273 h 1009"/>
                    <a:gd name="T54" fmla="*/ 1496 w 1686"/>
                    <a:gd name="T55" fmla="*/ 190 h 1009"/>
                    <a:gd name="T56" fmla="*/ 1378 w 1686"/>
                    <a:gd name="T57" fmla="*/ 118 h 1009"/>
                    <a:gd name="T58" fmla="*/ 1247 w 1686"/>
                    <a:gd name="T59" fmla="*/ 71 h 1009"/>
                    <a:gd name="T60" fmla="*/ 1093 w 1686"/>
                    <a:gd name="T61" fmla="*/ 23 h 1009"/>
                    <a:gd name="T62" fmla="*/ 938 w 1686"/>
                    <a:gd name="T63" fmla="*/ 0 h 100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6"/>
                    <a:gd name="T97" fmla="*/ 0 h 1009"/>
                    <a:gd name="T98" fmla="*/ 1686 w 1686"/>
                    <a:gd name="T99" fmla="*/ 1009 h 100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6" h="1009">
                      <a:moveTo>
                        <a:pt x="843" y="0"/>
                      </a:moveTo>
                      <a:lnTo>
                        <a:pt x="760" y="0"/>
                      </a:lnTo>
                      <a:lnTo>
                        <a:pt x="677" y="23"/>
                      </a:lnTo>
                      <a:lnTo>
                        <a:pt x="594" y="23"/>
                      </a:lnTo>
                      <a:lnTo>
                        <a:pt x="523" y="47"/>
                      </a:lnTo>
                      <a:lnTo>
                        <a:pt x="451" y="71"/>
                      </a:lnTo>
                      <a:lnTo>
                        <a:pt x="368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202" y="190"/>
                      </a:lnTo>
                      <a:lnTo>
                        <a:pt x="143" y="225"/>
                      </a:lnTo>
                      <a:lnTo>
                        <a:pt x="107" y="273"/>
                      </a:lnTo>
                      <a:lnTo>
                        <a:pt x="71" y="320"/>
                      </a:lnTo>
                      <a:lnTo>
                        <a:pt x="48" y="356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510"/>
                      </a:lnTo>
                      <a:lnTo>
                        <a:pt x="12" y="558"/>
                      </a:lnTo>
                      <a:lnTo>
                        <a:pt x="24" y="605"/>
                      </a:lnTo>
                      <a:lnTo>
                        <a:pt x="48" y="652"/>
                      </a:lnTo>
                      <a:lnTo>
                        <a:pt x="71" y="700"/>
                      </a:lnTo>
                      <a:lnTo>
                        <a:pt x="107" y="747"/>
                      </a:lnTo>
                      <a:lnTo>
                        <a:pt x="143" y="783"/>
                      </a:lnTo>
                      <a:lnTo>
                        <a:pt x="202" y="830"/>
                      </a:lnTo>
                      <a:lnTo>
                        <a:pt x="249" y="854"/>
                      </a:lnTo>
                      <a:lnTo>
                        <a:pt x="309" y="890"/>
                      </a:lnTo>
                      <a:lnTo>
                        <a:pt x="368" y="925"/>
                      </a:lnTo>
                      <a:lnTo>
                        <a:pt x="451" y="949"/>
                      </a:lnTo>
                      <a:lnTo>
                        <a:pt x="523" y="973"/>
                      </a:lnTo>
                      <a:lnTo>
                        <a:pt x="594" y="985"/>
                      </a:lnTo>
                      <a:lnTo>
                        <a:pt x="677" y="997"/>
                      </a:lnTo>
                      <a:lnTo>
                        <a:pt x="760" y="1009"/>
                      </a:lnTo>
                      <a:lnTo>
                        <a:pt x="843" y="1009"/>
                      </a:lnTo>
                      <a:lnTo>
                        <a:pt x="938" y="1009"/>
                      </a:lnTo>
                      <a:lnTo>
                        <a:pt x="1009" y="997"/>
                      </a:lnTo>
                      <a:lnTo>
                        <a:pt x="1093" y="985"/>
                      </a:lnTo>
                      <a:lnTo>
                        <a:pt x="1176" y="973"/>
                      </a:lnTo>
                      <a:lnTo>
                        <a:pt x="1247" y="949"/>
                      </a:lnTo>
                      <a:lnTo>
                        <a:pt x="1318" y="925"/>
                      </a:lnTo>
                      <a:lnTo>
                        <a:pt x="1378" y="890"/>
                      </a:lnTo>
                      <a:lnTo>
                        <a:pt x="1437" y="854"/>
                      </a:lnTo>
                      <a:lnTo>
                        <a:pt x="1496" y="830"/>
                      </a:lnTo>
                      <a:lnTo>
                        <a:pt x="1544" y="783"/>
                      </a:lnTo>
                      <a:lnTo>
                        <a:pt x="1579" y="747"/>
                      </a:lnTo>
                      <a:lnTo>
                        <a:pt x="1615" y="700"/>
                      </a:lnTo>
                      <a:lnTo>
                        <a:pt x="1651" y="652"/>
                      </a:lnTo>
                      <a:lnTo>
                        <a:pt x="1663" y="605"/>
                      </a:lnTo>
                      <a:lnTo>
                        <a:pt x="1674" y="558"/>
                      </a:lnTo>
                      <a:lnTo>
                        <a:pt x="1686" y="510"/>
                      </a:lnTo>
                      <a:lnTo>
                        <a:pt x="1674" y="451"/>
                      </a:lnTo>
                      <a:lnTo>
                        <a:pt x="1663" y="403"/>
                      </a:lnTo>
                      <a:lnTo>
                        <a:pt x="1651" y="356"/>
                      </a:lnTo>
                      <a:lnTo>
                        <a:pt x="1615" y="320"/>
                      </a:lnTo>
                      <a:lnTo>
                        <a:pt x="1579" y="273"/>
                      </a:lnTo>
                      <a:lnTo>
                        <a:pt x="1544" y="225"/>
                      </a:lnTo>
                      <a:lnTo>
                        <a:pt x="1496" y="190"/>
                      </a:lnTo>
                      <a:lnTo>
                        <a:pt x="1437" y="154"/>
                      </a:lnTo>
                      <a:lnTo>
                        <a:pt x="1378" y="118"/>
                      </a:lnTo>
                      <a:lnTo>
                        <a:pt x="1318" y="95"/>
                      </a:lnTo>
                      <a:lnTo>
                        <a:pt x="1247" y="71"/>
                      </a:lnTo>
                      <a:lnTo>
                        <a:pt x="1176" y="47"/>
                      </a:lnTo>
                      <a:lnTo>
                        <a:pt x="1093" y="23"/>
                      </a:lnTo>
                      <a:lnTo>
                        <a:pt x="1009" y="23"/>
                      </a:lnTo>
                      <a:lnTo>
                        <a:pt x="938" y="0"/>
                      </a:lnTo>
                      <a:lnTo>
                        <a:pt x="843" y="0"/>
                      </a:lnTo>
                      <a:close/>
                    </a:path>
                  </a:pathLst>
                </a:custGeom>
                <a:solidFill>
                  <a:srgbClr val="00A8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6" name="Freeform 109"/>
                <p:cNvSpPr>
                  <a:spLocks/>
                </p:cNvSpPr>
                <p:nvPr/>
              </p:nvSpPr>
              <p:spPr bwMode="auto">
                <a:xfrm>
                  <a:off x="2186" y="2463"/>
                  <a:ext cx="1639" cy="985"/>
                </a:xfrm>
                <a:custGeom>
                  <a:avLst/>
                  <a:gdLst>
                    <a:gd name="T0" fmla="*/ 736 w 1639"/>
                    <a:gd name="T1" fmla="*/ 0 h 985"/>
                    <a:gd name="T2" fmla="*/ 570 w 1639"/>
                    <a:gd name="T3" fmla="*/ 23 h 985"/>
                    <a:gd name="T4" fmla="*/ 427 w 1639"/>
                    <a:gd name="T5" fmla="*/ 59 h 985"/>
                    <a:gd name="T6" fmla="*/ 309 w 1639"/>
                    <a:gd name="T7" fmla="*/ 118 h 985"/>
                    <a:gd name="T8" fmla="*/ 190 w 1639"/>
                    <a:gd name="T9" fmla="*/ 178 h 985"/>
                    <a:gd name="T10" fmla="*/ 107 w 1639"/>
                    <a:gd name="T11" fmla="*/ 261 h 985"/>
                    <a:gd name="T12" fmla="*/ 47 w 1639"/>
                    <a:gd name="T13" fmla="*/ 344 h 985"/>
                    <a:gd name="T14" fmla="*/ 12 w 1639"/>
                    <a:gd name="T15" fmla="*/ 451 h 985"/>
                    <a:gd name="T16" fmla="*/ 12 w 1639"/>
                    <a:gd name="T17" fmla="*/ 546 h 985"/>
                    <a:gd name="T18" fmla="*/ 47 w 1639"/>
                    <a:gd name="T19" fmla="*/ 640 h 985"/>
                    <a:gd name="T20" fmla="*/ 107 w 1639"/>
                    <a:gd name="T21" fmla="*/ 724 h 985"/>
                    <a:gd name="T22" fmla="*/ 190 w 1639"/>
                    <a:gd name="T23" fmla="*/ 807 h 985"/>
                    <a:gd name="T24" fmla="*/ 309 w 1639"/>
                    <a:gd name="T25" fmla="*/ 878 h 985"/>
                    <a:gd name="T26" fmla="*/ 427 w 1639"/>
                    <a:gd name="T27" fmla="*/ 925 h 985"/>
                    <a:gd name="T28" fmla="*/ 570 w 1639"/>
                    <a:gd name="T29" fmla="*/ 961 h 985"/>
                    <a:gd name="T30" fmla="*/ 736 w 1639"/>
                    <a:gd name="T31" fmla="*/ 985 h 985"/>
                    <a:gd name="T32" fmla="*/ 902 w 1639"/>
                    <a:gd name="T33" fmla="*/ 985 h 985"/>
                    <a:gd name="T34" fmla="*/ 1057 w 1639"/>
                    <a:gd name="T35" fmla="*/ 961 h 985"/>
                    <a:gd name="T36" fmla="*/ 1211 w 1639"/>
                    <a:gd name="T37" fmla="*/ 925 h 985"/>
                    <a:gd name="T38" fmla="*/ 1342 w 1639"/>
                    <a:gd name="T39" fmla="*/ 878 h 985"/>
                    <a:gd name="T40" fmla="*/ 1449 w 1639"/>
                    <a:gd name="T41" fmla="*/ 807 h 985"/>
                    <a:gd name="T42" fmla="*/ 1532 w 1639"/>
                    <a:gd name="T43" fmla="*/ 724 h 985"/>
                    <a:gd name="T44" fmla="*/ 1603 w 1639"/>
                    <a:gd name="T45" fmla="*/ 640 h 985"/>
                    <a:gd name="T46" fmla="*/ 1627 w 1639"/>
                    <a:gd name="T47" fmla="*/ 546 h 985"/>
                    <a:gd name="T48" fmla="*/ 1627 w 1639"/>
                    <a:gd name="T49" fmla="*/ 451 h 985"/>
                    <a:gd name="T50" fmla="*/ 1603 w 1639"/>
                    <a:gd name="T51" fmla="*/ 344 h 985"/>
                    <a:gd name="T52" fmla="*/ 1532 w 1639"/>
                    <a:gd name="T53" fmla="*/ 261 h 985"/>
                    <a:gd name="T54" fmla="*/ 1449 w 1639"/>
                    <a:gd name="T55" fmla="*/ 178 h 985"/>
                    <a:gd name="T56" fmla="*/ 1342 w 1639"/>
                    <a:gd name="T57" fmla="*/ 118 h 985"/>
                    <a:gd name="T58" fmla="*/ 1211 w 1639"/>
                    <a:gd name="T59" fmla="*/ 59 h 985"/>
                    <a:gd name="T60" fmla="*/ 1057 w 1639"/>
                    <a:gd name="T61" fmla="*/ 23 h 985"/>
                    <a:gd name="T62" fmla="*/ 902 w 1639"/>
                    <a:gd name="T63" fmla="*/ 0 h 98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39"/>
                    <a:gd name="T97" fmla="*/ 0 h 985"/>
                    <a:gd name="T98" fmla="*/ 1639 w 1639"/>
                    <a:gd name="T99" fmla="*/ 985 h 98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39" h="985">
                      <a:moveTo>
                        <a:pt x="819" y="0"/>
                      </a:moveTo>
                      <a:lnTo>
                        <a:pt x="736" y="0"/>
                      </a:lnTo>
                      <a:lnTo>
                        <a:pt x="653" y="23"/>
                      </a:lnTo>
                      <a:lnTo>
                        <a:pt x="570" y="23"/>
                      </a:lnTo>
                      <a:lnTo>
                        <a:pt x="499" y="47"/>
                      </a:lnTo>
                      <a:lnTo>
                        <a:pt x="427" y="59"/>
                      </a:lnTo>
                      <a:lnTo>
                        <a:pt x="356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190" y="178"/>
                      </a:lnTo>
                      <a:lnTo>
                        <a:pt x="142" y="225"/>
                      </a:lnTo>
                      <a:lnTo>
                        <a:pt x="107" y="261"/>
                      </a:lnTo>
                      <a:lnTo>
                        <a:pt x="71" y="308"/>
                      </a:lnTo>
                      <a:lnTo>
                        <a:pt x="47" y="344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498"/>
                      </a:lnTo>
                      <a:lnTo>
                        <a:pt x="12" y="546"/>
                      </a:lnTo>
                      <a:lnTo>
                        <a:pt x="24" y="593"/>
                      </a:lnTo>
                      <a:lnTo>
                        <a:pt x="47" y="640"/>
                      </a:lnTo>
                      <a:lnTo>
                        <a:pt x="71" y="688"/>
                      </a:lnTo>
                      <a:lnTo>
                        <a:pt x="107" y="724"/>
                      </a:lnTo>
                      <a:lnTo>
                        <a:pt x="142" y="771"/>
                      </a:lnTo>
                      <a:lnTo>
                        <a:pt x="190" y="807"/>
                      </a:lnTo>
                      <a:lnTo>
                        <a:pt x="249" y="842"/>
                      </a:lnTo>
                      <a:lnTo>
                        <a:pt x="309" y="878"/>
                      </a:lnTo>
                      <a:lnTo>
                        <a:pt x="356" y="902"/>
                      </a:lnTo>
                      <a:lnTo>
                        <a:pt x="427" y="925"/>
                      </a:lnTo>
                      <a:lnTo>
                        <a:pt x="499" y="949"/>
                      </a:lnTo>
                      <a:lnTo>
                        <a:pt x="570" y="961"/>
                      </a:lnTo>
                      <a:lnTo>
                        <a:pt x="653" y="973"/>
                      </a:lnTo>
                      <a:lnTo>
                        <a:pt x="736" y="985"/>
                      </a:lnTo>
                      <a:lnTo>
                        <a:pt x="819" y="985"/>
                      </a:lnTo>
                      <a:lnTo>
                        <a:pt x="902" y="985"/>
                      </a:lnTo>
                      <a:lnTo>
                        <a:pt x="985" y="973"/>
                      </a:lnTo>
                      <a:lnTo>
                        <a:pt x="1057" y="961"/>
                      </a:lnTo>
                      <a:lnTo>
                        <a:pt x="1140" y="949"/>
                      </a:lnTo>
                      <a:lnTo>
                        <a:pt x="1211" y="925"/>
                      </a:lnTo>
                      <a:lnTo>
                        <a:pt x="1270" y="902"/>
                      </a:lnTo>
                      <a:lnTo>
                        <a:pt x="1342" y="878"/>
                      </a:lnTo>
                      <a:lnTo>
                        <a:pt x="1401" y="842"/>
                      </a:lnTo>
                      <a:lnTo>
                        <a:pt x="1449" y="807"/>
                      </a:lnTo>
                      <a:lnTo>
                        <a:pt x="1496" y="771"/>
                      </a:lnTo>
                      <a:lnTo>
                        <a:pt x="1532" y="724"/>
                      </a:lnTo>
                      <a:lnTo>
                        <a:pt x="1567" y="688"/>
                      </a:lnTo>
                      <a:lnTo>
                        <a:pt x="1603" y="640"/>
                      </a:lnTo>
                      <a:lnTo>
                        <a:pt x="1615" y="593"/>
                      </a:lnTo>
                      <a:lnTo>
                        <a:pt x="1627" y="546"/>
                      </a:lnTo>
                      <a:lnTo>
                        <a:pt x="1639" y="498"/>
                      </a:lnTo>
                      <a:lnTo>
                        <a:pt x="1627" y="451"/>
                      </a:lnTo>
                      <a:lnTo>
                        <a:pt x="1615" y="403"/>
                      </a:lnTo>
                      <a:lnTo>
                        <a:pt x="1603" y="344"/>
                      </a:lnTo>
                      <a:lnTo>
                        <a:pt x="1567" y="308"/>
                      </a:lnTo>
                      <a:lnTo>
                        <a:pt x="1532" y="261"/>
                      </a:lnTo>
                      <a:lnTo>
                        <a:pt x="1496" y="225"/>
                      </a:lnTo>
                      <a:lnTo>
                        <a:pt x="1449" y="178"/>
                      </a:lnTo>
                      <a:lnTo>
                        <a:pt x="1401" y="154"/>
                      </a:lnTo>
                      <a:lnTo>
                        <a:pt x="1342" y="118"/>
                      </a:lnTo>
                      <a:lnTo>
                        <a:pt x="1270" y="95"/>
                      </a:lnTo>
                      <a:lnTo>
                        <a:pt x="1211" y="59"/>
                      </a:lnTo>
                      <a:lnTo>
                        <a:pt x="1140" y="47"/>
                      </a:lnTo>
                      <a:lnTo>
                        <a:pt x="1057" y="23"/>
                      </a:lnTo>
                      <a:lnTo>
                        <a:pt x="985" y="23"/>
                      </a:lnTo>
                      <a:lnTo>
                        <a:pt x="902" y="0"/>
                      </a:lnTo>
                      <a:lnTo>
                        <a:pt x="819" y="0"/>
                      </a:lnTo>
                      <a:close/>
                    </a:path>
                  </a:pathLst>
                </a:custGeom>
                <a:solidFill>
                  <a:srgbClr val="00A6A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7" name="Freeform 110"/>
                <p:cNvSpPr>
                  <a:spLocks/>
                </p:cNvSpPr>
                <p:nvPr/>
              </p:nvSpPr>
              <p:spPr bwMode="auto">
                <a:xfrm>
                  <a:off x="2210" y="2486"/>
                  <a:ext cx="1591" cy="938"/>
                </a:xfrm>
                <a:custGeom>
                  <a:avLst/>
                  <a:gdLst>
                    <a:gd name="T0" fmla="*/ 712 w 1591"/>
                    <a:gd name="T1" fmla="*/ 0 h 938"/>
                    <a:gd name="T2" fmla="*/ 558 w 1591"/>
                    <a:gd name="T3" fmla="*/ 24 h 938"/>
                    <a:gd name="T4" fmla="*/ 415 w 1591"/>
                    <a:gd name="T5" fmla="*/ 60 h 938"/>
                    <a:gd name="T6" fmla="*/ 296 w 1591"/>
                    <a:gd name="T7" fmla="*/ 107 h 938"/>
                    <a:gd name="T8" fmla="*/ 190 w 1591"/>
                    <a:gd name="T9" fmla="*/ 178 h 938"/>
                    <a:gd name="T10" fmla="*/ 95 w 1591"/>
                    <a:gd name="T11" fmla="*/ 250 h 938"/>
                    <a:gd name="T12" fmla="*/ 47 w 1591"/>
                    <a:gd name="T13" fmla="*/ 333 h 938"/>
                    <a:gd name="T14" fmla="*/ 11 w 1591"/>
                    <a:gd name="T15" fmla="*/ 428 h 938"/>
                    <a:gd name="T16" fmla="*/ 11 w 1591"/>
                    <a:gd name="T17" fmla="*/ 523 h 938"/>
                    <a:gd name="T18" fmla="*/ 47 w 1591"/>
                    <a:gd name="T19" fmla="*/ 617 h 938"/>
                    <a:gd name="T20" fmla="*/ 95 w 1591"/>
                    <a:gd name="T21" fmla="*/ 689 h 938"/>
                    <a:gd name="T22" fmla="*/ 190 w 1591"/>
                    <a:gd name="T23" fmla="*/ 772 h 938"/>
                    <a:gd name="T24" fmla="*/ 296 w 1591"/>
                    <a:gd name="T25" fmla="*/ 831 h 938"/>
                    <a:gd name="T26" fmla="*/ 415 w 1591"/>
                    <a:gd name="T27" fmla="*/ 879 h 938"/>
                    <a:gd name="T28" fmla="*/ 558 w 1591"/>
                    <a:gd name="T29" fmla="*/ 914 h 938"/>
                    <a:gd name="T30" fmla="*/ 712 w 1591"/>
                    <a:gd name="T31" fmla="*/ 938 h 938"/>
                    <a:gd name="T32" fmla="*/ 878 w 1591"/>
                    <a:gd name="T33" fmla="*/ 938 h 938"/>
                    <a:gd name="T34" fmla="*/ 1033 w 1591"/>
                    <a:gd name="T35" fmla="*/ 914 h 938"/>
                    <a:gd name="T36" fmla="*/ 1175 w 1591"/>
                    <a:gd name="T37" fmla="*/ 879 h 938"/>
                    <a:gd name="T38" fmla="*/ 1306 w 1591"/>
                    <a:gd name="T39" fmla="*/ 831 h 938"/>
                    <a:gd name="T40" fmla="*/ 1413 w 1591"/>
                    <a:gd name="T41" fmla="*/ 772 h 938"/>
                    <a:gd name="T42" fmla="*/ 1484 w 1591"/>
                    <a:gd name="T43" fmla="*/ 689 h 938"/>
                    <a:gd name="T44" fmla="*/ 1555 w 1591"/>
                    <a:gd name="T45" fmla="*/ 617 h 938"/>
                    <a:gd name="T46" fmla="*/ 1579 w 1591"/>
                    <a:gd name="T47" fmla="*/ 523 h 938"/>
                    <a:gd name="T48" fmla="*/ 1579 w 1591"/>
                    <a:gd name="T49" fmla="*/ 428 h 938"/>
                    <a:gd name="T50" fmla="*/ 1555 w 1591"/>
                    <a:gd name="T51" fmla="*/ 333 h 938"/>
                    <a:gd name="T52" fmla="*/ 1484 w 1591"/>
                    <a:gd name="T53" fmla="*/ 250 h 938"/>
                    <a:gd name="T54" fmla="*/ 1413 w 1591"/>
                    <a:gd name="T55" fmla="*/ 178 h 938"/>
                    <a:gd name="T56" fmla="*/ 1306 w 1591"/>
                    <a:gd name="T57" fmla="*/ 107 h 938"/>
                    <a:gd name="T58" fmla="*/ 1175 w 1591"/>
                    <a:gd name="T59" fmla="*/ 60 h 938"/>
                    <a:gd name="T60" fmla="*/ 1033 w 1591"/>
                    <a:gd name="T61" fmla="*/ 24 h 938"/>
                    <a:gd name="T62" fmla="*/ 878 w 1591"/>
                    <a:gd name="T63" fmla="*/ 0 h 93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91"/>
                    <a:gd name="T97" fmla="*/ 0 h 938"/>
                    <a:gd name="T98" fmla="*/ 1591 w 1591"/>
                    <a:gd name="T99" fmla="*/ 938 h 93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91" h="938">
                      <a:moveTo>
                        <a:pt x="795" y="0"/>
                      </a:moveTo>
                      <a:lnTo>
                        <a:pt x="712" y="0"/>
                      </a:lnTo>
                      <a:lnTo>
                        <a:pt x="629" y="24"/>
                      </a:lnTo>
                      <a:lnTo>
                        <a:pt x="558" y="24"/>
                      </a:lnTo>
                      <a:lnTo>
                        <a:pt x="486" y="48"/>
                      </a:lnTo>
                      <a:lnTo>
                        <a:pt x="415" y="60"/>
                      </a:lnTo>
                      <a:lnTo>
                        <a:pt x="356" y="83"/>
                      </a:lnTo>
                      <a:lnTo>
                        <a:pt x="296" y="107"/>
                      </a:lnTo>
                      <a:lnTo>
                        <a:pt x="237" y="143"/>
                      </a:lnTo>
                      <a:lnTo>
                        <a:pt x="190" y="178"/>
                      </a:lnTo>
                      <a:lnTo>
                        <a:pt x="142" y="214"/>
                      </a:lnTo>
                      <a:lnTo>
                        <a:pt x="95" y="250"/>
                      </a:lnTo>
                      <a:lnTo>
                        <a:pt x="71" y="297"/>
                      </a:lnTo>
                      <a:lnTo>
                        <a:pt x="47" y="333"/>
                      </a:lnTo>
                      <a:lnTo>
                        <a:pt x="23" y="380"/>
                      </a:lnTo>
                      <a:lnTo>
                        <a:pt x="11" y="428"/>
                      </a:lnTo>
                      <a:lnTo>
                        <a:pt x="0" y="475"/>
                      </a:lnTo>
                      <a:lnTo>
                        <a:pt x="11" y="523"/>
                      </a:lnTo>
                      <a:lnTo>
                        <a:pt x="23" y="570"/>
                      </a:lnTo>
                      <a:lnTo>
                        <a:pt x="47" y="617"/>
                      </a:lnTo>
                      <a:lnTo>
                        <a:pt x="71" y="653"/>
                      </a:lnTo>
                      <a:lnTo>
                        <a:pt x="95" y="689"/>
                      </a:lnTo>
                      <a:lnTo>
                        <a:pt x="142" y="736"/>
                      </a:lnTo>
                      <a:lnTo>
                        <a:pt x="190" y="772"/>
                      </a:lnTo>
                      <a:lnTo>
                        <a:pt x="237" y="795"/>
                      </a:lnTo>
                      <a:lnTo>
                        <a:pt x="296" y="831"/>
                      </a:lnTo>
                      <a:lnTo>
                        <a:pt x="356" y="867"/>
                      </a:lnTo>
                      <a:lnTo>
                        <a:pt x="415" y="879"/>
                      </a:lnTo>
                      <a:lnTo>
                        <a:pt x="486" y="902"/>
                      </a:lnTo>
                      <a:lnTo>
                        <a:pt x="558" y="914"/>
                      </a:lnTo>
                      <a:lnTo>
                        <a:pt x="629" y="926"/>
                      </a:lnTo>
                      <a:lnTo>
                        <a:pt x="712" y="938"/>
                      </a:lnTo>
                      <a:lnTo>
                        <a:pt x="795" y="938"/>
                      </a:lnTo>
                      <a:lnTo>
                        <a:pt x="878" y="938"/>
                      </a:lnTo>
                      <a:lnTo>
                        <a:pt x="950" y="926"/>
                      </a:lnTo>
                      <a:lnTo>
                        <a:pt x="1033" y="914"/>
                      </a:lnTo>
                      <a:lnTo>
                        <a:pt x="1104" y="902"/>
                      </a:lnTo>
                      <a:lnTo>
                        <a:pt x="1175" y="879"/>
                      </a:lnTo>
                      <a:lnTo>
                        <a:pt x="1235" y="867"/>
                      </a:lnTo>
                      <a:lnTo>
                        <a:pt x="1306" y="831"/>
                      </a:lnTo>
                      <a:lnTo>
                        <a:pt x="1353" y="795"/>
                      </a:lnTo>
                      <a:lnTo>
                        <a:pt x="1413" y="772"/>
                      </a:lnTo>
                      <a:lnTo>
                        <a:pt x="1448" y="736"/>
                      </a:lnTo>
                      <a:lnTo>
                        <a:pt x="1484" y="689"/>
                      </a:lnTo>
                      <a:lnTo>
                        <a:pt x="1531" y="653"/>
                      </a:lnTo>
                      <a:lnTo>
                        <a:pt x="1555" y="617"/>
                      </a:lnTo>
                      <a:lnTo>
                        <a:pt x="1567" y="570"/>
                      </a:lnTo>
                      <a:lnTo>
                        <a:pt x="1579" y="523"/>
                      </a:lnTo>
                      <a:lnTo>
                        <a:pt x="1591" y="475"/>
                      </a:lnTo>
                      <a:lnTo>
                        <a:pt x="1579" y="428"/>
                      </a:lnTo>
                      <a:lnTo>
                        <a:pt x="1567" y="380"/>
                      </a:lnTo>
                      <a:lnTo>
                        <a:pt x="1555" y="333"/>
                      </a:lnTo>
                      <a:lnTo>
                        <a:pt x="1531" y="297"/>
                      </a:lnTo>
                      <a:lnTo>
                        <a:pt x="1484" y="250"/>
                      </a:lnTo>
                      <a:lnTo>
                        <a:pt x="1448" y="214"/>
                      </a:lnTo>
                      <a:lnTo>
                        <a:pt x="1413" y="178"/>
                      </a:lnTo>
                      <a:lnTo>
                        <a:pt x="1353" y="143"/>
                      </a:lnTo>
                      <a:lnTo>
                        <a:pt x="1306" y="107"/>
                      </a:lnTo>
                      <a:lnTo>
                        <a:pt x="1235" y="83"/>
                      </a:lnTo>
                      <a:lnTo>
                        <a:pt x="1175" y="60"/>
                      </a:lnTo>
                      <a:lnTo>
                        <a:pt x="1104" y="48"/>
                      </a:lnTo>
                      <a:lnTo>
                        <a:pt x="1033" y="24"/>
                      </a:lnTo>
                      <a:lnTo>
                        <a:pt x="950" y="24"/>
                      </a:lnTo>
                      <a:lnTo>
                        <a:pt x="878" y="0"/>
                      </a:lnTo>
                      <a:lnTo>
                        <a:pt x="795" y="0"/>
                      </a:lnTo>
                      <a:close/>
                    </a:path>
                  </a:pathLst>
                </a:custGeom>
                <a:solidFill>
                  <a:srgbClr val="00A3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8" name="Freeform 111"/>
                <p:cNvSpPr>
                  <a:spLocks/>
                </p:cNvSpPr>
                <p:nvPr/>
              </p:nvSpPr>
              <p:spPr bwMode="auto">
                <a:xfrm>
                  <a:off x="2233" y="2498"/>
                  <a:ext cx="1544" cy="914"/>
                </a:xfrm>
                <a:custGeom>
                  <a:avLst/>
                  <a:gdLst>
                    <a:gd name="T0" fmla="*/ 701 w 1544"/>
                    <a:gd name="T1" fmla="*/ 0 h 914"/>
                    <a:gd name="T2" fmla="*/ 547 w 1544"/>
                    <a:gd name="T3" fmla="*/ 24 h 914"/>
                    <a:gd name="T4" fmla="*/ 404 w 1544"/>
                    <a:gd name="T5" fmla="*/ 60 h 914"/>
                    <a:gd name="T6" fmla="*/ 285 w 1544"/>
                    <a:gd name="T7" fmla="*/ 107 h 914"/>
                    <a:gd name="T8" fmla="*/ 178 w 1544"/>
                    <a:gd name="T9" fmla="*/ 166 h 914"/>
                    <a:gd name="T10" fmla="*/ 95 w 1544"/>
                    <a:gd name="T11" fmla="*/ 249 h 914"/>
                    <a:gd name="T12" fmla="*/ 48 w 1544"/>
                    <a:gd name="T13" fmla="*/ 321 h 914"/>
                    <a:gd name="T14" fmla="*/ 12 w 1544"/>
                    <a:gd name="T15" fmla="*/ 416 h 914"/>
                    <a:gd name="T16" fmla="*/ 12 w 1544"/>
                    <a:gd name="T17" fmla="*/ 511 h 914"/>
                    <a:gd name="T18" fmla="*/ 48 w 1544"/>
                    <a:gd name="T19" fmla="*/ 594 h 914"/>
                    <a:gd name="T20" fmla="*/ 95 w 1544"/>
                    <a:gd name="T21" fmla="*/ 677 h 914"/>
                    <a:gd name="T22" fmla="*/ 178 w 1544"/>
                    <a:gd name="T23" fmla="*/ 748 h 914"/>
                    <a:gd name="T24" fmla="*/ 285 w 1544"/>
                    <a:gd name="T25" fmla="*/ 807 h 914"/>
                    <a:gd name="T26" fmla="*/ 404 w 1544"/>
                    <a:gd name="T27" fmla="*/ 855 h 914"/>
                    <a:gd name="T28" fmla="*/ 547 w 1544"/>
                    <a:gd name="T29" fmla="*/ 890 h 914"/>
                    <a:gd name="T30" fmla="*/ 701 w 1544"/>
                    <a:gd name="T31" fmla="*/ 914 h 914"/>
                    <a:gd name="T32" fmla="*/ 855 w 1544"/>
                    <a:gd name="T33" fmla="*/ 914 h 914"/>
                    <a:gd name="T34" fmla="*/ 998 w 1544"/>
                    <a:gd name="T35" fmla="*/ 890 h 914"/>
                    <a:gd name="T36" fmla="*/ 1140 w 1544"/>
                    <a:gd name="T37" fmla="*/ 855 h 914"/>
                    <a:gd name="T38" fmla="*/ 1259 w 1544"/>
                    <a:gd name="T39" fmla="*/ 807 h 914"/>
                    <a:gd name="T40" fmla="*/ 1366 w 1544"/>
                    <a:gd name="T41" fmla="*/ 748 h 914"/>
                    <a:gd name="T42" fmla="*/ 1449 w 1544"/>
                    <a:gd name="T43" fmla="*/ 677 h 914"/>
                    <a:gd name="T44" fmla="*/ 1508 w 1544"/>
                    <a:gd name="T45" fmla="*/ 594 h 914"/>
                    <a:gd name="T46" fmla="*/ 1532 w 1544"/>
                    <a:gd name="T47" fmla="*/ 511 h 914"/>
                    <a:gd name="T48" fmla="*/ 1532 w 1544"/>
                    <a:gd name="T49" fmla="*/ 416 h 914"/>
                    <a:gd name="T50" fmla="*/ 1508 w 1544"/>
                    <a:gd name="T51" fmla="*/ 321 h 914"/>
                    <a:gd name="T52" fmla="*/ 1449 w 1544"/>
                    <a:gd name="T53" fmla="*/ 249 h 914"/>
                    <a:gd name="T54" fmla="*/ 1366 w 1544"/>
                    <a:gd name="T55" fmla="*/ 166 h 914"/>
                    <a:gd name="T56" fmla="*/ 1259 w 1544"/>
                    <a:gd name="T57" fmla="*/ 107 h 914"/>
                    <a:gd name="T58" fmla="*/ 1140 w 1544"/>
                    <a:gd name="T59" fmla="*/ 60 h 914"/>
                    <a:gd name="T60" fmla="*/ 998 w 1544"/>
                    <a:gd name="T61" fmla="*/ 24 h 914"/>
                    <a:gd name="T62" fmla="*/ 855 w 1544"/>
                    <a:gd name="T63" fmla="*/ 0 h 9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44"/>
                    <a:gd name="T97" fmla="*/ 0 h 914"/>
                    <a:gd name="T98" fmla="*/ 1544 w 1544"/>
                    <a:gd name="T99" fmla="*/ 914 h 91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44" h="914">
                      <a:moveTo>
                        <a:pt x="772" y="0"/>
                      </a:moveTo>
                      <a:lnTo>
                        <a:pt x="701" y="0"/>
                      </a:lnTo>
                      <a:lnTo>
                        <a:pt x="618" y="24"/>
                      </a:lnTo>
                      <a:lnTo>
                        <a:pt x="547" y="24"/>
                      </a:lnTo>
                      <a:lnTo>
                        <a:pt x="475" y="48"/>
                      </a:lnTo>
                      <a:lnTo>
                        <a:pt x="404" y="60"/>
                      </a:lnTo>
                      <a:lnTo>
                        <a:pt x="345" y="83"/>
                      </a:lnTo>
                      <a:lnTo>
                        <a:pt x="285" y="107"/>
                      </a:lnTo>
                      <a:lnTo>
                        <a:pt x="238" y="143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49"/>
                      </a:lnTo>
                      <a:lnTo>
                        <a:pt x="72" y="285"/>
                      </a:lnTo>
                      <a:lnTo>
                        <a:pt x="48" y="321"/>
                      </a:lnTo>
                      <a:lnTo>
                        <a:pt x="24" y="368"/>
                      </a:lnTo>
                      <a:lnTo>
                        <a:pt x="12" y="416"/>
                      </a:lnTo>
                      <a:lnTo>
                        <a:pt x="0" y="463"/>
                      </a:lnTo>
                      <a:lnTo>
                        <a:pt x="12" y="511"/>
                      </a:lnTo>
                      <a:lnTo>
                        <a:pt x="24" y="558"/>
                      </a:lnTo>
                      <a:lnTo>
                        <a:pt x="48" y="594"/>
                      </a:lnTo>
                      <a:lnTo>
                        <a:pt x="72" y="641"/>
                      </a:lnTo>
                      <a:lnTo>
                        <a:pt x="95" y="677"/>
                      </a:lnTo>
                      <a:lnTo>
                        <a:pt x="131" y="712"/>
                      </a:lnTo>
                      <a:lnTo>
                        <a:pt x="178" y="748"/>
                      </a:lnTo>
                      <a:lnTo>
                        <a:pt x="238" y="783"/>
                      </a:lnTo>
                      <a:lnTo>
                        <a:pt x="285" y="807"/>
                      </a:lnTo>
                      <a:lnTo>
                        <a:pt x="345" y="843"/>
                      </a:lnTo>
                      <a:lnTo>
                        <a:pt x="404" y="855"/>
                      </a:lnTo>
                      <a:lnTo>
                        <a:pt x="475" y="878"/>
                      </a:lnTo>
                      <a:lnTo>
                        <a:pt x="547" y="890"/>
                      </a:lnTo>
                      <a:lnTo>
                        <a:pt x="618" y="902"/>
                      </a:lnTo>
                      <a:lnTo>
                        <a:pt x="701" y="914"/>
                      </a:lnTo>
                      <a:lnTo>
                        <a:pt x="772" y="914"/>
                      </a:lnTo>
                      <a:lnTo>
                        <a:pt x="855" y="914"/>
                      </a:lnTo>
                      <a:lnTo>
                        <a:pt x="927" y="902"/>
                      </a:lnTo>
                      <a:lnTo>
                        <a:pt x="998" y="890"/>
                      </a:lnTo>
                      <a:lnTo>
                        <a:pt x="1069" y="878"/>
                      </a:lnTo>
                      <a:lnTo>
                        <a:pt x="1140" y="855"/>
                      </a:lnTo>
                      <a:lnTo>
                        <a:pt x="1200" y="843"/>
                      </a:lnTo>
                      <a:lnTo>
                        <a:pt x="1259" y="807"/>
                      </a:lnTo>
                      <a:lnTo>
                        <a:pt x="1318" y="783"/>
                      </a:lnTo>
                      <a:lnTo>
                        <a:pt x="1366" y="748"/>
                      </a:lnTo>
                      <a:lnTo>
                        <a:pt x="1413" y="712"/>
                      </a:lnTo>
                      <a:lnTo>
                        <a:pt x="1449" y="677"/>
                      </a:lnTo>
                      <a:lnTo>
                        <a:pt x="1485" y="641"/>
                      </a:lnTo>
                      <a:lnTo>
                        <a:pt x="1508" y="594"/>
                      </a:lnTo>
                      <a:lnTo>
                        <a:pt x="1520" y="558"/>
                      </a:lnTo>
                      <a:lnTo>
                        <a:pt x="1532" y="511"/>
                      </a:lnTo>
                      <a:lnTo>
                        <a:pt x="1544" y="463"/>
                      </a:lnTo>
                      <a:lnTo>
                        <a:pt x="1532" y="416"/>
                      </a:lnTo>
                      <a:lnTo>
                        <a:pt x="1520" y="368"/>
                      </a:lnTo>
                      <a:lnTo>
                        <a:pt x="1508" y="321"/>
                      </a:lnTo>
                      <a:lnTo>
                        <a:pt x="1485" y="285"/>
                      </a:lnTo>
                      <a:lnTo>
                        <a:pt x="1449" y="249"/>
                      </a:lnTo>
                      <a:lnTo>
                        <a:pt x="1413" y="202"/>
                      </a:lnTo>
                      <a:lnTo>
                        <a:pt x="1366" y="166"/>
                      </a:lnTo>
                      <a:lnTo>
                        <a:pt x="1318" y="143"/>
                      </a:lnTo>
                      <a:lnTo>
                        <a:pt x="1259" y="107"/>
                      </a:lnTo>
                      <a:lnTo>
                        <a:pt x="1200" y="83"/>
                      </a:lnTo>
                      <a:lnTo>
                        <a:pt x="1140" y="60"/>
                      </a:lnTo>
                      <a:lnTo>
                        <a:pt x="1069" y="48"/>
                      </a:lnTo>
                      <a:lnTo>
                        <a:pt x="998" y="24"/>
                      </a:lnTo>
                      <a:lnTo>
                        <a:pt x="927" y="24"/>
                      </a:lnTo>
                      <a:lnTo>
                        <a:pt x="855" y="0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19" name="Freeform 112"/>
                <p:cNvSpPr>
                  <a:spLocks/>
                </p:cNvSpPr>
                <p:nvPr/>
              </p:nvSpPr>
              <p:spPr bwMode="auto">
                <a:xfrm>
                  <a:off x="2257" y="2510"/>
                  <a:ext cx="1496" cy="890"/>
                </a:xfrm>
                <a:custGeom>
                  <a:avLst/>
                  <a:gdLst>
                    <a:gd name="T0" fmla="*/ 677 w 1496"/>
                    <a:gd name="T1" fmla="*/ 0 h 890"/>
                    <a:gd name="T2" fmla="*/ 523 w 1496"/>
                    <a:gd name="T3" fmla="*/ 24 h 890"/>
                    <a:gd name="T4" fmla="*/ 392 w 1496"/>
                    <a:gd name="T5" fmla="*/ 59 h 890"/>
                    <a:gd name="T6" fmla="*/ 273 w 1496"/>
                    <a:gd name="T7" fmla="*/ 107 h 890"/>
                    <a:gd name="T8" fmla="*/ 178 w 1496"/>
                    <a:gd name="T9" fmla="*/ 166 h 890"/>
                    <a:gd name="T10" fmla="*/ 95 w 1496"/>
                    <a:gd name="T11" fmla="*/ 237 h 890"/>
                    <a:gd name="T12" fmla="*/ 36 w 1496"/>
                    <a:gd name="T13" fmla="*/ 309 h 890"/>
                    <a:gd name="T14" fmla="*/ 12 w 1496"/>
                    <a:gd name="T15" fmla="*/ 404 h 890"/>
                    <a:gd name="T16" fmla="*/ 12 w 1496"/>
                    <a:gd name="T17" fmla="*/ 487 h 890"/>
                    <a:gd name="T18" fmla="*/ 36 w 1496"/>
                    <a:gd name="T19" fmla="*/ 582 h 890"/>
                    <a:gd name="T20" fmla="*/ 95 w 1496"/>
                    <a:gd name="T21" fmla="*/ 653 h 890"/>
                    <a:gd name="T22" fmla="*/ 178 w 1496"/>
                    <a:gd name="T23" fmla="*/ 724 h 890"/>
                    <a:gd name="T24" fmla="*/ 273 w 1496"/>
                    <a:gd name="T25" fmla="*/ 783 h 890"/>
                    <a:gd name="T26" fmla="*/ 392 w 1496"/>
                    <a:gd name="T27" fmla="*/ 831 h 890"/>
                    <a:gd name="T28" fmla="*/ 523 w 1496"/>
                    <a:gd name="T29" fmla="*/ 866 h 890"/>
                    <a:gd name="T30" fmla="*/ 677 w 1496"/>
                    <a:gd name="T31" fmla="*/ 890 h 890"/>
                    <a:gd name="T32" fmla="*/ 831 w 1496"/>
                    <a:gd name="T33" fmla="*/ 890 h 890"/>
                    <a:gd name="T34" fmla="*/ 974 w 1496"/>
                    <a:gd name="T35" fmla="*/ 866 h 890"/>
                    <a:gd name="T36" fmla="*/ 1104 w 1496"/>
                    <a:gd name="T37" fmla="*/ 831 h 890"/>
                    <a:gd name="T38" fmla="*/ 1223 w 1496"/>
                    <a:gd name="T39" fmla="*/ 783 h 890"/>
                    <a:gd name="T40" fmla="*/ 1330 w 1496"/>
                    <a:gd name="T41" fmla="*/ 724 h 890"/>
                    <a:gd name="T42" fmla="*/ 1401 w 1496"/>
                    <a:gd name="T43" fmla="*/ 653 h 890"/>
                    <a:gd name="T44" fmla="*/ 1461 w 1496"/>
                    <a:gd name="T45" fmla="*/ 582 h 890"/>
                    <a:gd name="T46" fmla="*/ 1496 w 1496"/>
                    <a:gd name="T47" fmla="*/ 487 h 890"/>
                    <a:gd name="T48" fmla="*/ 1496 w 1496"/>
                    <a:gd name="T49" fmla="*/ 404 h 890"/>
                    <a:gd name="T50" fmla="*/ 1461 w 1496"/>
                    <a:gd name="T51" fmla="*/ 309 h 890"/>
                    <a:gd name="T52" fmla="*/ 1401 w 1496"/>
                    <a:gd name="T53" fmla="*/ 237 h 890"/>
                    <a:gd name="T54" fmla="*/ 1330 w 1496"/>
                    <a:gd name="T55" fmla="*/ 166 h 890"/>
                    <a:gd name="T56" fmla="*/ 1223 w 1496"/>
                    <a:gd name="T57" fmla="*/ 107 h 890"/>
                    <a:gd name="T58" fmla="*/ 1104 w 1496"/>
                    <a:gd name="T59" fmla="*/ 59 h 890"/>
                    <a:gd name="T60" fmla="*/ 974 w 1496"/>
                    <a:gd name="T61" fmla="*/ 24 h 890"/>
                    <a:gd name="T62" fmla="*/ 831 w 1496"/>
                    <a:gd name="T63" fmla="*/ 0 h 89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96"/>
                    <a:gd name="T97" fmla="*/ 0 h 890"/>
                    <a:gd name="T98" fmla="*/ 1496 w 1496"/>
                    <a:gd name="T99" fmla="*/ 890 h 89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96" h="890">
                      <a:moveTo>
                        <a:pt x="748" y="0"/>
                      </a:moveTo>
                      <a:lnTo>
                        <a:pt x="677" y="0"/>
                      </a:lnTo>
                      <a:lnTo>
                        <a:pt x="594" y="12"/>
                      </a:lnTo>
                      <a:lnTo>
                        <a:pt x="523" y="24"/>
                      </a:lnTo>
                      <a:lnTo>
                        <a:pt x="463" y="36"/>
                      </a:lnTo>
                      <a:lnTo>
                        <a:pt x="392" y="59"/>
                      </a:lnTo>
                      <a:lnTo>
                        <a:pt x="333" y="83"/>
                      </a:lnTo>
                      <a:lnTo>
                        <a:pt x="273" y="107"/>
                      </a:lnTo>
                      <a:lnTo>
                        <a:pt x="226" y="131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37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404"/>
                      </a:lnTo>
                      <a:lnTo>
                        <a:pt x="0" y="451"/>
                      </a:lnTo>
                      <a:lnTo>
                        <a:pt x="12" y="487"/>
                      </a:lnTo>
                      <a:lnTo>
                        <a:pt x="24" y="534"/>
                      </a:lnTo>
                      <a:lnTo>
                        <a:pt x="36" y="582"/>
                      </a:lnTo>
                      <a:lnTo>
                        <a:pt x="59" y="617"/>
                      </a:lnTo>
                      <a:lnTo>
                        <a:pt x="95" y="653"/>
                      </a:lnTo>
                      <a:lnTo>
                        <a:pt x="131" y="688"/>
                      </a:lnTo>
                      <a:lnTo>
                        <a:pt x="178" y="724"/>
                      </a:lnTo>
                      <a:lnTo>
                        <a:pt x="226" y="760"/>
                      </a:lnTo>
                      <a:lnTo>
                        <a:pt x="273" y="783"/>
                      </a:lnTo>
                      <a:lnTo>
                        <a:pt x="333" y="819"/>
                      </a:lnTo>
                      <a:lnTo>
                        <a:pt x="392" y="831"/>
                      </a:lnTo>
                      <a:lnTo>
                        <a:pt x="463" y="855"/>
                      </a:lnTo>
                      <a:lnTo>
                        <a:pt x="523" y="866"/>
                      </a:lnTo>
                      <a:lnTo>
                        <a:pt x="594" y="878"/>
                      </a:lnTo>
                      <a:lnTo>
                        <a:pt x="677" y="890"/>
                      </a:lnTo>
                      <a:lnTo>
                        <a:pt x="748" y="890"/>
                      </a:lnTo>
                      <a:lnTo>
                        <a:pt x="831" y="890"/>
                      </a:lnTo>
                      <a:lnTo>
                        <a:pt x="903" y="878"/>
                      </a:lnTo>
                      <a:lnTo>
                        <a:pt x="974" y="866"/>
                      </a:lnTo>
                      <a:lnTo>
                        <a:pt x="1045" y="855"/>
                      </a:lnTo>
                      <a:lnTo>
                        <a:pt x="1104" y="831"/>
                      </a:lnTo>
                      <a:lnTo>
                        <a:pt x="1164" y="819"/>
                      </a:lnTo>
                      <a:lnTo>
                        <a:pt x="1223" y="783"/>
                      </a:lnTo>
                      <a:lnTo>
                        <a:pt x="1283" y="760"/>
                      </a:lnTo>
                      <a:lnTo>
                        <a:pt x="1330" y="724"/>
                      </a:lnTo>
                      <a:lnTo>
                        <a:pt x="1366" y="688"/>
                      </a:lnTo>
                      <a:lnTo>
                        <a:pt x="1401" y="653"/>
                      </a:lnTo>
                      <a:lnTo>
                        <a:pt x="1437" y="617"/>
                      </a:lnTo>
                      <a:lnTo>
                        <a:pt x="1461" y="582"/>
                      </a:lnTo>
                      <a:lnTo>
                        <a:pt x="1484" y="534"/>
                      </a:lnTo>
                      <a:lnTo>
                        <a:pt x="1496" y="487"/>
                      </a:lnTo>
                      <a:lnTo>
                        <a:pt x="1496" y="451"/>
                      </a:lnTo>
                      <a:lnTo>
                        <a:pt x="1496" y="404"/>
                      </a:lnTo>
                      <a:lnTo>
                        <a:pt x="1484" y="356"/>
                      </a:lnTo>
                      <a:lnTo>
                        <a:pt x="1461" y="309"/>
                      </a:lnTo>
                      <a:lnTo>
                        <a:pt x="1437" y="273"/>
                      </a:lnTo>
                      <a:lnTo>
                        <a:pt x="1401" y="237"/>
                      </a:lnTo>
                      <a:lnTo>
                        <a:pt x="1366" y="202"/>
                      </a:lnTo>
                      <a:lnTo>
                        <a:pt x="1330" y="166"/>
                      </a:lnTo>
                      <a:lnTo>
                        <a:pt x="1283" y="131"/>
                      </a:lnTo>
                      <a:lnTo>
                        <a:pt x="1223" y="107"/>
                      </a:lnTo>
                      <a:lnTo>
                        <a:pt x="1164" y="83"/>
                      </a:lnTo>
                      <a:lnTo>
                        <a:pt x="1104" y="59"/>
                      </a:lnTo>
                      <a:lnTo>
                        <a:pt x="1045" y="36"/>
                      </a:lnTo>
                      <a:lnTo>
                        <a:pt x="974" y="24"/>
                      </a:lnTo>
                      <a:lnTo>
                        <a:pt x="903" y="12"/>
                      </a:lnTo>
                      <a:lnTo>
                        <a:pt x="831" y="0"/>
                      </a:lnTo>
                      <a:lnTo>
                        <a:pt x="748" y="0"/>
                      </a:lnTo>
                      <a:close/>
                    </a:path>
                  </a:pathLst>
                </a:custGeom>
                <a:solidFill>
                  <a:srgbClr val="009E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0" name="Freeform 113"/>
                <p:cNvSpPr>
                  <a:spLocks/>
                </p:cNvSpPr>
                <p:nvPr/>
              </p:nvSpPr>
              <p:spPr bwMode="auto">
                <a:xfrm>
                  <a:off x="2269" y="2522"/>
                  <a:ext cx="1461" cy="866"/>
                </a:xfrm>
                <a:custGeom>
                  <a:avLst/>
                  <a:gdLst>
                    <a:gd name="T0" fmla="*/ 653 w 1461"/>
                    <a:gd name="T1" fmla="*/ 0 h 866"/>
                    <a:gd name="T2" fmla="*/ 511 w 1461"/>
                    <a:gd name="T3" fmla="*/ 24 h 866"/>
                    <a:gd name="T4" fmla="*/ 392 w 1461"/>
                    <a:gd name="T5" fmla="*/ 59 h 866"/>
                    <a:gd name="T6" fmla="*/ 273 w 1461"/>
                    <a:gd name="T7" fmla="*/ 107 h 866"/>
                    <a:gd name="T8" fmla="*/ 178 w 1461"/>
                    <a:gd name="T9" fmla="*/ 166 h 866"/>
                    <a:gd name="T10" fmla="*/ 95 w 1461"/>
                    <a:gd name="T11" fmla="*/ 225 h 866"/>
                    <a:gd name="T12" fmla="*/ 36 w 1461"/>
                    <a:gd name="T13" fmla="*/ 309 h 866"/>
                    <a:gd name="T14" fmla="*/ 12 w 1461"/>
                    <a:gd name="T15" fmla="*/ 392 h 866"/>
                    <a:gd name="T16" fmla="*/ 12 w 1461"/>
                    <a:gd name="T17" fmla="*/ 475 h 866"/>
                    <a:gd name="T18" fmla="*/ 36 w 1461"/>
                    <a:gd name="T19" fmla="*/ 570 h 866"/>
                    <a:gd name="T20" fmla="*/ 95 w 1461"/>
                    <a:gd name="T21" fmla="*/ 641 h 866"/>
                    <a:gd name="T22" fmla="*/ 178 w 1461"/>
                    <a:gd name="T23" fmla="*/ 712 h 866"/>
                    <a:gd name="T24" fmla="*/ 273 w 1461"/>
                    <a:gd name="T25" fmla="*/ 771 h 866"/>
                    <a:gd name="T26" fmla="*/ 392 w 1461"/>
                    <a:gd name="T27" fmla="*/ 819 h 866"/>
                    <a:gd name="T28" fmla="*/ 511 w 1461"/>
                    <a:gd name="T29" fmla="*/ 854 h 866"/>
                    <a:gd name="T30" fmla="*/ 653 w 1461"/>
                    <a:gd name="T31" fmla="*/ 866 h 866"/>
                    <a:gd name="T32" fmla="*/ 807 w 1461"/>
                    <a:gd name="T33" fmla="*/ 866 h 866"/>
                    <a:gd name="T34" fmla="*/ 950 w 1461"/>
                    <a:gd name="T35" fmla="*/ 854 h 866"/>
                    <a:gd name="T36" fmla="*/ 1081 w 1461"/>
                    <a:gd name="T37" fmla="*/ 819 h 866"/>
                    <a:gd name="T38" fmla="*/ 1199 w 1461"/>
                    <a:gd name="T39" fmla="*/ 771 h 866"/>
                    <a:gd name="T40" fmla="*/ 1294 w 1461"/>
                    <a:gd name="T41" fmla="*/ 712 h 866"/>
                    <a:gd name="T42" fmla="*/ 1366 w 1461"/>
                    <a:gd name="T43" fmla="*/ 641 h 866"/>
                    <a:gd name="T44" fmla="*/ 1425 w 1461"/>
                    <a:gd name="T45" fmla="*/ 570 h 866"/>
                    <a:gd name="T46" fmla="*/ 1461 w 1461"/>
                    <a:gd name="T47" fmla="*/ 475 h 866"/>
                    <a:gd name="T48" fmla="*/ 1461 w 1461"/>
                    <a:gd name="T49" fmla="*/ 392 h 866"/>
                    <a:gd name="T50" fmla="*/ 1425 w 1461"/>
                    <a:gd name="T51" fmla="*/ 309 h 866"/>
                    <a:gd name="T52" fmla="*/ 1366 w 1461"/>
                    <a:gd name="T53" fmla="*/ 225 h 866"/>
                    <a:gd name="T54" fmla="*/ 1294 w 1461"/>
                    <a:gd name="T55" fmla="*/ 166 h 866"/>
                    <a:gd name="T56" fmla="*/ 1199 w 1461"/>
                    <a:gd name="T57" fmla="*/ 107 h 866"/>
                    <a:gd name="T58" fmla="*/ 1081 w 1461"/>
                    <a:gd name="T59" fmla="*/ 59 h 866"/>
                    <a:gd name="T60" fmla="*/ 950 w 1461"/>
                    <a:gd name="T61" fmla="*/ 24 h 866"/>
                    <a:gd name="T62" fmla="*/ 807 w 1461"/>
                    <a:gd name="T63" fmla="*/ 0 h 86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61"/>
                    <a:gd name="T97" fmla="*/ 0 h 866"/>
                    <a:gd name="T98" fmla="*/ 1461 w 1461"/>
                    <a:gd name="T99" fmla="*/ 866 h 86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61" h="866">
                      <a:moveTo>
                        <a:pt x="736" y="0"/>
                      </a:moveTo>
                      <a:lnTo>
                        <a:pt x="653" y="0"/>
                      </a:lnTo>
                      <a:lnTo>
                        <a:pt x="582" y="12"/>
                      </a:lnTo>
                      <a:lnTo>
                        <a:pt x="511" y="24"/>
                      </a:lnTo>
                      <a:lnTo>
                        <a:pt x="451" y="36"/>
                      </a:lnTo>
                      <a:lnTo>
                        <a:pt x="392" y="59"/>
                      </a:lnTo>
                      <a:lnTo>
                        <a:pt x="321" y="83"/>
                      </a:lnTo>
                      <a:lnTo>
                        <a:pt x="273" y="107"/>
                      </a:lnTo>
                      <a:lnTo>
                        <a:pt x="214" y="130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25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392"/>
                      </a:lnTo>
                      <a:lnTo>
                        <a:pt x="0" y="439"/>
                      </a:lnTo>
                      <a:lnTo>
                        <a:pt x="12" y="475"/>
                      </a:lnTo>
                      <a:lnTo>
                        <a:pt x="24" y="522"/>
                      </a:lnTo>
                      <a:lnTo>
                        <a:pt x="36" y="570"/>
                      </a:lnTo>
                      <a:lnTo>
                        <a:pt x="59" y="605"/>
                      </a:lnTo>
                      <a:lnTo>
                        <a:pt x="95" y="641"/>
                      </a:lnTo>
                      <a:lnTo>
                        <a:pt x="131" y="676"/>
                      </a:lnTo>
                      <a:lnTo>
                        <a:pt x="178" y="712"/>
                      </a:lnTo>
                      <a:lnTo>
                        <a:pt x="214" y="736"/>
                      </a:lnTo>
                      <a:lnTo>
                        <a:pt x="273" y="771"/>
                      </a:lnTo>
                      <a:lnTo>
                        <a:pt x="321" y="795"/>
                      </a:lnTo>
                      <a:lnTo>
                        <a:pt x="392" y="819"/>
                      </a:lnTo>
                      <a:lnTo>
                        <a:pt x="451" y="831"/>
                      </a:lnTo>
                      <a:lnTo>
                        <a:pt x="511" y="854"/>
                      </a:lnTo>
                      <a:lnTo>
                        <a:pt x="582" y="866"/>
                      </a:lnTo>
                      <a:lnTo>
                        <a:pt x="653" y="866"/>
                      </a:lnTo>
                      <a:lnTo>
                        <a:pt x="736" y="866"/>
                      </a:lnTo>
                      <a:lnTo>
                        <a:pt x="807" y="866"/>
                      </a:lnTo>
                      <a:lnTo>
                        <a:pt x="879" y="866"/>
                      </a:lnTo>
                      <a:lnTo>
                        <a:pt x="950" y="854"/>
                      </a:lnTo>
                      <a:lnTo>
                        <a:pt x="1021" y="831"/>
                      </a:lnTo>
                      <a:lnTo>
                        <a:pt x="1081" y="819"/>
                      </a:lnTo>
                      <a:lnTo>
                        <a:pt x="1140" y="795"/>
                      </a:lnTo>
                      <a:lnTo>
                        <a:pt x="1199" y="771"/>
                      </a:lnTo>
                      <a:lnTo>
                        <a:pt x="1247" y="736"/>
                      </a:lnTo>
                      <a:lnTo>
                        <a:pt x="1294" y="712"/>
                      </a:lnTo>
                      <a:lnTo>
                        <a:pt x="1330" y="676"/>
                      </a:lnTo>
                      <a:lnTo>
                        <a:pt x="1366" y="641"/>
                      </a:lnTo>
                      <a:lnTo>
                        <a:pt x="1401" y="605"/>
                      </a:lnTo>
                      <a:lnTo>
                        <a:pt x="1425" y="570"/>
                      </a:lnTo>
                      <a:lnTo>
                        <a:pt x="1449" y="522"/>
                      </a:lnTo>
                      <a:lnTo>
                        <a:pt x="1461" y="475"/>
                      </a:lnTo>
                      <a:lnTo>
                        <a:pt x="1461" y="439"/>
                      </a:lnTo>
                      <a:lnTo>
                        <a:pt x="1461" y="392"/>
                      </a:lnTo>
                      <a:lnTo>
                        <a:pt x="1449" y="356"/>
                      </a:lnTo>
                      <a:lnTo>
                        <a:pt x="1425" y="309"/>
                      </a:lnTo>
                      <a:lnTo>
                        <a:pt x="1401" y="273"/>
                      </a:lnTo>
                      <a:lnTo>
                        <a:pt x="1366" y="225"/>
                      </a:lnTo>
                      <a:lnTo>
                        <a:pt x="1330" y="202"/>
                      </a:lnTo>
                      <a:lnTo>
                        <a:pt x="1294" y="166"/>
                      </a:lnTo>
                      <a:lnTo>
                        <a:pt x="1247" y="130"/>
                      </a:lnTo>
                      <a:lnTo>
                        <a:pt x="1199" y="107"/>
                      </a:lnTo>
                      <a:lnTo>
                        <a:pt x="1140" y="83"/>
                      </a:lnTo>
                      <a:lnTo>
                        <a:pt x="1081" y="59"/>
                      </a:lnTo>
                      <a:lnTo>
                        <a:pt x="1021" y="36"/>
                      </a:lnTo>
                      <a:lnTo>
                        <a:pt x="950" y="24"/>
                      </a:lnTo>
                      <a:lnTo>
                        <a:pt x="879" y="12"/>
                      </a:lnTo>
                      <a:lnTo>
                        <a:pt x="807" y="0"/>
                      </a:lnTo>
                      <a:lnTo>
                        <a:pt x="736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1" name="Freeform 114"/>
                <p:cNvSpPr>
                  <a:spLocks/>
                </p:cNvSpPr>
                <p:nvPr/>
              </p:nvSpPr>
              <p:spPr bwMode="auto">
                <a:xfrm>
                  <a:off x="2293" y="2534"/>
                  <a:ext cx="1413" cy="842"/>
                </a:xfrm>
                <a:custGeom>
                  <a:avLst/>
                  <a:gdLst>
                    <a:gd name="T0" fmla="*/ 641 w 1413"/>
                    <a:gd name="T1" fmla="*/ 0 h 842"/>
                    <a:gd name="T2" fmla="*/ 498 w 1413"/>
                    <a:gd name="T3" fmla="*/ 24 h 842"/>
                    <a:gd name="T4" fmla="*/ 380 w 1413"/>
                    <a:gd name="T5" fmla="*/ 59 h 842"/>
                    <a:gd name="T6" fmla="*/ 261 w 1413"/>
                    <a:gd name="T7" fmla="*/ 107 h 842"/>
                    <a:gd name="T8" fmla="*/ 166 w 1413"/>
                    <a:gd name="T9" fmla="*/ 154 h 842"/>
                    <a:gd name="T10" fmla="*/ 95 w 1413"/>
                    <a:gd name="T11" fmla="*/ 225 h 842"/>
                    <a:gd name="T12" fmla="*/ 35 w 1413"/>
                    <a:gd name="T13" fmla="*/ 297 h 842"/>
                    <a:gd name="T14" fmla="*/ 12 w 1413"/>
                    <a:gd name="T15" fmla="*/ 380 h 842"/>
                    <a:gd name="T16" fmla="*/ 12 w 1413"/>
                    <a:gd name="T17" fmla="*/ 463 h 842"/>
                    <a:gd name="T18" fmla="*/ 35 w 1413"/>
                    <a:gd name="T19" fmla="*/ 546 h 842"/>
                    <a:gd name="T20" fmla="*/ 95 w 1413"/>
                    <a:gd name="T21" fmla="*/ 629 h 842"/>
                    <a:gd name="T22" fmla="*/ 166 w 1413"/>
                    <a:gd name="T23" fmla="*/ 688 h 842"/>
                    <a:gd name="T24" fmla="*/ 261 w 1413"/>
                    <a:gd name="T25" fmla="*/ 747 h 842"/>
                    <a:gd name="T26" fmla="*/ 380 w 1413"/>
                    <a:gd name="T27" fmla="*/ 795 h 842"/>
                    <a:gd name="T28" fmla="*/ 498 w 1413"/>
                    <a:gd name="T29" fmla="*/ 831 h 842"/>
                    <a:gd name="T30" fmla="*/ 641 w 1413"/>
                    <a:gd name="T31" fmla="*/ 842 h 842"/>
                    <a:gd name="T32" fmla="*/ 783 w 1413"/>
                    <a:gd name="T33" fmla="*/ 842 h 842"/>
                    <a:gd name="T34" fmla="*/ 914 w 1413"/>
                    <a:gd name="T35" fmla="*/ 831 h 842"/>
                    <a:gd name="T36" fmla="*/ 1045 w 1413"/>
                    <a:gd name="T37" fmla="*/ 795 h 842"/>
                    <a:gd name="T38" fmla="*/ 1152 w 1413"/>
                    <a:gd name="T39" fmla="*/ 747 h 842"/>
                    <a:gd name="T40" fmla="*/ 1247 w 1413"/>
                    <a:gd name="T41" fmla="*/ 688 h 842"/>
                    <a:gd name="T42" fmla="*/ 1330 w 1413"/>
                    <a:gd name="T43" fmla="*/ 629 h 842"/>
                    <a:gd name="T44" fmla="*/ 1377 w 1413"/>
                    <a:gd name="T45" fmla="*/ 546 h 842"/>
                    <a:gd name="T46" fmla="*/ 1413 w 1413"/>
                    <a:gd name="T47" fmla="*/ 463 h 842"/>
                    <a:gd name="T48" fmla="*/ 1413 w 1413"/>
                    <a:gd name="T49" fmla="*/ 380 h 842"/>
                    <a:gd name="T50" fmla="*/ 1377 w 1413"/>
                    <a:gd name="T51" fmla="*/ 297 h 842"/>
                    <a:gd name="T52" fmla="*/ 1330 w 1413"/>
                    <a:gd name="T53" fmla="*/ 225 h 842"/>
                    <a:gd name="T54" fmla="*/ 1247 w 1413"/>
                    <a:gd name="T55" fmla="*/ 154 h 842"/>
                    <a:gd name="T56" fmla="*/ 1152 w 1413"/>
                    <a:gd name="T57" fmla="*/ 107 h 842"/>
                    <a:gd name="T58" fmla="*/ 1045 w 1413"/>
                    <a:gd name="T59" fmla="*/ 59 h 842"/>
                    <a:gd name="T60" fmla="*/ 914 w 1413"/>
                    <a:gd name="T61" fmla="*/ 24 h 842"/>
                    <a:gd name="T62" fmla="*/ 783 w 1413"/>
                    <a:gd name="T63" fmla="*/ 0 h 84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13"/>
                    <a:gd name="T97" fmla="*/ 0 h 842"/>
                    <a:gd name="T98" fmla="*/ 1413 w 1413"/>
                    <a:gd name="T99" fmla="*/ 842 h 84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13" h="842">
                      <a:moveTo>
                        <a:pt x="712" y="0"/>
                      </a:moveTo>
                      <a:lnTo>
                        <a:pt x="641" y="0"/>
                      </a:lnTo>
                      <a:lnTo>
                        <a:pt x="570" y="12"/>
                      </a:lnTo>
                      <a:lnTo>
                        <a:pt x="498" y="24"/>
                      </a:lnTo>
                      <a:lnTo>
                        <a:pt x="439" y="35"/>
                      </a:lnTo>
                      <a:lnTo>
                        <a:pt x="380" y="59"/>
                      </a:lnTo>
                      <a:lnTo>
                        <a:pt x="308" y="83"/>
                      </a:lnTo>
                      <a:lnTo>
                        <a:pt x="261" y="107"/>
                      </a:lnTo>
                      <a:lnTo>
                        <a:pt x="213" y="130"/>
                      </a:lnTo>
                      <a:lnTo>
                        <a:pt x="166" y="154"/>
                      </a:lnTo>
                      <a:lnTo>
                        <a:pt x="118" y="190"/>
                      </a:lnTo>
                      <a:lnTo>
                        <a:pt x="95" y="225"/>
                      </a:lnTo>
                      <a:lnTo>
                        <a:pt x="59" y="261"/>
                      </a:lnTo>
                      <a:lnTo>
                        <a:pt x="35" y="297"/>
                      </a:lnTo>
                      <a:lnTo>
                        <a:pt x="23" y="344"/>
                      </a:lnTo>
                      <a:lnTo>
                        <a:pt x="12" y="380"/>
                      </a:lnTo>
                      <a:lnTo>
                        <a:pt x="0" y="427"/>
                      </a:lnTo>
                      <a:lnTo>
                        <a:pt x="12" y="463"/>
                      </a:lnTo>
                      <a:lnTo>
                        <a:pt x="23" y="510"/>
                      </a:lnTo>
                      <a:lnTo>
                        <a:pt x="35" y="546"/>
                      </a:lnTo>
                      <a:lnTo>
                        <a:pt x="59" y="593"/>
                      </a:lnTo>
                      <a:lnTo>
                        <a:pt x="95" y="629"/>
                      </a:lnTo>
                      <a:lnTo>
                        <a:pt x="118" y="653"/>
                      </a:lnTo>
                      <a:lnTo>
                        <a:pt x="166" y="688"/>
                      </a:lnTo>
                      <a:lnTo>
                        <a:pt x="213" y="724"/>
                      </a:lnTo>
                      <a:lnTo>
                        <a:pt x="261" y="747"/>
                      </a:lnTo>
                      <a:lnTo>
                        <a:pt x="308" y="771"/>
                      </a:lnTo>
                      <a:lnTo>
                        <a:pt x="380" y="795"/>
                      </a:lnTo>
                      <a:lnTo>
                        <a:pt x="439" y="807"/>
                      </a:lnTo>
                      <a:lnTo>
                        <a:pt x="498" y="831"/>
                      </a:lnTo>
                      <a:lnTo>
                        <a:pt x="570" y="842"/>
                      </a:lnTo>
                      <a:lnTo>
                        <a:pt x="641" y="842"/>
                      </a:lnTo>
                      <a:lnTo>
                        <a:pt x="712" y="842"/>
                      </a:lnTo>
                      <a:lnTo>
                        <a:pt x="783" y="842"/>
                      </a:lnTo>
                      <a:lnTo>
                        <a:pt x="855" y="842"/>
                      </a:lnTo>
                      <a:lnTo>
                        <a:pt x="914" y="831"/>
                      </a:lnTo>
                      <a:lnTo>
                        <a:pt x="985" y="807"/>
                      </a:lnTo>
                      <a:lnTo>
                        <a:pt x="1045" y="795"/>
                      </a:lnTo>
                      <a:lnTo>
                        <a:pt x="1104" y="771"/>
                      </a:lnTo>
                      <a:lnTo>
                        <a:pt x="1152" y="747"/>
                      </a:lnTo>
                      <a:lnTo>
                        <a:pt x="1211" y="724"/>
                      </a:lnTo>
                      <a:lnTo>
                        <a:pt x="1247" y="688"/>
                      </a:lnTo>
                      <a:lnTo>
                        <a:pt x="1294" y="653"/>
                      </a:lnTo>
                      <a:lnTo>
                        <a:pt x="1330" y="629"/>
                      </a:lnTo>
                      <a:lnTo>
                        <a:pt x="1353" y="593"/>
                      </a:lnTo>
                      <a:lnTo>
                        <a:pt x="1377" y="546"/>
                      </a:lnTo>
                      <a:lnTo>
                        <a:pt x="1401" y="510"/>
                      </a:lnTo>
                      <a:lnTo>
                        <a:pt x="1413" y="463"/>
                      </a:lnTo>
                      <a:lnTo>
                        <a:pt x="1413" y="427"/>
                      </a:lnTo>
                      <a:lnTo>
                        <a:pt x="1413" y="380"/>
                      </a:lnTo>
                      <a:lnTo>
                        <a:pt x="1401" y="344"/>
                      </a:lnTo>
                      <a:lnTo>
                        <a:pt x="1377" y="297"/>
                      </a:lnTo>
                      <a:lnTo>
                        <a:pt x="1353" y="261"/>
                      </a:lnTo>
                      <a:lnTo>
                        <a:pt x="1330" y="225"/>
                      </a:lnTo>
                      <a:lnTo>
                        <a:pt x="1294" y="190"/>
                      </a:lnTo>
                      <a:lnTo>
                        <a:pt x="1247" y="154"/>
                      </a:lnTo>
                      <a:lnTo>
                        <a:pt x="1211" y="130"/>
                      </a:lnTo>
                      <a:lnTo>
                        <a:pt x="1152" y="107"/>
                      </a:lnTo>
                      <a:lnTo>
                        <a:pt x="1104" y="83"/>
                      </a:lnTo>
                      <a:lnTo>
                        <a:pt x="1045" y="59"/>
                      </a:lnTo>
                      <a:lnTo>
                        <a:pt x="985" y="35"/>
                      </a:lnTo>
                      <a:lnTo>
                        <a:pt x="914" y="24"/>
                      </a:lnTo>
                      <a:lnTo>
                        <a:pt x="855" y="12"/>
                      </a:lnTo>
                      <a:lnTo>
                        <a:pt x="783" y="0"/>
                      </a:lnTo>
                      <a:lnTo>
                        <a:pt x="712" y="0"/>
                      </a:lnTo>
                      <a:close/>
                    </a:path>
                  </a:pathLst>
                </a:custGeom>
                <a:solidFill>
                  <a:srgbClr val="0098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2" name="Freeform 115"/>
                <p:cNvSpPr>
                  <a:spLocks/>
                </p:cNvSpPr>
                <p:nvPr/>
              </p:nvSpPr>
              <p:spPr bwMode="auto">
                <a:xfrm>
                  <a:off x="2316" y="2558"/>
                  <a:ext cx="1366" cy="795"/>
                </a:xfrm>
                <a:custGeom>
                  <a:avLst/>
                  <a:gdLst>
                    <a:gd name="T0" fmla="*/ 618 w 1366"/>
                    <a:gd name="T1" fmla="*/ 0 h 795"/>
                    <a:gd name="T2" fmla="*/ 475 w 1366"/>
                    <a:gd name="T3" fmla="*/ 23 h 795"/>
                    <a:gd name="T4" fmla="*/ 357 w 1366"/>
                    <a:gd name="T5" fmla="*/ 59 h 795"/>
                    <a:gd name="T6" fmla="*/ 250 w 1366"/>
                    <a:gd name="T7" fmla="*/ 94 h 795"/>
                    <a:gd name="T8" fmla="*/ 167 w 1366"/>
                    <a:gd name="T9" fmla="*/ 154 h 795"/>
                    <a:gd name="T10" fmla="*/ 84 w 1366"/>
                    <a:gd name="T11" fmla="*/ 213 h 795"/>
                    <a:gd name="T12" fmla="*/ 36 w 1366"/>
                    <a:gd name="T13" fmla="*/ 284 h 795"/>
                    <a:gd name="T14" fmla="*/ 12 w 1366"/>
                    <a:gd name="T15" fmla="*/ 356 h 795"/>
                    <a:gd name="T16" fmla="*/ 12 w 1366"/>
                    <a:gd name="T17" fmla="*/ 439 h 795"/>
                    <a:gd name="T18" fmla="*/ 36 w 1366"/>
                    <a:gd name="T19" fmla="*/ 522 h 795"/>
                    <a:gd name="T20" fmla="*/ 84 w 1366"/>
                    <a:gd name="T21" fmla="*/ 593 h 795"/>
                    <a:gd name="T22" fmla="*/ 167 w 1366"/>
                    <a:gd name="T23" fmla="*/ 652 h 795"/>
                    <a:gd name="T24" fmla="*/ 250 w 1366"/>
                    <a:gd name="T25" fmla="*/ 700 h 795"/>
                    <a:gd name="T26" fmla="*/ 357 w 1366"/>
                    <a:gd name="T27" fmla="*/ 747 h 795"/>
                    <a:gd name="T28" fmla="*/ 475 w 1366"/>
                    <a:gd name="T29" fmla="*/ 783 h 795"/>
                    <a:gd name="T30" fmla="*/ 618 w 1366"/>
                    <a:gd name="T31" fmla="*/ 795 h 795"/>
                    <a:gd name="T32" fmla="*/ 760 w 1366"/>
                    <a:gd name="T33" fmla="*/ 795 h 795"/>
                    <a:gd name="T34" fmla="*/ 891 w 1366"/>
                    <a:gd name="T35" fmla="*/ 783 h 795"/>
                    <a:gd name="T36" fmla="*/ 1010 w 1366"/>
                    <a:gd name="T37" fmla="*/ 747 h 795"/>
                    <a:gd name="T38" fmla="*/ 1117 w 1366"/>
                    <a:gd name="T39" fmla="*/ 700 h 795"/>
                    <a:gd name="T40" fmla="*/ 1212 w 1366"/>
                    <a:gd name="T41" fmla="*/ 652 h 795"/>
                    <a:gd name="T42" fmla="*/ 1283 w 1366"/>
                    <a:gd name="T43" fmla="*/ 593 h 795"/>
                    <a:gd name="T44" fmla="*/ 1330 w 1366"/>
                    <a:gd name="T45" fmla="*/ 522 h 795"/>
                    <a:gd name="T46" fmla="*/ 1366 w 1366"/>
                    <a:gd name="T47" fmla="*/ 439 h 795"/>
                    <a:gd name="T48" fmla="*/ 1366 w 1366"/>
                    <a:gd name="T49" fmla="*/ 356 h 795"/>
                    <a:gd name="T50" fmla="*/ 1330 w 1366"/>
                    <a:gd name="T51" fmla="*/ 284 h 795"/>
                    <a:gd name="T52" fmla="*/ 1283 w 1366"/>
                    <a:gd name="T53" fmla="*/ 213 h 795"/>
                    <a:gd name="T54" fmla="*/ 1212 w 1366"/>
                    <a:gd name="T55" fmla="*/ 154 h 795"/>
                    <a:gd name="T56" fmla="*/ 1117 w 1366"/>
                    <a:gd name="T57" fmla="*/ 94 h 795"/>
                    <a:gd name="T58" fmla="*/ 1010 w 1366"/>
                    <a:gd name="T59" fmla="*/ 59 h 795"/>
                    <a:gd name="T60" fmla="*/ 891 w 1366"/>
                    <a:gd name="T61" fmla="*/ 23 h 795"/>
                    <a:gd name="T62" fmla="*/ 760 w 1366"/>
                    <a:gd name="T63" fmla="*/ 0 h 79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66"/>
                    <a:gd name="T97" fmla="*/ 0 h 795"/>
                    <a:gd name="T98" fmla="*/ 1366 w 1366"/>
                    <a:gd name="T99" fmla="*/ 795 h 79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66" h="795">
                      <a:moveTo>
                        <a:pt x="689" y="0"/>
                      </a:moveTo>
                      <a:lnTo>
                        <a:pt x="618" y="0"/>
                      </a:lnTo>
                      <a:lnTo>
                        <a:pt x="547" y="11"/>
                      </a:lnTo>
                      <a:lnTo>
                        <a:pt x="475" y="23"/>
                      </a:lnTo>
                      <a:lnTo>
                        <a:pt x="416" y="35"/>
                      </a:lnTo>
                      <a:lnTo>
                        <a:pt x="357" y="59"/>
                      </a:lnTo>
                      <a:lnTo>
                        <a:pt x="297" y="71"/>
                      </a:lnTo>
                      <a:lnTo>
                        <a:pt x="250" y="94"/>
                      </a:lnTo>
                      <a:lnTo>
                        <a:pt x="202" y="118"/>
                      </a:lnTo>
                      <a:lnTo>
                        <a:pt x="167" y="154"/>
                      </a:lnTo>
                      <a:lnTo>
                        <a:pt x="119" y="178"/>
                      </a:lnTo>
                      <a:lnTo>
                        <a:pt x="84" y="213"/>
                      </a:lnTo>
                      <a:lnTo>
                        <a:pt x="60" y="249"/>
                      </a:lnTo>
                      <a:lnTo>
                        <a:pt x="36" y="284"/>
                      </a:lnTo>
                      <a:lnTo>
                        <a:pt x="24" y="320"/>
                      </a:lnTo>
                      <a:lnTo>
                        <a:pt x="12" y="356"/>
                      </a:lnTo>
                      <a:lnTo>
                        <a:pt x="0" y="403"/>
                      </a:lnTo>
                      <a:lnTo>
                        <a:pt x="12" y="439"/>
                      </a:lnTo>
                      <a:lnTo>
                        <a:pt x="24" y="486"/>
                      </a:lnTo>
                      <a:lnTo>
                        <a:pt x="36" y="522"/>
                      </a:lnTo>
                      <a:lnTo>
                        <a:pt x="60" y="557"/>
                      </a:lnTo>
                      <a:lnTo>
                        <a:pt x="84" y="593"/>
                      </a:lnTo>
                      <a:lnTo>
                        <a:pt x="119" y="617"/>
                      </a:lnTo>
                      <a:lnTo>
                        <a:pt x="167" y="652"/>
                      </a:lnTo>
                      <a:lnTo>
                        <a:pt x="202" y="676"/>
                      </a:lnTo>
                      <a:lnTo>
                        <a:pt x="250" y="700"/>
                      </a:lnTo>
                      <a:lnTo>
                        <a:pt x="297" y="735"/>
                      </a:lnTo>
                      <a:lnTo>
                        <a:pt x="357" y="747"/>
                      </a:lnTo>
                      <a:lnTo>
                        <a:pt x="416" y="759"/>
                      </a:lnTo>
                      <a:lnTo>
                        <a:pt x="475" y="783"/>
                      </a:lnTo>
                      <a:lnTo>
                        <a:pt x="547" y="795"/>
                      </a:lnTo>
                      <a:lnTo>
                        <a:pt x="618" y="795"/>
                      </a:lnTo>
                      <a:lnTo>
                        <a:pt x="689" y="795"/>
                      </a:lnTo>
                      <a:lnTo>
                        <a:pt x="760" y="795"/>
                      </a:lnTo>
                      <a:lnTo>
                        <a:pt x="820" y="795"/>
                      </a:lnTo>
                      <a:lnTo>
                        <a:pt x="891" y="783"/>
                      </a:lnTo>
                      <a:lnTo>
                        <a:pt x="950" y="759"/>
                      </a:lnTo>
                      <a:lnTo>
                        <a:pt x="1010" y="747"/>
                      </a:lnTo>
                      <a:lnTo>
                        <a:pt x="1069" y="735"/>
                      </a:lnTo>
                      <a:lnTo>
                        <a:pt x="1117" y="700"/>
                      </a:lnTo>
                      <a:lnTo>
                        <a:pt x="1164" y="676"/>
                      </a:lnTo>
                      <a:lnTo>
                        <a:pt x="1212" y="652"/>
                      </a:lnTo>
                      <a:lnTo>
                        <a:pt x="1247" y="617"/>
                      </a:lnTo>
                      <a:lnTo>
                        <a:pt x="1283" y="593"/>
                      </a:lnTo>
                      <a:lnTo>
                        <a:pt x="1307" y="557"/>
                      </a:lnTo>
                      <a:lnTo>
                        <a:pt x="1330" y="522"/>
                      </a:lnTo>
                      <a:lnTo>
                        <a:pt x="1354" y="486"/>
                      </a:lnTo>
                      <a:lnTo>
                        <a:pt x="1366" y="439"/>
                      </a:lnTo>
                      <a:lnTo>
                        <a:pt x="1366" y="403"/>
                      </a:lnTo>
                      <a:lnTo>
                        <a:pt x="1366" y="356"/>
                      </a:lnTo>
                      <a:lnTo>
                        <a:pt x="1354" y="320"/>
                      </a:lnTo>
                      <a:lnTo>
                        <a:pt x="1330" y="284"/>
                      </a:lnTo>
                      <a:lnTo>
                        <a:pt x="1307" y="249"/>
                      </a:lnTo>
                      <a:lnTo>
                        <a:pt x="1283" y="213"/>
                      </a:lnTo>
                      <a:lnTo>
                        <a:pt x="1247" y="178"/>
                      </a:lnTo>
                      <a:lnTo>
                        <a:pt x="1212" y="154"/>
                      </a:lnTo>
                      <a:lnTo>
                        <a:pt x="1164" y="118"/>
                      </a:lnTo>
                      <a:lnTo>
                        <a:pt x="1117" y="94"/>
                      </a:lnTo>
                      <a:lnTo>
                        <a:pt x="1069" y="71"/>
                      </a:lnTo>
                      <a:lnTo>
                        <a:pt x="1010" y="59"/>
                      </a:lnTo>
                      <a:lnTo>
                        <a:pt x="950" y="35"/>
                      </a:lnTo>
                      <a:lnTo>
                        <a:pt x="891" y="23"/>
                      </a:lnTo>
                      <a:lnTo>
                        <a:pt x="820" y="11"/>
                      </a:lnTo>
                      <a:lnTo>
                        <a:pt x="760" y="0"/>
                      </a:lnTo>
                      <a:lnTo>
                        <a:pt x="689" y="0"/>
                      </a:lnTo>
                      <a:close/>
                    </a:path>
                  </a:pathLst>
                </a:custGeom>
                <a:solidFill>
                  <a:srgbClr val="00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3" name="Freeform 116"/>
                <p:cNvSpPr>
                  <a:spLocks/>
                </p:cNvSpPr>
                <p:nvPr/>
              </p:nvSpPr>
              <p:spPr bwMode="auto">
                <a:xfrm>
                  <a:off x="2340" y="2569"/>
                  <a:ext cx="1318" cy="772"/>
                </a:xfrm>
                <a:custGeom>
                  <a:avLst/>
                  <a:gdLst>
                    <a:gd name="T0" fmla="*/ 594 w 1318"/>
                    <a:gd name="T1" fmla="*/ 0 h 772"/>
                    <a:gd name="T2" fmla="*/ 463 w 1318"/>
                    <a:gd name="T3" fmla="*/ 24 h 772"/>
                    <a:gd name="T4" fmla="*/ 345 w 1318"/>
                    <a:gd name="T5" fmla="*/ 48 h 772"/>
                    <a:gd name="T6" fmla="*/ 250 w 1318"/>
                    <a:gd name="T7" fmla="*/ 95 h 772"/>
                    <a:gd name="T8" fmla="*/ 155 w 1318"/>
                    <a:gd name="T9" fmla="*/ 143 h 772"/>
                    <a:gd name="T10" fmla="*/ 83 w 1318"/>
                    <a:gd name="T11" fmla="*/ 202 h 772"/>
                    <a:gd name="T12" fmla="*/ 36 w 1318"/>
                    <a:gd name="T13" fmla="*/ 273 h 772"/>
                    <a:gd name="T14" fmla="*/ 12 w 1318"/>
                    <a:gd name="T15" fmla="*/ 356 h 772"/>
                    <a:gd name="T16" fmla="*/ 12 w 1318"/>
                    <a:gd name="T17" fmla="*/ 428 h 772"/>
                    <a:gd name="T18" fmla="*/ 36 w 1318"/>
                    <a:gd name="T19" fmla="*/ 511 h 772"/>
                    <a:gd name="T20" fmla="*/ 83 w 1318"/>
                    <a:gd name="T21" fmla="*/ 570 h 772"/>
                    <a:gd name="T22" fmla="*/ 155 w 1318"/>
                    <a:gd name="T23" fmla="*/ 629 h 772"/>
                    <a:gd name="T24" fmla="*/ 250 w 1318"/>
                    <a:gd name="T25" fmla="*/ 689 h 772"/>
                    <a:gd name="T26" fmla="*/ 345 w 1318"/>
                    <a:gd name="T27" fmla="*/ 724 h 772"/>
                    <a:gd name="T28" fmla="*/ 463 w 1318"/>
                    <a:gd name="T29" fmla="*/ 760 h 772"/>
                    <a:gd name="T30" fmla="*/ 594 w 1318"/>
                    <a:gd name="T31" fmla="*/ 772 h 772"/>
                    <a:gd name="T32" fmla="*/ 725 w 1318"/>
                    <a:gd name="T33" fmla="*/ 772 h 772"/>
                    <a:gd name="T34" fmla="*/ 855 w 1318"/>
                    <a:gd name="T35" fmla="*/ 760 h 772"/>
                    <a:gd name="T36" fmla="*/ 974 w 1318"/>
                    <a:gd name="T37" fmla="*/ 724 h 772"/>
                    <a:gd name="T38" fmla="*/ 1081 w 1318"/>
                    <a:gd name="T39" fmla="*/ 689 h 772"/>
                    <a:gd name="T40" fmla="*/ 1164 w 1318"/>
                    <a:gd name="T41" fmla="*/ 629 h 772"/>
                    <a:gd name="T42" fmla="*/ 1235 w 1318"/>
                    <a:gd name="T43" fmla="*/ 570 h 772"/>
                    <a:gd name="T44" fmla="*/ 1283 w 1318"/>
                    <a:gd name="T45" fmla="*/ 511 h 772"/>
                    <a:gd name="T46" fmla="*/ 1318 w 1318"/>
                    <a:gd name="T47" fmla="*/ 428 h 772"/>
                    <a:gd name="T48" fmla="*/ 1318 w 1318"/>
                    <a:gd name="T49" fmla="*/ 356 h 772"/>
                    <a:gd name="T50" fmla="*/ 1283 w 1318"/>
                    <a:gd name="T51" fmla="*/ 273 h 772"/>
                    <a:gd name="T52" fmla="*/ 1235 w 1318"/>
                    <a:gd name="T53" fmla="*/ 202 h 772"/>
                    <a:gd name="T54" fmla="*/ 1164 w 1318"/>
                    <a:gd name="T55" fmla="*/ 143 h 772"/>
                    <a:gd name="T56" fmla="*/ 1081 w 1318"/>
                    <a:gd name="T57" fmla="*/ 95 h 772"/>
                    <a:gd name="T58" fmla="*/ 974 w 1318"/>
                    <a:gd name="T59" fmla="*/ 48 h 772"/>
                    <a:gd name="T60" fmla="*/ 855 w 1318"/>
                    <a:gd name="T61" fmla="*/ 24 h 772"/>
                    <a:gd name="T62" fmla="*/ 725 w 1318"/>
                    <a:gd name="T63" fmla="*/ 0 h 7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8"/>
                    <a:gd name="T97" fmla="*/ 0 h 772"/>
                    <a:gd name="T98" fmla="*/ 1318 w 1318"/>
                    <a:gd name="T99" fmla="*/ 772 h 77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8" h="772">
                      <a:moveTo>
                        <a:pt x="665" y="0"/>
                      </a:moveTo>
                      <a:lnTo>
                        <a:pt x="594" y="0"/>
                      </a:lnTo>
                      <a:lnTo>
                        <a:pt x="523" y="12"/>
                      </a:lnTo>
                      <a:lnTo>
                        <a:pt x="463" y="24"/>
                      </a:lnTo>
                      <a:lnTo>
                        <a:pt x="404" y="36"/>
                      </a:lnTo>
                      <a:lnTo>
                        <a:pt x="345" y="48"/>
                      </a:lnTo>
                      <a:lnTo>
                        <a:pt x="297" y="72"/>
                      </a:lnTo>
                      <a:lnTo>
                        <a:pt x="250" y="95"/>
                      </a:lnTo>
                      <a:lnTo>
                        <a:pt x="202" y="119"/>
                      </a:lnTo>
                      <a:lnTo>
                        <a:pt x="155" y="143"/>
                      </a:lnTo>
                      <a:lnTo>
                        <a:pt x="119" y="178"/>
                      </a:lnTo>
                      <a:lnTo>
                        <a:pt x="83" y="202"/>
                      </a:lnTo>
                      <a:lnTo>
                        <a:pt x="60" y="238"/>
                      </a:lnTo>
                      <a:lnTo>
                        <a:pt x="36" y="273"/>
                      </a:lnTo>
                      <a:lnTo>
                        <a:pt x="24" y="309"/>
                      </a:lnTo>
                      <a:lnTo>
                        <a:pt x="12" y="356"/>
                      </a:lnTo>
                      <a:lnTo>
                        <a:pt x="0" y="392"/>
                      </a:lnTo>
                      <a:lnTo>
                        <a:pt x="12" y="428"/>
                      </a:lnTo>
                      <a:lnTo>
                        <a:pt x="24" y="463"/>
                      </a:lnTo>
                      <a:lnTo>
                        <a:pt x="36" y="511"/>
                      </a:lnTo>
                      <a:lnTo>
                        <a:pt x="60" y="546"/>
                      </a:lnTo>
                      <a:lnTo>
                        <a:pt x="83" y="570"/>
                      </a:lnTo>
                      <a:lnTo>
                        <a:pt x="119" y="606"/>
                      </a:lnTo>
                      <a:lnTo>
                        <a:pt x="155" y="629"/>
                      </a:lnTo>
                      <a:lnTo>
                        <a:pt x="202" y="665"/>
                      </a:lnTo>
                      <a:lnTo>
                        <a:pt x="250" y="689"/>
                      </a:lnTo>
                      <a:lnTo>
                        <a:pt x="297" y="712"/>
                      </a:lnTo>
                      <a:lnTo>
                        <a:pt x="345" y="724"/>
                      </a:lnTo>
                      <a:lnTo>
                        <a:pt x="404" y="736"/>
                      </a:lnTo>
                      <a:lnTo>
                        <a:pt x="463" y="760"/>
                      </a:lnTo>
                      <a:lnTo>
                        <a:pt x="523" y="772"/>
                      </a:lnTo>
                      <a:lnTo>
                        <a:pt x="594" y="772"/>
                      </a:lnTo>
                      <a:lnTo>
                        <a:pt x="665" y="772"/>
                      </a:lnTo>
                      <a:lnTo>
                        <a:pt x="725" y="772"/>
                      </a:lnTo>
                      <a:lnTo>
                        <a:pt x="796" y="772"/>
                      </a:lnTo>
                      <a:lnTo>
                        <a:pt x="855" y="760"/>
                      </a:lnTo>
                      <a:lnTo>
                        <a:pt x="915" y="736"/>
                      </a:lnTo>
                      <a:lnTo>
                        <a:pt x="974" y="724"/>
                      </a:lnTo>
                      <a:lnTo>
                        <a:pt x="1021" y="712"/>
                      </a:lnTo>
                      <a:lnTo>
                        <a:pt x="1081" y="689"/>
                      </a:lnTo>
                      <a:lnTo>
                        <a:pt x="1128" y="665"/>
                      </a:lnTo>
                      <a:lnTo>
                        <a:pt x="1164" y="629"/>
                      </a:lnTo>
                      <a:lnTo>
                        <a:pt x="1200" y="606"/>
                      </a:lnTo>
                      <a:lnTo>
                        <a:pt x="1235" y="570"/>
                      </a:lnTo>
                      <a:lnTo>
                        <a:pt x="1271" y="546"/>
                      </a:lnTo>
                      <a:lnTo>
                        <a:pt x="1283" y="511"/>
                      </a:lnTo>
                      <a:lnTo>
                        <a:pt x="1306" y="463"/>
                      </a:lnTo>
                      <a:lnTo>
                        <a:pt x="1318" y="428"/>
                      </a:lnTo>
                      <a:lnTo>
                        <a:pt x="1318" y="392"/>
                      </a:lnTo>
                      <a:lnTo>
                        <a:pt x="1318" y="356"/>
                      </a:lnTo>
                      <a:lnTo>
                        <a:pt x="1306" y="309"/>
                      </a:lnTo>
                      <a:lnTo>
                        <a:pt x="1283" y="273"/>
                      </a:lnTo>
                      <a:lnTo>
                        <a:pt x="1271" y="238"/>
                      </a:lnTo>
                      <a:lnTo>
                        <a:pt x="1235" y="202"/>
                      </a:lnTo>
                      <a:lnTo>
                        <a:pt x="1200" y="178"/>
                      </a:lnTo>
                      <a:lnTo>
                        <a:pt x="1164" y="143"/>
                      </a:lnTo>
                      <a:lnTo>
                        <a:pt x="1128" y="119"/>
                      </a:lnTo>
                      <a:lnTo>
                        <a:pt x="1081" y="95"/>
                      </a:lnTo>
                      <a:lnTo>
                        <a:pt x="1021" y="72"/>
                      </a:lnTo>
                      <a:lnTo>
                        <a:pt x="974" y="48"/>
                      </a:lnTo>
                      <a:lnTo>
                        <a:pt x="915" y="36"/>
                      </a:lnTo>
                      <a:lnTo>
                        <a:pt x="855" y="24"/>
                      </a:lnTo>
                      <a:lnTo>
                        <a:pt x="796" y="12"/>
                      </a:lnTo>
                      <a:lnTo>
                        <a:pt x="725" y="0"/>
                      </a:lnTo>
                      <a:lnTo>
                        <a:pt x="665" y="0"/>
                      </a:lnTo>
                      <a:close/>
                    </a:path>
                  </a:pathLst>
                </a:custGeom>
                <a:solidFill>
                  <a:srgbClr val="0093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4" name="Freeform 117"/>
                <p:cNvSpPr>
                  <a:spLocks/>
                </p:cNvSpPr>
                <p:nvPr/>
              </p:nvSpPr>
              <p:spPr bwMode="auto">
                <a:xfrm>
                  <a:off x="2364" y="2581"/>
                  <a:ext cx="1271" cy="748"/>
                </a:xfrm>
                <a:custGeom>
                  <a:avLst/>
                  <a:gdLst>
                    <a:gd name="T0" fmla="*/ 570 w 1271"/>
                    <a:gd name="T1" fmla="*/ 0 h 748"/>
                    <a:gd name="T2" fmla="*/ 451 w 1271"/>
                    <a:gd name="T3" fmla="*/ 24 h 748"/>
                    <a:gd name="T4" fmla="*/ 332 w 1271"/>
                    <a:gd name="T5" fmla="*/ 48 h 748"/>
                    <a:gd name="T6" fmla="*/ 237 w 1271"/>
                    <a:gd name="T7" fmla="*/ 95 h 748"/>
                    <a:gd name="T8" fmla="*/ 154 w 1271"/>
                    <a:gd name="T9" fmla="*/ 143 h 748"/>
                    <a:gd name="T10" fmla="*/ 83 w 1271"/>
                    <a:gd name="T11" fmla="*/ 202 h 748"/>
                    <a:gd name="T12" fmla="*/ 36 w 1271"/>
                    <a:gd name="T13" fmla="*/ 261 h 748"/>
                    <a:gd name="T14" fmla="*/ 12 w 1271"/>
                    <a:gd name="T15" fmla="*/ 344 h 748"/>
                    <a:gd name="T16" fmla="*/ 12 w 1271"/>
                    <a:gd name="T17" fmla="*/ 416 h 748"/>
                    <a:gd name="T18" fmla="*/ 36 w 1271"/>
                    <a:gd name="T19" fmla="*/ 487 h 748"/>
                    <a:gd name="T20" fmla="*/ 83 w 1271"/>
                    <a:gd name="T21" fmla="*/ 558 h 748"/>
                    <a:gd name="T22" fmla="*/ 154 w 1271"/>
                    <a:gd name="T23" fmla="*/ 617 h 748"/>
                    <a:gd name="T24" fmla="*/ 237 w 1271"/>
                    <a:gd name="T25" fmla="*/ 665 h 748"/>
                    <a:gd name="T26" fmla="*/ 332 w 1271"/>
                    <a:gd name="T27" fmla="*/ 700 h 748"/>
                    <a:gd name="T28" fmla="*/ 451 w 1271"/>
                    <a:gd name="T29" fmla="*/ 736 h 748"/>
                    <a:gd name="T30" fmla="*/ 570 w 1271"/>
                    <a:gd name="T31" fmla="*/ 748 h 748"/>
                    <a:gd name="T32" fmla="*/ 701 w 1271"/>
                    <a:gd name="T33" fmla="*/ 748 h 748"/>
                    <a:gd name="T34" fmla="*/ 819 w 1271"/>
                    <a:gd name="T35" fmla="*/ 736 h 748"/>
                    <a:gd name="T36" fmla="*/ 938 w 1271"/>
                    <a:gd name="T37" fmla="*/ 700 h 748"/>
                    <a:gd name="T38" fmla="*/ 1045 w 1271"/>
                    <a:gd name="T39" fmla="*/ 665 h 748"/>
                    <a:gd name="T40" fmla="*/ 1128 w 1271"/>
                    <a:gd name="T41" fmla="*/ 617 h 748"/>
                    <a:gd name="T42" fmla="*/ 1187 w 1271"/>
                    <a:gd name="T43" fmla="*/ 558 h 748"/>
                    <a:gd name="T44" fmla="*/ 1247 w 1271"/>
                    <a:gd name="T45" fmla="*/ 487 h 748"/>
                    <a:gd name="T46" fmla="*/ 1271 w 1271"/>
                    <a:gd name="T47" fmla="*/ 416 h 748"/>
                    <a:gd name="T48" fmla="*/ 1271 w 1271"/>
                    <a:gd name="T49" fmla="*/ 344 h 748"/>
                    <a:gd name="T50" fmla="*/ 1247 w 1271"/>
                    <a:gd name="T51" fmla="*/ 261 h 748"/>
                    <a:gd name="T52" fmla="*/ 1187 w 1271"/>
                    <a:gd name="T53" fmla="*/ 202 h 748"/>
                    <a:gd name="T54" fmla="*/ 1128 w 1271"/>
                    <a:gd name="T55" fmla="*/ 143 h 748"/>
                    <a:gd name="T56" fmla="*/ 1045 w 1271"/>
                    <a:gd name="T57" fmla="*/ 95 h 748"/>
                    <a:gd name="T58" fmla="*/ 938 w 1271"/>
                    <a:gd name="T59" fmla="*/ 48 h 748"/>
                    <a:gd name="T60" fmla="*/ 819 w 1271"/>
                    <a:gd name="T61" fmla="*/ 24 h 748"/>
                    <a:gd name="T62" fmla="*/ 701 w 1271"/>
                    <a:gd name="T63" fmla="*/ 0 h 7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71"/>
                    <a:gd name="T97" fmla="*/ 0 h 748"/>
                    <a:gd name="T98" fmla="*/ 1271 w 1271"/>
                    <a:gd name="T99" fmla="*/ 748 h 7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71" h="748">
                      <a:moveTo>
                        <a:pt x="641" y="0"/>
                      </a:moveTo>
                      <a:lnTo>
                        <a:pt x="570" y="0"/>
                      </a:lnTo>
                      <a:lnTo>
                        <a:pt x="511" y="12"/>
                      </a:lnTo>
                      <a:lnTo>
                        <a:pt x="451" y="24"/>
                      </a:lnTo>
                      <a:lnTo>
                        <a:pt x="392" y="36"/>
                      </a:lnTo>
                      <a:lnTo>
                        <a:pt x="332" y="48"/>
                      </a:lnTo>
                      <a:lnTo>
                        <a:pt x="285" y="71"/>
                      </a:lnTo>
                      <a:lnTo>
                        <a:pt x="237" y="95"/>
                      </a:lnTo>
                      <a:lnTo>
                        <a:pt x="190" y="119"/>
                      </a:lnTo>
                      <a:lnTo>
                        <a:pt x="154" y="143"/>
                      </a:lnTo>
                      <a:lnTo>
                        <a:pt x="107" y="166"/>
                      </a:lnTo>
                      <a:lnTo>
                        <a:pt x="83" y="202"/>
                      </a:lnTo>
                      <a:lnTo>
                        <a:pt x="59" y="238"/>
                      </a:lnTo>
                      <a:lnTo>
                        <a:pt x="36" y="261"/>
                      </a:lnTo>
                      <a:lnTo>
                        <a:pt x="24" y="309"/>
                      </a:lnTo>
                      <a:lnTo>
                        <a:pt x="12" y="344"/>
                      </a:lnTo>
                      <a:lnTo>
                        <a:pt x="0" y="380"/>
                      </a:lnTo>
                      <a:lnTo>
                        <a:pt x="12" y="416"/>
                      </a:lnTo>
                      <a:lnTo>
                        <a:pt x="24" y="451"/>
                      </a:lnTo>
                      <a:lnTo>
                        <a:pt x="36" y="487"/>
                      </a:lnTo>
                      <a:lnTo>
                        <a:pt x="59" y="522"/>
                      </a:lnTo>
                      <a:lnTo>
                        <a:pt x="83" y="558"/>
                      </a:lnTo>
                      <a:lnTo>
                        <a:pt x="107" y="582"/>
                      </a:lnTo>
                      <a:lnTo>
                        <a:pt x="154" y="617"/>
                      </a:lnTo>
                      <a:lnTo>
                        <a:pt x="190" y="641"/>
                      </a:lnTo>
                      <a:lnTo>
                        <a:pt x="237" y="665"/>
                      </a:lnTo>
                      <a:lnTo>
                        <a:pt x="285" y="689"/>
                      </a:lnTo>
                      <a:lnTo>
                        <a:pt x="332" y="700"/>
                      </a:lnTo>
                      <a:lnTo>
                        <a:pt x="392" y="724"/>
                      </a:lnTo>
                      <a:lnTo>
                        <a:pt x="451" y="736"/>
                      </a:lnTo>
                      <a:lnTo>
                        <a:pt x="511" y="748"/>
                      </a:lnTo>
                      <a:lnTo>
                        <a:pt x="570" y="748"/>
                      </a:lnTo>
                      <a:lnTo>
                        <a:pt x="641" y="748"/>
                      </a:lnTo>
                      <a:lnTo>
                        <a:pt x="701" y="748"/>
                      </a:lnTo>
                      <a:lnTo>
                        <a:pt x="760" y="748"/>
                      </a:lnTo>
                      <a:lnTo>
                        <a:pt x="819" y="736"/>
                      </a:lnTo>
                      <a:lnTo>
                        <a:pt x="891" y="724"/>
                      </a:lnTo>
                      <a:lnTo>
                        <a:pt x="938" y="700"/>
                      </a:lnTo>
                      <a:lnTo>
                        <a:pt x="986" y="689"/>
                      </a:lnTo>
                      <a:lnTo>
                        <a:pt x="1045" y="665"/>
                      </a:lnTo>
                      <a:lnTo>
                        <a:pt x="1081" y="641"/>
                      </a:lnTo>
                      <a:lnTo>
                        <a:pt x="1128" y="617"/>
                      </a:lnTo>
                      <a:lnTo>
                        <a:pt x="1164" y="582"/>
                      </a:lnTo>
                      <a:lnTo>
                        <a:pt x="1187" y="558"/>
                      </a:lnTo>
                      <a:lnTo>
                        <a:pt x="1223" y="522"/>
                      </a:lnTo>
                      <a:lnTo>
                        <a:pt x="1247" y="487"/>
                      </a:lnTo>
                      <a:lnTo>
                        <a:pt x="1259" y="451"/>
                      </a:lnTo>
                      <a:lnTo>
                        <a:pt x="1271" y="416"/>
                      </a:lnTo>
                      <a:lnTo>
                        <a:pt x="1271" y="380"/>
                      </a:lnTo>
                      <a:lnTo>
                        <a:pt x="1271" y="344"/>
                      </a:lnTo>
                      <a:lnTo>
                        <a:pt x="1259" y="309"/>
                      </a:lnTo>
                      <a:lnTo>
                        <a:pt x="1247" y="261"/>
                      </a:lnTo>
                      <a:lnTo>
                        <a:pt x="1223" y="238"/>
                      </a:lnTo>
                      <a:lnTo>
                        <a:pt x="1187" y="202"/>
                      </a:lnTo>
                      <a:lnTo>
                        <a:pt x="1164" y="166"/>
                      </a:lnTo>
                      <a:lnTo>
                        <a:pt x="1128" y="143"/>
                      </a:lnTo>
                      <a:lnTo>
                        <a:pt x="1081" y="119"/>
                      </a:lnTo>
                      <a:lnTo>
                        <a:pt x="1045" y="95"/>
                      </a:lnTo>
                      <a:lnTo>
                        <a:pt x="986" y="71"/>
                      </a:lnTo>
                      <a:lnTo>
                        <a:pt x="938" y="48"/>
                      </a:lnTo>
                      <a:lnTo>
                        <a:pt x="891" y="36"/>
                      </a:lnTo>
                      <a:lnTo>
                        <a:pt x="819" y="24"/>
                      </a:lnTo>
                      <a:lnTo>
                        <a:pt x="760" y="12"/>
                      </a:lnTo>
                      <a:lnTo>
                        <a:pt x="701" y="0"/>
                      </a:lnTo>
                      <a:lnTo>
                        <a:pt x="641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5" name="Freeform 118"/>
                <p:cNvSpPr>
                  <a:spLocks/>
                </p:cNvSpPr>
                <p:nvPr/>
              </p:nvSpPr>
              <p:spPr bwMode="auto">
                <a:xfrm>
                  <a:off x="2388" y="2593"/>
                  <a:ext cx="1223" cy="724"/>
                </a:xfrm>
                <a:custGeom>
                  <a:avLst/>
                  <a:gdLst>
                    <a:gd name="T0" fmla="*/ 558 w 1223"/>
                    <a:gd name="T1" fmla="*/ 0 h 724"/>
                    <a:gd name="T2" fmla="*/ 427 w 1223"/>
                    <a:gd name="T3" fmla="*/ 24 h 724"/>
                    <a:gd name="T4" fmla="*/ 320 w 1223"/>
                    <a:gd name="T5" fmla="*/ 48 h 724"/>
                    <a:gd name="T6" fmla="*/ 225 w 1223"/>
                    <a:gd name="T7" fmla="*/ 83 h 724"/>
                    <a:gd name="T8" fmla="*/ 142 w 1223"/>
                    <a:gd name="T9" fmla="*/ 131 h 724"/>
                    <a:gd name="T10" fmla="*/ 83 w 1223"/>
                    <a:gd name="T11" fmla="*/ 190 h 724"/>
                    <a:gd name="T12" fmla="*/ 35 w 1223"/>
                    <a:gd name="T13" fmla="*/ 261 h 724"/>
                    <a:gd name="T14" fmla="*/ 12 w 1223"/>
                    <a:gd name="T15" fmla="*/ 332 h 724"/>
                    <a:gd name="T16" fmla="*/ 12 w 1223"/>
                    <a:gd name="T17" fmla="*/ 404 h 724"/>
                    <a:gd name="T18" fmla="*/ 35 w 1223"/>
                    <a:gd name="T19" fmla="*/ 475 h 724"/>
                    <a:gd name="T20" fmla="*/ 83 w 1223"/>
                    <a:gd name="T21" fmla="*/ 534 h 724"/>
                    <a:gd name="T22" fmla="*/ 142 w 1223"/>
                    <a:gd name="T23" fmla="*/ 594 h 724"/>
                    <a:gd name="T24" fmla="*/ 225 w 1223"/>
                    <a:gd name="T25" fmla="*/ 641 h 724"/>
                    <a:gd name="T26" fmla="*/ 320 w 1223"/>
                    <a:gd name="T27" fmla="*/ 677 h 724"/>
                    <a:gd name="T28" fmla="*/ 427 w 1223"/>
                    <a:gd name="T29" fmla="*/ 712 h 724"/>
                    <a:gd name="T30" fmla="*/ 558 w 1223"/>
                    <a:gd name="T31" fmla="*/ 724 h 724"/>
                    <a:gd name="T32" fmla="*/ 677 w 1223"/>
                    <a:gd name="T33" fmla="*/ 724 h 724"/>
                    <a:gd name="T34" fmla="*/ 795 w 1223"/>
                    <a:gd name="T35" fmla="*/ 712 h 724"/>
                    <a:gd name="T36" fmla="*/ 902 w 1223"/>
                    <a:gd name="T37" fmla="*/ 677 h 724"/>
                    <a:gd name="T38" fmla="*/ 997 w 1223"/>
                    <a:gd name="T39" fmla="*/ 641 h 724"/>
                    <a:gd name="T40" fmla="*/ 1080 w 1223"/>
                    <a:gd name="T41" fmla="*/ 594 h 724"/>
                    <a:gd name="T42" fmla="*/ 1152 w 1223"/>
                    <a:gd name="T43" fmla="*/ 534 h 724"/>
                    <a:gd name="T44" fmla="*/ 1199 w 1223"/>
                    <a:gd name="T45" fmla="*/ 475 h 724"/>
                    <a:gd name="T46" fmla="*/ 1223 w 1223"/>
                    <a:gd name="T47" fmla="*/ 404 h 724"/>
                    <a:gd name="T48" fmla="*/ 1223 w 1223"/>
                    <a:gd name="T49" fmla="*/ 332 h 724"/>
                    <a:gd name="T50" fmla="*/ 1199 w 1223"/>
                    <a:gd name="T51" fmla="*/ 261 h 724"/>
                    <a:gd name="T52" fmla="*/ 1152 w 1223"/>
                    <a:gd name="T53" fmla="*/ 190 h 724"/>
                    <a:gd name="T54" fmla="*/ 1080 w 1223"/>
                    <a:gd name="T55" fmla="*/ 131 h 724"/>
                    <a:gd name="T56" fmla="*/ 997 w 1223"/>
                    <a:gd name="T57" fmla="*/ 83 h 724"/>
                    <a:gd name="T58" fmla="*/ 902 w 1223"/>
                    <a:gd name="T59" fmla="*/ 48 h 724"/>
                    <a:gd name="T60" fmla="*/ 795 w 1223"/>
                    <a:gd name="T61" fmla="*/ 24 h 724"/>
                    <a:gd name="T62" fmla="*/ 677 w 1223"/>
                    <a:gd name="T63" fmla="*/ 0 h 72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23"/>
                    <a:gd name="T97" fmla="*/ 0 h 724"/>
                    <a:gd name="T98" fmla="*/ 1223 w 1223"/>
                    <a:gd name="T99" fmla="*/ 724 h 72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23" h="724">
                      <a:moveTo>
                        <a:pt x="617" y="0"/>
                      </a:moveTo>
                      <a:lnTo>
                        <a:pt x="558" y="0"/>
                      </a:lnTo>
                      <a:lnTo>
                        <a:pt x="487" y="12"/>
                      </a:lnTo>
                      <a:lnTo>
                        <a:pt x="427" y="24"/>
                      </a:lnTo>
                      <a:lnTo>
                        <a:pt x="380" y="36"/>
                      </a:lnTo>
                      <a:lnTo>
                        <a:pt x="320" y="48"/>
                      </a:lnTo>
                      <a:lnTo>
                        <a:pt x="273" y="71"/>
                      </a:lnTo>
                      <a:lnTo>
                        <a:pt x="225" y="83"/>
                      </a:lnTo>
                      <a:lnTo>
                        <a:pt x="190" y="107"/>
                      </a:lnTo>
                      <a:lnTo>
                        <a:pt x="142" y="131"/>
                      </a:lnTo>
                      <a:lnTo>
                        <a:pt x="107" y="166"/>
                      </a:lnTo>
                      <a:lnTo>
                        <a:pt x="83" y="190"/>
                      </a:lnTo>
                      <a:lnTo>
                        <a:pt x="59" y="226"/>
                      </a:lnTo>
                      <a:lnTo>
                        <a:pt x="35" y="261"/>
                      </a:lnTo>
                      <a:lnTo>
                        <a:pt x="23" y="297"/>
                      </a:lnTo>
                      <a:lnTo>
                        <a:pt x="12" y="332"/>
                      </a:lnTo>
                      <a:lnTo>
                        <a:pt x="0" y="368"/>
                      </a:lnTo>
                      <a:lnTo>
                        <a:pt x="12" y="404"/>
                      </a:lnTo>
                      <a:lnTo>
                        <a:pt x="23" y="439"/>
                      </a:lnTo>
                      <a:lnTo>
                        <a:pt x="35" y="475"/>
                      </a:lnTo>
                      <a:lnTo>
                        <a:pt x="59" y="510"/>
                      </a:lnTo>
                      <a:lnTo>
                        <a:pt x="83" y="534"/>
                      </a:lnTo>
                      <a:lnTo>
                        <a:pt x="107" y="570"/>
                      </a:lnTo>
                      <a:lnTo>
                        <a:pt x="142" y="594"/>
                      </a:lnTo>
                      <a:lnTo>
                        <a:pt x="190" y="617"/>
                      </a:lnTo>
                      <a:lnTo>
                        <a:pt x="225" y="641"/>
                      </a:lnTo>
                      <a:lnTo>
                        <a:pt x="273" y="665"/>
                      </a:lnTo>
                      <a:lnTo>
                        <a:pt x="320" y="677"/>
                      </a:lnTo>
                      <a:lnTo>
                        <a:pt x="380" y="700"/>
                      </a:lnTo>
                      <a:lnTo>
                        <a:pt x="427" y="712"/>
                      </a:lnTo>
                      <a:lnTo>
                        <a:pt x="487" y="724"/>
                      </a:lnTo>
                      <a:lnTo>
                        <a:pt x="558" y="724"/>
                      </a:lnTo>
                      <a:lnTo>
                        <a:pt x="617" y="724"/>
                      </a:lnTo>
                      <a:lnTo>
                        <a:pt x="677" y="724"/>
                      </a:lnTo>
                      <a:lnTo>
                        <a:pt x="736" y="724"/>
                      </a:lnTo>
                      <a:lnTo>
                        <a:pt x="795" y="712"/>
                      </a:lnTo>
                      <a:lnTo>
                        <a:pt x="855" y="700"/>
                      </a:lnTo>
                      <a:lnTo>
                        <a:pt x="902" y="677"/>
                      </a:lnTo>
                      <a:lnTo>
                        <a:pt x="950" y="665"/>
                      </a:lnTo>
                      <a:lnTo>
                        <a:pt x="997" y="641"/>
                      </a:lnTo>
                      <a:lnTo>
                        <a:pt x="1045" y="617"/>
                      </a:lnTo>
                      <a:lnTo>
                        <a:pt x="1080" y="594"/>
                      </a:lnTo>
                      <a:lnTo>
                        <a:pt x="1116" y="570"/>
                      </a:lnTo>
                      <a:lnTo>
                        <a:pt x="1152" y="534"/>
                      </a:lnTo>
                      <a:lnTo>
                        <a:pt x="1175" y="510"/>
                      </a:lnTo>
                      <a:lnTo>
                        <a:pt x="1199" y="475"/>
                      </a:lnTo>
                      <a:lnTo>
                        <a:pt x="1211" y="439"/>
                      </a:lnTo>
                      <a:lnTo>
                        <a:pt x="1223" y="404"/>
                      </a:lnTo>
                      <a:lnTo>
                        <a:pt x="1223" y="368"/>
                      </a:lnTo>
                      <a:lnTo>
                        <a:pt x="1223" y="332"/>
                      </a:lnTo>
                      <a:lnTo>
                        <a:pt x="1211" y="297"/>
                      </a:lnTo>
                      <a:lnTo>
                        <a:pt x="1199" y="261"/>
                      </a:lnTo>
                      <a:lnTo>
                        <a:pt x="1175" y="226"/>
                      </a:lnTo>
                      <a:lnTo>
                        <a:pt x="1152" y="190"/>
                      </a:lnTo>
                      <a:lnTo>
                        <a:pt x="1116" y="166"/>
                      </a:lnTo>
                      <a:lnTo>
                        <a:pt x="1080" y="131"/>
                      </a:lnTo>
                      <a:lnTo>
                        <a:pt x="1045" y="107"/>
                      </a:lnTo>
                      <a:lnTo>
                        <a:pt x="997" y="83"/>
                      </a:lnTo>
                      <a:lnTo>
                        <a:pt x="950" y="71"/>
                      </a:lnTo>
                      <a:lnTo>
                        <a:pt x="902" y="48"/>
                      </a:lnTo>
                      <a:lnTo>
                        <a:pt x="855" y="36"/>
                      </a:lnTo>
                      <a:lnTo>
                        <a:pt x="795" y="24"/>
                      </a:lnTo>
                      <a:lnTo>
                        <a:pt x="736" y="12"/>
                      </a:lnTo>
                      <a:lnTo>
                        <a:pt x="677" y="0"/>
                      </a:lnTo>
                      <a:lnTo>
                        <a:pt x="617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6" name="Freeform 119"/>
                <p:cNvSpPr>
                  <a:spLocks/>
                </p:cNvSpPr>
                <p:nvPr/>
              </p:nvSpPr>
              <p:spPr bwMode="auto">
                <a:xfrm>
                  <a:off x="2411" y="2605"/>
                  <a:ext cx="1176" cy="700"/>
                </a:xfrm>
                <a:custGeom>
                  <a:avLst/>
                  <a:gdLst>
                    <a:gd name="T0" fmla="*/ 535 w 1176"/>
                    <a:gd name="T1" fmla="*/ 0 h 700"/>
                    <a:gd name="T2" fmla="*/ 416 w 1176"/>
                    <a:gd name="T3" fmla="*/ 24 h 700"/>
                    <a:gd name="T4" fmla="*/ 309 w 1176"/>
                    <a:gd name="T5" fmla="*/ 47 h 700"/>
                    <a:gd name="T6" fmla="*/ 214 w 1176"/>
                    <a:gd name="T7" fmla="*/ 83 h 700"/>
                    <a:gd name="T8" fmla="*/ 143 w 1176"/>
                    <a:gd name="T9" fmla="*/ 131 h 700"/>
                    <a:gd name="T10" fmla="*/ 72 w 1176"/>
                    <a:gd name="T11" fmla="*/ 190 h 700"/>
                    <a:gd name="T12" fmla="*/ 36 w 1176"/>
                    <a:gd name="T13" fmla="*/ 249 h 700"/>
                    <a:gd name="T14" fmla="*/ 12 w 1176"/>
                    <a:gd name="T15" fmla="*/ 320 h 700"/>
                    <a:gd name="T16" fmla="*/ 12 w 1176"/>
                    <a:gd name="T17" fmla="*/ 392 h 700"/>
                    <a:gd name="T18" fmla="*/ 36 w 1176"/>
                    <a:gd name="T19" fmla="*/ 463 h 700"/>
                    <a:gd name="T20" fmla="*/ 72 w 1176"/>
                    <a:gd name="T21" fmla="*/ 522 h 700"/>
                    <a:gd name="T22" fmla="*/ 143 w 1176"/>
                    <a:gd name="T23" fmla="*/ 570 h 700"/>
                    <a:gd name="T24" fmla="*/ 214 w 1176"/>
                    <a:gd name="T25" fmla="*/ 617 h 700"/>
                    <a:gd name="T26" fmla="*/ 309 w 1176"/>
                    <a:gd name="T27" fmla="*/ 665 h 700"/>
                    <a:gd name="T28" fmla="*/ 416 w 1176"/>
                    <a:gd name="T29" fmla="*/ 688 h 700"/>
                    <a:gd name="T30" fmla="*/ 535 w 1176"/>
                    <a:gd name="T31" fmla="*/ 700 h 700"/>
                    <a:gd name="T32" fmla="*/ 654 w 1176"/>
                    <a:gd name="T33" fmla="*/ 700 h 700"/>
                    <a:gd name="T34" fmla="*/ 760 w 1176"/>
                    <a:gd name="T35" fmla="*/ 688 h 700"/>
                    <a:gd name="T36" fmla="*/ 867 w 1176"/>
                    <a:gd name="T37" fmla="*/ 665 h 700"/>
                    <a:gd name="T38" fmla="*/ 962 w 1176"/>
                    <a:gd name="T39" fmla="*/ 617 h 700"/>
                    <a:gd name="T40" fmla="*/ 1045 w 1176"/>
                    <a:gd name="T41" fmla="*/ 570 h 700"/>
                    <a:gd name="T42" fmla="*/ 1105 w 1176"/>
                    <a:gd name="T43" fmla="*/ 522 h 700"/>
                    <a:gd name="T44" fmla="*/ 1152 w 1176"/>
                    <a:gd name="T45" fmla="*/ 463 h 700"/>
                    <a:gd name="T46" fmla="*/ 1176 w 1176"/>
                    <a:gd name="T47" fmla="*/ 392 h 700"/>
                    <a:gd name="T48" fmla="*/ 1176 w 1176"/>
                    <a:gd name="T49" fmla="*/ 320 h 700"/>
                    <a:gd name="T50" fmla="*/ 1152 w 1176"/>
                    <a:gd name="T51" fmla="*/ 249 h 700"/>
                    <a:gd name="T52" fmla="*/ 1105 w 1176"/>
                    <a:gd name="T53" fmla="*/ 190 h 700"/>
                    <a:gd name="T54" fmla="*/ 1045 w 1176"/>
                    <a:gd name="T55" fmla="*/ 131 h 700"/>
                    <a:gd name="T56" fmla="*/ 962 w 1176"/>
                    <a:gd name="T57" fmla="*/ 83 h 700"/>
                    <a:gd name="T58" fmla="*/ 867 w 1176"/>
                    <a:gd name="T59" fmla="*/ 47 h 700"/>
                    <a:gd name="T60" fmla="*/ 760 w 1176"/>
                    <a:gd name="T61" fmla="*/ 24 h 700"/>
                    <a:gd name="T62" fmla="*/ 654 w 1176"/>
                    <a:gd name="T63" fmla="*/ 0 h 70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76"/>
                    <a:gd name="T97" fmla="*/ 0 h 700"/>
                    <a:gd name="T98" fmla="*/ 1176 w 1176"/>
                    <a:gd name="T99" fmla="*/ 700 h 70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76" h="700">
                      <a:moveTo>
                        <a:pt x="594" y="0"/>
                      </a:moveTo>
                      <a:lnTo>
                        <a:pt x="535" y="0"/>
                      </a:lnTo>
                      <a:lnTo>
                        <a:pt x="475" y="12"/>
                      </a:lnTo>
                      <a:lnTo>
                        <a:pt x="416" y="24"/>
                      </a:lnTo>
                      <a:lnTo>
                        <a:pt x="369" y="36"/>
                      </a:lnTo>
                      <a:lnTo>
                        <a:pt x="309" y="47"/>
                      </a:lnTo>
                      <a:lnTo>
                        <a:pt x="262" y="71"/>
                      </a:lnTo>
                      <a:lnTo>
                        <a:pt x="214" y="83"/>
                      </a:lnTo>
                      <a:lnTo>
                        <a:pt x="179" y="107"/>
                      </a:lnTo>
                      <a:lnTo>
                        <a:pt x="143" y="131"/>
                      </a:lnTo>
                      <a:lnTo>
                        <a:pt x="107" y="154"/>
                      </a:lnTo>
                      <a:lnTo>
                        <a:pt x="72" y="190"/>
                      </a:lnTo>
                      <a:lnTo>
                        <a:pt x="48" y="226"/>
                      </a:lnTo>
                      <a:lnTo>
                        <a:pt x="36" y="249"/>
                      </a:lnTo>
                      <a:lnTo>
                        <a:pt x="24" y="285"/>
                      </a:lnTo>
                      <a:lnTo>
                        <a:pt x="12" y="320"/>
                      </a:lnTo>
                      <a:lnTo>
                        <a:pt x="0" y="356"/>
                      </a:lnTo>
                      <a:lnTo>
                        <a:pt x="12" y="392"/>
                      </a:lnTo>
                      <a:lnTo>
                        <a:pt x="24" y="427"/>
                      </a:lnTo>
                      <a:lnTo>
                        <a:pt x="36" y="463"/>
                      </a:lnTo>
                      <a:lnTo>
                        <a:pt x="48" y="487"/>
                      </a:lnTo>
                      <a:lnTo>
                        <a:pt x="72" y="522"/>
                      </a:lnTo>
                      <a:lnTo>
                        <a:pt x="107" y="546"/>
                      </a:lnTo>
                      <a:lnTo>
                        <a:pt x="143" y="570"/>
                      </a:lnTo>
                      <a:lnTo>
                        <a:pt x="179" y="593"/>
                      </a:lnTo>
                      <a:lnTo>
                        <a:pt x="214" y="617"/>
                      </a:lnTo>
                      <a:lnTo>
                        <a:pt x="262" y="641"/>
                      </a:lnTo>
                      <a:lnTo>
                        <a:pt x="309" y="665"/>
                      </a:lnTo>
                      <a:lnTo>
                        <a:pt x="369" y="676"/>
                      </a:lnTo>
                      <a:lnTo>
                        <a:pt x="416" y="688"/>
                      </a:lnTo>
                      <a:lnTo>
                        <a:pt x="475" y="700"/>
                      </a:lnTo>
                      <a:lnTo>
                        <a:pt x="535" y="700"/>
                      </a:lnTo>
                      <a:lnTo>
                        <a:pt x="594" y="700"/>
                      </a:lnTo>
                      <a:lnTo>
                        <a:pt x="654" y="700"/>
                      </a:lnTo>
                      <a:lnTo>
                        <a:pt x="713" y="700"/>
                      </a:lnTo>
                      <a:lnTo>
                        <a:pt x="760" y="688"/>
                      </a:lnTo>
                      <a:lnTo>
                        <a:pt x="820" y="676"/>
                      </a:lnTo>
                      <a:lnTo>
                        <a:pt x="867" y="665"/>
                      </a:lnTo>
                      <a:lnTo>
                        <a:pt x="915" y="641"/>
                      </a:lnTo>
                      <a:lnTo>
                        <a:pt x="962" y="617"/>
                      </a:lnTo>
                      <a:lnTo>
                        <a:pt x="1010" y="593"/>
                      </a:lnTo>
                      <a:lnTo>
                        <a:pt x="1045" y="570"/>
                      </a:lnTo>
                      <a:lnTo>
                        <a:pt x="1069" y="546"/>
                      </a:lnTo>
                      <a:lnTo>
                        <a:pt x="1105" y="522"/>
                      </a:lnTo>
                      <a:lnTo>
                        <a:pt x="1129" y="487"/>
                      </a:lnTo>
                      <a:lnTo>
                        <a:pt x="1152" y="463"/>
                      </a:lnTo>
                      <a:lnTo>
                        <a:pt x="1164" y="427"/>
                      </a:lnTo>
                      <a:lnTo>
                        <a:pt x="1176" y="392"/>
                      </a:lnTo>
                      <a:lnTo>
                        <a:pt x="1176" y="356"/>
                      </a:lnTo>
                      <a:lnTo>
                        <a:pt x="1176" y="320"/>
                      </a:lnTo>
                      <a:lnTo>
                        <a:pt x="1164" y="285"/>
                      </a:lnTo>
                      <a:lnTo>
                        <a:pt x="1152" y="249"/>
                      </a:lnTo>
                      <a:lnTo>
                        <a:pt x="1129" y="226"/>
                      </a:lnTo>
                      <a:lnTo>
                        <a:pt x="1105" y="190"/>
                      </a:lnTo>
                      <a:lnTo>
                        <a:pt x="1069" y="154"/>
                      </a:lnTo>
                      <a:lnTo>
                        <a:pt x="1045" y="131"/>
                      </a:lnTo>
                      <a:lnTo>
                        <a:pt x="1010" y="107"/>
                      </a:lnTo>
                      <a:lnTo>
                        <a:pt x="962" y="83"/>
                      </a:lnTo>
                      <a:lnTo>
                        <a:pt x="915" y="71"/>
                      </a:lnTo>
                      <a:lnTo>
                        <a:pt x="867" y="47"/>
                      </a:lnTo>
                      <a:lnTo>
                        <a:pt x="820" y="36"/>
                      </a:lnTo>
                      <a:lnTo>
                        <a:pt x="760" y="24"/>
                      </a:lnTo>
                      <a:lnTo>
                        <a:pt x="713" y="12"/>
                      </a:lnTo>
                      <a:lnTo>
                        <a:pt x="654" y="0"/>
                      </a:lnTo>
                      <a:lnTo>
                        <a:pt x="594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7" name="Freeform 120"/>
                <p:cNvSpPr>
                  <a:spLocks/>
                </p:cNvSpPr>
                <p:nvPr/>
              </p:nvSpPr>
              <p:spPr bwMode="auto">
                <a:xfrm>
                  <a:off x="2435" y="2617"/>
                  <a:ext cx="1128" cy="676"/>
                </a:xfrm>
                <a:custGeom>
                  <a:avLst/>
                  <a:gdLst>
                    <a:gd name="T0" fmla="*/ 511 w 1128"/>
                    <a:gd name="T1" fmla="*/ 0 h 676"/>
                    <a:gd name="T2" fmla="*/ 404 w 1128"/>
                    <a:gd name="T3" fmla="*/ 24 h 676"/>
                    <a:gd name="T4" fmla="*/ 297 w 1128"/>
                    <a:gd name="T5" fmla="*/ 47 h 676"/>
                    <a:gd name="T6" fmla="*/ 214 w 1128"/>
                    <a:gd name="T7" fmla="*/ 83 h 676"/>
                    <a:gd name="T8" fmla="*/ 131 w 1128"/>
                    <a:gd name="T9" fmla="*/ 130 h 676"/>
                    <a:gd name="T10" fmla="*/ 71 w 1128"/>
                    <a:gd name="T11" fmla="*/ 178 h 676"/>
                    <a:gd name="T12" fmla="*/ 36 w 1128"/>
                    <a:gd name="T13" fmla="*/ 237 h 676"/>
                    <a:gd name="T14" fmla="*/ 12 w 1128"/>
                    <a:gd name="T15" fmla="*/ 308 h 676"/>
                    <a:gd name="T16" fmla="*/ 12 w 1128"/>
                    <a:gd name="T17" fmla="*/ 380 h 676"/>
                    <a:gd name="T18" fmla="*/ 36 w 1128"/>
                    <a:gd name="T19" fmla="*/ 439 h 676"/>
                    <a:gd name="T20" fmla="*/ 71 w 1128"/>
                    <a:gd name="T21" fmla="*/ 498 h 676"/>
                    <a:gd name="T22" fmla="*/ 131 w 1128"/>
                    <a:gd name="T23" fmla="*/ 558 h 676"/>
                    <a:gd name="T24" fmla="*/ 214 w 1128"/>
                    <a:gd name="T25" fmla="*/ 605 h 676"/>
                    <a:gd name="T26" fmla="*/ 297 w 1128"/>
                    <a:gd name="T27" fmla="*/ 641 h 676"/>
                    <a:gd name="T28" fmla="*/ 404 w 1128"/>
                    <a:gd name="T29" fmla="*/ 664 h 676"/>
                    <a:gd name="T30" fmla="*/ 511 w 1128"/>
                    <a:gd name="T31" fmla="*/ 676 h 676"/>
                    <a:gd name="T32" fmla="*/ 630 w 1128"/>
                    <a:gd name="T33" fmla="*/ 676 h 676"/>
                    <a:gd name="T34" fmla="*/ 736 w 1128"/>
                    <a:gd name="T35" fmla="*/ 664 h 676"/>
                    <a:gd name="T36" fmla="*/ 831 w 1128"/>
                    <a:gd name="T37" fmla="*/ 641 h 676"/>
                    <a:gd name="T38" fmla="*/ 926 w 1128"/>
                    <a:gd name="T39" fmla="*/ 605 h 676"/>
                    <a:gd name="T40" fmla="*/ 998 w 1128"/>
                    <a:gd name="T41" fmla="*/ 558 h 676"/>
                    <a:gd name="T42" fmla="*/ 1057 w 1128"/>
                    <a:gd name="T43" fmla="*/ 498 h 676"/>
                    <a:gd name="T44" fmla="*/ 1105 w 1128"/>
                    <a:gd name="T45" fmla="*/ 439 h 676"/>
                    <a:gd name="T46" fmla="*/ 1128 w 1128"/>
                    <a:gd name="T47" fmla="*/ 380 h 676"/>
                    <a:gd name="T48" fmla="*/ 1128 w 1128"/>
                    <a:gd name="T49" fmla="*/ 308 h 676"/>
                    <a:gd name="T50" fmla="*/ 1105 w 1128"/>
                    <a:gd name="T51" fmla="*/ 237 h 676"/>
                    <a:gd name="T52" fmla="*/ 1057 w 1128"/>
                    <a:gd name="T53" fmla="*/ 178 h 676"/>
                    <a:gd name="T54" fmla="*/ 998 w 1128"/>
                    <a:gd name="T55" fmla="*/ 130 h 676"/>
                    <a:gd name="T56" fmla="*/ 926 w 1128"/>
                    <a:gd name="T57" fmla="*/ 83 h 676"/>
                    <a:gd name="T58" fmla="*/ 831 w 1128"/>
                    <a:gd name="T59" fmla="*/ 47 h 676"/>
                    <a:gd name="T60" fmla="*/ 736 w 1128"/>
                    <a:gd name="T61" fmla="*/ 24 h 676"/>
                    <a:gd name="T62" fmla="*/ 630 w 1128"/>
                    <a:gd name="T63" fmla="*/ 0 h 67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28"/>
                    <a:gd name="T97" fmla="*/ 0 h 676"/>
                    <a:gd name="T98" fmla="*/ 1128 w 1128"/>
                    <a:gd name="T99" fmla="*/ 676 h 67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28" h="676">
                      <a:moveTo>
                        <a:pt x="570" y="0"/>
                      </a:moveTo>
                      <a:lnTo>
                        <a:pt x="511" y="0"/>
                      </a:lnTo>
                      <a:lnTo>
                        <a:pt x="451" y="12"/>
                      </a:lnTo>
                      <a:lnTo>
                        <a:pt x="404" y="24"/>
                      </a:lnTo>
                      <a:lnTo>
                        <a:pt x="345" y="35"/>
                      </a:lnTo>
                      <a:lnTo>
                        <a:pt x="297" y="47"/>
                      </a:lnTo>
                      <a:lnTo>
                        <a:pt x="250" y="59"/>
                      </a:lnTo>
                      <a:lnTo>
                        <a:pt x="214" y="83"/>
                      </a:lnTo>
                      <a:lnTo>
                        <a:pt x="166" y="107"/>
                      </a:lnTo>
                      <a:lnTo>
                        <a:pt x="131" y="130"/>
                      </a:lnTo>
                      <a:lnTo>
                        <a:pt x="95" y="154"/>
                      </a:lnTo>
                      <a:lnTo>
                        <a:pt x="71" y="178"/>
                      </a:lnTo>
                      <a:lnTo>
                        <a:pt x="48" y="214"/>
                      </a:lnTo>
                      <a:lnTo>
                        <a:pt x="36" y="237"/>
                      </a:lnTo>
                      <a:lnTo>
                        <a:pt x="24" y="273"/>
                      </a:lnTo>
                      <a:lnTo>
                        <a:pt x="12" y="308"/>
                      </a:lnTo>
                      <a:lnTo>
                        <a:pt x="0" y="344"/>
                      </a:lnTo>
                      <a:lnTo>
                        <a:pt x="12" y="380"/>
                      </a:lnTo>
                      <a:lnTo>
                        <a:pt x="24" y="415"/>
                      </a:lnTo>
                      <a:lnTo>
                        <a:pt x="36" y="439"/>
                      </a:lnTo>
                      <a:lnTo>
                        <a:pt x="48" y="475"/>
                      </a:lnTo>
                      <a:lnTo>
                        <a:pt x="71" y="498"/>
                      </a:lnTo>
                      <a:lnTo>
                        <a:pt x="95" y="534"/>
                      </a:lnTo>
                      <a:lnTo>
                        <a:pt x="131" y="558"/>
                      </a:lnTo>
                      <a:lnTo>
                        <a:pt x="166" y="581"/>
                      </a:lnTo>
                      <a:lnTo>
                        <a:pt x="214" y="605"/>
                      </a:lnTo>
                      <a:lnTo>
                        <a:pt x="250" y="629"/>
                      </a:lnTo>
                      <a:lnTo>
                        <a:pt x="297" y="641"/>
                      </a:lnTo>
                      <a:lnTo>
                        <a:pt x="345" y="653"/>
                      </a:lnTo>
                      <a:lnTo>
                        <a:pt x="404" y="664"/>
                      </a:lnTo>
                      <a:lnTo>
                        <a:pt x="451" y="676"/>
                      </a:lnTo>
                      <a:lnTo>
                        <a:pt x="511" y="676"/>
                      </a:lnTo>
                      <a:lnTo>
                        <a:pt x="570" y="676"/>
                      </a:lnTo>
                      <a:lnTo>
                        <a:pt x="630" y="676"/>
                      </a:lnTo>
                      <a:lnTo>
                        <a:pt x="677" y="676"/>
                      </a:lnTo>
                      <a:lnTo>
                        <a:pt x="736" y="664"/>
                      </a:lnTo>
                      <a:lnTo>
                        <a:pt x="784" y="653"/>
                      </a:lnTo>
                      <a:lnTo>
                        <a:pt x="831" y="641"/>
                      </a:lnTo>
                      <a:lnTo>
                        <a:pt x="879" y="629"/>
                      </a:lnTo>
                      <a:lnTo>
                        <a:pt x="926" y="605"/>
                      </a:lnTo>
                      <a:lnTo>
                        <a:pt x="962" y="581"/>
                      </a:lnTo>
                      <a:lnTo>
                        <a:pt x="998" y="558"/>
                      </a:lnTo>
                      <a:lnTo>
                        <a:pt x="1033" y="534"/>
                      </a:lnTo>
                      <a:lnTo>
                        <a:pt x="1057" y="498"/>
                      </a:lnTo>
                      <a:lnTo>
                        <a:pt x="1081" y="475"/>
                      </a:lnTo>
                      <a:lnTo>
                        <a:pt x="1105" y="439"/>
                      </a:lnTo>
                      <a:lnTo>
                        <a:pt x="1116" y="415"/>
                      </a:lnTo>
                      <a:lnTo>
                        <a:pt x="1128" y="380"/>
                      </a:lnTo>
                      <a:lnTo>
                        <a:pt x="1128" y="344"/>
                      </a:lnTo>
                      <a:lnTo>
                        <a:pt x="1128" y="308"/>
                      </a:lnTo>
                      <a:lnTo>
                        <a:pt x="1116" y="273"/>
                      </a:lnTo>
                      <a:lnTo>
                        <a:pt x="1105" y="237"/>
                      </a:lnTo>
                      <a:lnTo>
                        <a:pt x="1081" y="214"/>
                      </a:lnTo>
                      <a:lnTo>
                        <a:pt x="1057" y="178"/>
                      </a:lnTo>
                      <a:lnTo>
                        <a:pt x="1033" y="154"/>
                      </a:lnTo>
                      <a:lnTo>
                        <a:pt x="998" y="130"/>
                      </a:lnTo>
                      <a:lnTo>
                        <a:pt x="962" y="107"/>
                      </a:lnTo>
                      <a:lnTo>
                        <a:pt x="926" y="83"/>
                      </a:lnTo>
                      <a:lnTo>
                        <a:pt x="879" y="59"/>
                      </a:lnTo>
                      <a:lnTo>
                        <a:pt x="831" y="47"/>
                      </a:lnTo>
                      <a:lnTo>
                        <a:pt x="784" y="35"/>
                      </a:lnTo>
                      <a:lnTo>
                        <a:pt x="736" y="24"/>
                      </a:lnTo>
                      <a:lnTo>
                        <a:pt x="677" y="12"/>
                      </a:lnTo>
                      <a:lnTo>
                        <a:pt x="630" y="0"/>
                      </a:lnTo>
                      <a:lnTo>
                        <a:pt x="57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8" name="Freeform 121"/>
                <p:cNvSpPr>
                  <a:spLocks/>
                </p:cNvSpPr>
                <p:nvPr/>
              </p:nvSpPr>
              <p:spPr bwMode="auto">
                <a:xfrm>
                  <a:off x="2459" y="2641"/>
                  <a:ext cx="1081" cy="629"/>
                </a:xfrm>
                <a:custGeom>
                  <a:avLst/>
                  <a:gdLst>
                    <a:gd name="T0" fmla="*/ 487 w 1081"/>
                    <a:gd name="T1" fmla="*/ 0 h 629"/>
                    <a:gd name="T2" fmla="*/ 380 w 1081"/>
                    <a:gd name="T3" fmla="*/ 23 h 629"/>
                    <a:gd name="T4" fmla="*/ 285 w 1081"/>
                    <a:gd name="T5" fmla="*/ 47 h 629"/>
                    <a:gd name="T6" fmla="*/ 202 w 1081"/>
                    <a:gd name="T7" fmla="*/ 83 h 629"/>
                    <a:gd name="T8" fmla="*/ 131 w 1081"/>
                    <a:gd name="T9" fmla="*/ 118 h 629"/>
                    <a:gd name="T10" fmla="*/ 71 w 1081"/>
                    <a:gd name="T11" fmla="*/ 166 h 629"/>
                    <a:gd name="T12" fmla="*/ 36 w 1081"/>
                    <a:gd name="T13" fmla="*/ 225 h 629"/>
                    <a:gd name="T14" fmla="*/ 12 w 1081"/>
                    <a:gd name="T15" fmla="*/ 284 h 629"/>
                    <a:gd name="T16" fmla="*/ 12 w 1081"/>
                    <a:gd name="T17" fmla="*/ 344 h 629"/>
                    <a:gd name="T18" fmla="*/ 36 w 1081"/>
                    <a:gd name="T19" fmla="*/ 415 h 629"/>
                    <a:gd name="T20" fmla="*/ 71 w 1081"/>
                    <a:gd name="T21" fmla="*/ 462 h 629"/>
                    <a:gd name="T22" fmla="*/ 131 w 1081"/>
                    <a:gd name="T23" fmla="*/ 522 h 629"/>
                    <a:gd name="T24" fmla="*/ 202 w 1081"/>
                    <a:gd name="T25" fmla="*/ 557 h 629"/>
                    <a:gd name="T26" fmla="*/ 285 w 1081"/>
                    <a:gd name="T27" fmla="*/ 593 h 629"/>
                    <a:gd name="T28" fmla="*/ 380 w 1081"/>
                    <a:gd name="T29" fmla="*/ 617 h 629"/>
                    <a:gd name="T30" fmla="*/ 487 w 1081"/>
                    <a:gd name="T31" fmla="*/ 629 h 629"/>
                    <a:gd name="T32" fmla="*/ 594 w 1081"/>
                    <a:gd name="T33" fmla="*/ 629 h 629"/>
                    <a:gd name="T34" fmla="*/ 701 w 1081"/>
                    <a:gd name="T35" fmla="*/ 617 h 629"/>
                    <a:gd name="T36" fmla="*/ 796 w 1081"/>
                    <a:gd name="T37" fmla="*/ 593 h 629"/>
                    <a:gd name="T38" fmla="*/ 891 w 1081"/>
                    <a:gd name="T39" fmla="*/ 557 h 629"/>
                    <a:gd name="T40" fmla="*/ 962 w 1081"/>
                    <a:gd name="T41" fmla="*/ 522 h 629"/>
                    <a:gd name="T42" fmla="*/ 1009 w 1081"/>
                    <a:gd name="T43" fmla="*/ 462 h 629"/>
                    <a:gd name="T44" fmla="*/ 1057 w 1081"/>
                    <a:gd name="T45" fmla="*/ 415 h 629"/>
                    <a:gd name="T46" fmla="*/ 1081 w 1081"/>
                    <a:gd name="T47" fmla="*/ 344 h 629"/>
                    <a:gd name="T48" fmla="*/ 1081 w 1081"/>
                    <a:gd name="T49" fmla="*/ 284 h 629"/>
                    <a:gd name="T50" fmla="*/ 1057 w 1081"/>
                    <a:gd name="T51" fmla="*/ 225 h 629"/>
                    <a:gd name="T52" fmla="*/ 1009 w 1081"/>
                    <a:gd name="T53" fmla="*/ 166 h 629"/>
                    <a:gd name="T54" fmla="*/ 962 w 1081"/>
                    <a:gd name="T55" fmla="*/ 118 h 629"/>
                    <a:gd name="T56" fmla="*/ 891 w 1081"/>
                    <a:gd name="T57" fmla="*/ 83 h 629"/>
                    <a:gd name="T58" fmla="*/ 796 w 1081"/>
                    <a:gd name="T59" fmla="*/ 47 h 629"/>
                    <a:gd name="T60" fmla="*/ 701 w 1081"/>
                    <a:gd name="T61" fmla="*/ 23 h 629"/>
                    <a:gd name="T62" fmla="*/ 594 w 1081"/>
                    <a:gd name="T63" fmla="*/ 0 h 6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81"/>
                    <a:gd name="T97" fmla="*/ 0 h 629"/>
                    <a:gd name="T98" fmla="*/ 1081 w 1081"/>
                    <a:gd name="T99" fmla="*/ 629 h 6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81" h="629">
                      <a:moveTo>
                        <a:pt x="546" y="0"/>
                      </a:moveTo>
                      <a:lnTo>
                        <a:pt x="487" y="0"/>
                      </a:lnTo>
                      <a:lnTo>
                        <a:pt x="427" y="11"/>
                      </a:lnTo>
                      <a:lnTo>
                        <a:pt x="380" y="23"/>
                      </a:lnTo>
                      <a:lnTo>
                        <a:pt x="332" y="35"/>
                      </a:lnTo>
                      <a:lnTo>
                        <a:pt x="285" y="47"/>
                      </a:lnTo>
                      <a:lnTo>
                        <a:pt x="237" y="59"/>
                      </a:lnTo>
                      <a:lnTo>
                        <a:pt x="202" y="83"/>
                      </a:lnTo>
                      <a:lnTo>
                        <a:pt x="166" y="95"/>
                      </a:lnTo>
                      <a:lnTo>
                        <a:pt x="131" y="118"/>
                      </a:lnTo>
                      <a:lnTo>
                        <a:pt x="95" y="142"/>
                      </a:lnTo>
                      <a:lnTo>
                        <a:pt x="71" y="166"/>
                      </a:lnTo>
                      <a:lnTo>
                        <a:pt x="47" y="201"/>
                      </a:lnTo>
                      <a:lnTo>
                        <a:pt x="36" y="225"/>
                      </a:lnTo>
                      <a:lnTo>
                        <a:pt x="24" y="261"/>
                      </a:lnTo>
                      <a:lnTo>
                        <a:pt x="12" y="284"/>
                      </a:lnTo>
                      <a:lnTo>
                        <a:pt x="0" y="320"/>
                      </a:lnTo>
                      <a:lnTo>
                        <a:pt x="12" y="344"/>
                      </a:lnTo>
                      <a:lnTo>
                        <a:pt x="24" y="379"/>
                      </a:lnTo>
                      <a:lnTo>
                        <a:pt x="36" y="415"/>
                      </a:lnTo>
                      <a:lnTo>
                        <a:pt x="47" y="439"/>
                      </a:lnTo>
                      <a:lnTo>
                        <a:pt x="71" y="462"/>
                      </a:lnTo>
                      <a:lnTo>
                        <a:pt x="95" y="486"/>
                      </a:lnTo>
                      <a:lnTo>
                        <a:pt x="131" y="522"/>
                      </a:lnTo>
                      <a:lnTo>
                        <a:pt x="166" y="534"/>
                      </a:lnTo>
                      <a:lnTo>
                        <a:pt x="202" y="557"/>
                      </a:lnTo>
                      <a:lnTo>
                        <a:pt x="237" y="581"/>
                      </a:lnTo>
                      <a:lnTo>
                        <a:pt x="285" y="593"/>
                      </a:lnTo>
                      <a:lnTo>
                        <a:pt x="332" y="605"/>
                      </a:lnTo>
                      <a:lnTo>
                        <a:pt x="380" y="617"/>
                      </a:lnTo>
                      <a:lnTo>
                        <a:pt x="427" y="629"/>
                      </a:lnTo>
                      <a:lnTo>
                        <a:pt x="487" y="629"/>
                      </a:lnTo>
                      <a:lnTo>
                        <a:pt x="546" y="629"/>
                      </a:lnTo>
                      <a:lnTo>
                        <a:pt x="594" y="629"/>
                      </a:lnTo>
                      <a:lnTo>
                        <a:pt x="653" y="629"/>
                      </a:lnTo>
                      <a:lnTo>
                        <a:pt x="701" y="617"/>
                      </a:lnTo>
                      <a:lnTo>
                        <a:pt x="748" y="605"/>
                      </a:lnTo>
                      <a:lnTo>
                        <a:pt x="796" y="593"/>
                      </a:lnTo>
                      <a:lnTo>
                        <a:pt x="843" y="581"/>
                      </a:lnTo>
                      <a:lnTo>
                        <a:pt x="891" y="557"/>
                      </a:lnTo>
                      <a:lnTo>
                        <a:pt x="926" y="534"/>
                      </a:lnTo>
                      <a:lnTo>
                        <a:pt x="962" y="522"/>
                      </a:lnTo>
                      <a:lnTo>
                        <a:pt x="986" y="486"/>
                      </a:lnTo>
                      <a:lnTo>
                        <a:pt x="1009" y="462"/>
                      </a:lnTo>
                      <a:lnTo>
                        <a:pt x="1045" y="439"/>
                      </a:lnTo>
                      <a:lnTo>
                        <a:pt x="1057" y="415"/>
                      </a:lnTo>
                      <a:lnTo>
                        <a:pt x="1069" y="379"/>
                      </a:lnTo>
                      <a:lnTo>
                        <a:pt x="1081" y="344"/>
                      </a:lnTo>
                      <a:lnTo>
                        <a:pt x="1081" y="320"/>
                      </a:lnTo>
                      <a:lnTo>
                        <a:pt x="1081" y="284"/>
                      </a:lnTo>
                      <a:lnTo>
                        <a:pt x="1069" y="261"/>
                      </a:lnTo>
                      <a:lnTo>
                        <a:pt x="1057" y="225"/>
                      </a:lnTo>
                      <a:lnTo>
                        <a:pt x="1045" y="201"/>
                      </a:lnTo>
                      <a:lnTo>
                        <a:pt x="1009" y="166"/>
                      </a:lnTo>
                      <a:lnTo>
                        <a:pt x="986" y="142"/>
                      </a:lnTo>
                      <a:lnTo>
                        <a:pt x="962" y="118"/>
                      </a:lnTo>
                      <a:lnTo>
                        <a:pt x="926" y="95"/>
                      </a:lnTo>
                      <a:lnTo>
                        <a:pt x="891" y="83"/>
                      </a:lnTo>
                      <a:lnTo>
                        <a:pt x="843" y="59"/>
                      </a:lnTo>
                      <a:lnTo>
                        <a:pt x="796" y="47"/>
                      </a:lnTo>
                      <a:lnTo>
                        <a:pt x="748" y="35"/>
                      </a:lnTo>
                      <a:lnTo>
                        <a:pt x="701" y="23"/>
                      </a:lnTo>
                      <a:lnTo>
                        <a:pt x="653" y="11"/>
                      </a:lnTo>
                      <a:lnTo>
                        <a:pt x="594" y="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29" name="Freeform 122"/>
                <p:cNvSpPr>
                  <a:spLocks/>
                </p:cNvSpPr>
                <p:nvPr/>
              </p:nvSpPr>
              <p:spPr bwMode="auto">
                <a:xfrm>
                  <a:off x="2483" y="2652"/>
                  <a:ext cx="1033" cy="606"/>
                </a:xfrm>
                <a:custGeom>
                  <a:avLst/>
                  <a:gdLst>
                    <a:gd name="T0" fmla="*/ 463 w 1033"/>
                    <a:gd name="T1" fmla="*/ 0 h 606"/>
                    <a:gd name="T2" fmla="*/ 368 w 1033"/>
                    <a:gd name="T3" fmla="*/ 24 h 606"/>
                    <a:gd name="T4" fmla="*/ 273 w 1033"/>
                    <a:gd name="T5" fmla="*/ 48 h 606"/>
                    <a:gd name="T6" fmla="*/ 190 w 1033"/>
                    <a:gd name="T7" fmla="*/ 72 h 606"/>
                    <a:gd name="T8" fmla="*/ 118 w 1033"/>
                    <a:gd name="T9" fmla="*/ 119 h 606"/>
                    <a:gd name="T10" fmla="*/ 71 w 1033"/>
                    <a:gd name="T11" fmla="*/ 167 h 606"/>
                    <a:gd name="T12" fmla="*/ 35 w 1033"/>
                    <a:gd name="T13" fmla="*/ 214 h 606"/>
                    <a:gd name="T14" fmla="*/ 12 w 1033"/>
                    <a:gd name="T15" fmla="*/ 273 h 606"/>
                    <a:gd name="T16" fmla="*/ 12 w 1033"/>
                    <a:gd name="T17" fmla="*/ 333 h 606"/>
                    <a:gd name="T18" fmla="*/ 35 w 1033"/>
                    <a:gd name="T19" fmla="*/ 392 h 606"/>
                    <a:gd name="T20" fmla="*/ 71 w 1033"/>
                    <a:gd name="T21" fmla="*/ 451 h 606"/>
                    <a:gd name="T22" fmla="*/ 118 w 1033"/>
                    <a:gd name="T23" fmla="*/ 499 h 606"/>
                    <a:gd name="T24" fmla="*/ 190 w 1033"/>
                    <a:gd name="T25" fmla="*/ 535 h 606"/>
                    <a:gd name="T26" fmla="*/ 273 w 1033"/>
                    <a:gd name="T27" fmla="*/ 570 h 606"/>
                    <a:gd name="T28" fmla="*/ 368 w 1033"/>
                    <a:gd name="T29" fmla="*/ 594 h 606"/>
                    <a:gd name="T30" fmla="*/ 463 w 1033"/>
                    <a:gd name="T31" fmla="*/ 606 h 606"/>
                    <a:gd name="T32" fmla="*/ 570 w 1033"/>
                    <a:gd name="T33" fmla="*/ 606 h 606"/>
                    <a:gd name="T34" fmla="*/ 677 w 1033"/>
                    <a:gd name="T35" fmla="*/ 594 h 606"/>
                    <a:gd name="T36" fmla="*/ 760 w 1033"/>
                    <a:gd name="T37" fmla="*/ 570 h 606"/>
                    <a:gd name="T38" fmla="*/ 843 w 1033"/>
                    <a:gd name="T39" fmla="*/ 535 h 606"/>
                    <a:gd name="T40" fmla="*/ 914 w 1033"/>
                    <a:gd name="T41" fmla="*/ 499 h 606"/>
                    <a:gd name="T42" fmla="*/ 973 w 1033"/>
                    <a:gd name="T43" fmla="*/ 451 h 606"/>
                    <a:gd name="T44" fmla="*/ 1009 w 1033"/>
                    <a:gd name="T45" fmla="*/ 392 h 606"/>
                    <a:gd name="T46" fmla="*/ 1033 w 1033"/>
                    <a:gd name="T47" fmla="*/ 333 h 606"/>
                    <a:gd name="T48" fmla="*/ 1033 w 1033"/>
                    <a:gd name="T49" fmla="*/ 273 h 606"/>
                    <a:gd name="T50" fmla="*/ 1009 w 1033"/>
                    <a:gd name="T51" fmla="*/ 214 h 606"/>
                    <a:gd name="T52" fmla="*/ 973 w 1033"/>
                    <a:gd name="T53" fmla="*/ 167 h 606"/>
                    <a:gd name="T54" fmla="*/ 914 w 1033"/>
                    <a:gd name="T55" fmla="*/ 119 h 606"/>
                    <a:gd name="T56" fmla="*/ 843 w 1033"/>
                    <a:gd name="T57" fmla="*/ 72 h 606"/>
                    <a:gd name="T58" fmla="*/ 760 w 1033"/>
                    <a:gd name="T59" fmla="*/ 48 h 606"/>
                    <a:gd name="T60" fmla="*/ 677 w 1033"/>
                    <a:gd name="T61" fmla="*/ 24 h 606"/>
                    <a:gd name="T62" fmla="*/ 570 w 1033"/>
                    <a:gd name="T63" fmla="*/ 0 h 6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33"/>
                    <a:gd name="T97" fmla="*/ 0 h 606"/>
                    <a:gd name="T98" fmla="*/ 1033 w 1033"/>
                    <a:gd name="T99" fmla="*/ 606 h 60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33" h="606">
                      <a:moveTo>
                        <a:pt x="522" y="0"/>
                      </a:moveTo>
                      <a:lnTo>
                        <a:pt x="463" y="0"/>
                      </a:lnTo>
                      <a:lnTo>
                        <a:pt x="415" y="12"/>
                      </a:lnTo>
                      <a:lnTo>
                        <a:pt x="368" y="24"/>
                      </a:lnTo>
                      <a:lnTo>
                        <a:pt x="320" y="36"/>
                      </a:lnTo>
                      <a:lnTo>
                        <a:pt x="273" y="48"/>
                      </a:lnTo>
                      <a:lnTo>
                        <a:pt x="225" y="60"/>
                      </a:lnTo>
                      <a:lnTo>
                        <a:pt x="190" y="72"/>
                      </a:lnTo>
                      <a:lnTo>
                        <a:pt x="154" y="95"/>
                      </a:lnTo>
                      <a:lnTo>
                        <a:pt x="118" y="119"/>
                      </a:lnTo>
                      <a:lnTo>
                        <a:pt x="95" y="143"/>
                      </a:lnTo>
                      <a:lnTo>
                        <a:pt x="71" y="167"/>
                      </a:lnTo>
                      <a:lnTo>
                        <a:pt x="47" y="190"/>
                      </a:lnTo>
                      <a:lnTo>
                        <a:pt x="35" y="214"/>
                      </a:lnTo>
                      <a:lnTo>
                        <a:pt x="23" y="250"/>
                      </a:lnTo>
                      <a:lnTo>
                        <a:pt x="12" y="273"/>
                      </a:lnTo>
                      <a:lnTo>
                        <a:pt x="0" y="309"/>
                      </a:lnTo>
                      <a:lnTo>
                        <a:pt x="12" y="333"/>
                      </a:lnTo>
                      <a:lnTo>
                        <a:pt x="23" y="368"/>
                      </a:lnTo>
                      <a:lnTo>
                        <a:pt x="35" y="392"/>
                      </a:lnTo>
                      <a:lnTo>
                        <a:pt x="47" y="428"/>
                      </a:lnTo>
                      <a:lnTo>
                        <a:pt x="71" y="451"/>
                      </a:lnTo>
                      <a:lnTo>
                        <a:pt x="95" y="475"/>
                      </a:lnTo>
                      <a:lnTo>
                        <a:pt x="118" y="499"/>
                      </a:lnTo>
                      <a:lnTo>
                        <a:pt x="154" y="523"/>
                      </a:lnTo>
                      <a:lnTo>
                        <a:pt x="190" y="535"/>
                      </a:lnTo>
                      <a:lnTo>
                        <a:pt x="225" y="558"/>
                      </a:lnTo>
                      <a:lnTo>
                        <a:pt x="273" y="570"/>
                      </a:lnTo>
                      <a:lnTo>
                        <a:pt x="320" y="582"/>
                      </a:lnTo>
                      <a:lnTo>
                        <a:pt x="368" y="594"/>
                      </a:lnTo>
                      <a:lnTo>
                        <a:pt x="415" y="606"/>
                      </a:lnTo>
                      <a:lnTo>
                        <a:pt x="463" y="606"/>
                      </a:lnTo>
                      <a:lnTo>
                        <a:pt x="522" y="606"/>
                      </a:lnTo>
                      <a:lnTo>
                        <a:pt x="570" y="606"/>
                      </a:lnTo>
                      <a:lnTo>
                        <a:pt x="617" y="606"/>
                      </a:lnTo>
                      <a:lnTo>
                        <a:pt x="677" y="594"/>
                      </a:lnTo>
                      <a:lnTo>
                        <a:pt x="724" y="582"/>
                      </a:lnTo>
                      <a:lnTo>
                        <a:pt x="760" y="570"/>
                      </a:lnTo>
                      <a:lnTo>
                        <a:pt x="807" y="558"/>
                      </a:lnTo>
                      <a:lnTo>
                        <a:pt x="843" y="535"/>
                      </a:lnTo>
                      <a:lnTo>
                        <a:pt x="878" y="523"/>
                      </a:lnTo>
                      <a:lnTo>
                        <a:pt x="914" y="499"/>
                      </a:lnTo>
                      <a:lnTo>
                        <a:pt x="950" y="475"/>
                      </a:lnTo>
                      <a:lnTo>
                        <a:pt x="973" y="451"/>
                      </a:lnTo>
                      <a:lnTo>
                        <a:pt x="997" y="428"/>
                      </a:lnTo>
                      <a:lnTo>
                        <a:pt x="1009" y="392"/>
                      </a:lnTo>
                      <a:lnTo>
                        <a:pt x="1021" y="368"/>
                      </a:lnTo>
                      <a:lnTo>
                        <a:pt x="1033" y="333"/>
                      </a:lnTo>
                      <a:lnTo>
                        <a:pt x="1033" y="309"/>
                      </a:lnTo>
                      <a:lnTo>
                        <a:pt x="1033" y="273"/>
                      </a:lnTo>
                      <a:lnTo>
                        <a:pt x="1021" y="250"/>
                      </a:lnTo>
                      <a:lnTo>
                        <a:pt x="1009" y="214"/>
                      </a:lnTo>
                      <a:lnTo>
                        <a:pt x="997" y="190"/>
                      </a:lnTo>
                      <a:lnTo>
                        <a:pt x="973" y="167"/>
                      </a:lnTo>
                      <a:lnTo>
                        <a:pt x="950" y="143"/>
                      </a:lnTo>
                      <a:lnTo>
                        <a:pt x="914" y="119"/>
                      </a:lnTo>
                      <a:lnTo>
                        <a:pt x="878" y="95"/>
                      </a:lnTo>
                      <a:lnTo>
                        <a:pt x="843" y="72"/>
                      </a:lnTo>
                      <a:lnTo>
                        <a:pt x="807" y="60"/>
                      </a:lnTo>
                      <a:lnTo>
                        <a:pt x="760" y="48"/>
                      </a:lnTo>
                      <a:lnTo>
                        <a:pt x="724" y="36"/>
                      </a:lnTo>
                      <a:lnTo>
                        <a:pt x="677" y="24"/>
                      </a:lnTo>
                      <a:lnTo>
                        <a:pt x="617" y="12"/>
                      </a:lnTo>
                      <a:lnTo>
                        <a:pt x="570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0" name="Freeform 123"/>
                <p:cNvSpPr>
                  <a:spLocks/>
                </p:cNvSpPr>
                <p:nvPr/>
              </p:nvSpPr>
              <p:spPr bwMode="auto">
                <a:xfrm>
                  <a:off x="2506" y="2664"/>
                  <a:ext cx="986" cy="582"/>
                </a:xfrm>
                <a:custGeom>
                  <a:avLst/>
                  <a:gdLst>
                    <a:gd name="T0" fmla="*/ 452 w 986"/>
                    <a:gd name="T1" fmla="*/ 0 h 582"/>
                    <a:gd name="T2" fmla="*/ 345 w 986"/>
                    <a:gd name="T3" fmla="*/ 12 h 582"/>
                    <a:gd name="T4" fmla="*/ 262 w 986"/>
                    <a:gd name="T5" fmla="*/ 36 h 582"/>
                    <a:gd name="T6" fmla="*/ 190 w 986"/>
                    <a:gd name="T7" fmla="*/ 72 h 582"/>
                    <a:gd name="T8" fmla="*/ 119 w 986"/>
                    <a:gd name="T9" fmla="*/ 107 h 582"/>
                    <a:gd name="T10" fmla="*/ 60 w 986"/>
                    <a:gd name="T11" fmla="*/ 155 h 582"/>
                    <a:gd name="T12" fmla="*/ 24 w 986"/>
                    <a:gd name="T13" fmla="*/ 202 h 582"/>
                    <a:gd name="T14" fmla="*/ 12 w 986"/>
                    <a:gd name="T15" fmla="*/ 261 h 582"/>
                    <a:gd name="T16" fmla="*/ 12 w 986"/>
                    <a:gd name="T17" fmla="*/ 321 h 582"/>
                    <a:gd name="T18" fmla="*/ 24 w 986"/>
                    <a:gd name="T19" fmla="*/ 380 h 582"/>
                    <a:gd name="T20" fmla="*/ 60 w 986"/>
                    <a:gd name="T21" fmla="*/ 428 h 582"/>
                    <a:gd name="T22" fmla="*/ 119 w 986"/>
                    <a:gd name="T23" fmla="*/ 475 h 582"/>
                    <a:gd name="T24" fmla="*/ 190 w 986"/>
                    <a:gd name="T25" fmla="*/ 523 h 582"/>
                    <a:gd name="T26" fmla="*/ 262 w 986"/>
                    <a:gd name="T27" fmla="*/ 546 h 582"/>
                    <a:gd name="T28" fmla="*/ 345 w 986"/>
                    <a:gd name="T29" fmla="*/ 570 h 582"/>
                    <a:gd name="T30" fmla="*/ 452 w 986"/>
                    <a:gd name="T31" fmla="*/ 582 h 582"/>
                    <a:gd name="T32" fmla="*/ 547 w 986"/>
                    <a:gd name="T33" fmla="*/ 582 h 582"/>
                    <a:gd name="T34" fmla="*/ 642 w 986"/>
                    <a:gd name="T35" fmla="*/ 570 h 582"/>
                    <a:gd name="T36" fmla="*/ 737 w 986"/>
                    <a:gd name="T37" fmla="*/ 546 h 582"/>
                    <a:gd name="T38" fmla="*/ 808 w 986"/>
                    <a:gd name="T39" fmla="*/ 523 h 582"/>
                    <a:gd name="T40" fmla="*/ 879 w 986"/>
                    <a:gd name="T41" fmla="*/ 475 h 582"/>
                    <a:gd name="T42" fmla="*/ 927 w 986"/>
                    <a:gd name="T43" fmla="*/ 428 h 582"/>
                    <a:gd name="T44" fmla="*/ 962 w 986"/>
                    <a:gd name="T45" fmla="*/ 380 h 582"/>
                    <a:gd name="T46" fmla="*/ 986 w 986"/>
                    <a:gd name="T47" fmla="*/ 321 h 582"/>
                    <a:gd name="T48" fmla="*/ 986 w 986"/>
                    <a:gd name="T49" fmla="*/ 261 h 582"/>
                    <a:gd name="T50" fmla="*/ 962 w 986"/>
                    <a:gd name="T51" fmla="*/ 202 h 582"/>
                    <a:gd name="T52" fmla="*/ 927 w 986"/>
                    <a:gd name="T53" fmla="*/ 155 h 582"/>
                    <a:gd name="T54" fmla="*/ 879 w 986"/>
                    <a:gd name="T55" fmla="*/ 107 h 582"/>
                    <a:gd name="T56" fmla="*/ 808 w 986"/>
                    <a:gd name="T57" fmla="*/ 72 h 582"/>
                    <a:gd name="T58" fmla="*/ 737 w 986"/>
                    <a:gd name="T59" fmla="*/ 36 h 582"/>
                    <a:gd name="T60" fmla="*/ 642 w 986"/>
                    <a:gd name="T61" fmla="*/ 12 h 582"/>
                    <a:gd name="T62" fmla="*/ 547 w 986"/>
                    <a:gd name="T63" fmla="*/ 0 h 5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86"/>
                    <a:gd name="T97" fmla="*/ 0 h 582"/>
                    <a:gd name="T98" fmla="*/ 986 w 986"/>
                    <a:gd name="T99" fmla="*/ 582 h 5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86" h="582">
                      <a:moveTo>
                        <a:pt x="499" y="0"/>
                      </a:moveTo>
                      <a:lnTo>
                        <a:pt x="452" y="0"/>
                      </a:lnTo>
                      <a:lnTo>
                        <a:pt x="392" y="12"/>
                      </a:lnTo>
                      <a:lnTo>
                        <a:pt x="345" y="12"/>
                      </a:lnTo>
                      <a:lnTo>
                        <a:pt x="309" y="24"/>
                      </a:lnTo>
                      <a:lnTo>
                        <a:pt x="262" y="36"/>
                      </a:lnTo>
                      <a:lnTo>
                        <a:pt x="226" y="60"/>
                      </a:lnTo>
                      <a:lnTo>
                        <a:pt x="190" y="72"/>
                      </a:lnTo>
                      <a:lnTo>
                        <a:pt x="155" y="95"/>
                      </a:lnTo>
                      <a:lnTo>
                        <a:pt x="119" y="107"/>
                      </a:lnTo>
                      <a:lnTo>
                        <a:pt x="84" y="131"/>
                      </a:lnTo>
                      <a:lnTo>
                        <a:pt x="60" y="155"/>
                      </a:lnTo>
                      <a:lnTo>
                        <a:pt x="48" y="190"/>
                      </a:lnTo>
                      <a:lnTo>
                        <a:pt x="24" y="202"/>
                      </a:lnTo>
                      <a:lnTo>
                        <a:pt x="12" y="238"/>
                      </a:lnTo>
                      <a:lnTo>
                        <a:pt x="12" y="261"/>
                      </a:lnTo>
                      <a:lnTo>
                        <a:pt x="0" y="297"/>
                      </a:lnTo>
                      <a:lnTo>
                        <a:pt x="12" y="321"/>
                      </a:lnTo>
                      <a:lnTo>
                        <a:pt x="12" y="356"/>
                      </a:lnTo>
                      <a:lnTo>
                        <a:pt x="24" y="380"/>
                      </a:lnTo>
                      <a:lnTo>
                        <a:pt x="48" y="404"/>
                      </a:lnTo>
                      <a:lnTo>
                        <a:pt x="60" y="428"/>
                      </a:lnTo>
                      <a:lnTo>
                        <a:pt x="84" y="451"/>
                      </a:lnTo>
                      <a:lnTo>
                        <a:pt x="119" y="475"/>
                      </a:lnTo>
                      <a:lnTo>
                        <a:pt x="155" y="499"/>
                      </a:lnTo>
                      <a:lnTo>
                        <a:pt x="190" y="523"/>
                      </a:lnTo>
                      <a:lnTo>
                        <a:pt x="226" y="534"/>
                      </a:lnTo>
                      <a:lnTo>
                        <a:pt x="262" y="546"/>
                      </a:lnTo>
                      <a:lnTo>
                        <a:pt x="309" y="558"/>
                      </a:lnTo>
                      <a:lnTo>
                        <a:pt x="345" y="570"/>
                      </a:lnTo>
                      <a:lnTo>
                        <a:pt x="392" y="582"/>
                      </a:lnTo>
                      <a:lnTo>
                        <a:pt x="452" y="582"/>
                      </a:lnTo>
                      <a:lnTo>
                        <a:pt x="499" y="582"/>
                      </a:lnTo>
                      <a:lnTo>
                        <a:pt x="547" y="582"/>
                      </a:lnTo>
                      <a:lnTo>
                        <a:pt x="594" y="582"/>
                      </a:lnTo>
                      <a:lnTo>
                        <a:pt x="642" y="570"/>
                      </a:lnTo>
                      <a:lnTo>
                        <a:pt x="689" y="558"/>
                      </a:lnTo>
                      <a:lnTo>
                        <a:pt x="737" y="546"/>
                      </a:lnTo>
                      <a:lnTo>
                        <a:pt x="772" y="534"/>
                      </a:lnTo>
                      <a:lnTo>
                        <a:pt x="808" y="523"/>
                      </a:lnTo>
                      <a:lnTo>
                        <a:pt x="844" y="499"/>
                      </a:lnTo>
                      <a:lnTo>
                        <a:pt x="879" y="475"/>
                      </a:lnTo>
                      <a:lnTo>
                        <a:pt x="903" y="451"/>
                      </a:lnTo>
                      <a:lnTo>
                        <a:pt x="927" y="428"/>
                      </a:lnTo>
                      <a:lnTo>
                        <a:pt x="950" y="404"/>
                      </a:lnTo>
                      <a:lnTo>
                        <a:pt x="962" y="380"/>
                      </a:lnTo>
                      <a:lnTo>
                        <a:pt x="974" y="356"/>
                      </a:lnTo>
                      <a:lnTo>
                        <a:pt x="986" y="321"/>
                      </a:lnTo>
                      <a:lnTo>
                        <a:pt x="986" y="297"/>
                      </a:lnTo>
                      <a:lnTo>
                        <a:pt x="986" y="261"/>
                      </a:lnTo>
                      <a:lnTo>
                        <a:pt x="974" y="238"/>
                      </a:lnTo>
                      <a:lnTo>
                        <a:pt x="962" y="202"/>
                      </a:lnTo>
                      <a:lnTo>
                        <a:pt x="950" y="190"/>
                      </a:lnTo>
                      <a:lnTo>
                        <a:pt x="927" y="155"/>
                      </a:lnTo>
                      <a:lnTo>
                        <a:pt x="903" y="131"/>
                      </a:lnTo>
                      <a:lnTo>
                        <a:pt x="879" y="107"/>
                      </a:lnTo>
                      <a:lnTo>
                        <a:pt x="844" y="95"/>
                      </a:lnTo>
                      <a:lnTo>
                        <a:pt x="808" y="72"/>
                      </a:lnTo>
                      <a:lnTo>
                        <a:pt x="772" y="60"/>
                      </a:lnTo>
                      <a:lnTo>
                        <a:pt x="737" y="36"/>
                      </a:lnTo>
                      <a:lnTo>
                        <a:pt x="689" y="24"/>
                      </a:lnTo>
                      <a:lnTo>
                        <a:pt x="642" y="12"/>
                      </a:lnTo>
                      <a:lnTo>
                        <a:pt x="594" y="12"/>
                      </a:lnTo>
                      <a:lnTo>
                        <a:pt x="547" y="0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1" name="Freeform 124"/>
                <p:cNvSpPr>
                  <a:spLocks/>
                </p:cNvSpPr>
                <p:nvPr/>
              </p:nvSpPr>
              <p:spPr bwMode="auto">
                <a:xfrm>
                  <a:off x="2530" y="2676"/>
                  <a:ext cx="938" cy="558"/>
                </a:xfrm>
                <a:custGeom>
                  <a:avLst/>
                  <a:gdLst>
                    <a:gd name="T0" fmla="*/ 428 w 938"/>
                    <a:gd name="T1" fmla="*/ 0 h 558"/>
                    <a:gd name="T2" fmla="*/ 333 w 938"/>
                    <a:gd name="T3" fmla="*/ 12 h 558"/>
                    <a:gd name="T4" fmla="*/ 250 w 938"/>
                    <a:gd name="T5" fmla="*/ 36 h 558"/>
                    <a:gd name="T6" fmla="*/ 178 w 938"/>
                    <a:gd name="T7" fmla="*/ 71 h 558"/>
                    <a:gd name="T8" fmla="*/ 119 w 938"/>
                    <a:gd name="T9" fmla="*/ 107 h 558"/>
                    <a:gd name="T10" fmla="*/ 60 w 938"/>
                    <a:gd name="T11" fmla="*/ 155 h 558"/>
                    <a:gd name="T12" fmla="*/ 24 w 938"/>
                    <a:gd name="T13" fmla="*/ 202 h 558"/>
                    <a:gd name="T14" fmla="*/ 12 w 938"/>
                    <a:gd name="T15" fmla="*/ 249 h 558"/>
                    <a:gd name="T16" fmla="*/ 12 w 938"/>
                    <a:gd name="T17" fmla="*/ 309 h 558"/>
                    <a:gd name="T18" fmla="*/ 24 w 938"/>
                    <a:gd name="T19" fmla="*/ 368 h 558"/>
                    <a:gd name="T20" fmla="*/ 60 w 938"/>
                    <a:gd name="T21" fmla="*/ 416 h 558"/>
                    <a:gd name="T22" fmla="*/ 119 w 938"/>
                    <a:gd name="T23" fmla="*/ 463 h 558"/>
                    <a:gd name="T24" fmla="*/ 178 w 938"/>
                    <a:gd name="T25" fmla="*/ 499 h 558"/>
                    <a:gd name="T26" fmla="*/ 250 w 938"/>
                    <a:gd name="T27" fmla="*/ 522 h 558"/>
                    <a:gd name="T28" fmla="*/ 333 w 938"/>
                    <a:gd name="T29" fmla="*/ 546 h 558"/>
                    <a:gd name="T30" fmla="*/ 428 w 938"/>
                    <a:gd name="T31" fmla="*/ 558 h 558"/>
                    <a:gd name="T32" fmla="*/ 523 w 938"/>
                    <a:gd name="T33" fmla="*/ 558 h 558"/>
                    <a:gd name="T34" fmla="*/ 606 w 938"/>
                    <a:gd name="T35" fmla="*/ 546 h 558"/>
                    <a:gd name="T36" fmla="*/ 701 w 938"/>
                    <a:gd name="T37" fmla="*/ 522 h 558"/>
                    <a:gd name="T38" fmla="*/ 772 w 938"/>
                    <a:gd name="T39" fmla="*/ 499 h 558"/>
                    <a:gd name="T40" fmla="*/ 831 w 938"/>
                    <a:gd name="T41" fmla="*/ 463 h 558"/>
                    <a:gd name="T42" fmla="*/ 879 w 938"/>
                    <a:gd name="T43" fmla="*/ 416 h 558"/>
                    <a:gd name="T44" fmla="*/ 915 w 938"/>
                    <a:gd name="T45" fmla="*/ 368 h 558"/>
                    <a:gd name="T46" fmla="*/ 938 w 938"/>
                    <a:gd name="T47" fmla="*/ 309 h 558"/>
                    <a:gd name="T48" fmla="*/ 938 w 938"/>
                    <a:gd name="T49" fmla="*/ 249 h 558"/>
                    <a:gd name="T50" fmla="*/ 915 w 938"/>
                    <a:gd name="T51" fmla="*/ 202 h 558"/>
                    <a:gd name="T52" fmla="*/ 879 w 938"/>
                    <a:gd name="T53" fmla="*/ 155 h 558"/>
                    <a:gd name="T54" fmla="*/ 831 w 938"/>
                    <a:gd name="T55" fmla="*/ 107 h 558"/>
                    <a:gd name="T56" fmla="*/ 772 w 938"/>
                    <a:gd name="T57" fmla="*/ 71 h 558"/>
                    <a:gd name="T58" fmla="*/ 701 w 938"/>
                    <a:gd name="T59" fmla="*/ 36 h 558"/>
                    <a:gd name="T60" fmla="*/ 606 w 938"/>
                    <a:gd name="T61" fmla="*/ 12 h 558"/>
                    <a:gd name="T62" fmla="*/ 523 w 938"/>
                    <a:gd name="T63" fmla="*/ 0 h 5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38"/>
                    <a:gd name="T97" fmla="*/ 0 h 558"/>
                    <a:gd name="T98" fmla="*/ 938 w 938"/>
                    <a:gd name="T99" fmla="*/ 558 h 55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38" h="558">
                      <a:moveTo>
                        <a:pt x="475" y="0"/>
                      </a:moveTo>
                      <a:lnTo>
                        <a:pt x="428" y="0"/>
                      </a:lnTo>
                      <a:lnTo>
                        <a:pt x="380" y="12"/>
                      </a:lnTo>
                      <a:lnTo>
                        <a:pt x="333" y="12"/>
                      </a:lnTo>
                      <a:lnTo>
                        <a:pt x="297" y="24"/>
                      </a:lnTo>
                      <a:lnTo>
                        <a:pt x="250" y="36"/>
                      </a:lnTo>
                      <a:lnTo>
                        <a:pt x="214" y="60"/>
                      </a:lnTo>
                      <a:lnTo>
                        <a:pt x="178" y="71"/>
                      </a:lnTo>
                      <a:lnTo>
                        <a:pt x="143" y="83"/>
                      </a:lnTo>
                      <a:lnTo>
                        <a:pt x="119" y="107"/>
                      </a:lnTo>
                      <a:lnTo>
                        <a:pt x="83" y="131"/>
                      </a:lnTo>
                      <a:lnTo>
                        <a:pt x="60" y="155"/>
                      </a:lnTo>
                      <a:lnTo>
                        <a:pt x="48" y="178"/>
                      </a:lnTo>
                      <a:lnTo>
                        <a:pt x="24" y="202"/>
                      </a:lnTo>
                      <a:lnTo>
                        <a:pt x="12" y="226"/>
                      </a:lnTo>
                      <a:lnTo>
                        <a:pt x="12" y="249"/>
                      </a:lnTo>
                      <a:lnTo>
                        <a:pt x="0" y="285"/>
                      </a:lnTo>
                      <a:lnTo>
                        <a:pt x="12" y="309"/>
                      </a:lnTo>
                      <a:lnTo>
                        <a:pt x="12" y="344"/>
                      </a:lnTo>
                      <a:lnTo>
                        <a:pt x="24" y="368"/>
                      </a:lnTo>
                      <a:lnTo>
                        <a:pt x="48" y="392"/>
                      </a:lnTo>
                      <a:lnTo>
                        <a:pt x="60" y="416"/>
                      </a:lnTo>
                      <a:lnTo>
                        <a:pt x="83" y="439"/>
                      </a:lnTo>
                      <a:lnTo>
                        <a:pt x="119" y="463"/>
                      </a:lnTo>
                      <a:lnTo>
                        <a:pt x="143" y="475"/>
                      </a:lnTo>
                      <a:lnTo>
                        <a:pt x="178" y="499"/>
                      </a:lnTo>
                      <a:lnTo>
                        <a:pt x="214" y="511"/>
                      </a:lnTo>
                      <a:lnTo>
                        <a:pt x="250" y="522"/>
                      </a:lnTo>
                      <a:lnTo>
                        <a:pt x="297" y="534"/>
                      </a:lnTo>
                      <a:lnTo>
                        <a:pt x="333" y="546"/>
                      </a:lnTo>
                      <a:lnTo>
                        <a:pt x="380" y="558"/>
                      </a:lnTo>
                      <a:lnTo>
                        <a:pt x="428" y="558"/>
                      </a:lnTo>
                      <a:lnTo>
                        <a:pt x="475" y="558"/>
                      </a:lnTo>
                      <a:lnTo>
                        <a:pt x="523" y="558"/>
                      </a:lnTo>
                      <a:lnTo>
                        <a:pt x="570" y="558"/>
                      </a:lnTo>
                      <a:lnTo>
                        <a:pt x="606" y="546"/>
                      </a:lnTo>
                      <a:lnTo>
                        <a:pt x="653" y="534"/>
                      </a:lnTo>
                      <a:lnTo>
                        <a:pt x="701" y="522"/>
                      </a:lnTo>
                      <a:lnTo>
                        <a:pt x="736" y="511"/>
                      </a:lnTo>
                      <a:lnTo>
                        <a:pt x="772" y="499"/>
                      </a:lnTo>
                      <a:lnTo>
                        <a:pt x="808" y="475"/>
                      </a:lnTo>
                      <a:lnTo>
                        <a:pt x="831" y="463"/>
                      </a:lnTo>
                      <a:lnTo>
                        <a:pt x="855" y="439"/>
                      </a:lnTo>
                      <a:lnTo>
                        <a:pt x="879" y="416"/>
                      </a:lnTo>
                      <a:lnTo>
                        <a:pt x="903" y="392"/>
                      </a:lnTo>
                      <a:lnTo>
                        <a:pt x="915" y="368"/>
                      </a:lnTo>
                      <a:lnTo>
                        <a:pt x="926" y="344"/>
                      </a:lnTo>
                      <a:lnTo>
                        <a:pt x="938" y="309"/>
                      </a:lnTo>
                      <a:lnTo>
                        <a:pt x="938" y="285"/>
                      </a:lnTo>
                      <a:lnTo>
                        <a:pt x="938" y="249"/>
                      </a:lnTo>
                      <a:lnTo>
                        <a:pt x="926" y="226"/>
                      </a:lnTo>
                      <a:lnTo>
                        <a:pt x="915" y="202"/>
                      </a:lnTo>
                      <a:lnTo>
                        <a:pt x="903" y="178"/>
                      </a:lnTo>
                      <a:lnTo>
                        <a:pt x="879" y="155"/>
                      </a:lnTo>
                      <a:lnTo>
                        <a:pt x="855" y="131"/>
                      </a:lnTo>
                      <a:lnTo>
                        <a:pt x="831" y="107"/>
                      </a:lnTo>
                      <a:lnTo>
                        <a:pt x="808" y="83"/>
                      </a:lnTo>
                      <a:lnTo>
                        <a:pt x="772" y="71"/>
                      </a:lnTo>
                      <a:lnTo>
                        <a:pt x="736" y="60"/>
                      </a:lnTo>
                      <a:lnTo>
                        <a:pt x="701" y="36"/>
                      </a:lnTo>
                      <a:lnTo>
                        <a:pt x="653" y="24"/>
                      </a:lnTo>
                      <a:lnTo>
                        <a:pt x="606" y="12"/>
                      </a:lnTo>
                      <a:lnTo>
                        <a:pt x="570" y="12"/>
                      </a:lnTo>
                      <a:lnTo>
                        <a:pt x="523" y="0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2" name="Freeform 125"/>
                <p:cNvSpPr>
                  <a:spLocks/>
                </p:cNvSpPr>
                <p:nvPr/>
              </p:nvSpPr>
              <p:spPr bwMode="auto">
                <a:xfrm>
                  <a:off x="2554" y="2688"/>
                  <a:ext cx="891" cy="534"/>
                </a:xfrm>
                <a:custGeom>
                  <a:avLst/>
                  <a:gdLst>
                    <a:gd name="T0" fmla="*/ 404 w 891"/>
                    <a:gd name="T1" fmla="*/ 0 h 534"/>
                    <a:gd name="T2" fmla="*/ 321 w 891"/>
                    <a:gd name="T3" fmla="*/ 12 h 534"/>
                    <a:gd name="T4" fmla="*/ 237 w 891"/>
                    <a:gd name="T5" fmla="*/ 36 h 534"/>
                    <a:gd name="T6" fmla="*/ 166 w 891"/>
                    <a:gd name="T7" fmla="*/ 71 h 534"/>
                    <a:gd name="T8" fmla="*/ 107 w 891"/>
                    <a:gd name="T9" fmla="*/ 107 h 534"/>
                    <a:gd name="T10" fmla="*/ 59 w 891"/>
                    <a:gd name="T11" fmla="*/ 143 h 534"/>
                    <a:gd name="T12" fmla="*/ 24 w 891"/>
                    <a:gd name="T13" fmla="*/ 190 h 534"/>
                    <a:gd name="T14" fmla="*/ 12 w 891"/>
                    <a:gd name="T15" fmla="*/ 249 h 534"/>
                    <a:gd name="T16" fmla="*/ 12 w 891"/>
                    <a:gd name="T17" fmla="*/ 297 h 534"/>
                    <a:gd name="T18" fmla="*/ 24 w 891"/>
                    <a:gd name="T19" fmla="*/ 356 h 534"/>
                    <a:gd name="T20" fmla="*/ 59 w 891"/>
                    <a:gd name="T21" fmla="*/ 392 h 534"/>
                    <a:gd name="T22" fmla="*/ 107 w 891"/>
                    <a:gd name="T23" fmla="*/ 439 h 534"/>
                    <a:gd name="T24" fmla="*/ 166 w 891"/>
                    <a:gd name="T25" fmla="*/ 475 h 534"/>
                    <a:gd name="T26" fmla="*/ 237 w 891"/>
                    <a:gd name="T27" fmla="*/ 499 h 534"/>
                    <a:gd name="T28" fmla="*/ 321 w 891"/>
                    <a:gd name="T29" fmla="*/ 522 h 534"/>
                    <a:gd name="T30" fmla="*/ 404 w 891"/>
                    <a:gd name="T31" fmla="*/ 534 h 534"/>
                    <a:gd name="T32" fmla="*/ 499 w 891"/>
                    <a:gd name="T33" fmla="*/ 534 h 534"/>
                    <a:gd name="T34" fmla="*/ 582 w 891"/>
                    <a:gd name="T35" fmla="*/ 522 h 534"/>
                    <a:gd name="T36" fmla="*/ 665 w 891"/>
                    <a:gd name="T37" fmla="*/ 499 h 534"/>
                    <a:gd name="T38" fmla="*/ 736 w 891"/>
                    <a:gd name="T39" fmla="*/ 475 h 534"/>
                    <a:gd name="T40" fmla="*/ 796 w 891"/>
                    <a:gd name="T41" fmla="*/ 439 h 534"/>
                    <a:gd name="T42" fmla="*/ 831 w 891"/>
                    <a:gd name="T43" fmla="*/ 392 h 534"/>
                    <a:gd name="T44" fmla="*/ 867 w 891"/>
                    <a:gd name="T45" fmla="*/ 356 h 534"/>
                    <a:gd name="T46" fmla="*/ 891 w 891"/>
                    <a:gd name="T47" fmla="*/ 297 h 534"/>
                    <a:gd name="T48" fmla="*/ 891 w 891"/>
                    <a:gd name="T49" fmla="*/ 249 h 534"/>
                    <a:gd name="T50" fmla="*/ 867 w 891"/>
                    <a:gd name="T51" fmla="*/ 190 h 534"/>
                    <a:gd name="T52" fmla="*/ 831 w 891"/>
                    <a:gd name="T53" fmla="*/ 143 h 534"/>
                    <a:gd name="T54" fmla="*/ 796 w 891"/>
                    <a:gd name="T55" fmla="*/ 107 h 534"/>
                    <a:gd name="T56" fmla="*/ 736 w 891"/>
                    <a:gd name="T57" fmla="*/ 71 h 534"/>
                    <a:gd name="T58" fmla="*/ 665 w 891"/>
                    <a:gd name="T59" fmla="*/ 36 h 534"/>
                    <a:gd name="T60" fmla="*/ 582 w 891"/>
                    <a:gd name="T61" fmla="*/ 12 h 534"/>
                    <a:gd name="T62" fmla="*/ 499 w 891"/>
                    <a:gd name="T63" fmla="*/ 0 h 53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91"/>
                    <a:gd name="T97" fmla="*/ 0 h 534"/>
                    <a:gd name="T98" fmla="*/ 891 w 891"/>
                    <a:gd name="T99" fmla="*/ 534 h 53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91" h="534">
                      <a:moveTo>
                        <a:pt x="451" y="0"/>
                      </a:moveTo>
                      <a:lnTo>
                        <a:pt x="404" y="0"/>
                      </a:lnTo>
                      <a:lnTo>
                        <a:pt x="356" y="12"/>
                      </a:lnTo>
                      <a:lnTo>
                        <a:pt x="321" y="12"/>
                      </a:lnTo>
                      <a:lnTo>
                        <a:pt x="273" y="24"/>
                      </a:lnTo>
                      <a:lnTo>
                        <a:pt x="237" y="36"/>
                      </a:lnTo>
                      <a:lnTo>
                        <a:pt x="202" y="48"/>
                      </a:lnTo>
                      <a:lnTo>
                        <a:pt x="166" y="71"/>
                      </a:lnTo>
                      <a:lnTo>
                        <a:pt x="131" y="83"/>
                      </a:lnTo>
                      <a:lnTo>
                        <a:pt x="107" y="107"/>
                      </a:lnTo>
                      <a:lnTo>
                        <a:pt x="83" y="119"/>
                      </a:lnTo>
                      <a:lnTo>
                        <a:pt x="59" y="143"/>
                      </a:lnTo>
                      <a:lnTo>
                        <a:pt x="36" y="166"/>
                      </a:lnTo>
                      <a:lnTo>
                        <a:pt x="24" y="190"/>
                      </a:lnTo>
                      <a:lnTo>
                        <a:pt x="12" y="214"/>
                      </a:lnTo>
                      <a:lnTo>
                        <a:pt x="12" y="249"/>
                      </a:lnTo>
                      <a:lnTo>
                        <a:pt x="0" y="273"/>
                      </a:lnTo>
                      <a:lnTo>
                        <a:pt x="12" y="297"/>
                      </a:lnTo>
                      <a:lnTo>
                        <a:pt x="12" y="321"/>
                      </a:lnTo>
                      <a:lnTo>
                        <a:pt x="24" y="356"/>
                      </a:lnTo>
                      <a:lnTo>
                        <a:pt x="36" y="380"/>
                      </a:lnTo>
                      <a:lnTo>
                        <a:pt x="59" y="392"/>
                      </a:lnTo>
                      <a:lnTo>
                        <a:pt x="83" y="415"/>
                      </a:lnTo>
                      <a:lnTo>
                        <a:pt x="107" y="439"/>
                      </a:lnTo>
                      <a:lnTo>
                        <a:pt x="131" y="463"/>
                      </a:lnTo>
                      <a:lnTo>
                        <a:pt x="166" y="475"/>
                      </a:lnTo>
                      <a:lnTo>
                        <a:pt x="202" y="499"/>
                      </a:lnTo>
                      <a:lnTo>
                        <a:pt x="237" y="499"/>
                      </a:lnTo>
                      <a:lnTo>
                        <a:pt x="273" y="510"/>
                      </a:lnTo>
                      <a:lnTo>
                        <a:pt x="321" y="522"/>
                      </a:lnTo>
                      <a:lnTo>
                        <a:pt x="356" y="534"/>
                      </a:lnTo>
                      <a:lnTo>
                        <a:pt x="404" y="534"/>
                      </a:lnTo>
                      <a:lnTo>
                        <a:pt x="451" y="534"/>
                      </a:lnTo>
                      <a:lnTo>
                        <a:pt x="499" y="534"/>
                      </a:lnTo>
                      <a:lnTo>
                        <a:pt x="534" y="534"/>
                      </a:lnTo>
                      <a:lnTo>
                        <a:pt x="582" y="522"/>
                      </a:lnTo>
                      <a:lnTo>
                        <a:pt x="617" y="510"/>
                      </a:lnTo>
                      <a:lnTo>
                        <a:pt x="665" y="499"/>
                      </a:lnTo>
                      <a:lnTo>
                        <a:pt x="701" y="499"/>
                      </a:lnTo>
                      <a:lnTo>
                        <a:pt x="736" y="475"/>
                      </a:lnTo>
                      <a:lnTo>
                        <a:pt x="760" y="463"/>
                      </a:lnTo>
                      <a:lnTo>
                        <a:pt x="796" y="439"/>
                      </a:lnTo>
                      <a:lnTo>
                        <a:pt x="819" y="415"/>
                      </a:lnTo>
                      <a:lnTo>
                        <a:pt x="831" y="392"/>
                      </a:lnTo>
                      <a:lnTo>
                        <a:pt x="855" y="380"/>
                      </a:lnTo>
                      <a:lnTo>
                        <a:pt x="867" y="356"/>
                      </a:lnTo>
                      <a:lnTo>
                        <a:pt x="879" y="321"/>
                      </a:lnTo>
                      <a:lnTo>
                        <a:pt x="891" y="297"/>
                      </a:lnTo>
                      <a:lnTo>
                        <a:pt x="891" y="273"/>
                      </a:lnTo>
                      <a:lnTo>
                        <a:pt x="891" y="249"/>
                      </a:lnTo>
                      <a:lnTo>
                        <a:pt x="879" y="214"/>
                      </a:lnTo>
                      <a:lnTo>
                        <a:pt x="867" y="190"/>
                      </a:lnTo>
                      <a:lnTo>
                        <a:pt x="855" y="166"/>
                      </a:lnTo>
                      <a:lnTo>
                        <a:pt x="831" y="143"/>
                      </a:lnTo>
                      <a:lnTo>
                        <a:pt x="819" y="119"/>
                      </a:lnTo>
                      <a:lnTo>
                        <a:pt x="796" y="107"/>
                      </a:lnTo>
                      <a:lnTo>
                        <a:pt x="760" y="83"/>
                      </a:lnTo>
                      <a:lnTo>
                        <a:pt x="736" y="71"/>
                      </a:lnTo>
                      <a:lnTo>
                        <a:pt x="701" y="48"/>
                      </a:lnTo>
                      <a:lnTo>
                        <a:pt x="665" y="36"/>
                      </a:lnTo>
                      <a:lnTo>
                        <a:pt x="617" y="24"/>
                      </a:lnTo>
                      <a:lnTo>
                        <a:pt x="582" y="12"/>
                      </a:lnTo>
                      <a:lnTo>
                        <a:pt x="534" y="12"/>
                      </a:lnTo>
                      <a:lnTo>
                        <a:pt x="499" y="0"/>
                      </a:lnTo>
                      <a:lnTo>
                        <a:pt x="451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3" name="Freeform 126"/>
                <p:cNvSpPr>
                  <a:spLocks/>
                </p:cNvSpPr>
                <p:nvPr/>
              </p:nvSpPr>
              <p:spPr bwMode="auto">
                <a:xfrm>
                  <a:off x="2578" y="2700"/>
                  <a:ext cx="843" cy="510"/>
                </a:xfrm>
                <a:custGeom>
                  <a:avLst/>
                  <a:gdLst>
                    <a:gd name="T0" fmla="*/ 380 w 843"/>
                    <a:gd name="T1" fmla="*/ 0 h 510"/>
                    <a:gd name="T2" fmla="*/ 297 w 843"/>
                    <a:gd name="T3" fmla="*/ 12 h 510"/>
                    <a:gd name="T4" fmla="*/ 225 w 843"/>
                    <a:gd name="T5" fmla="*/ 36 h 510"/>
                    <a:gd name="T6" fmla="*/ 154 w 843"/>
                    <a:gd name="T7" fmla="*/ 59 h 510"/>
                    <a:gd name="T8" fmla="*/ 107 w 843"/>
                    <a:gd name="T9" fmla="*/ 95 h 510"/>
                    <a:gd name="T10" fmla="*/ 59 w 843"/>
                    <a:gd name="T11" fmla="*/ 142 h 510"/>
                    <a:gd name="T12" fmla="*/ 23 w 843"/>
                    <a:gd name="T13" fmla="*/ 178 h 510"/>
                    <a:gd name="T14" fmla="*/ 12 w 843"/>
                    <a:gd name="T15" fmla="*/ 237 h 510"/>
                    <a:gd name="T16" fmla="*/ 12 w 843"/>
                    <a:gd name="T17" fmla="*/ 285 h 510"/>
                    <a:gd name="T18" fmla="*/ 23 w 843"/>
                    <a:gd name="T19" fmla="*/ 332 h 510"/>
                    <a:gd name="T20" fmla="*/ 59 w 843"/>
                    <a:gd name="T21" fmla="*/ 380 h 510"/>
                    <a:gd name="T22" fmla="*/ 107 w 843"/>
                    <a:gd name="T23" fmla="*/ 415 h 510"/>
                    <a:gd name="T24" fmla="*/ 154 w 843"/>
                    <a:gd name="T25" fmla="*/ 451 h 510"/>
                    <a:gd name="T26" fmla="*/ 225 w 843"/>
                    <a:gd name="T27" fmla="*/ 487 h 510"/>
                    <a:gd name="T28" fmla="*/ 297 w 843"/>
                    <a:gd name="T29" fmla="*/ 498 h 510"/>
                    <a:gd name="T30" fmla="*/ 380 w 843"/>
                    <a:gd name="T31" fmla="*/ 510 h 510"/>
                    <a:gd name="T32" fmla="*/ 475 w 843"/>
                    <a:gd name="T33" fmla="*/ 510 h 510"/>
                    <a:gd name="T34" fmla="*/ 546 w 843"/>
                    <a:gd name="T35" fmla="*/ 498 h 510"/>
                    <a:gd name="T36" fmla="*/ 629 w 843"/>
                    <a:gd name="T37" fmla="*/ 487 h 510"/>
                    <a:gd name="T38" fmla="*/ 688 w 843"/>
                    <a:gd name="T39" fmla="*/ 451 h 510"/>
                    <a:gd name="T40" fmla="*/ 748 w 843"/>
                    <a:gd name="T41" fmla="*/ 415 h 510"/>
                    <a:gd name="T42" fmla="*/ 795 w 843"/>
                    <a:gd name="T43" fmla="*/ 380 h 510"/>
                    <a:gd name="T44" fmla="*/ 831 w 843"/>
                    <a:gd name="T45" fmla="*/ 332 h 510"/>
                    <a:gd name="T46" fmla="*/ 843 w 843"/>
                    <a:gd name="T47" fmla="*/ 285 h 510"/>
                    <a:gd name="T48" fmla="*/ 843 w 843"/>
                    <a:gd name="T49" fmla="*/ 237 h 510"/>
                    <a:gd name="T50" fmla="*/ 831 w 843"/>
                    <a:gd name="T51" fmla="*/ 178 h 510"/>
                    <a:gd name="T52" fmla="*/ 795 w 843"/>
                    <a:gd name="T53" fmla="*/ 142 h 510"/>
                    <a:gd name="T54" fmla="*/ 748 w 843"/>
                    <a:gd name="T55" fmla="*/ 95 h 510"/>
                    <a:gd name="T56" fmla="*/ 688 w 843"/>
                    <a:gd name="T57" fmla="*/ 59 h 510"/>
                    <a:gd name="T58" fmla="*/ 629 w 843"/>
                    <a:gd name="T59" fmla="*/ 36 h 510"/>
                    <a:gd name="T60" fmla="*/ 546 w 843"/>
                    <a:gd name="T61" fmla="*/ 12 h 510"/>
                    <a:gd name="T62" fmla="*/ 475 w 843"/>
                    <a:gd name="T63" fmla="*/ 0 h 51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43"/>
                    <a:gd name="T97" fmla="*/ 0 h 510"/>
                    <a:gd name="T98" fmla="*/ 843 w 843"/>
                    <a:gd name="T99" fmla="*/ 510 h 51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43" h="510">
                      <a:moveTo>
                        <a:pt x="427" y="0"/>
                      </a:moveTo>
                      <a:lnTo>
                        <a:pt x="380" y="0"/>
                      </a:lnTo>
                      <a:lnTo>
                        <a:pt x="344" y="12"/>
                      </a:lnTo>
                      <a:lnTo>
                        <a:pt x="297" y="12"/>
                      </a:lnTo>
                      <a:lnTo>
                        <a:pt x="261" y="24"/>
                      </a:lnTo>
                      <a:lnTo>
                        <a:pt x="225" y="36"/>
                      </a:lnTo>
                      <a:lnTo>
                        <a:pt x="190" y="47"/>
                      </a:lnTo>
                      <a:lnTo>
                        <a:pt x="154" y="59"/>
                      </a:lnTo>
                      <a:lnTo>
                        <a:pt x="130" y="83"/>
                      </a:lnTo>
                      <a:lnTo>
                        <a:pt x="107" y="95"/>
                      </a:lnTo>
                      <a:lnTo>
                        <a:pt x="71" y="119"/>
                      </a:lnTo>
                      <a:lnTo>
                        <a:pt x="59" y="142"/>
                      </a:lnTo>
                      <a:lnTo>
                        <a:pt x="35" y="166"/>
                      </a:lnTo>
                      <a:lnTo>
                        <a:pt x="23" y="178"/>
                      </a:lnTo>
                      <a:lnTo>
                        <a:pt x="12" y="214"/>
                      </a:lnTo>
                      <a:lnTo>
                        <a:pt x="12" y="237"/>
                      </a:lnTo>
                      <a:lnTo>
                        <a:pt x="0" y="261"/>
                      </a:lnTo>
                      <a:lnTo>
                        <a:pt x="12" y="285"/>
                      </a:lnTo>
                      <a:lnTo>
                        <a:pt x="12" y="309"/>
                      </a:lnTo>
                      <a:lnTo>
                        <a:pt x="23" y="332"/>
                      </a:lnTo>
                      <a:lnTo>
                        <a:pt x="35" y="356"/>
                      </a:lnTo>
                      <a:lnTo>
                        <a:pt x="59" y="380"/>
                      </a:lnTo>
                      <a:lnTo>
                        <a:pt x="71" y="403"/>
                      </a:lnTo>
                      <a:lnTo>
                        <a:pt x="107" y="415"/>
                      </a:lnTo>
                      <a:lnTo>
                        <a:pt x="130" y="439"/>
                      </a:lnTo>
                      <a:lnTo>
                        <a:pt x="154" y="451"/>
                      </a:lnTo>
                      <a:lnTo>
                        <a:pt x="190" y="475"/>
                      </a:lnTo>
                      <a:lnTo>
                        <a:pt x="225" y="487"/>
                      </a:lnTo>
                      <a:lnTo>
                        <a:pt x="261" y="487"/>
                      </a:lnTo>
                      <a:lnTo>
                        <a:pt x="297" y="498"/>
                      </a:lnTo>
                      <a:lnTo>
                        <a:pt x="344" y="510"/>
                      </a:lnTo>
                      <a:lnTo>
                        <a:pt x="380" y="510"/>
                      </a:lnTo>
                      <a:lnTo>
                        <a:pt x="427" y="510"/>
                      </a:lnTo>
                      <a:lnTo>
                        <a:pt x="475" y="510"/>
                      </a:lnTo>
                      <a:lnTo>
                        <a:pt x="510" y="510"/>
                      </a:lnTo>
                      <a:lnTo>
                        <a:pt x="546" y="498"/>
                      </a:lnTo>
                      <a:lnTo>
                        <a:pt x="593" y="487"/>
                      </a:lnTo>
                      <a:lnTo>
                        <a:pt x="629" y="487"/>
                      </a:lnTo>
                      <a:lnTo>
                        <a:pt x="665" y="475"/>
                      </a:lnTo>
                      <a:lnTo>
                        <a:pt x="688" y="451"/>
                      </a:lnTo>
                      <a:lnTo>
                        <a:pt x="724" y="439"/>
                      </a:lnTo>
                      <a:lnTo>
                        <a:pt x="748" y="415"/>
                      </a:lnTo>
                      <a:lnTo>
                        <a:pt x="772" y="403"/>
                      </a:lnTo>
                      <a:lnTo>
                        <a:pt x="795" y="380"/>
                      </a:lnTo>
                      <a:lnTo>
                        <a:pt x="807" y="356"/>
                      </a:lnTo>
                      <a:lnTo>
                        <a:pt x="831" y="332"/>
                      </a:lnTo>
                      <a:lnTo>
                        <a:pt x="831" y="309"/>
                      </a:lnTo>
                      <a:lnTo>
                        <a:pt x="843" y="285"/>
                      </a:lnTo>
                      <a:lnTo>
                        <a:pt x="843" y="261"/>
                      </a:lnTo>
                      <a:lnTo>
                        <a:pt x="843" y="237"/>
                      </a:lnTo>
                      <a:lnTo>
                        <a:pt x="831" y="214"/>
                      </a:lnTo>
                      <a:lnTo>
                        <a:pt x="831" y="178"/>
                      </a:lnTo>
                      <a:lnTo>
                        <a:pt x="807" y="166"/>
                      </a:lnTo>
                      <a:lnTo>
                        <a:pt x="795" y="142"/>
                      </a:lnTo>
                      <a:lnTo>
                        <a:pt x="772" y="119"/>
                      </a:lnTo>
                      <a:lnTo>
                        <a:pt x="748" y="95"/>
                      </a:lnTo>
                      <a:lnTo>
                        <a:pt x="724" y="83"/>
                      </a:lnTo>
                      <a:lnTo>
                        <a:pt x="688" y="59"/>
                      </a:lnTo>
                      <a:lnTo>
                        <a:pt x="665" y="47"/>
                      </a:lnTo>
                      <a:lnTo>
                        <a:pt x="629" y="36"/>
                      </a:lnTo>
                      <a:lnTo>
                        <a:pt x="593" y="24"/>
                      </a:lnTo>
                      <a:lnTo>
                        <a:pt x="546" y="12"/>
                      </a:lnTo>
                      <a:lnTo>
                        <a:pt x="510" y="12"/>
                      </a:lnTo>
                      <a:lnTo>
                        <a:pt x="475" y="0"/>
                      </a:lnTo>
                      <a:lnTo>
                        <a:pt x="427" y="0"/>
                      </a:lnTo>
                      <a:close/>
                    </a:path>
                  </a:pathLst>
                </a:custGeom>
                <a:solidFill>
                  <a:srgbClr val="0078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4" name="Freeform 127"/>
                <p:cNvSpPr>
                  <a:spLocks/>
                </p:cNvSpPr>
                <p:nvPr/>
              </p:nvSpPr>
              <p:spPr bwMode="auto">
                <a:xfrm>
                  <a:off x="2601" y="2724"/>
                  <a:ext cx="796" cy="463"/>
                </a:xfrm>
                <a:custGeom>
                  <a:avLst/>
                  <a:gdLst>
                    <a:gd name="T0" fmla="*/ 357 w 796"/>
                    <a:gd name="T1" fmla="*/ 0 h 463"/>
                    <a:gd name="T2" fmla="*/ 285 w 796"/>
                    <a:gd name="T3" fmla="*/ 12 h 463"/>
                    <a:gd name="T4" fmla="*/ 214 w 796"/>
                    <a:gd name="T5" fmla="*/ 35 h 463"/>
                    <a:gd name="T6" fmla="*/ 155 w 796"/>
                    <a:gd name="T7" fmla="*/ 59 h 463"/>
                    <a:gd name="T8" fmla="*/ 95 w 796"/>
                    <a:gd name="T9" fmla="*/ 95 h 463"/>
                    <a:gd name="T10" fmla="*/ 48 w 796"/>
                    <a:gd name="T11" fmla="*/ 130 h 463"/>
                    <a:gd name="T12" fmla="*/ 24 w 796"/>
                    <a:gd name="T13" fmla="*/ 166 h 463"/>
                    <a:gd name="T14" fmla="*/ 12 w 796"/>
                    <a:gd name="T15" fmla="*/ 213 h 463"/>
                    <a:gd name="T16" fmla="*/ 12 w 796"/>
                    <a:gd name="T17" fmla="*/ 261 h 463"/>
                    <a:gd name="T18" fmla="*/ 24 w 796"/>
                    <a:gd name="T19" fmla="*/ 308 h 463"/>
                    <a:gd name="T20" fmla="*/ 48 w 796"/>
                    <a:gd name="T21" fmla="*/ 344 h 463"/>
                    <a:gd name="T22" fmla="*/ 95 w 796"/>
                    <a:gd name="T23" fmla="*/ 379 h 463"/>
                    <a:gd name="T24" fmla="*/ 155 w 796"/>
                    <a:gd name="T25" fmla="*/ 415 h 463"/>
                    <a:gd name="T26" fmla="*/ 214 w 796"/>
                    <a:gd name="T27" fmla="*/ 439 h 463"/>
                    <a:gd name="T28" fmla="*/ 285 w 796"/>
                    <a:gd name="T29" fmla="*/ 451 h 463"/>
                    <a:gd name="T30" fmla="*/ 357 w 796"/>
                    <a:gd name="T31" fmla="*/ 463 h 463"/>
                    <a:gd name="T32" fmla="*/ 440 w 796"/>
                    <a:gd name="T33" fmla="*/ 463 h 463"/>
                    <a:gd name="T34" fmla="*/ 523 w 796"/>
                    <a:gd name="T35" fmla="*/ 451 h 463"/>
                    <a:gd name="T36" fmla="*/ 594 w 796"/>
                    <a:gd name="T37" fmla="*/ 439 h 463"/>
                    <a:gd name="T38" fmla="*/ 654 w 796"/>
                    <a:gd name="T39" fmla="*/ 415 h 463"/>
                    <a:gd name="T40" fmla="*/ 713 w 796"/>
                    <a:gd name="T41" fmla="*/ 379 h 463"/>
                    <a:gd name="T42" fmla="*/ 749 w 796"/>
                    <a:gd name="T43" fmla="*/ 344 h 463"/>
                    <a:gd name="T44" fmla="*/ 784 w 796"/>
                    <a:gd name="T45" fmla="*/ 308 h 463"/>
                    <a:gd name="T46" fmla="*/ 796 w 796"/>
                    <a:gd name="T47" fmla="*/ 261 h 463"/>
                    <a:gd name="T48" fmla="*/ 796 w 796"/>
                    <a:gd name="T49" fmla="*/ 213 h 463"/>
                    <a:gd name="T50" fmla="*/ 784 w 796"/>
                    <a:gd name="T51" fmla="*/ 166 h 463"/>
                    <a:gd name="T52" fmla="*/ 749 w 796"/>
                    <a:gd name="T53" fmla="*/ 130 h 463"/>
                    <a:gd name="T54" fmla="*/ 713 w 796"/>
                    <a:gd name="T55" fmla="*/ 95 h 463"/>
                    <a:gd name="T56" fmla="*/ 654 w 796"/>
                    <a:gd name="T57" fmla="*/ 59 h 463"/>
                    <a:gd name="T58" fmla="*/ 594 w 796"/>
                    <a:gd name="T59" fmla="*/ 35 h 463"/>
                    <a:gd name="T60" fmla="*/ 523 w 796"/>
                    <a:gd name="T61" fmla="*/ 12 h 463"/>
                    <a:gd name="T62" fmla="*/ 440 w 796"/>
                    <a:gd name="T63" fmla="*/ 0 h 46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96"/>
                    <a:gd name="T97" fmla="*/ 0 h 463"/>
                    <a:gd name="T98" fmla="*/ 796 w 796"/>
                    <a:gd name="T99" fmla="*/ 463 h 46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96" h="463">
                      <a:moveTo>
                        <a:pt x="404" y="0"/>
                      </a:moveTo>
                      <a:lnTo>
                        <a:pt x="357" y="0"/>
                      </a:lnTo>
                      <a:lnTo>
                        <a:pt x="321" y="12"/>
                      </a:lnTo>
                      <a:lnTo>
                        <a:pt x="285" y="12"/>
                      </a:lnTo>
                      <a:lnTo>
                        <a:pt x="250" y="23"/>
                      </a:lnTo>
                      <a:lnTo>
                        <a:pt x="214" y="35"/>
                      </a:lnTo>
                      <a:lnTo>
                        <a:pt x="179" y="47"/>
                      </a:lnTo>
                      <a:lnTo>
                        <a:pt x="155" y="59"/>
                      </a:lnTo>
                      <a:lnTo>
                        <a:pt x="119" y="71"/>
                      </a:lnTo>
                      <a:lnTo>
                        <a:pt x="95" y="95"/>
                      </a:lnTo>
                      <a:lnTo>
                        <a:pt x="72" y="107"/>
                      </a:lnTo>
                      <a:lnTo>
                        <a:pt x="48" y="130"/>
                      </a:lnTo>
                      <a:lnTo>
                        <a:pt x="36" y="142"/>
                      </a:lnTo>
                      <a:lnTo>
                        <a:pt x="24" y="166"/>
                      </a:lnTo>
                      <a:lnTo>
                        <a:pt x="12" y="190"/>
                      </a:lnTo>
                      <a:lnTo>
                        <a:pt x="12" y="213"/>
                      </a:lnTo>
                      <a:lnTo>
                        <a:pt x="0" y="237"/>
                      </a:lnTo>
                      <a:lnTo>
                        <a:pt x="12" y="261"/>
                      </a:lnTo>
                      <a:lnTo>
                        <a:pt x="12" y="285"/>
                      </a:lnTo>
                      <a:lnTo>
                        <a:pt x="24" y="308"/>
                      </a:lnTo>
                      <a:lnTo>
                        <a:pt x="36" y="332"/>
                      </a:lnTo>
                      <a:lnTo>
                        <a:pt x="48" y="344"/>
                      </a:lnTo>
                      <a:lnTo>
                        <a:pt x="72" y="368"/>
                      </a:lnTo>
                      <a:lnTo>
                        <a:pt x="95" y="379"/>
                      </a:lnTo>
                      <a:lnTo>
                        <a:pt x="119" y="403"/>
                      </a:lnTo>
                      <a:lnTo>
                        <a:pt x="155" y="415"/>
                      </a:lnTo>
                      <a:lnTo>
                        <a:pt x="179" y="427"/>
                      </a:lnTo>
                      <a:lnTo>
                        <a:pt x="214" y="439"/>
                      </a:lnTo>
                      <a:lnTo>
                        <a:pt x="250" y="451"/>
                      </a:lnTo>
                      <a:lnTo>
                        <a:pt x="285" y="451"/>
                      </a:lnTo>
                      <a:lnTo>
                        <a:pt x="321" y="463"/>
                      </a:lnTo>
                      <a:lnTo>
                        <a:pt x="357" y="463"/>
                      </a:lnTo>
                      <a:lnTo>
                        <a:pt x="404" y="463"/>
                      </a:lnTo>
                      <a:lnTo>
                        <a:pt x="440" y="463"/>
                      </a:lnTo>
                      <a:lnTo>
                        <a:pt x="475" y="463"/>
                      </a:lnTo>
                      <a:lnTo>
                        <a:pt x="523" y="451"/>
                      </a:lnTo>
                      <a:lnTo>
                        <a:pt x="559" y="451"/>
                      </a:lnTo>
                      <a:lnTo>
                        <a:pt x="594" y="439"/>
                      </a:lnTo>
                      <a:lnTo>
                        <a:pt x="618" y="427"/>
                      </a:lnTo>
                      <a:lnTo>
                        <a:pt x="654" y="415"/>
                      </a:lnTo>
                      <a:lnTo>
                        <a:pt x="677" y="403"/>
                      </a:lnTo>
                      <a:lnTo>
                        <a:pt x="713" y="379"/>
                      </a:lnTo>
                      <a:lnTo>
                        <a:pt x="725" y="368"/>
                      </a:lnTo>
                      <a:lnTo>
                        <a:pt x="749" y="344"/>
                      </a:lnTo>
                      <a:lnTo>
                        <a:pt x="772" y="332"/>
                      </a:lnTo>
                      <a:lnTo>
                        <a:pt x="784" y="308"/>
                      </a:lnTo>
                      <a:lnTo>
                        <a:pt x="784" y="285"/>
                      </a:lnTo>
                      <a:lnTo>
                        <a:pt x="796" y="261"/>
                      </a:lnTo>
                      <a:lnTo>
                        <a:pt x="796" y="237"/>
                      </a:lnTo>
                      <a:lnTo>
                        <a:pt x="796" y="213"/>
                      </a:lnTo>
                      <a:lnTo>
                        <a:pt x="784" y="190"/>
                      </a:lnTo>
                      <a:lnTo>
                        <a:pt x="784" y="166"/>
                      </a:lnTo>
                      <a:lnTo>
                        <a:pt x="772" y="142"/>
                      </a:lnTo>
                      <a:lnTo>
                        <a:pt x="749" y="130"/>
                      </a:lnTo>
                      <a:lnTo>
                        <a:pt x="725" y="107"/>
                      </a:lnTo>
                      <a:lnTo>
                        <a:pt x="713" y="95"/>
                      </a:lnTo>
                      <a:lnTo>
                        <a:pt x="677" y="71"/>
                      </a:lnTo>
                      <a:lnTo>
                        <a:pt x="654" y="59"/>
                      </a:lnTo>
                      <a:lnTo>
                        <a:pt x="618" y="47"/>
                      </a:lnTo>
                      <a:lnTo>
                        <a:pt x="594" y="35"/>
                      </a:lnTo>
                      <a:lnTo>
                        <a:pt x="559" y="23"/>
                      </a:lnTo>
                      <a:lnTo>
                        <a:pt x="523" y="12"/>
                      </a:lnTo>
                      <a:lnTo>
                        <a:pt x="475" y="12"/>
                      </a:lnTo>
                      <a:lnTo>
                        <a:pt x="440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00767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5" name="Freeform 128"/>
                <p:cNvSpPr>
                  <a:spLocks/>
                </p:cNvSpPr>
                <p:nvPr/>
              </p:nvSpPr>
              <p:spPr bwMode="auto">
                <a:xfrm>
                  <a:off x="2625" y="2736"/>
                  <a:ext cx="748" cy="439"/>
                </a:xfrm>
                <a:custGeom>
                  <a:avLst/>
                  <a:gdLst>
                    <a:gd name="T0" fmla="*/ 345 w 748"/>
                    <a:gd name="T1" fmla="*/ 0 h 439"/>
                    <a:gd name="T2" fmla="*/ 261 w 748"/>
                    <a:gd name="T3" fmla="*/ 11 h 439"/>
                    <a:gd name="T4" fmla="*/ 202 w 748"/>
                    <a:gd name="T5" fmla="*/ 35 h 439"/>
                    <a:gd name="T6" fmla="*/ 143 w 748"/>
                    <a:gd name="T7" fmla="*/ 59 h 439"/>
                    <a:gd name="T8" fmla="*/ 95 w 748"/>
                    <a:gd name="T9" fmla="*/ 83 h 439"/>
                    <a:gd name="T10" fmla="*/ 48 w 748"/>
                    <a:gd name="T11" fmla="*/ 118 h 439"/>
                    <a:gd name="T12" fmla="*/ 24 w 748"/>
                    <a:gd name="T13" fmla="*/ 154 h 439"/>
                    <a:gd name="T14" fmla="*/ 12 w 748"/>
                    <a:gd name="T15" fmla="*/ 201 h 439"/>
                    <a:gd name="T16" fmla="*/ 12 w 748"/>
                    <a:gd name="T17" fmla="*/ 249 h 439"/>
                    <a:gd name="T18" fmla="*/ 24 w 748"/>
                    <a:gd name="T19" fmla="*/ 284 h 439"/>
                    <a:gd name="T20" fmla="*/ 48 w 748"/>
                    <a:gd name="T21" fmla="*/ 332 h 439"/>
                    <a:gd name="T22" fmla="*/ 95 w 748"/>
                    <a:gd name="T23" fmla="*/ 367 h 439"/>
                    <a:gd name="T24" fmla="*/ 143 w 748"/>
                    <a:gd name="T25" fmla="*/ 391 h 439"/>
                    <a:gd name="T26" fmla="*/ 202 w 748"/>
                    <a:gd name="T27" fmla="*/ 415 h 439"/>
                    <a:gd name="T28" fmla="*/ 261 w 748"/>
                    <a:gd name="T29" fmla="*/ 439 h 439"/>
                    <a:gd name="T30" fmla="*/ 345 w 748"/>
                    <a:gd name="T31" fmla="*/ 439 h 439"/>
                    <a:gd name="T32" fmla="*/ 416 w 748"/>
                    <a:gd name="T33" fmla="*/ 439 h 439"/>
                    <a:gd name="T34" fmla="*/ 487 w 748"/>
                    <a:gd name="T35" fmla="*/ 439 h 439"/>
                    <a:gd name="T36" fmla="*/ 558 w 748"/>
                    <a:gd name="T37" fmla="*/ 415 h 439"/>
                    <a:gd name="T38" fmla="*/ 618 w 748"/>
                    <a:gd name="T39" fmla="*/ 391 h 439"/>
                    <a:gd name="T40" fmla="*/ 665 w 748"/>
                    <a:gd name="T41" fmla="*/ 367 h 439"/>
                    <a:gd name="T42" fmla="*/ 701 w 748"/>
                    <a:gd name="T43" fmla="*/ 332 h 439"/>
                    <a:gd name="T44" fmla="*/ 736 w 748"/>
                    <a:gd name="T45" fmla="*/ 284 h 439"/>
                    <a:gd name="T46" fmla="*/ 748 w 748"/>
                    <a:gd name="T47" fmla="*/ 249 h 439"/>
                    <a:gd name="T48" fmla="*/ 748 w 748"/>
                    <a:gd name="T49" fmla="*/ 201 h 439"/>
                    <a:gd name="T50" fmla="*/ 736 w 748"/>
                    <a:gd name="T51" fmla="*/ 154 h 439"/>
                    <a:gd name="T52" fmla="*/ 701 w 748"/>
                    <a:gd name="T53" fmla="*/ 118 h 439"/>
                    <a:gd name="T54" fmla="*/ 665 w 748"/>
                    <a:gd name="T55" fmla="*/ 83 h 439"/>
                    <a:gd name="T56" fmla="*/ 618 w 748"/>
                    <a:gd name="T57" fmla="*/ 59 h 439"/>
                    <a:gd name="T58" fmla="*/ 558 w 748"/>
                    <a:gd name="T59" fmla="*/ 35 h 439"/>
                    <a:gd name="T60" fmla="*/ 487 w 748"/>
                    <a:gd name="T61" fmla="*/ 11 h 439"/>
                    <a:gd name="T62" fmla="*/ 416 w 748"/>
                    <a:gd name="T63" fmla="*/ 0 h 43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48"/>
                    <a:gd name="T97" fmla="*/ 0 h 439"/>
                    <a:gd name="T98" fmla="*/ 748 w 748"/>
                    <a:gd name="T99" fmla="*/ 439 h 43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48" h="439">
                      <a:moveTo>
                        <a:pt x="380" y="0"/>
                      </a:moveTo>
                      <a:lnTo>
                        <a:pt x="345" y="0"/>
                      </a:lnTo>
                      <a:lnTo>
                        <a:pt x="297" y="11"/>
                      </a:lnTo>
                      <a:lnTo>
                        <a:pt x="261" y="11"/>
                      </a:lnTo>
                      <a:lnTo>
                        <a:pt x="238" y="23"/>
                      </a:lnTo>
                      <a:lnTo>
                        <a:pt x="202" y="35"/>
                      </a:lnTo>
                      <a:lnTo>
                        <a:pt x="166" y="47"/>
                      </a:lnTo>
                      <a:lnTo>
                        <a:pt x="143" y="59"/>
                      </a:lnTo>
                      <a:lnTo>
                        <a:pt x="119" y="71"/>
                      </a:lnTo>
                      <a:lnTo>
                        <a:pt x="95" y="83"/>
                      </a:lnTo>
                      <a:lnTo>
                        <a:pt x="71" y="106"/>
                      </a:lnTo>
                      <a:lnTo>
                        <a:pt x="48" y="118"/>
                      </a:lnTo>
                      <a:lnTo>
                        <a:pt x="36" y="142"/>
                      </a:lnTo>
                      <a:lnTo>
                        <a:pt x="24" y="154"/>
                      </a:lnTo>
                      <a:lnTo>
                        <a:pt x="12" y="178"/>
                      </a:lnTo>
                      <a:lnTo>
                        <a:pt x="12" y="201"/>
                      </a:lnTo>
                      <a:lnTo>
                        <a:pt x="0" y="225"/>
                      </a:lnTo>
                      <a:lnTo>
                        <a:pt x="12" y="249"/>
                      </a:lnTo>
                      <a:lnTo>
                        <a:pt x="12" y="273"/>
                      </a:lnTo>
                      <a:lnTo>
                        <a:pt x="24" y="284"/>
                      </a:lnTo>
                      <a:lnTo>
                        <a:pt x="36" y="308"/>
                      </a:lnTo>
                      <a:lnTo>
                        <a:pt x="48" y="332"/>
                      </a:lnTo>
                      <a:lnTo>
                        <a:pt x="71" y="344"/>
                      </a:lnTo>
                      <a:lnTo>
                        <a:pt x="95" y="367"/>
                      </a:lnTo>
                      <a:lnTo>
                        <a:pt x="119" y="379"/>
                      </a:lnTo>
                      <a:lnTo>
                        <a:pt x="143" y="391"/>
                      </a:lnTo>
                      <a:lnTo>
                        <a:pt x="166" y="403"/>
                      </a:lnTo>
                      <a:lnTo>
                        <a:pt x="202" y="415"/>
                      </a:lnTo>
                      <a:lnTo>
                        <a:pt x="238" y="427"/>
                      </a:lnTo>
                      <a:lnTo>
                        <a:pt x="261" y="439"/>
                      </a:lnTo>
                      <a:lnTo>
                        <a:pt x="297" y="439"/>
                      </a:lnTo>
                      <a:lnTo>
                        <a:pt x="345" y="439"/>
                      </a:lnTo>
                      <a:lnTo>
                        <a:pt x="380" y="439"/>
                      </a:lnTo>
                      <a:lnTo>
                        <a:pt x="416" y="439"/>
                      </a:lnTo>
                      <a:lnTo>
                        <a:pt x="451" y="439"/>
                      </a:lnTo>
                      <a:lnTo>
                        <a:pt x="487" y="439"/>
                      </a:lnTo>
                      <a:lnTo>
                        <a:pt x="523" y="427"/>
                      </a:lnTo>
                      <a:lnTo>
                        <a:pt x="558" y="415"/>
                      </a:lnTo>
                      <a:lnTo>
                        <a:pt x="582" y="403"/>
                      </a:lnTo>
                      <a:lnTo>
                        <a:pt x="618" y="391"/>
                      </a:lnTo>
                      <a:lnTo>
                        <a:pt x="641" y="379"/>
                      </a:lnTo>
                      <a:lnTo>
                        <a:pt x="665" y="367"/>
                      </a:lnTo>
                      <a:lnTo>
                        <a:pt x="689" y="344"/>
                      </a:lnTo>
                      <a:lnTo>
                        <a:pt x="701" y="332"/>
                      </a:lnTo>
                      <a:lnTo>
                        <a:pt x="725" y="308"/>
                      </a:lnTo>
                      <a:lnTo>
                        <a:pt x="736" y="284"/>
                      </a:lnTo>
                      <a:lnTo>
                        <a:pt x="748" y="273"/>
                      </a:lnTo>
                      <a:lnTo>
                        <a:pt x="748" y="249"/>
                      </a:lnTo>
                      <a:lnTo>
                        <a:pt x="748" y="225"/>
                      </a:lnTo>
                      <a:lnTo>
                        <a:pt x="748" y="201"/>
                      </a:lnTo>
                      <a:lnTo>
                        <a:pt x="748" y="178"/>
                      </a:lnTo>
                      <a:lnTo>
                        <a:pt x="736" y="154"/>
                      </a:lnTo>
                      <a:lnTo>
                        <a:pt x="725" y="142"/>
                      </a:lnTo>
                      <a:lnTo>
                        <a:pt x="701" y="118"/>
                      </a:lnTo>
                      <a:lnTo>
                        <a:pt x="689" y="106"/>
                      </a:lnTo>
                      <a:lnTo>
                        <a:pt x="665" y="83"/>
                      </a:lnTo>
                      <a:lnTo>
                        <a:pt x="641" y="71"/>
                      </a:lnTo>
                      <a:lnTo>
                        <a:pt x="618" y="59"/>
                      </a:lnTo>
                      <a:lnTo>
                        <a:pt x="582" y="47"/>
                      </a:lnTo>
                      <a:lnTo>
                        <a:pt x="558" y="35"/>
                      </a:lnTo>
                      <a:lnTo>
                        <a:pt x="523" y="23"/>
                      </a:lnTo>
                      <a:lnTo>
                        <a:pt x="487" y="11"/>
                      </a:lnTo>
                      <a:lnTo>
                        <a:pt x="451" y="11"/>
                      </a:lnTo>
                      <a:lnTo>
                        <a:pt x="416" y="0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00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6" name="Freeform 129"/>
                <p:cNvSpPr>
                  <a:spLocks/>
                </p:cNvSpPr>
                <p:nvPr/>
              </p:nvSpPr>
              <p:spPr bwMode="auto">
                <a:xfrm>
                  <a:off x="2649" y="2747"/>
                  <a:ext cx="701" cy="416"/>
                </a:xfrm>
                <a:custGeom>
                  <a:avLst/>
                  <a:gdLst>
                    <a:gd name="T0" fmla="*/ 321 w 701"/>
                    <a:gd name="T1" fmla="*/ 0 h 416"/>
                    <a:gd name="T2" fmla="*/ 249 w 701"/>
                    <a:gd name="T3" fmla="*/ 12 h 416"/>
                    <a:gd name="T4" fmla="*/ 190 w 701"/>
                    <a:gd name="T5" fmla="*/ 36 h 416"/>
                    <a:gd name="T6" fmla="*/ 131 w 701"/>
                    <a:gd name="T7" fmla="*/ 48 h 416"/>
                    <a:gd name="T8" fmla="*/ 83 w 701"/>
                    <a:gd name="T9" fmla="*/ 84 h 416"/>
                    <a:gd name="T10" fmla="*/ 47 w 701"/>
                    <a:gd name="T11" fmla="*/ 119 h 416"/>
                    <a:gd name="T12" fmla="*/ 24 w 701"/>
                    <a:gd name="T13" fmla="*/ 155 h 416"/>
                    <a:gd name="T14" fmla="*/ 12 w 701"/>
                    <a:gd name="T15" fmla="*/ 190 h 416"/>
                    <a:gd name="T16" fmla="*/ 12 w 701"/>
                    <a:gd name="T17" fmla="*/ 238 h 416"/>
                    <a:gd name="T18" fmla="*/ 24 w 701"/>
                    <a:gd name="T19" fmla="*/ 273 h 416"/>
                    <a:gd name="T20" fmla="*/ 47 w 701"/>
                    <a:gd name="T21" fmla="*/ 309 h 416"/>
                    <a:gd name="T22" fmla="*/ 83 w 701"/>
                    <a:gd name="T23" fmla="*/ 345 h 416"/>
                    <a:gd name="T24" fmla="*/ 131 w 701"/>
                    <a:gd name="T25" fmla="*/ 368 h 416"/>
                    <a:gd name="T26" fmla="*/ 190 w 701"/>
                    <a:gd name="T27" fmla="*/ 392 h 416"/>
                    <a:gd name="T28" fmla="*/ 249 w 701"/>
                    <a:gd name="T29" fmla="*/ 416 h 416"/>
                    <a:gd name="T30" fmla="*/ 321 w 701"/>
                    <a:gd name="T31" fmla="*/ 416 h 416"/>
                    <a:gd name="T32" fmla="*/ 392 w 701"/>
                    <a:gd name="T33" fmla="*/ 416 h 416"/>
                    <a:gd name="T34" fmla="*/ 463 w 701"/>
                    <a:gd name="T35" fmla="*/ 416 h 416"/>
                    <a:gd name="T36" fmla="*/ 522 w 701"/>
                    <a:gd name="T37" fmla="*/ 392 h 416"/>
                    <a:gd name="T38" fmla="*/ 582 w 701"/>
                    <a:gd name="T39" fmla="*/ 368 h 416"/>
                    <a:gd name="T40" fmla="*/ 629 w 701"/>
                    <a:gd name="T41" fmla="*/ 345 h 416"/>
                    <a:gd name="T42" fmla="*/ 665 w 701"/>
                    <a:gd name="T43" fmla="*/ 309 h 416"/>
                    <a:gd name="T44" fmla="*/ 689 w 701"/>
                    <a:gd name="T45" fmla="*/ 273 h 416"/>
                    <a:gd name="T46" fmla="*/ 701 w 701"/>
                    <a:gd name="T47" fmla="*/ 238 h 416"/>
                    <a:gd name="T48" fmla="*/ 701 w 701"/>
                    <a:gd name="T49" fmla="*/ 190 h 416"/>
                    <a:gd name="T50" fmla="*/ 689 w 701"/>
                    <a:gd name="T51" fmla="*/ 155 h 416"/>
                    <a:gd name="T52" fmla="*/ 665 w 701"/>
                    <a:gd name="T53" fmla="*/ 119 h 416"/>
                    <a:gd name="T54" fmla="*/ 629 w 701"/>
                    <a:gd name="T55" fmla="*/ 84 h 416"/>
                    <a:gd name="T56" fmla="*/ 582 w 701"/>
                    <a:gd name="T57" fmla="*/ 48 h 416"/>
                    <a:gd name="T58" fmla="*/ 522 w 701"/>
                    <a:gd name="T59" fmla="*/ 36 h 416"/>
                    <a:gd name="T60" fmla="*/ 463 w 701"/>
                    <a:gd name="T61" fmla="*/ 12 h 416"/>
                    <a:gd name="T62" fmla="*/ 392 w 701"/>
                    <a:gd name="T63" fmla="*/ 0 h 41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01"/>
                    <a:gd name="T97" fmla="*/ 0 h 416"/>
                    <a:gd name="T98" fmla="*/ 701 w 701"/>
                    <a:gd name="T99" fmla="*/ 416 h 41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01" h="416">
                      <a:moveTo>
                        <a:pt x="356" y="0"/>
                      </a:moveTo>
                      <a:lnTo>
                        <a:pt x="321" y="0"/>
                      </a:lnTo>
                      <a:lnTo>
                        <a:pt x="285" y="12"/>
                      </a:lnTo>
                      <a:lnTo>
                        <a:pt x="249" y="12"/>
                      </a:lnTo>
                      <a:lnTo>
                        <a:pt x="214" y="24"/>
                      </a:lnTo>
                      <a:lnTo>
                        <a:pt x="190" y="36"/>
                      </a:lnTo>
                      <a:lnTo>
                        <a:pt x="154" y="48"/>
                      </a:lnTo>
                      <a:lnTo>
                        <a:pt x="131" y="48"/>
                      </a:lnTo>
                      <a:lnTo>
                        <a:pt x="107" y="72"/>
                      </a:lnTo>
                      <a:lnTo>
                        <a:pt x="83" y="84"/>
                      </a:lnTo>
                      <a:lnTo>
                        <a:pt x="59" y="95"/>
                      </a:lnTo>
                      <a:lnTo>
                        <a:pt x="47" y="119"/>
                      </a:lnTo>
                      <a:lnTo>
                        <a:pt x="36" y="131"/>
                      </a:lnTo>
                      <a:lnTo>
                        <a:pt x="24" y="155"/>
                      </a:lnTo>
                      <a:lnTo>
                        <a:pt x="12" y="167"/>
                      </a:lnTo>
                      <a:lnTo>
                        <a:pt x="12" y="190"/>
                      </a:lnTo>
                      <a:lnTo>
                        <a:pt x="0" y="214"/>
                      </a:lnTo>
                      <a:lnTo>
                        <a:pt x="12" y="238"/>
                      </a:lnTo>
                      <a:lnTo>
                        <a:pt x="12" y="250"/>
                      </a:lnTo>
                      <a:lnTo>
                        <a:pt x="24" y="273"/>
                      </a:lnTo>
                      <a:lnTo>
                        <a:pt x="36" y="297"/>
                      </a:lnTo>
                      <a:lnTo>
                        <a:pt x="47" y="309"/>
                      </a:lnTo>
                      <a:lnTo>
                        <a:pt x="59" y="333"/>
                      </a:lnTo>
                      <a:lnTo>
                        <a:pt x="83" y="345"/>
                      </a:lnTo>
                      <a:lnTo>
                        <a:pt x="107" y="356"/>
                      </a:lnTo>
                      <a:lnTo>
                        <a:pt x="131" y="368"/>
                      </a:lnTo>
                      <a:lnTo>
                        <a:pt x="154" y="380"/>
                      </a:lnTo>
                      <a:lnTo>
                        <a:pt x="190" y="392"/>
                      </a:lnTo>
                      <a:lnTo>
                        <a:pt x="214" y="404"/>
                      </a:lnTo>
                      <a:lnTo>
                        <a:pt x="249" y="416"/>
                      </a:lnTo>
                      <a:lnTo>
                        <a:pt x="285" y="416"/>
                      </a:lnTo>
                      <a:lnTo>
                        <a:pt x="321" y="416"/>
                      </a:lnTo>
                      <a:lnTo>
                        <a:pt x="356" y="416"/>
                      </a:lnTo>
                      <a:lnTo>
                        <a:pt x="392" y="416"/>
                      </a:lnTo>
                      <a:lnTo>
                        <a:pt x="427" y="416"/>
                      </a:lnTo>
                      <a:lnTo>
                        <a:pt x="463" y="416"/>
                      </a:lnTo>
                      <a:lnTo>
                        <a:pt x="487" y="404"/>
                      </a:lnTo>
                      <a:lnTo>
                        <a:pt x="522" y="392"/>
                      </a:lnTo>
                      <a:lnTo>
                        <a:pt x="546" y="380"/>
                      </a:lnTo>
                      <a:lnTo>
                        <a:pt x="582" y="368"/>
                      </a:lnTo>
                      <a:lnTo>
                        <a:pt x="606" y="356"/>
                      </a:lnTo>
                      <a:lnTo>
                        <a:pt x="629" y="345"/>
                      </a:lnTo>
                      <a:lnTo>
                        <a:pt x="641" y="333"/>
                      </a:lnTo>
                      <a:lnTo>
                        <a:pt x="665" y="309"/>
                      </a:lnTo>
                      <a:lnTo>
                        <a:pt x="677" y="297"/>
                      </a:lnTo>
                      <a:lnTo>
                        <a:pt x="689" y="273"/>
                      </a:lnTo>
                      <a:lnTo>
                        <a:pt x="701" y="250"/>
                      </a:lnTo>
                      <a:lnTo>
                        <a:pt x="701" y="238"/>
                      </a:lnTo>
                      <a:lnTo>
                        <a:pt x="701" y="214"/>
                      </a:lnTo>
                      <a:lnTo>
                        <a:pt x="701" y="190"/>
                      </a:lnTo>
                      <a:lnTo>
                        <a:pt x="701" y="167"/>
                      </a:lnTo>
                      <a:lnTo>
                        <a:pt x="689" y="155"/>
                      </a:lnTo>
                      <a:lnTo>
                        <a:pt x="677" y="131"/>
                      </a:lnTo>
                      <a:lnTo>
                        <a:pt x="665" y="119"/>
                      </a:lnTo>
                      <a:lnTo>
                        <a:pt x="641" y="95"/>
                      </a:lnTo>
                      <a:lnTo>
                        <a:pt x="629" y="84"/>
                      </a:lnTo>
                      <a:lnTo>
                        <a:pt x="606" y="72"/>
                      </a:lnTo>
                      <a:lnTo>
                        <a:pt x="582" y="48"/>
                      </a:lnTo>
                      <a:lnTo>
                        <a:pt x="546" y="48"/>
                      </a:lnTo>
                      <a:lnTo>
                        <a:pt x="522" y="36"/>
                      </a:lnTo>
                      <a:lnTo>
                        <a:pt x="487" y="24"/>
                      </a:lnTo>
                      <a:lnTo>
                        <a:pt x="463" y="12"/>
                      </a:lnTo>
                      <a:lnTo>
                        <a:pt x="427" y="12"/>
                      </a:lnTo>
                      <a:lnTo>
                        <a:pt x="392" y="0"/>
                      </a:lnTo>
                      <a:lnTo>
                        <a:pt x="356" y="0"/>
                      </a:lnTo>
                      <a:close/>
                    </a:path>
                  </a:pathLst>
                </a:custGeom>
                <a:solidFill>
                  <a:srgbClr val="00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7" name="Freeform 130"/>
                <p:cNvSpPr>
                  <a:spLocks/>
                </p:cNvSpPr>
                <p:nvPr/>
              </p:nvSpPr>
              <p:spPr bwMode="auto">
                <a:xfrm>
                  <a:off x="2673" y="2759"/>
                  <a:ext cx="653" cy="392"/>
                </a:xfrm>
                <a:custGeom>
                  <a:avLst/>
                  <a:gdLst>
                    <a:gd name="T0" fmla="*/ 297 w 653"/>
                    <a:gd name="T1" fmla="*/ 0 h 392"/>
                    <a:gd name="T2" fmla="*/ 237 w 653"/>
                    <a:gd name="T3" fmla="*/ 12 h 392"/>
                    <a:gd name="T4" fmla="*/ 178 w 653"/>
                    <a:gd name="T5" fmla="*/ 24 h 392"/>
                    <a:gd name="T6" fmla="*/ 118 w 653"/>
                    <a:gd name="T7" fmla="*/ 48 h 392"/>
                    <a:gd name="T8" fmla="*/ 83 w 653"/>
                    <a:gd name="T9" fmla="*/ 72 h 392"/>
                    <a:gd name="T10" fmla="*/ 47 w 653"/>
                    <a:gd name="T11" fmla="*/ 107 h 392"/>
                    <a:gd name="T12" fmla="*/ 23 w 653"/>
                    <a:gd name="T13" fmla="*/ 143 h 392"/>
                    <a:gd name="T14" fmla="*/ 12 w 653"/>
                    <a:gd name="T15" fmla="*/ 178 h 392"/>
                    <a:gd name="T16" fmla="*/ 12 w 653"/>
                    <a:gd name="T17" fmla="*/ 226 h 392"/>
                    <a:gd name="T18" fmla="*/ 23 w 653"/>
                    <a:gd name="T19" fmla="*/ 261 h 392"/>
                    <a:gd name="T20" fmla="*/ 47 w 653"/>
                    <a:gd name="T21" fmla="*/ 297 h 392"/>
                    <a:gd name="T22" fmla="*/ 83 w 653"/>
                    <a:gd name="T23" fmla="*/ 321 h 392"/>
                    <a:gd name="T24" fmla="*/ 118 w 653"/>
                    <a:gd name="T25" fmla="*/ 356 h 392"/>
                    <a:gd name="T26" fmla="*/ 178 w 653"/>
                    <a:gd name="T27" fmla="*/ 368 h 392"/>
                    <a:gd name="T28" fmla="*/ 237 w 653"/>
                    <a:gd name="T29" fmla="*/ 392 h 392"/>
                    <a:gd name="T30" fmla="*/ 297 w 653"/>
                    <a:gd name="T31" fmla="*/ 392 h 392"/>
                    <a:gd name="T32" fmla="*/ 368 w 653"/>
                    <a:gd name="T33" fmla="*/ 392 h 392"/>
                    <a:gd name="T34" fmla="*/ 427 w 653"/>
                    <a:gd name="T35" fmla="*/ 392 h 392"/>
                    <a:gd name="T36" fmla="*/ 487 w 653"/>
                    <a:gd name="T37" fmla="*/ 368 h 392"/>
                    <a:gd name="T38" fmla="*/ 534 w 653"/>
                    <a:gd name="T39" fmla="*/ 356 h 392"/>
                    <a:gd name="T40" fmla="*/ 582 w 653"/>
                    <a:gd name="T41" fmla="*/ 321 h 392"/>
                    <a:gd name="T42" fmla="*/ 617 w 653"/>
                    <a:gd name="T43" fmla="*/ 297 h 392"/>
                    <a:gd name="T44" fmla="*/ 641 w 653"/>
                    <a:gd name="T45" fmla="*/ 261 h 392"/>
                    <a:gd name="T46" fmla="*/ 653 w 653"/>
                    <a:gd name="T47" fmla="*/ 226 h 392"/>
                    <a:gd name="T48" fmla="*/ 653 w 653"/>
                    <a:gd name="T49" fmla="*/ 178 h 392"/>
                    <a:gd name="T50" fmla="*/ 641 w 653"/>
                    <a:gd name="T51" fmla="*/ 143 h 392"/>
                    <a:gd name="T52" fmla="*/ 617 w 653"/>
                    <a:gd name="T53" fmla="*/ 107 h 392"/>
                    <a:gd name="T54" fmla="*/ 582 w 653"/>
                    <a:gd name="T55" fmla="*/ 72 h 392"/>
                    <a:gd name="T56" fmla="*/ 534 w 653"/>
                    <a:gd name="T57" fmla="*/ 48 h 392"/>
                    <a:gd name="T58" fmla="*/ 487 w 653"/>
                    <a:gd name="T59" fmla="*/ 24 h 392"/>
                    <a:gd name="T60" fmla="*/ 427 w 653"/>
                    <a:gd name="T61" fmla="*/ 12 h 392"/>
                    <a:gd name="T62" fmla="*/ 368 w 653"/>
                    <a:gd name="T63" fmla="*/ 0 h 39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53"/>
                    <a:gd name="T97" fmla="*/ 0 h 392"/>
                    <a:gd name="T98" fmla="*/ 653 w 653"/>
                    <a:gd name="T99" fmla="*/ 392 h 39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53" h="392">
                      <a:moveTo>
                        <a:pt x="332" y="0"/>
                      </a:moveTo>
                      <a:lnTo>
                        <a:pt x="297" y="0"/>
                      </a:lnTo>
                      <a:lnTo>
                        <a:pt x="261" y="12"/>
                      </a:lnTo>
                      <a:lnTo>
                        <a:pt x="237" y="12"/>
                      </a:lnTo>
                      <a:lnTo>
                        <a:pt x="202" y="24"/>
                      </a:lnTo>
                      <a:lnTo>
                        <a:pt x="178" y="24"/>
                      </a:lnTo>
                      <a:lnTo>
                        <a:pt x="142" y="36"/>
                      </a:lnTo>
                      <a:lnTo>
                        <a:pt x="118" y="48"/>
                      </a:lnTo>
                      <a:lnTo>
                        <a:pt x="107" y="60"/>
                      </a:lnTo>
                      <a:lnTo>
                        <a:pt x="83" y="72"/>
                      </a:lnTo>
                      <a:lnTo>
                        <a:pt x="59" y="95"/>
                      </a:lnTo>
                      <a:lnTo>
                        <a:pt x="47" y="107"/>
                      </a:lnTo>
                      <a:lnTo>
                        <a:pt x="35" y="131"/>
                      </a:lnTo>
                      <a:lnTo>
                        <a:pt x="23" y="143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0" y="202"/>
                      </a:lnTo>
                      <a:lnTo>
                        <a:pt x="12" y="226"/>
                      </a:lnTo>
                      <a:lnTo>
                        <a:pt x="12" y="238"/>
                      </a:lnTo>
                      <a:lnTo>
                        <a:pt x="23" y="261"/>
                      </a:lnTo>
                      <a:lnTo>
                        <a:pt x="35" y="273"/>
                      </a:lnTo>
                      <a:lnTo>
                        <a:pt x="47" y="297"/>
                      </a:lnTo>
                      <a:lnTo>
                        <a:pt x="59" y="309"/>
                      </a:lnTo>
                      <a:lnTo>
                        <a:pt x="83" y="321"/>
                      </a:lnTo>
                      <a:lnTo>
                        <a:pt x="107" y="333"/>
                      </a:lnTo>
                      <a:lnTo>
                        <a:pt x="118" y="356"/>
                      </a:lnTo>
                      <a:lnTo>
                        <a:pt x="142" y="368"/>
                      </a:lnTo>
                      <a:lnTo>
                        <a:pt x="178" y="368"/>
                      </a:lnTo>
                      <a:lnTo>
                        <a:pt x="202" y="380"/>
                      </a:lnTo>
                      <a:lnTo>
                        <a:pt x="237" y="392"/>
                      </a:lnTo>
                      <a:lnTo>
                        <a:pt x="261" y="392"/>
                      </a:lnTo>
                      <a:lnTo>
                        <a:pt x="297" y="392"/>
                      </a:lnTo>
                      <a:lnTo>
                        <a:pt x="332" y="392"/>
                      </a:lnTo>
                      <a:lnTo>
                        <a:pt x="368" y="392"/>
                      </a:lnTo>
                      <a:lnTo>
                        <a:pt x="392" y="392"/>
                      </a:lnTo>
                      <a:lnTo>
                        <a:pt x="427" y="392"/>
                      </a:lnTo>
                      <a:lnTo>
                        <a:pt x="463" y="380"/>
                      </a:lnTo>
                      <a:lnTo>
                        <a:pt x="487" y="368"/>
                      </a:lnTo>
                      <a:lnTo>
                        <a:pt x="510" y="368"/>
                      </a:lnTo>
                      <a:lnTo>
                        <a:pt x="534" y="356"/>
                      </a:lnTo>
                      <a:lnTo>
                        <a:pt x="558" y="333"/>
                      </a:lnTo>
                      <a:lnTo>
                        <a:pt x="582" y="321"/>
                      </a:lnTo>
                      <a:lnTo>
                        <a:pt x="593" y="309"/>
                      </a:lnTo>
                      <a:lnTo>
                        <a:pt x="617" y="297"/>
                      </a:lnTo>
                      <a:lnTo>
                        <a:pt x="629" y="273"/>
                      </a:lnTo>
                      <a:lnTo>
                        <a:pt x="641" y="261"/>
                      </a:lnTo>
                      <a:lnTo>
                        <a:pt x="653" y="238"/>
                      </a:lnTo>
                      <a:lnTo>
                        <a:pt x="653" y="226"/>
                      </a:lnTo>
                      <a:lnTo>
                        <a:pt x="653" y="202"/>
                      </a:lnTo>
                      <a:lnTo>
                        <a:pt x="653" y="178"/>
                      </a:lnTo>
                      <a:lnTo>
                        <a:pt x="653" y="166"/>
                      </a:lnTo>
                      <a:lnTo>
                        <a:pt x="641" y="143"/>
                      </a:lnTo>
                      <a:lnTo>
                        <a:pt x="629" y="131"/>
                      </a:lnTo>
                      <a:lnTo>
                        <a:pt x="617" y="107"/>
                      </a:lnTo>
                      <a:lnTo>
                        <a:pt x="593" y="95"/>
                      </a:lnTo>
                      <a:lnTo>
                        <a:pt x="582" y="72"/>
                      </a:lnTo>
                      <a:lnTo>
                        <a:pt x="558" y="60"/>
                      </a:lnTo>
                      <a:lnTo>
                        <a:pt x="534" y="48"/>
                      </a:lnTo>
                      <a:lnTo>
                        <a:pt x="510" y="36"/>
                      </a:lnTo>
                      <a:lnTo>
                        <a:pt x="487" y="24"/>
                      </a:lnTo>
                      <a:lnTo>
                        <a:pt x="463" y="24"/>
                      </a:lnTo>
                      <a:lnTo>
                        <a:pt x="427" y="12"/>
                      </a:lnTo>
                      <a:lnTo>
                        <a:pt x="392" y="12"/>
                      </a:lnTo>
                      <a:lnTo>
                        <a:pt x="368" y="0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solidFill>
                  <a:srgbClr val="006F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8" name="Freeform 131"/>
                <p:cNvSpPr>
                  <a:spLocks/>
                </p:cNvSpPr>
                <p:nvPr/>
              </p:nvSpPr>
              <p:spPr bwMode="auto">
                <a:xfrm>
                  <a:off x="2696" y="2771"/>
                  <a:ext cx="606" cy="368"/>
                </a:xfrm>
                <a:custGeom>
                  <a:avLst/>
                  <a:gdLst>
                    <a:gd name="T0" fmla="*/ 274 w 606"/>
                    <a:gd name="T1" fmla="*/ 0 h 368"/>
                    <a:gd name="T2" fmla="*/ 214 w 606"/>
                    <a:gd name="T3" fmla="*/ 12 h 368"/>
                    <a:gd name="T4" fmla="*/ 167 w 606"/>
                    <a:gd name="T5" fmla="*/ 24 h 368"/>
                    <a:gd name="T6" fmla="*/ 119 w 606"/>
                    <a:gd name="T7" fmla="*/ 48 h 368"/>
                    <a:gd name="T8" fmla="*/ 72 w 606"/>
                    <a:gd name="T9" fmla="*/ 71 h 368"/>
                    <a:gd name="T10" fmla="*/ 48 w 606"/>
                    <a:gd name="T11" fmla="*/ 107 h 368"/>
                    <a:gd name="T12" fmla="*/ 24 w 606"/>
                    <a:gd name="T13" fmla="*/ 131 h 368"/>
                    <a:gd name="T14" fmla="*/ 12 w 606"/>
                    <a:gd name="T15" fmla="*/ 166 h 368"/>
                    <a:gd name="T16" fmla="*/ 12 w 606"/>
                    <a:gd name="T17" fmla="*/ 202 h 368"/>
                    <a:gd name="T18" fmla="*/ 24 w 606"/>
                    <a:gd name="T19" fmla="*/ 249 h 368"/>
                    <a:gd name="T20" fmla="*/ 48 w 606"/>
                    <a:gd name="T21" fmla="*/ 273 h 368"/>
                    <a:gd name="T22" fmla="*/ 72 w 606"/>
                    <a:gd name="T23" fmla="*/ 309 h 368"/>
                    <a:gd name="T24" fmla="*/ 119 w 606"/>
                    <a:gd name="T25" fmla="*/ 332 h 368"/>
                    <a:gd name="T26" fmla="*/ 167 w 606"/>
                    <a:gd name="T27" fmla="*/ 344 h 368"/>
                    <a:gd name="T28" fmla="*/ 214 w 606"/>
                    <a:gd name="T29" fmla="*/ 368 h 368"/>
                    <a:gd name="T30" fmla="*/ 274 w 606"/>
                    <a:gd name="T31" fmla="*/ 368 h 368"/>
                    <a:gd name="T32" fmla="*/ 345 w 606"/>
                    <a:gd name="T33" fmla="*/ 368 h 368"/>
                    <a:gd name="T34" fmla="*/ 392 w 606"/>
                    <a:gd name="T35" fmla="*/ 368 h 368"/>
                    <a:gd name="T36" fmla="*/ 452 w 606"/>
                    <a:gd name="T37" fmla="*/ 344 h 368"/>
                    <a:gd name="T38" fmla="*/ 499 w 606"/>
                    <a:gd name="T39" fmla="*/ 332 h 368"/>
                    <a:gd name="T40" fmla="*/ 535 w 606"/>
                    <a:gd name="T41" fmla="*/ 309 h 368"/>
                    <a:gd name="T42" fmla="*/ 570 w 606"/>
                    <a:gd name="T43" fmla="*/ 273 h 368"/>
                    <a:gd name="T44" fmla="*/ 594 w 606"/>
                    <a:gd name="T45" fmla="*/ 249 h 368"/>
                    <a:gd name="T46" fmla="*/ 606 w 606"/>
                    <a:gd name="T47" fmla="*/ 202 h 368"/>
                    <a:gd name="T48" fmla="*/ 606 w 606"/>
                    <a:gd name="T49" fmla="*/ 166 h 368"/>
                    <a:gd name="T50" fmla="*/ 594 w 606"/>
                    <a:gd name="T51" fmla="*/ 131 h 368"/>
                    <a:gd name="T52" fmla="*/ 570 w 606"/>
                    <a:gd name="T53" fmla="*/ 107 h 368"/>
                    <a:gd name="T54" fmla="*/ 535 w 606"/>
                    <a:gd name="T55" fmla="*/ 71 h 368"/>
                    <a:gd name="T56" fmla="*/ 499 w 606"/>
                    <a:gd name="T57" fmla="*/ 48 h 368"/>
                    <a:gd name="T58" fmla="*/ 452 w 606"/>
                    <a:gd name="T59" fmla="*/ 24 h 368"/>
                    <a:gd name="T60" fmla="*/ 392 w 606"/>
                    <a:gd name="T61" fmla="*/ 12 h 368"/>
                    <a:gd name="T62" fmla="*/ 345 w 606"/>
                    <a:gd name="T63" fmla="*/ 0 h 3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06"/>
                    <a:gd name="T97" fmla="*/ 0 h 368"/>
                    <a:gd name="T98" fmla="*/ 606 w 606"/>
                    <a:gd name="T99" fmla="*/ 368 h 3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06" h="368">
                      <a:moveTo>
                        <a:pt x="309" y="0"/>
                      </a:moveTo>
                      <a:lnTo>
                        <a:pt x="274" y="0"/>
                      </a:lnTo>
                      <a:lnTo>
                        <a:pt x="250" y="12"/>
                      </a:lnTo>
                      <a:lnTo>
                        <a:pt x="214" y="12"/>
                      </a:lnTo>
                      <a:lnTo>
                        <a:pt x="190" y="24"/>
                      </a:lnTo>
                      <a:lnTo>
                        <a:pt x="167" y="24"/>
                      </a:lnTo>
                      <a:lnTo>
                        <a:pt x="143" y="36"/>
                      </a:lnTo>
                      <a:lnTo>
                        <a:pt x="119" y="48"/>
                      </a:lnTo>
                      <a:lnTo>
                        <a:pt x="95" y="60"/>
                      </a:lnTo>
                      <a:lnTo>
                        <a:pt x="72" y="71"/>
                      </a:lnTo>
                      <a:lnTo>
                        <a:pt x="60" y="83"/>
                      </a:lnTo>
                      <a:lnTo>
                        <a:pt x="48" y="107"/>
                      </a:lnTo>
                      <a:lnTo>
                        <a:pt x="36" y="119"/>
                      </a:lnTo>
                      <a:lnTo>
                        <a:pt x="24" y="131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0" y="190"/>
                      </a:lnTo>
                      <a:lnTo>
                        <a:pt x="12" y="202"/>
                      </a:lnTo>
                      <a:lnTo>
                        <a:pt x="12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60" y="285"/>
                      </a:lnTo>
                      <a:lnTo>
                        <a:pt x="72" y="309"/>
                      </a:lnTo>
                      <a:lnTo>
                        <a:pt x="95" y="321"/>
                      </a:lnTo>
                      <a:lnTo>
                        <a:pt x="119" y="332"/>
                      </a:lnTo>
                      <a:lnTo>
                        <a:pt x="143" y="344"/>
                      </a:lnTo>
                      <a:lnTo>
                        <a:pt x="167" y="344"/>
                      </a:lnTo>
                      <a:lnTo>
                        <a:pt x="190" y="356"/>
                      </a:lnTo>
                      <a:lnTo>
                        <a:pt x="214" y="368"/>
                      </a:lnTo>
                      <a:lnTo>
                        <a:pt x="250" y="368"/>
                      </a:lnTo>
                      <a:lnTo>
                        <a:pt x="274" y="368"/>
                      </a:lnTo>
                      <a:lnTo>
                        <a:pt x="309" y="368"/>
                      </a:lnTo>
                      <a:lnTo>
                        <a:pt x="345" y="368"/>
                      </a:lnTo>
                      <a:lnTo>
                        <a:pt x="369" y="368"/>
                      </a:lnTo>
                      <a:lnTo>
                        <a:pt x="392" y="368"/>
                      </a:lnTo>
                      <a:lnTo>
                        <a:pt x="428" y="356"/>
                      </a:lnTo>
                      <a:lnTo>
                        <a:pt x="452" y="344"/>
                      </a:lnTo>
                      <a:lnTo>
                        <a:pt x="475" y="344"/>
                      </a:lnTo>
                      <a:lnTo>
                        <a:pt x="499" y="332"/>
                      </a:lnTo>
                      <a:lnTo>
                        <a:pt x="523" y="321"/>
                      </a:lnTo>
                      <a:lnTo>
                        <a:pt x="535" y="309"/>
                      </a:lnTo>
                      <a:lnTo>
                        <a:pt x="559" y="285"/>
                      </a:lnTo>
                      <a:lnTo>
                        <a:pt x="570" y="273"/>
                      </a:lnTo>
                      <a:lnTo>
                        <a:pt x="582" y="261"/>
                      </a:lnTo>
                      <a:lnTo>
                        <a:pt x="594" y="249"/>
                      </a:lnTo>
                      <a:lnTo>
                        <a:pt x="606" y="226"/>
                      </a:lnTo>
                      <a:lnTo>
                        <a:pt x="606" y="202"/>
                      </a:lnTo>
                      <a:lnTo>
                        <a:pt x="606" y="190"/>
                      </a:lnTo>
                      <a:lnTo>
                        <a:pt x="606" y="166"/>
                      </a:lnTo>
                      <a:lnTo>
                        <a:pt x="606" y="154"/>
                      </a:lnTo>
                      <a:lnTo>
                        <a:pt x="594" y="131"/>
                      </a:lnTo>
                      <a:lnTo>
                        <a:pt x="582" y="119"/>
                      </a:lnTo>
                      <a:lnTo>
                        <a:pt x="570" y="107"/>
                      </a:lnTo>
                      <a:lnTo>
                        <a:pt x="559" y="83"/>
                      </a:lnTo>
                      <a:lnTo>
                        <a:pt x="535" y="71"/>
                      </a:lnTo>
                      <a:lnTo>
                        <a:pt x="523" y="60"/>
                      </a:lnTo>
                      <a:lnTo>
                        <a:pt x="499" y="48"/>
                      </a:lnTo>
                      <a:lnTo>
                        <a:pt x="475" y="36"/>
                      </a:lnTo>
                      <a:lnTo>
                        <a:pt x="452" y="24"/>
                      </a:lnTo>
                      <a:lnTo>
                        <a:pt x="428" y="24"/>
                      </a:lnTo>
                      <a:lnTo>
                        <a:pt x="392" y="12"/>
                      </a:lnTo>
                      <a:lnTo>
                        <a:pt x="369" y="12"/>
                      </a:lnTo>
                      <a:lnTo>
                        <a:pt x="345" y="0"/>
                      </a:lnTo>
                      <a:lnTo>
                        <a:pt x="309" y="0"/>
                      </a:lnTo>
                      <a:close/>
                    </a:path>
                  </a:pathLst>
                </a:custGeom>
                <a:solidFill>
                  <a:srgbClr val="006D6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39" name="Freeform 132"/>
                <p:cNvSpPr>
                  <a:spLocks/>
                </p:cNvSpPr>
                <p:nvPr/>
              </p:nvSpPr>
              <p:spPr bwMode="auto">
                <a:xfrm>
                  <a:off x="2720" y="2783"/>
                  <a:ext cx="558" cy="344"/>
                </a:xfrm>
                <a:custGeom>
                  <a:avLst/>
                  <a:gdLst>
                    <a:gd name="T0" fmla="*/ 250 w 558"/>
                    <a:gd name="T1" fmla="*/ 0 h 344"/>
                    <a:gd name="T2" fmla="*/ 202 w 558"/>
                    <a:gd name="T3" fmla="*/ 12 h 344"/>
                    <a:gd name="T4" fmla="*/ 155 w 558"/>
                    <a:gd name="T5" fmla="*/ 24 h 344"/>
                    <a:gd name="T6" fmla="*/ 107 w 558"/>
                    <a:gd name="T7" fmla="*/ 48 h 344"/>
                    <a:gd name="T8" fmla="*/ 71 w 558"/>
                    <a:gd name="T9" fmla="*/ 71 h 344"/>
                    <a:gd name="T10" fmla="*/ 36 w 558"/>
                    <a:gd name="T11" fmla="*/ 95 h 344"/>
                    <a:gd name="T12" fmla="*/ 24 w 558"/>
                    <a:gd name="T13" fmla="*/ 131 h 344"/>
                    <a:gd name="T14" fmla="*/ 12 w 558"/>
                    <a:gd name="T15" fmla="*/ 154 h 344"/>
                    <a:gd name="T16" fmla="*/ 12 w 558"/>
                    <a:gd name="T17" fmla="*/ 190 h 344"/>
                    <a:gd name="T18" fmla="*/ 24 w 558"/>
                    <a:gd name="T19" fmla="*/ 226 h 344"/>
                    <a:gd name="T20" fmla="*/ 36 w 558"/>
                    <a:gd name="T21" fmla="*/ 261 h 344"/>
                    <a:gd name="T22" fmla="*/ 71 w 558"/>
                    <a:gd name="T23" fmla="*/ 285 h 344"/>
                    <a:gd name="T24" fmla="*/ 107 w 558"/>
                    <a:gd name="T25" fmla="*/ 309 h 344"/>
                    <a:gd name="T26" fmla="*/ 155 w 558"/>
                    <a:gd name="T27" fmla="*/ 332 h 344"/>
                    <a:gd name="T28" fmla="*/ 202 w 558"/>
                    <a:gd name="T29" fmla="*/ 344 h 344"/>
                    <a:gd name="T30" fmla="*/ 250 w 558"/>
                    <a:gd name="T31" fmla="*/ 344 h 344"/>
                    <a:gd name="T32" fmla="*/ 309 w 558"/>
                    <a:gd name="T33" fmla="*/ 344 h 344"/>
                    <a:gd name="T34" fmla="*/ 368 w 558"/>
                    <a:gd name="T35" fmla="*/ 344 h 344"/>
                    <a:gd name="T36" fmla="*/ 416 w 558"/>
                    <a:gd name="T37" fmla="*/ 332 h 344"/>
                    <a:gd name="T38" fmla="*/ 463 w 558"/>
                    <a:gd name="T39" fmla="*/ 309 h 344"/>
                    <a:gd name="T40" fmla="*/ 499 w 558"/>
                    <a:gd name="T41" fmla="*/ 285 h 344"/>
                    <a:gd name="T42" fmla="*/ 523 w 558"/>
                    <a:gd name="T43" fmla="*/ 261 h 344"/>
                    <a:gd name="T44" fmla="*/ 546 w 558"/>
                    <a:gd name="T45" fmla="*/ 226 h 344"/>
                    <a:gd name="T46" fmla="*/ 558 w 558"/>
                    <a:gd name="T47" fmla="*/ 190 h 344"/>
                    <a:gd name="T48" fmla="*/ 558 w 558"/>
                    <a:gd name="T49" fmla="*/ 154 h 344"/>
                    <a:gd name="T50" fmla="*/ 546 w 558"/>
                    <a:gd name="T51" fmla="*/ 131 h 344"/>
                    <a:gd name="T52" fmla="*/ 523 w 558"/>
                    <a:gd name="T53" fmla="*/ 95 h 344"/>
                    <a:gd name="T54" fmla="*/ 499 w 558"/>
                    <a:gd name="T55" fmla="*/ 71 h 344"/>
                    <a:gd name="T56" fmla="*/ 463 w 558"/>
                    <a:gd name="T57" fmla="*/ 48 h 344"/>
                    <a:gd name="T58" fmla="*/ 416 w 558"/>
                    <a:gd name="T59" fmla="*/ 24 h 344"/>
                    <a:gd name="T60" fmla="*/ 368 w 558"/>
                    <a:gd name="T61" fmla="*/ 12 h 344"/>
                    <a:gd name="T62" fmla="*/ 309 w 558"/>
                    <a:gd name="T63" fmla="*/ 0 h 3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58"/>
                    <a:gd name="T97" fmla="*/ 0 h 344"/>
                    <a:gd name="T98" fmla="*/ 558 w 558"/>
                    <a:gd name="T99" fmla="*/ 344 h 3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58" h="344">
                      <a:moveTo>
                        <a:pt x="285" y="0"/>
                      </a:moveTo>
                      <a:lnTo>
                        <a:pt x="250" y="0"/>
                      </a:lnTo>
                      <a:lnTo>
                        <a:pt x="226" y="12"/>
                      </a:lnTo>
                      <a:lnTo>
                        <a:pt x="202" y="12"/>
                      </a:lnTo>
                      <a:lnTo>
                        <a:pt x="178" y="24"/>
                      </a:lnTo>
                      <a:lnTo>
                        <a:pt x="155" y="24"/>
                      </a:lnTo>
                      <a:lnTo>
                        <a:pt x="131" y="36"/>
                      </a:lnTo>
                      <a:lnTo>
                        <a:pt x="107" y="48"/>
                      </a:lnTo>
                      <a:lnTo>
                        <a:pt x="83" y="59"/>
                      </a:lnTo>
                      <a:lnTo>
                        <a:pt x="71" y="71"/>
                      </a:lnTo>
                      <a:lnTo>
                        <a:pt x="48" y="83"/>
                      </a:lnTo>
                      <a:lnTo>
                        <a:pt x="36" y="95"/>
                      </a:lnTo>
                      <a:lnTo>
                        <a:pt x="24" y="107"/>
                      </a:lnTo>
                      <a:lnTo>
                        <a:pt x="24" y="131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0" y="178"/>
                      </a:lnTo>
                      <a:lnTo>
                        <a:pt x="12" y="190"/>
                      </a:lnTo>
                      <a:lnTo>
                        <a:pt x="12" y="214"/>
                      </a:lnTo>
                      <a:lnTo>
                        <a:pt x="24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71" y="285"/>
                      </a:lnTo>
                      <a:lnTo>
                        <a:pt x="83" y="297"/>
                      </a:lnTo>
                      <a:lnTo>
                        <a:pt x="107" y="309"/>
                      </a:lnTo>
                      <a:lnTo>
                        <a:pt x="131" y="320"/>
                      </a:lnTo>
                      <a:lnTo>
                        <a:pt x="155" y="332"/>
                      </a:lnTo>
                      <a:lnTo>
                        <a:pt x="178" y="332"/>
                      </a:lnTo>
                      <a:lnTo>
                        <a:pt x="202" y="344"/>
                      </a:lnTo>
                      <a:lnTo>
                        <a:pt x="226" y="344"/>
                      </a:lnTo>
                      <a:lnTo>
                        <a:pt x="250" y="344"/>
                      </a:lnTo>
                      <a:lnTo>
                        <a:pt x="285" y="344"/>
                      </a:lnTo>
                      <a:lnTo>
                        <a:pt x="309" y="344"/>
                      </a:lnTo>
                      <a:lnTo>
                        <a:pt x="345" y="344"/>
                      </a:lnTo>
                      <a:lnTo>
                        <a:pt x="368" y="344"/>
                      </a:lnTo>
                      <a:lnTo>
                        <a:pt x="392" y="332"/>
                      </a:lnTo>
                      <a:lnTo>
                        <a:pt x="416" y="332"/>
                      </a:lnTo>
                      <a:lnTo>
                        <a:pt x="440" y="320"/>
                      </a:lnTo>
                      <a:lnTo>
                        <a:pt x="463" y="309"/>
                      </a:lnTo>
                      <a:lnTo>
                        <a:pt x="475" y="297"/>
                      </a:lnTo>
                      <a:lnTo>
                        <a:pt x="499" y="285"/>
                      </a:lnTo>
                      <a:lnTo>
                        <a:pt x="511" y="273"/>
                      </a:lnTo>
                      <a:lnTo>
                        <a:pt x="523" y="261"/>
                      </a:lnTo>
                      <a:lnTo>
                        <a:pt x="535" y="249"/>
                      </a:lnTo>
                      <a:lnTo>
                        <a:pt x="546" y="226"/>
                      </a:lnTo>
                      <a:lnTo>
                        <a:pt x="558" y="214"/>
                      </a:lnTo>
                      <a:lnTo>
                        <a:pt x="558" y="190"/>
                      </a:lnTo>
                      <a:lnTo>
                        <a:pt x="558" y="178"/>
                      </a:lnTo>
                      <a:lnTo>
                        <a:pt x="558" y="154"/>
                      </a:lnTo>
                      <a:lnTo>
                        <a:pt x="558" y="142"/>
                      </a:lnTo>
                      <a:lnTo>
                        <a:pt x="546" y="131"/>
                      </a:lnTo>
                      <a:lnTo>
                        <a:pt x="535" y="107"/>
                      </a:lnTo>
                      <a:lnTo>
                        <a:pt x="523" y="95"/>
                      </a:lnTo>
                      <a:lnTo>
                        <a:pt x="511" y="83"/>
                      </a:lnTo>
                      <a:lnTo>
                        <a:pt x="499" y="71"/>
                      </a:lnTo>
                      <a:lnTo>
                        <a:pt x="475" y="59"/>
                      </a:lnTo>
                      <a:lnTo>
                        <a:pt x="463" y="48"/>
                      </a:lnTo>
                      <a:lnTo>
                        <a:pt x="440" y="36"/>
                      </a:lnTo>
                      <a:lnTo>
                        <a:pt x="416" y="24"/>
                      </a:lnTo>
                      <a:lnTo>
                        <a:pt x="392" y="24"/>
                      </a:lnTo>
                      <a:lnTo>
                        <a:pt x="368" y="12"/>
                      </a:lnTo>
                      <a:lnTo>
                        <a:pt x="345" y="12"/>
                      </a:lnTo>
                      <a:lnTo>
                        <a:pt x="309" y="0"/>
                      </a:lnTo>
                      <a:lnTo>
                        <a:pt x="285" y="0"/>
                      </a:lnTo>
                      <a:close/>
                    </a:path>
                  </a:pathLst>
                </a:custGeom>
                <a:solidFill>
                  <a:srgbClr val="006B6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0" name="Freeform 133"/>
                <p:cNvSpPr>
                  <a:spLocks/>
                </p:cNvSpPr>
                <p:nvPr/>
              </p:nvSpPr>
              <p:spPr bwMode="auto">
                <a:xfrm>
                  <a:off x="2744" y="2807"/>
                  <a:ext cx="511" cy="296"/>
                </a:xfrm>
                <a:custGeom>
                  <a:avLst/>
                  <a:gdLst>
                    <a:gd name="T0" fmla="*/ 237 w 511"/>
                    <a:gd name="T1" fmla="*/ 0 h 296"/>
                    <a:gd name="T2" fmla="*/ 178 w 511"/>
                    <a:gd name="T3" fmla="*/ 12 h 296"/>
                    <a:gd name="T4" fmla="*/ 142 w 511"/>
                    <a:gd name="T5" fmla="*/ 24 h 296"/>
                    <a:gd name="T6" fmla="*/ 95 w 511"/>
                    <a:gd name="T7" fmla="*/ 35 h 296"/>
                    <a:gd name="T8" fmla="*/ 59 w 511"/>
                    <a:gd name="T9" fmla="*/ 59 h 296"/>
                    <a:gd name="T10" fmla="*/ 36 w 511"/>
                    <a:gd name="T11" fmla="*/ 83 h 296"/>
                    <a:gd name="T12" fmla="*/ 24 w 511"/>
                    <a:gd name="T13" fmla="*/ 107 h 296"/>
                    <a:gd name="T14" fmla="*/ 12 w 511"/>
                    <a:gd name="T15" fmla="*/ 142 h 296"/>
                    <a:gd name="T16" fmla="*/ 12 w 511"/>
                    <a:gd name="T17" fmla="*/ 166 h 296"/>
                    <a:gd name="T18" fmla="*/ 24 w 511"/>
                    <a:gd name="T19" fmla="*/ 202 h 296"/>
                    <a:gd name="T20" fmla="*/ 36 w 511"/>
                    <a:gd name="T21" fmla="*/ 225 h 296"/>
                    <a:gd name="T22" fmla="*/ 59 w 511"/>
                    <a:gd name="T23" fmla="*/ 249 h 296"/>
                    <a:gd name="T24" fmla="*/ 95 w 511"/>
                    <a:gd name="T25" fmla="*/ 261 h 296"/>
                    <a:gd name="T26" fmla="*/ 142 w 511"/>
                    <a:gd name="T27" fmla="*/ 285 h 296"/>
                    <a:gd name="T28" fmla="*/ 178 w 511"/>
                    <a:gd name="T29" fmla="*/ 296 h 296"/>
                    <a:gd name="T30" fmla="*/ 237 w 511"/>
                    <a:gd name="T31" fmla="*/ 296 h 296"/>
                    <a:gd name="T32" fmla="*/ 285 w 511"/>
                    <a:gd name="T33" fmla="*/ 296 h 296"/>
                    <a:gd name="T34" fmla="*/ 332 w 511"/>
                    <a:gd name="T35" fmla="*/ 296 h 296"/>
                    <a:gd name="T36" fmla="*/ 380 w 511"/>
                    <a:gd name="T37" fmla="*/ 285 h 296"/>
                    <a:gd name="T38" fmla="*/ 427 w 511"/>
                    <a:gd name="T39" fmla="*/ 261 h 296"/>
                    <a:gd name="T40" fmla="*/ 451 w 511"/>
                    <a:gd name="T41" fmla="*/ 249 h 296"/>
                    <a:gd name="T42" fmla="*/ 487 w 511"/>
                    <a:gd name="T43" fmla="*/ 225 h 296"/>
                    <a:gd name="T44" fmla="*/ 499 w 511"/>
                    <a:gd name="T45" fmla="*/ 202 h 296"/>
                    <a:gd name="T46" fmla="*/ 511 w 511"/>
                    <a:gd name="T47" fmla="*/ 166 h 296"/>
                    <a:gd name="T48" fmla="*/ 511 w 511"/>
                    <a:gd name="T49" fmla="*/ 142 h 296"/>
                    <a:gd name="T50" fmla="*/ 499 w 511"/>
                    <a:gd name="T51" fmla="*/ 107 h 296"/>
                    <a:gd name="T52" fmla="*/ 487 w 511"/>
                    <a:gd name="T53" fmla="*/ 83 h 296"/>
                    <a:gd name="T54" fmla="*/ 451 w 511"/>
                    <a:gd name="T55" fmla="*/ 59 h 296"/>
                    <a:gd name="T56" fmla="*/ 427 w 511"/>
                    <a:gd name="T57" fmla="*/ 35 h 296"/>
                    <a:gd name="T58" fmla="*/ 380 w 511"/>
                    <a:gd name="T59" fmla="*/ 24 h 296"/>
                    <a:gd name="T60" fmla="*/ 332 w 511"/>
                    <a:gd name="T61" fmla="*/ 12 h 296"/>
                    <a:gd name="T62" fmla="*/ 285 w 511"/>
                    <a:gd name="T63" fmla="*/ 0 h 29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11"/>
                    <a:gd name="T97" fmla="*/ 0 h 296"/>
                    <a:gd name="T98" fmla="*/ 511 w 511"/>
                    <a:gd name="T99" fmla="*/ 296 h 29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11" h="296">
                      <a:moveTo>
                        <a:pt x="261" y="0"/>
                      </a:moveTo>
                      <a:lnTo>
                        <a:pt x="237" y="0"/>
                      </a:lnTo>
                      <a:lnTo>
                        <a:pt x="202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42" y="24"/>
                      </a:lnTo>
                      <a:lnTo>
                        <a:pt x="119" y="35"/>
                      </a:lnTo>
                      <a:lnTo>
                        <a:pt x="95" y="35"/>
                      </a:lnTo>
                      <a:lnTo>
                        <a:pt x="83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6" y="83"/>
                      </a:lnTo>
                      <a:lnTo>
                        <a:pt x="24" y="95"/>
                      </a:lnTo>
                      <a:lnTo>
                        <a:pt x="24" y="107"/>
                      </a:lnTo>
                      <a:lnTo>
                        <a:pt x="12" y="118"/>
                      </a:lnTo>
                      <a:lnTo>
                        <a:pt x="12" y="142"/>
                      </a:lnTo>
                      <a:lnTo>
                        <a:pt x="0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4" y="202"/>
                      </a:lnTo>
                      <a:lnTo>
                        <a:pt x="24" y="213"/>
                      </a:lnTo>
                      <a:lnTo>
                        <a:pt x="36" y="225"/>
                      </a:lnTo>
                      <a:lnTo>
                        <a:pt x="47" y="237"/>
                      </a:lnTo>
                      <a:lnTo>
                        <a:pt x="59" y="249"/>
                      </a:lnTo>
                      <a:lnTo>
                        <a:pt x="83" y="261"/>
                      </a:lnTo>
                      <a:lnTo>
                        <a:pt x="95" y="261"/>
                      </a:lnTo>
                      <a:lnTo>
                        <a:pt x="119" y="273"/>
                      </a:lnTo>
                      <a:lnTo>
                        <a:pt x="142" y="285"/>
                      </a:lnTo>
                      <a:lnTo>
                        <a:pt x="166" y="285"/>
                      </a:lnTo>
                      <a:lnTo>
                        <a:pt x="178" y="296"/>
                      </a:lnTo>
                      <a:lnTo>
                        <a:pt x="202" y="296"/>
                      </a:lnTo>
                      <a:lnTo>
                        <a:pt x="237" y="296"/>
                      </a:lnTo>
                      <a:lnTo>
                        <a:pt x="261" y="296"/>
                      </a:lnTo>
                      <a:lnTo>
                        <a:pt x="285" y="296"/>
                      </a:lnTo>
                      <a:lnTo>
                        <a:pt x="309" y="296"/>
                      </a:lnTo>
                      <a:lnTo>
                        <a:pt x="332" y="296"/>
                      </a:lnTo>
                      <a:lnTo>
                        <a:pt x="356" y="285"/>
                      </a:lnTo>
                      <a:lnTo>
                        <a:pt x="380" y="285"/>
                      </a:lnTo>
                      <a:lnTo>
                        <a:pt x="404" y="273"/>
                      </a:lnTo>
                      <a:lnTo>
                        <a:pt x="427" y="261"/>
                      </a:lnTo>
                      <a:lnTo>
                        <a:pt x="439" y="261"/>
                      </a:lnTo>
                      <a:lnTo>
                        <a:pt x="451" y="249"/>
                      </a:lnTo>
                      <a:lnTo>
                        <a:pt x="475" y="237"/>
                      </a:lnTo>
                      <a:lnTo>
                        <a:pt x="487" y="225"/>
                      </a:lnTo>
                      <a:lnTo>
                        <a:pt x="499" y="213"/>
                      </a:lnTo>
                      <a:lnTo>
                        <a:pt x="499" y="202"/>
                      </a:lnTo>
                      <a:lnTo>
                        <a:pt x="511" y="178"/>
                      </a:lnTo>
                      <a:lnTo>
                        <a:pt x="511" y="166"/>
                      </a:lnTo>
                      <a:lnTo>
                        <a:pt x="511" y="154"/>
                      </a:lnTo>
                      <a:lnTo>
                        <a:pt x="511" y="142"/>
                      </a:lnTo>
                      <a:lnTo>
                        <a:pt x="511" y="118"/>
                      </a:lnTo>
                      <a:lnTo>
                        <a:pt x="499" y="107"/>
                      </a:lnTo>
                      <a:lnTo>
                        <a:pt x="499" y="95"/>
                      </a:lnTo>
                      <a:lnTo>
                        <a:pt x="487" y="83"/>
                      </a:lnTo>
                      <a:lnTo>
                        <a:pt x="475" y="71"/>
                      </a:lnTo>
                      <a:lnTo>
                        <a:pt x="451" y="59"/>
                      </a:lnTo>
                      <a:lnTo>
                        <a:pt x="439" y="47"/>
                      </a:lnTo>
                      <a:lnTo>
                        <a:pt x="427" y="35"/>
                      </a:lnTo>
                      <a:lnTo>
                        <a:pt x="404" y="35"/>
                      </a:lnTo>
                      <a:lnTo>
                        <a:pt x="380" y="24"/>
                      </a:lnTo>
                      <a:lnTo>
                        <a:pt x="356" y="12"/>
                      </a:lnTo>
                      <a:lnTo>
                        <a:pt x="332" y="12"/>
                      </a:lnTo>
                      <a:lnTo>
                        <a:pt x="309" y="12"/>
                      </a:lnTo>
                      <a:lnTo>
                        <a:pt x="285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696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1" name="Freeform 134"/>
                <p:cNvSpPr>
                  <a:spLocks/>
                </p:cNvSpPr>
                <p:nvPr/>
              </p:nvSpPr>
              <p:spPr bwMode="auto">
                <a:xfrm>
                  <a:off x="2768" y="2819"/>
                  <a:ext cx="463" cy="273"/>
                </a:xfrm>
                <a:custGeom>
                  <a:avLst/>
                  <a:gdLst>
                    <a:gd name="T0" fmla="*/ 213 w 463"/>
                    <a:gd name="T1" fmla="*/ 0 h 273"/>
                    <a:gd name="T2" fmla="*/ 166 w 463"/>
                    <a:gd name="T3" fmla="*/ 12 h 273"/>
                    <a:gd name="T4" fmla="*/ 130 w 463"/>
                    <a:gd name="T5" fmla="*/ 23 h 273"/>
                    <a:gd name="T6" fmla="*/ 95 w 463"/>
                    <a:gd name="T7" fmla="*/ 35 h 273"/>
                    <a:gd name="T8" fmla="*/ 59 w 463"/>
                    <a:gd name="T9" fmla="*/ 59 h 273"/>
                    <a:gd name="T10" fmla="*/ 35 w 463"/>
                    <a:gd name="T11" fmla="*/ 71 h 273"/>
                    <a:gd name="T12" fmla="*/ 12 w 463"/>
                    <a:gd name="T13" fmla="*/ 95 h 273"/>
                    <a:gd name="T14" fmla="*/ 12 w 463"/>
                    <a:gd name="T15" fmla="*/ 130 h 273"/>
                    <a:gd name="T16" fmla="*/ 12 w 463"/>
                    <a:gd name="T17" fmla="*/ 154 h 273"/>
                    <a:gd name="T18" fmla="*/ 12 w 463"/>
                    <a:gd name="T19" fmla="*/ 178 h 273"/>
                    <a:gd name="T20" fmla="*/ 35 w 463"/>
                    <a:gd name="T21" fmla="*/ 201 h 273"/>
                    <a:gd name="T22" fmla="*/ 59 w 463"/>
                    <a:gd name="T23" fmla="*/ 225 h 273"/>
                    <a:gd name="T24" fmla="*/ 95 w 463"/>
                    <a:gd name="T25" fmla="*/ 249 h 273"/>
                    <a:gd name="T26" fmla="*/ 130 w 463"/>
                    <a:gd name="T27" fmla="*/ 261 h 273"/>
                    <a:gd name="T28" fmla="*/ 166 w 463"/>
                    <a:gd name="T29" fmla="*/ 273 h 273"/>
                    <a:gd name="T30" fmla="*/ 213 w 463"/>
                    <a:gd name="T31" fmla="*/ 273 h 273"/>
                    <a:gd name="T32" fmla="*/ 261 w 463"/>
                    <a:gd name="T33" fmla="*/ 273 h 273"/>
                    <a:gd name="T34" fmla="*/ 308 w 463"/>
                    <a:gd name="T35" fmla="*/ 273 h 273"/>
                    <a:gd name="T36" fmla="*/ 344 w 463"/>
                    <a:gd name="T37" fmla="*/ 261 h 273"/>
                    <a:gd name="T38" fmla="*/ 380 w 463"/>
                    <a:gd name="T39" fmla="*/ 249 h 273"/>
                    <a:gd name="T40" fmla="*/ 415 w 463"/>
                    <a:gd name="T41" fmla="*/ 225 h 273"/>
                    <a:gd name="T42" fmla="*/ 439 w 463"/>
                    <a:gd name="T43" fmla="*/ 201 h 273"/>
                    <a:gd name="T44" fmla="*/ 451 w 463"/>
                    <a:gd name="T45" fmla="*/ 178 h 273"/>
                    <a:gd name="T46" fmla="*/ 463 w 463"/>
                    <a:gd name="T47" fmla="*/ 154 h 273"/>
                    <a:gd name="T48" fmla="*/ 463 w 463"/>
                    <a:gd name="T49" fmla="*/ 130 h 273"/>
                    <a:gd name="T50" fmla="*/ 451 w 463"/>
                    <a:gd name="T51" fmla="*/ 95 h 273"/>
                    <a:gd name="T52" fmla="*/ 439 w 463"/>
                    <a:gd name="T53" fmla="*/ 71 h 273"/>
                    <a:gd name="T54" fmla="*/ 415 w 463"/>
                    <a:gd name="T55" fmla="*/ 59 h 273"/>
                    <a:gd name="T56" fmla="*/ 380 w 463"/>
                    <a:gd name="T57" fmla="*/ 35 h 273"/>
                    <a:gd name="T58" fmla="*/ 344 w 463"/>
                    <a:gd name="T59" fmla="*/ 23 h 273"/>
                    <a:gd name="T60" fmla="*/ 308 w 463"/>
                    <a:gd name="T61" fmla="*/ 12 h 273"/>
                    <a:gd name="T62" fmla="*/ 261 w 463"/>
                    <a:gd name="T63" fmla="*/ 0 h 27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63"/>
                    <a:gd name="T97" fmla="*/ 0 h 273"/>
                    <a:gd name="T98" fmla="*/ 463 w 463"/>
                    <a:gd name="T99" fmla="*/ 273 h 27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63" h="273">
                      <a:moveTo>
                        <a:pt x="237" y="0"/>
                      </a:moveTo>
                      <a:lnTo>
                        <a:pt x="213" y="0"/>
                      </a:lnTo>
                      <a:lnTo>
                        <a:pt x="190" y="12"/>
                      </a:lnTo>
                      <a:lnTo>
                        <a:pt x="166" y="12"/>
                      </a:lnTo>
                      <a:lnTo>
                        <a:pt x="142" y="12"/>
                      </a:lnTo>
                      <a:lnTo>
                        <a:pt x="130" y="23"/>
                      </a:lnTo>
                      <a:lnTo>
                        <a:pt x="107" y="23"/>
                      </a:lnTo>
                      <a:lnTo>
                        <a:pt x="95" y="35"/>
                      </a:lnTo>
                      <a:lnTo>
                        <a:pt x="71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5" y="71"/>
                      </a:lnTo>
                      <a:lnTo>
                        <a:pt x="23" y="95"/>
                      </a:lnTo>
                      <a:lnTo>
                        <a:pt x="12" y="95"/>
                      </a:lnTo>
                      <a:lnTo>
                        <a:pt x="12" y="118"/>
                      </a:lnTo>
                      <a:lnTo>
                        <a:pt x="12" y="130"/>
                      </a:lnTo>
                      <a:lnTo>
                        <a:pt x="0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3" y="190"/>
                      </a:lnTo>
                      <a:lnTo>
                        <a:pt x="35" y="201"/>
                      </a:lnTo>
                      <a:lnTo>
                        <a:pt x="47" y="213"/>
                      </a:lnTo>
                      <a:lnTo>
                        <a:pt x="59" y="225"/>
                      </a:lnTo>
                      <a:lnTo>
                        <a:pt x="71" y="237"/>
                      </a:lnTo>
                      <a:lnTo>
                        <a:pt x="95" y="249"/>
                      </a:lnTo>
                      <a:lnTo>
                        <a:pt x="107" y="261"/>
                      </a:lnTo>
                      <a:lnTo>
                        <a:pt x="130" y="261"/>
                      </a:lnTo>
                      <a:lnTo>
                        <a:pt x="142" y="261"/>
                      </a:lnTo>
                      <a:lnTo>
                        <a:pt x="166" y="273"/>
                      </a:lnTo>
                      <a:lnTo>
                        <a:pt x="190" y="273"/>
                      </a:lnTo>
                      <a:lnTo>
                        <a:pt x="213" y="273"/>
                      </a:lnTo>
                      <a:lnTo>
                        <a:pt x="237" y="273"/>
                      </a:lnTo>
                      <a:lnTo>
                        <a:pt x="261" y="273"/>
                      </a:lnTo>
                      <a:lnTo>
                        <a:pt x="285" y="273"/>
                      </a:lnTo>
                      <a:lnTo>
                        <a:pt x="308" y="273"/>
                      </a:lnTo>
                      <a:lnTo>
                        <a:pt x="320" y="261"/>
                      </a:lnTo>
                      <a:lnTo>
                        <a:pt x="344" y="261"/>
                      </a:lnTo>
                      <a:lnTo>
                        <a:pt x="368" y="261"/>
                      </a:lnTo>
                      <a:lnTo>
                        <a:pt x="380" y="249"/>
                      </a:lnTo>
                      <a:lnTo>
                        <a:pt x="403" y="237"/>
                      </a:lnTo>
                      <a:lnTo>
                        <a:pt x="415" y="225"/>
                      </a:lnTo>
                      <a:lnTo>
                        <a:pt x="427" y="213"/>
                      </a:lnTo>
                      <a:lnTo>
                        <a:pt x="439" y="201"/>
                      </a:lnTo>
                      <a:lnTo>
                        <a:pt x="451" y="190"/>
                      </a:lnTo>
                      <a:lnTo>
                        <a:pt x="451" y="178"/>
                      </a:lnTo>
                      <a:lnTo>
                        <a:pt x="463" y="166"/>
                      </a:lnTo>
                      <a:lnTo>
                        <a:pt x="463" y="154"/>
                      </a:lnTo>
                      <a:lnTo>
                        <a:pt x="463" y="142"/>
                      </a:lnTo>
                      <a:lnTo>
                        <a:pt x="463" y="130"/>
                      </a:lnTo>
                      <a:lnTo>
                        <a:pt x="463" y="118"/>
                      </a:lnTo>
                      <a:lnTo>
                        <a:pt x="451" y="95"/>
                      </a:lnTo>
                      <a:lnTo>
                        <a:pt x="439" y="71"/>
                      </a:lnTo>
                      <a:lnTo>
                        <a:pt x="427" y="71"/>
                      </a:lnTo>
                      <a:lnTo>
                        <a:pt x="415" y="59"/>
                      </a:lnTo>
                      <a:lnTo>
                        <a:pt x="403" y="47"/>
                      </a:lnTo>
                      <a:lnTo>
                        <a:pt x="380" y="35"/>
                      </a:lnTo>
                      <a:lnTo>
                        <a:pt x="368" y="23"/>
                      </a:lnTo>
                      <a:lnTo>
                        <a:pt x="344" y="23"/>
                      </a:lnTo>
                      <a:lnTo>
                        <a:pt x="320" y="12"/>
                      </a:lnTo>
                      <a:lnTo>
                        <a:pt x="308" y="12"/>
                      </a:lnTo>
                      <a:lnTo>
                        <a:pt x="285" y="12"/>
                      </a:lnTo>
                      <a:lnTo>
                        <a:pt x="261" y="0"/>
                      </a:lnTo>
                      <a:lnTo>
                        <a:pt x="237" y="0"/>
                      </a:lnTo>
                      <a:close/>
                    </a:path>
                  </a:pathLst>
                </a:custGeom>
                <a:solidFill>
                  <a:srgbClr val="0068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2" name="Freeform 135"/>
                <p:cNvSpPr>
                  <a:spLocks/>
                </p:cNvSpPr>
                <p:nvPr/>
              </p:nvSpPr>
              <p:spPr bwMode="auto">
                <a:xfrm>
                  <a:off x="2791" y="2831"/>
                  <a:ext cx="416" cy="249"/>
                </a:xfrm>
                <a:custGeom>
                  <a:avLst/>
                  <a:gdLst>
                    <a:gd name="T0" fmla="*/ 190 w 416"/>
                    <a:gd name="T1" fmla="*/ 0 h 249"/>
                    <a:gd name="T2" fmla="*/ 155 w 416"/>
                    <a:gd name="T3" fmla="*/ 11 h 249"/>
                    <a:gd name="T4" fmla="*/ 119 w 416"/>
                    <a:gd name="T5" fmla="*/ 23 h 249"/>
                    <a:gd name="T6" fmla="*/ 84 w 416"/>
                    <a:gd name="T7" fmla="*/ 35 h 249"/>
                    <a:gd name="T8" fmla="*/ 60 w 416"/>
                    <a:gd name="T9" fmla="*/ 47 h 249"/>
                    <a:gd name="T10" fmla="*/ 36 w 416"/>
                    <a:gd name="T11" fmla="*/ 71 h 249"/>
                    <a:gd name="T12" fmla="*/ 12 w 416"/>
                    <a:gd name="T13" fmla="*/ 94 h 249"/>
                    <a:gd name="T14" fmla="*/ 12 w 416"/>
                    <a:gd name="T15" fmla="*/ 118 h 249"/>
                    <a:gd name="T16" fmla="*/ 12 w 416"/>
                    <a:gd name="T17" fmla="*/ 142 h 249"/>
                    <a:gd name="T18" fmla="*/ 12 w 416"/>
                    <a:gd name="T19" fmla="*/ 166 h 249"/>
                    <a:gd name="T20" fmla="*/ 36 w 416"/>
                    <a:gd name="T21" fmla="*/ 189 h 249"/>
                    <a:gd name="T22" fmla="*/ 60 w 416"/>
                    <a:gd name="T23" fmla="*/ 213 h 249"/>
                    <a:gd name="T24" fmla="*/ 84 w 416"/>
                    <a:gd name="T25" fmla="*/ 225 h 249"/>
                    <a:gd name="T26" fmla="*/ 119 w 416"/>
                    <a:gd name="T27" fmla="*/ 237 h 249"/>
                    <a:gd name="T28" fmla="*/ 155 w 416"/>
                    <a:gd name="T29" fmla="*/ 249 h 249"/>
                    <a:gd name="T30" fmla="*/ 190 w 416"/>
                    <a:gd name="T31" fmla="*/ 249 h 249"/>
                    <a:gd name="T32" fmla="*/ 238 w 416"/>
                    <a:gd name="T33" fmla="*/ 249 h 249"/>
                    <a:gd name="T34" fmla="*/ 274 w 416"/>
                    <a:gd name="T35" fmla="*/ 249 h 249"/>
                    <a:gd name="T36" fmla="*/ 309 w 416"/>
                    <a:gd name="T37" fmla="*/ 237 h 249"/>
                    <a:gd name="T38" fmla="*/ 345 w 416"/>
                    <a:gd name="T39" fmla="*/ 225 h 249"/>
                    <a:gd name="T40" fmla="*/ 369 w 416"/>
                    <a:gd name="T41" fmla="*/ 213 h 249"/>
                    <a:gd name="T42" fmla="*/ 392 w 416"/>
                    <a:gd name="T43" fmla="*/ 189 h 249"/>
                    <a:gd name="T44" fmla="*/ 416 w 416"/>
                    <a:gd name="T45" fmla="*/ 166 h 249"/>
                    <a:gd name="T46" fmla="*/ 416 w 416"/>
                    <a:gd name="T47" fmla="*/ 142 h 249"/>
                    <a:gd name="T48" fmla="*/ 416 w 416"/>
                    <a:gd name="T49" fmla="*/ 118 h 249"/>
                    <a:gd name="T50" fmla="*/ 416 w 416"/>
                    <a:gd name="T51" fmla="*/ 94 h 249"/>
                    <a:gd name="T52" fmla="*/ 392 w 416"/>
                    <a:gd name="T53" fmla="*/ 71 h 249"/>
                    <a:gd name="T54" fmla="*/ 369 w 416"/>
                    <a:gd name="T55" fmla="*/ 47 h 249"/>
                    <a:gd name="T56" fmla="*/ 345 w 416"/>
                    <a:gd name="T57" fmla="*/ 35 h 249"/>
                    <a:gd name="T58" fmla="*/ 309 w 416"/>
                    <a:gd name="T59" fmla="*/ 23 h 249"/>
                    <a:gd name="T60" fmla="*/ 274 w 416"/>
                    <a:gd name="T61" fmla="*/ 11 h 249"/>
                    <a:gd name="T62" fmla="*/ 238 w 416"/>
                    <a:gd name="T63" fmla="*/ 0 h 24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16"/>
                    <a:gd name="T97" fmla="*/ 0 h 249"/>
                    <a:gd name="T98" fmla="*/ 416 w 416"/>
                    <a:gd name="T99" fmla="*/ 249 h 24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16" h="249">
                      <a:moveTo>
                        <a:pt x="214" y="0"/>
                      </a:moveTo>
                      <a:lnTo>
                        <a:pt x="190" y="0"/>
                      </a:lnTo>
                      <a:lnTo>
                        <a:pt x="167" y="11"/>
                      </a:lnTo>
                      <a:lnTo>
                        <a:pt x="155" y="11"/>
                      </a:lnTo>
                      <a:lnTo>
                        <a:pt x="131" y="11"/>
                      </a:lnTo>
                      <a:lnTo>
                        <a:pt x="119" y="23"/>
                      </a:lnTo>
                      <a:lnTo>
                        <a:pt x="95" y="23"/>
                      </a:lnTo>
                      <a:lnTo>
                        <a:pt x="84" y="35"/>
                      </a:lnTo>
                      <a:lnTo>
                        <a:pt x="72" y="47"/>
                      </a:lnTo>
                      <a:lnTo>
                        <a:pt x="60" y="47"/>
                      </a:lnTo>
                      <a:lnTo>
                        <a:pt x="36" y="59"/>
                      </a:lnTo>
                      <a:lnTo>
                        <a:pt x="36" y="71"/>
                      </a:lnTo>
                      <a:lnTo>
                        <a:pt x="24" y="83"/>
                      </a:lnTo>
                      <a:lnTo>
                        <a:pt x="12" y="94"/>
                      </a:lnTo>
                      <a:lnTo>
                        <a:pt x="12" y="106"/>
                      </a:lnTo>
                      <a:lnTo>
                        <a:pt x="12" y="118"/>
                      </a:lnTo>
                      <a:lnTo>
                        <a:pt x="0" y="130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24" y="178"/>
                      </a:lnTo>
                      <a:lnTo>
                        <a:pt x="36" y="189"/>
                      </a:lnTo>
                      <a:lnTo>
                        <a:pt x="36" y="201"/>
                      </a:lnTo>
                      <a:lnTo>
                        <a:pt x="60" y="213"/>
                      </a:lnTo>
                      <a:lnTo>
                        <a:pt x="72" y="213"/>
                      </a:lnTo>
                      <a:lnTo>
                        <a:pt x="84" y="225"/>
                      </a:lnTo>
                      <a:lnTo>
                        <a:pt x="95" y="237"/>
                      </a:lnTo>
                      <a:lnTo>
                        <a:pt x="119" y="237"/>
                      </a:lnTo>
                      <a:lnTo>
                        <a:pt x="131" y="249"/>
                      </a:lnTo>
                      <a:lnTo>
                        <a:pt x="155" y="249"/>
                      </a:lnTo>
                      <a:lnTo>
                        <a:pt x="167" y="249"/>
                      </a:lnTo>
                      <a:lnTo>
                        <a:pt x="190" y="249"/>
                      </a:lnTo>
                      <a:lnTo>
                        <a:pt x="214" y="249"/>
                      </a:lnTo>
                      <a:lnTo>
                        <a:pt x="238" y="249"/>
                      </a:lnTo>
                      <a:lnTo>
                        <a:pt x="250" y="249"/>
                      </a:lnTo>
                      <a:lnTo>
                        <a:pt x="274" y="249"/>
                      </a:lnTo>
                      <a:lnTo>
                        <a:pt x="297" y="249"/>
                      </a:lnTo>
                      <a:lnTo>
                        <a:pt x="309" y="237"/>
                      </a:lnTo>
                      <a:lnTo>
                        <a:pt x="333" y="237"/>
                      </a:lnTo>
                      <a:lnTo>
                        <a:pt x="345" y="225"/>
                      </a:lnTo>
                      <a:lnTo>
                        <a:pt x="357" y="213"/>
                      </a:lnTo>
                      <a:lnTo>
                        <a:pt x="369" y="213"/>
                      </a:lnTo>
                      <a:lnTo>
                        <a:pt x="380" y="201"/>
                      </a:lnTo>
                      <a:lnTo>
                        <a:pt x="392" y="189"/>
                      </a:lnTo>
                      <a:lnTo>
                        <a:pt x="404" y="178"/>
                      </a:lnTo>
                      <a:lnTo>
                        <a:pt x="416" y="166"/>
                      </a:lnTo>
                      <a:lnTo>
                        <a:pt x="416" y="154"/>
                      </a:lnTo>
                      <a:lnTo>
                        <a:pt x="416" y="142"/>
                      </a:lnTo>
                      <a:lnTo>
                        <a:pt x="416" y="130"/>
                      </a:lnTo>
                      <a:lnTo>
                        <a:pt x="416" y="118"/>
                      </a:lnTo>
                      <a:lnTo>
                        <a:pt x="416" y="106"/>
                      </a:lnTo>
                      <a:lnTo>
                        <a:pt x="416" y="94"/>
                      </a:lnTo>
                      <a:lnTo>
                        <a:pt x="404" y="83"/>
                      </a:lnTo>
                      <a:lnTo>
                        <a:pt x="392" y="71"/>
                      </a:lnTo>
                      <a:lnTo>
                        <a:pt x="380" y="59"/>
                      </a:lnTo>
                      <a:lnTo>
                        <a:pt x="369" y="47"/>
                      </a:lnTo>
                      <a:lnTo>
                        <a:pt x="357" y="47"/>
                      </a:lnTo>
                      <a:lnTo>
                        <a:pt x="345" y="35"/>
                      </a:lnTo>
                      <a:lnTo>
                        <a:pt x="333" y="23"/>
                      </a:lnTo>
                      <a:lnTo>
                        <a:pt x="309" y="23"/>
                      </a:lnTo>
                      <a:lnTo>
                        <a:pt x="297" y="11"/>
                      </a:lnTo>
                      <a:lnTo>
                        <a:pt x="274" y="11"/>
                      </a:lnTo>
                      <a:lnTo>
                        <a:pt x="250" y="11"/>
                      </a:lnTo>
                      <a:lnTo>
                        <a:pt x="238" y="0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00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3" name="Freeform 136"/>
                <p:cNvSpPr>
                  <a:spLocks/>
                </p:cNvSpPr>
                <p:nvPr/>
              </p:nvSpPr>
              <p:spPr bwMode="auto">
                <a:xfrm>
                  <a:off x="2815" y="2842"/>
                  <a:ext cx="368" cy="226"/>
                </a:xfrm>
                <a:custGeom>
                  <a:avLst/>
                  <a:gdLst>
                    <a:gd name="T0" fmla="*/ 166 w 368"/>
                    <a:gd name="T1" fmla="*/ 0 h 226"/>
                    <a:gd name="T2" fmla="*/ 131 w 368"/>
                    <a:gd name="T3" fmla="*/ 12 h 226"/>
                    <a:gd name="T4" fmla="*/ 107 w 368"/>
                    <a:gd name="T5" fmla="*/ 24 h 226"/>
                    <a:gd name="T6" fmla="*/ 71 w 368"/>
                    <a:gd name="T7" fmla="*/ 36 h 226"/>
                    <a:gd name="T8" fmla="*/ 48 w 368"/>
                    <a:gd name="T9" fmla="*/ 48 h 226"/>
                    <a:gd name="T10" fmla="*/ 24 w 368"/>
                    <a:gd name="T11" fmla="*/ 60 h 226"/>
                    <a:gd name="T12" fmla="*/ 12 w 368"/>
                    <a:gd name="T13" fmla="*/ 83 h 226"/>
                    <a:gd name="T14" fmla="*/ 12 w 368"/>
                    <a:gd name="T15" fmla="*/ 107 h 226"/>
                    <a:gd name="T16" fmla="*/ 12 w 368"/>
                    <a:gd name="T17" fmla="*/ 131 h 226"/>
                    <a:gd name="T18" fmla="*/ 12 w 368"/>
                    <a:gd name="T19" fmla="*/ 155 h 226"/>
                    <a:gd name="T20" fmla="*/ 24 w 368"/>
                    <a:gd name="T21" fmla="*/ 167 h 226"/>
                    <a:gd name="T22" fmla="*/ 48 w 368"/>
                    <a:gd name="T23" fmla="*/ 190 h 226"/>
                    <a:gd name="T24" fmla="*/ 71 w 368"/>
                    <a:gd name="T25" fmla="*/ 202 h 226"/>
                    <a:gd name="T26" fmla="*/ 107 w 368"/>
                    <a:gd name="T27" fmla="*/ 214 h 226"/>
                    <a:gd name="T28" fmla="*/ 131 w 368"/>
                    <a:gd name="T29" fmla="*/ 226 h 226"/>
                    <a:gd name="T30" fmla="*/ 166 w 368"/>
                    <a:gd name="T31" fmla="*/ 226 h 226"/>
                    <a:gd name="T32" fmla="*/ 214 w 368"/>
                    <a:gd name="T33" fmla="*/ 226 h 226"/>
                    <a:gd name="T34" fmla="*/ 238 w 368"/>
                    <a:gd name="T35" fmla="*/ 226 h 226"/>
                    <a:gd name="T36" fmla="*/ 273 w 368"/>
                    <a:gd name="T37" fmla="*/ 214 h 226"/>
                    <a:gd name="T38" fmla="*/ 309 w 368"/>
                    <a:gd name="T39" fmla="*/ 202 h 226"/>
                    <a:gd name="T40" fmla="*/ 333 w 368"/>
                    <a:gd name="T41" fmla="*/ 190 h 226"/>
                    <a:gd name="T42" fmla="*/ 345 w 368"/>
                    <a:gd name="T43" fmla="*/ 167 h 226"/>
                    <a:gd name="T44" fmla="*/ 368 w 368"/>
                    <a:gd name="T45" fmla="*/ 155 h 226"/>
                    <a:gd name="T46" fmla="*/ 368 w 368"/>
                    <a:gd name="T47" fmla="*/ 131 h 226"/>
                    <a:gd name="T48" fmla="*/ 368 w 368"/>
                    <a:gd name="T49" fmla="*/ 107 h 226"/>
                    <a:gd name="T50" fmla="*/ 368 w 368"/>
                    <a:gd name="T51" fmla="*/ 83 h 226"/>
                    <a:gd name="T52" fmla="*/ 345 w 368"/>
                    <a:gd name="T53" fmla="*/ 60 h 226"/>
                    <a:gd name="T54" fmla="*/ 333 w 368"/>
                    <a:gd name="T55" fmla="*/ 48 h 226"/>
                    <a:gd name="T56" fmla="*/ 309 w 368"/>
                    <a:gd name="T57" fmla="*/ 36 h 226"/>
                    <a:gd name="T58" fmla="*/ 273 w 368"/>
                    <a:gd name="T59" fmla="*/ 24 h 226"/>
                    <a:gd name="T60" fmla="*/ 238 w 368"/>
                    <a:gd name="T61" fmla="*/ 12 h 226"/>
                    <a:gd name="T62" fmla="*/ 214 w 368"/>
                    <a:gd name="T63" fmla="*/ 0 h 22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8"/>
                    <a:gd name="T97" fmla="*/ 0 h 226"/>
                    <a:gd name="T98" fmla="*/ 368 w 368"/>
                    <a:gd name="T99" fmla="*/ 226 h 22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8" h="226">
                      <a:moveTo>
                        <a:pt x="190" y="0"/>
                      </a:moveTo>
                      <a:lnTo>
                        <a:pt x="166" y="0"/>
                      </a:lnTo>
                      <a:lnTo>
                        <a:pt x="155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24"/>
                      </a:lnTo>
                      <a:lnTo>
                        <a:pt x="83" y="24"/>
                      </a:lnTo>
                      <a:lnTo>
                        <a:pt x="71" y="36"/>
                      </a:lnTo>
                      <a:lnTo>
                        <a:pt x="60" y="36"/>
                      </a:lnTo>
                      <a:lnTo>
                        <a:pt x="48" y="48"/>
                      </a:lnTo>
                      <a:lnTo>
                        <a:pt x="36" y="60"/>
                      </a:lnTo>
                      <a:lnTo>
                        <a:pt x="24" y="60"/>
                      </a:lnTo>
                      <a:lnTo>
                        <a:pt x="24" y="72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12" y="107"/>
                      </a:lnTo>
                      <a:lnTo>
                        <a:pt x="0" y="119"/>
                      </a:lnTo>
                      <a:lnTo>
                        <a:pt x="12" y="131"/>
                      </a:lnTo>
                      <a:lnTo>
                        <a:pt x="12" y="143"/>
                      </a:lnTo>
                      <a:lnTo>
                        <a:pt x="12" y="155"/>
                      </a:lnTo>
                      <a:lnTo>
                        <a:pt x="24" y="167"/>
                      </a:lnTo>
                      <a:lnTo>
                        <a:pt x="36" y="178"/>
                      </a:lnTo>
                      <a:lnTo>
                        <a:pt x="48" y="190"/>
                      </a:lnTo>
                      <a:lnTo>
                        <a:pt x="60" y="202"/>
                      </a:lnTo>
                      <a:lnTo>
                        <a:pt x="71" y="202"/>
                      </a:lnTo>
                      <a:lnTo>
                        <a:pt x="83" y="214"/>
                      </a:lnTo>
                      <a:lnTo>
                        <a:pt x="107" y="214"/>
                      </a:lnTo>
                      <a:lnTo>
                        <a:pt x="119" y="226"/>
                      </a:lnTo>
                      <a:lnTo>
                        <a:pt x="131" y="226"/>
                      </a:lnTo>
                      <a:lnTo>
                        <a:pt x="155" y="226"/>
                      </a:lnTo>
                      <a:lnTo>
                        <a:pt x="166" y="226"/>
                      </a:lnTo>
                      <a:lnTo>
                        <a:pt x="190" y="226"/>
                      </a:lnTo>
                      <a:lnTo>
                        <a:pt x="214" y="226"/>
                      </a:lnTo>
                      <a:lnTo>
                        <a:pt x="226" y="226"/>
                      </a:lnTo>
                      <a:lnTo>
                        <a:pt x="238" y="226"/>
                      </a:lnTo>
                      <a:lnTo>
                        <a:pt x="261" y="226"/>
                      </a:lnTo>
                      <a:lnTo>
                        <a:pt x="273" y="214"/>
                      </a:lnTo>
                      <a:lnTo>
                        <a:pt x="297" y="214"/>
                      </a:lnTo>
                      <a:lnTo>
                        <a:pt x="309" y="202"/>
                      </a:lnTo>
                      <a:lnTo>
                        <a:pt x="321" y="202"/>
                      </a:lnTo>
                      <a:lnTo>
                        <a:pt x="333" y="190"/>
                      </a:lnTo>
                      <a:lnTo>
                        <a:pt x="345" y="178"/>
                      </a:lnTo>
                      <a:lnTo>
                        <a:pt x="345" y="167"/>
                      </a:lnTo>
                      <a:lnTo>
                        <a:pt x="356" y="167"/>
                      </a:lnTo>
                      <a:lnTo>
                        <a:pt x="368" y="155"/>
                      </a:lnTo>
                      <a:lnTo>
                        <a:pt x="368" y="143"/>
                      </a:lnTo>
                      <a:lnTo>
                        <a:pt x="368" y="131"/>
                      </a:lnTo>
                      <a:lnTo>
                        <a:pt x="368" y="119"/>
                      </a:lnTo>
                      <a:lnTo>
                        <a:pt x="368" y="107"/>
                      </a:lnTo>
                      <a:lnTo>
                        <a:pt x="368" y="95"/>
                      </a:lnTo>
                      <a:lnTo>
                        <a:pt x="368" y="83"/>
                      </a:lnTo>
                      <a:lnTo>
                        <a:pt x="356" y="72"/>
                      </a:lnTo>
                      <a:lnTo>
                        <a:pt x="345" y="60"/>
                      </a:lnTo>
                      <a:lnTo>
                        <a:pt x="333" y="48"/>
                      </a:lnTo>
                      <a:lnTo>
                        <a:pt x="321" y="36"/>
                      </a:lnTo>
                      <a:lnTo>
                        <a:pt x="309" y="36"/>
                      </a:lnTo>
                      <a:lnTo>
                        <a:pt x="297" y="24"/>
                      </a:lnTo>
                      <a:lnTo>
                        <a:pt x="273" y="24"/>
                      </a:lnTo>
                      <a:lnTo>
                        <a:pt x="261" y="12"/>
                      </a:lnTo>
                      <a:lnTo>
                        <a:pt x="238" y="12"/>
                      </a:lnTo>
                      <a:lnTo>
                        <a:pt x="226" y="12"/>
                      </a:lnTo>
                      <a:lnTo>
                        <a:pt x="214" y="0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rgbClr val="0065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4" name="Freeform 137"/>
                <p:cNvSpPr>
                  <a:spLocks/>
                </p:cNvSpPr>
                <p:nvPr/>
              </p:nvSpPr>
              <p:spPr bwMode="auto">
                <a:xfrm>
                  <a:off x="2839" y="2854"/>
                  <a:ext cx="321" cy="202"/>
                </a:xfrm>
                <a:custGeom>
                  <a:avLst/>
                  <a:gdLst>
                    <a:gd name="T0" fmla="*/ 154 w 321"/>
                    <a:gd name="T1" fmla="*/ 0 h 202"/>
                    <a:gd name="T2" fmla="*/ 119 w 321"/>
                    <a:gd name="T3" fmla="*/ 12 h 202"/>
                    <a:gd name="T4" fmla="*/ 95 w 321"/>
                    <a:gd name="T5" fmla="*/ 24 h 202"/>
                    <a:gd name="T6" fmla="*/ 59 w 321"/>
                    <a:gd name="T7" fmla="*/ 24 h 202"/>
                    <a:gd name="T8" fmla="*/ 47 w 321"/>
                    <a:gd name="T9" fmla="*/ 48 h 202"/>
                    <a:gd name="T10" fmla="*/ 24 w 321"/>
                    <a:gd name="T11" fmla="*/ 60 h 202"/>
                    <a:gd name="T12" fmla="*/ 12 w 321"/>
                    <a:gd name="T13" fmla="*/ 71 h 202"/>
                    <a:gd name="T14" fmla="*/ 12 w 321"/>
                    <a:gd name="T15" fmla="*/ 95 h 202"/>
                    <a:gd name="T16" fmla="*/ 12 w 321"/>
                    <a:gd name="T17" fmla="*/ 119 h 202"/>
                    <a:gd name="T18" fmla="*/ 12 w 321"/>
                    <a:gd name="T19" fmla="*/ 131 h 202"/>
                    <a:gd name="T20" fmla="*/ 24 w 321"/>
                    <a:gd name="T21" fmla="*/ 155 h 202"/>
                    <a:gd name="T22" fmla="*/ 47 w 321"/>
                    <a:gd name="T23" fmla="*/ 166 h 202"/>
                    <a:gd name="T24" fmla="*/ 59 w 321"/>
                    <a:gd name="T25" fmla="*/ 178 h 202"/>
                    <a:gd name="T26" fmla="*/ 95 w 321"/>
                    <a:gd name="T27" fmla="*/ 190 h 202"/>
                    <a:gd name="T28" fmla="*/ 119 w 321"/>
                    <a:gd name="T29" fmla="*/ 202 h 202"/>
                    <a:gd name="T30" fmla="*/ 154 w 321"/>
                    <a:gd name="T31" fmla="*/ 202 h 202"/>
                    <a:gd name="T32" fmla="*/ 178 w 321"/>
                    <a:gd name="T33" fmla="*/ 202 h 202"/>
                    <a:gd name="T34" fmla="*/ 214 w 321"/>
                    <a:gd name="T35" fmla="*/ 202 h 202"/>
                    <a:gd name="T36" fmla="*/ 237 w 321"/>
                    <a:gd name="T37" fmla="*/ 190 h 202"/>
                    <a:gd name="T38" fmla="*/ 261 w 321"/>
                    <a:gd name="T39" fmla="*/ 178 h 202"/>
                    <a:gd name="T40" fmla="*/ 285 w 321"/>
                    <a:gd name="T41" fmla="*/ 166 h 202"/>
                    <a:gd name="T42" fmla="*/ 309 w 321"/>
                    <a:gd name="T43" fmla="*/ 155 h 202"/>
                    <a:gd name="T44" fmla="*/ 321 w 321"/>
                    <a:gd name="T45" fmla="*/ 131 h 202"/>
                    <a:gd name="T46" fmla="*/ 321 w 321"/>
                    <a:gd name="T47" fmla="*/ 119 h 202"/>
                    <a:gd name="T48" fmla="*/ 321 w 321"/>
                    <a:gd name="T49" fmla="*/ 95 h 202"/>
                    <a:gd name="T50" fmla="*/ 321 w 321"/>
                    <a:gd name="T51" fmla="*/ 71 h 202"/>
                    <a:gd name="T52" fmla="*/ 309 w 321"/>
                    <a:gd name="T53" fmla="*/ 60 h 202"/>
                    <a:gd name="T54" fmla="*/ 285 w 321"/>
                    <a:gd name="T55" fmla="*/ 48 h 202"/>
                    <a:gd name="T56" fmla="*/ 261 w 321"/>
                    <a:gd name="T57" fmla="*/ 24 h 202"/>
                    <a:gd name="T58" fmla="*/ 237 w 321"/>
                    <a:gd name="T59" fmla="*/ 24 h 202"/>
                    <a:gd name="T60" fmla="*/ 214 w 321"/>
                    <a:gd name="T61" fmla="*/ 12 h 202"/>
                    <a:gd name="T62" fmla="*/ 178 w 321"/>
                    <a:gd name="T63" fmla="*/ 0 h 2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21"/>
                    <a:gd name="T97" fmla="*/ 0 h 202"/>
                    <a:gd name="T98" fmla="*/ 321 w 321"/>
                    <a:gd name="T99" fmla="*/ 202 h 2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21" h="202">
                      <a:moveTo>
                        <a:pt x="166" y="0"/>
                      </a:moveTo>
                      <a:lnTo>
                        <a:pt x="154" y="0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95" y="24"/>
                      </a:lnTo>
                      <a:lnTo>
                        <a:pt x="71" y="24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47" y="48"/>
                      </a:lnTo>
                      <a:lnTo>
                        <a:pt x="36" y="48"/>
                      </a:lnTo>
                      <a:lnTo>
                        <a:pt x="24" y="60"/>
                      </a:lnTo>
                      <a:lnTo>
                        <a:pt x="24" y="71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0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4" y="143"/>
                      </a:lnTo>
                      <a:lnTo>
                        <a:pt x="24" y="155"/>
                      </a:lnTo>
                      <a:lnTo>
                        <a:pt x="36" y="166"/>
                      </a:lnTo>
                      <a:lnTo>
                        <a:pt x="47" y="166"/>
                      </a:lnTo>
                      <a:lnTo>
                        <a:pt x="47" y="178"/>
                      </a:lnTo>
                      <a:lnTo>
                        <a:pt x="59" y="178"/>
                      </a:lnTo>
                      <a:lnTo>
                        <a:pt x="71" y="190"/>
                      </a:lnTo>
                      <a:lnTo>
                        <a:pt x="95" y="190"/>
                      </a:lnTo>
                      <a:lnTo>
                        <a:pt x="107" y="202"/>
                      </a:lnTo>
                      <a:lnTo>
                        <a:pt x="119" y="202"/>
                      </a:lnTo>
                      <a:lnTo>
                        <a:pt x="131" y="202"/>
                      </a:lnTo>
                      <a:lnTo>
                        <a:pt x="154" y="202"/>
                      </a:lnTo>
                      <a:lnTo>
                        <a:pt x="166" y="202"/>
                      </a:lnTo>
                      <a:lnTo>
                        <a:pt x="178" y="202"/>
                      </a:lnTo>
                      <a:lnTo>
                        <a:pt x="202" y="202"/>
                      </a:lnTo>
                      <a:lnTo>
                        <a:pt x="214" y="202"/>
                      </a:lnTo>
                      <a:lnTo>
                        <a:pt x="226" y="202"/>
                      </a:lnTo>
                      <a:lnTo>
                        <a:pt x="237" y="190"/>
                      </a:lnTo>
                      <a:lnTo>
                        <a:pt x="249" y="190"/>
                      </a:lnTo>
                      <a:lnTo>
                        <a:pt x="261" y="178"/>
                      </a:lnTo>
                      <a:lnTo>
                        <a:pt x="273" y="178"/>
                      </a:lnTo>
                      <a:lnTo>
                        <a:pt x="285" y="166"/>
                      </a:lnTo>
                      <a:lnTo>
                        <a:pt x="297" y="166"/>
                      </a:lnTo>
                      <a:lnTo>
                        <a:pt x="309" y="155"/>
                      </a:lnTo>
                      <a:lnTo>
                        <a:pt x="309" y="143"/>
                      </a:lnTo>
                      <a:lnTo>
                        <a:pt x="321" y="131"/>
                      </a:lnTo>
                      <a:lnTo>
                        <a:pt x="321" y="119"/>
                      </a:lnTo>
                      <a:lnTo>
                        <a:pt x="321" y="107"/>
                      </a:lnTo>
                      <a:lnTo>
                        <a:pt x="321" y="95"/>
                      </a:lnTo>
                      <a:lnTo>
                        <a:pt x="321" y="83"/>
                      </a:lnTo>
                      <a:lnTo>
                        <a:pt x="321" y="71"/>
                      </a:lnTo>
                      <a:lnTo>
                        <a:pt x="309" y="71"/>
                      </a:lnTo>
                      <a:lnTo>
                        <a:pt x="309" y="60"/>
                      </a:lnTo>
                      <a:lnTo>
                        <a:pt x="297" y="48"/>
                      </a:lnTo>
                      <a:lnTo>
                        <a:pt x="285" y="48"/>
                      </a:lnTo>
                      <a:lnTo>
                        <a:pt x="273" y="36"/>
                      </a:lnTo>
                      <a:lnTo>
                        <a:pt x="261" y="24"/>
                      </a:lnTo>
                      <a:lnTo>
                        <a:pt x="249" y="24"/>
                      </a:lnTo>
                      <a:lnTo>
                        <a:pt x="237" y="24"/>
                      </a:lnTo>
                      <a:lnTo>
                        <a:pt x="226" y="12"/>
                      </a:lnTo>
                      <a:lnTo>
                        <a:pt x="214" y="12"/>
                      </a:lnTo>
                      <a:lnTo>
                        <a:pt x="202" y="12"/>
                      </a:lnTo>
                      <a:lnTo>
                        <a:pt x="178" y="0"/>
                      </a:lnTo>
                      <a:lnTo>
                        <a:pt x="166" y="0"/>
                      </a:lnTo>
                      <a:close/>
                    </a:path>
                  </a:pathLst>
                </a:custGeom>
                <a:solidFill>
                  <a:srgbClr val="00646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5" name="Freeform 138"/>
                <p:cNvSpPr>
                  <a:spLocks/>
                </p:cNvSpPr>
                <p:nvPr/>
              </p:nvSpPr>
              <p:spPr bwMode="auto">
                <a:xfrm>
                  <a:off x="2863" y="2866"/>
                  <a:ext cx="273" cy="178"/>
                </a:xfrm>
                <a:custGeom>
                  <a:avLst/>
                  <a:gdLst>
                    <a:gd name="T0" fmla="*/ 130 w 273"/>
                    <a:gd name="T1" fmla="*/ 0 h 178"/>
                    <a:gd name="T2" fmla="*/ 95 w 273"/>
                    <a:gd name="T3" fmla="*/ 12 h 178"/>
                    <a:gd name="T4" fmla="*/ 71 w 273"/>
                    <a:gd name="T5" fmla="*/ 12 h 178"/>
                    <a:gd name="T6" fmla="*/ 59 w 273"/>
                    <a:gd name="T7" fmla="*/ 24 h 178"/>
                    <a:gd name="T8" fmla="*/ 35 w 273"/>
                    <a:gd name="T9" fmla="*/ 36 h 178"/>
                    <a:gd name="T10" fmla="*/ 23 w 273"/>
                    <a:gd name="T11" fmla="*/ 48 h 178"/>
                    <a:gd name="T12" fmla="*/ 12 w 273"/>
                    <a:gd name="T13" fmla="*/ 71 h 178"/>
                    <a:gd name="T14" fmla="*/ 12 w 273"/>
                    <a:gd name="T15" fmla="*/ 83 h 178"/>
                    <a:gd name="T16" fmla="*/ 12 w 273"/>
                    <a:gd name="T17" fmla="*/ 107 h 178"/>
                    <a:gd name="T18" fmla="*/ 12 w 273"/>
                    <a:gd name="T19" fmla="*/ 119 h 178"/>
                    <a:gd name="T20" fmla="*/ 23 w 273"/>
                    <a:gd name="T21" fmla="*/ 131 h 178"/>
                    <a:gd name="T22" fmla="*/ 35 w 273"/>
                    <a:gd name="T23" fmla="*/ 154 h 178"/>
                    <a:gd name="T24" fmla="*/ 59 w 273"/>
                    <a:gd name="T25" fmla="*/ 166 h 178"/>
                    <a:gd name="T26" fmla="*/ 71 w 273"/>
                    <a:gd name="T27" fmla="*/ 166 h 178"/>
                    <a:gd name="T28" fmla="*/ 95 w 273"/>
                    <a:gd name="T29" fmla="*/ 178 h 178"/>
                    <a:gd name="T30" fmla="*/ 130 w 273"/>
                    <a:gd name="T31" fmla="*/ 178 h 178"/>
                    <a:gd name="T32" fmla="*/ 154 w 273"/>
                    <a:gd name="T33" fmla="*/ 178 h 178"/>
                    <a:gd name="T34" fmla="*/ 178 w 273"/>
                    <a:gd name="T35" fmla="*/ 178 h 178"/>
                    <a:gd name="T36" fmla="*/ 202 w 273"/>
                    <a:gd name="T37" fmla="*/ 166 h 178"/>
                    <a:gd name="T38" fmla="*/ 225 w 273"/>
                    <a:gd name="T39" fmla="*/ 166 h 178"/>
                    <a:gd name="T40" fmla="*/ 249 w 273"/>
                    <a:gd name="T41" fmla="*/ 154 h 178"/>
                    <a:gd name="T42" fmla="*/ 261 w 273"/>
                    <a:gd name="T43" fmla="*/ 131 h 178"/>
                    <a:gd name="T44" fmla="*/ 273 w 273"/>
                    <a:gd name="T45" fmla="*/ 119 h 178"/>
                    <a:gd name="T46" fmla="*/ 273 w 273"/>
                    <a:gd name="T47" fmla="*/ 107 h 178"/>
                    <a:gd name="T48" fmla="*/ 273 w 273"/>
                    <a:gd name="T49" fmla="*/ 83 h 178"/>
                    <a:gd name="T50" fmla="*/ 273 w 273"/>
                    <a:gd name="T51" fmla="*/ 71 h 178"/>
                    <a:gd name="T52" fmla="*/ 261 w 273"/>
                    <a:gd name="T53" fmla="*/ 48 h 178"/>
                    <a:gd name="T54" fmla="*/ 249 w 273"/>
                    <a:gd name="T55" fmla="*/ 36 h 178"/>
                    <a:gd name="T56" fmla="*/ 225 w 273"/>
                    <a:gd name="T57" fmla="*/ 24 h 178"/>
                    <a:gd name="T58" fmla="*/ 202 w 273"/>
                    <a:gd name="T59" fmla="*/ 12 h 178"/>
                    <a:gd name="T60" fmla="*/ 178 w 273"/>
                    <a:gd name="T61" fmla="*/ 12 h 178"/>
                    <a:gd name="T62" fmla="*/ 154 w 273"/>
                    <a:gd name="T63" fmla="*/ 0 h 1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"/>
                    <a:gd name="T97" fmla="*/ 0 h 178"/>
                    <a:gd name="T98" fmla="*/ 273 w 273"/>
                    <a:gd name="T99" fmla="*/ 178 h 1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" h="178">
                      <a:moveTo>
                        <a:pt x="142" y="0"/>
                      </a:moveTo>
                      <a:lnTo>
                        <a:pt x="130" y="0"/>
                      </a:lnTo>
                      <a:lnTo>
                        <a:pt x="118" y="12"/>
                      </a:lnTo>
                      <a:lnTo>
                        <a:pt x="95" y="12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35" y="36"/>
                      </a:lnTo>
                      <a:lnTo>
                        <a:pt x="23" y="48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0" y="95"/>
                      </a:lnTo>
                      <a:lnTo>
                        <a:pt x="12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3" y="131"/>
                      </a:lnTo>
                      <a:lnTo>
                        <a:pt x="23" y="143"/>
                      </a:lnTo>
                      <a:lnTo>
                        <a:pt x="35" y="154"/>
                      </a:lnTo>
                      <a:lnTo>
                        <a:pt x="47" y="154"/>
                      </a:lnTo>
                      <a:lnTo>
                        <a:pt x="59" y="166"/>
                      </a:lnTo>
                      <a:lnTo>
                        <a:pt x="71" y="166"/>
                      </a:lnTo>
                      <a:lnTo>
                        <a:pt x="83" y="178"/>
                      </a:lnTo>
                      <a:lnTo>
                        <a:pt x="95" y="178"/>
                      </a:lnTo>
                      <a:lnTo>
                        <a:pt x="118" y="178"/>
                      </a:lnTo>
                      <a:lnTo>
                        <a:pt x="130" y="178"/>
                      </a:lnTo>
                      <a:lnTo>
                        <a:pt x="142" y="178"/>
                      </a:lnTo>
                      <a:lnTo>
                        <a:pt x="154" y="178"/>
                      </a:lnTo>
                      <a:lnTo>
                        <a:pt x="166" y="178"/>
                      </a:lnTo>
                      <a:lnTo>
                        <a:pt x="178" y="178"/>
                      </a:lnTo>
                      <a:lnTo>
                        <a:pt x="190" y="178"/>
                      </a:lnTo>
                      <a:lnTo>
                        <a:pt x="202" y="166"/>
                      </a:lnTo>
                      <a:lnTo>
                        <a:pt x="213" y="166"/>
                      </a:lnTo>
                      <a:lnTo>
                        <a:pt x="225" y="166"/>
                      </a:lnTo>
                      <a:lnTo>
                        <a:pt x="237" y="154"/>
                      </a:lnTo>
                      <a:lnTo>
                        <a:pt x="249" y="154"/>
                      </a:lnTo>
                      <a:lnTo>
                        <a:pt x="249" y="143"/>
                      </a:lnTo>
                      <a:lnTo>
                        <a:pt x="261" y="131"/>
                      </a:lnTo>
                      <a:lnTo>
                        <a:pt x="273" y="119"/>
                      </a:lnTo>
                      <a:lnTo>
                        <a:pt x="273" y="107"/>
                      </a:lnTo>
                      <a:lnTo>
                        <a:pt x="273" y="95"/>
                      </a:lnTo>
                      <a:lnTo>
                        <a:pt x="273" y="83"/>
                      </a:lnTo>
                      <a:lnTo>
                        <a:pt x="273" y="71"/>
                      </a:lnTo>
                      <a:lnTo>
                        <a:pt x="261" y="59"/>
                      </a:lnTo>
                      <a:lnTo>
                        <a:pt x="261" y="48"/>
                      </a:lnTo>
                      <a:lnTo>
                        <a:pt x="249" y="48"/>
                      </a:lnTo>
                      <a:lnTo>
                        <a:pt x="249" y="36"/>
                      </a:lnTo>
                      <a:lnTo>
                        <a:pt x="237" y="36"/>
                      </a:lnTo>
                      <a:lnTo>
                        <a:pt x="225" y="24"/>
                      </a:lnTo>
                      <a:lnTo>
                        <a:pt x="213" y="24"/>
                      </a:lnTo>
                      <a:lnTo>
                        <a:pt x="202" y="12"/>
                      </a:lnTo>
                      <a:lnTo>
                        <a:pt x="190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54" y="0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solidFill>
                  <a:srgbClr val="00626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6" name="Freeform 139"/>
                <p:cNvSpPr>
                  <a:spLocks/>
                </p:cNvSpPr>
                <p:nvPr/>
              </p:nvSpPr>
              <p:spPr bwMode="auto">
                <a:xfrm>
                  <a:off x="2886" y="2890"/>
                  <a:ext cx="226" cy="130"/>
                </a:xfrm>
                <a:custGeom>
                  <a:avLst/>
                  <a:gdLst>
                    <a:gd name="T0" fmla="*/ 107 w 226"/>
                    <a:gd name="T1" fmla="*/ 0 h 130"/>
                    <a:gd name="T2" fmla="*/ 84 w 226"/>
                    <a:gd name="T3" fmla="*/ 12 h 130"/>
                    <a:gd name="T4" fmla="*/ 60 w 226"/>
                    <a:gd name="T5" fmla="*/ 12 h 130"/>
                    <a:gd name="T6" fmla="*/ 48 w 226"/>
                    <a:gd name="T7" fmla="*/ 24 h 130"/>
                    <a:gd name="T8" fmla="*/ 36 w 226"/>
                    <a:gd name="T9" fmla="*/ 24 h 130"/>
                    <a:gd name="T10" fmla="*/ 24 w 226"/>
                    <a:gd name="T11" fmla="*/ 35 h 130"/>
                    <a:gd name="T12" fmla="*/ 12 w 226"/>
                    <a:gd name="T13" fmla="*/ 47 h 130"/>
                    <a:gd name="T14" fmla="*/ 12 w 226"/>
                    <a:gd name="T15" fmla="*/ 59 h 130"/>
                    <a:gd name="T16" fmla="*/ 12 w 226"/>
                    <a:gd name="T17" fmla="*/ 83 h 130"/>
                    <a:gd name="T18" fmla="*/ 12 w 226"/>
                    <a:gd name="T19" fmla="*/ 95 h 130"/>
                    <a:gd name="T20" fmla="*/ 24 w 226"/>
                    <a:gd name="T21" fmla="*/ 107 h 130"/>
                    <a:gd name="T22" fmla="*/ 36 w 226"/>
                    <a:gd name="T23" fmla="*/ 107 h 130"/>
                    <a:gd name="T24" fmla="*/ 48 w 226"/>
                    <a:gd name="T25" fmla="*/ 119 h 130"/>
                    <a:gd name="T26" fmla="*/ 60 w 226"/>
                    <a:gd name="T27" fmla="*/ 130 h 130"/>
                    <a:gd name="T28" fmla="*/ 84 w 226"/>
                    <a:gd name="T29" fmla="*/ 130 h 130"/>
                    <a:gd name="T30" fmla="*/ 107 w 226"/>
                    <a:gd name="T31" fmla="*/ 130 h 130"/>
                    <a:gd name="T32" fmla="*/ 131 w 226"/>
                    <a:gd name="T33" fmla="*/ 130 h 130"/>
                    <a:gd name="T34" fmla="*/ 155 w 226"/>
                    <a:gd name="T35" fmla="*/ 130 h 130"/>
                    <a:gd name="T36" fmla="*/ 167 w 226"/>
                    <a:gd name="T37" fmla="*/ 130 h 130"/>
                    <a:gd name="T38" fmla="*/ 190 w 226"/>
                    <a:gd name="T39" fmla="*/ 119 h 130"/>
                    <a:gd name="T40" fmla="*/ 202 w 226"/>
                    <a:gd name="T41" fmla="*/ 107 h 130"/>
                    <a:gd name="T42" fmla="*/ 214 w 226"/>
                    <a:gd name="T43" fmla="*/ 107 h 130"/>
                    <a:gd name="T44" fmla="*/ 226 w 226"/>
                    <a:gd name="T45" fmla="*/ 95 h 130"/>
                    <a:gd name="T46" fmla="*/ 226 w 226"/>
                    <a:gd name="T47" fmla="*/ 83 h 130"/>
                    <a:gd name="T48" fmla="*/ 226 w 226"/>
                    <a:gd name="T49" fmla="*/ 59 h 130"/>
                    <a:gd name="T50" fmla="*/ 226 w 226"/>
                    <a:gd name="T51" fmla="*/ 47 h 130"/>
                    <a:gd name="T52" fmla="*/ 214 w 226"/>
                    <a:gd name="T53" fmla="*/ 35 h 130"/>
                    <a:gd name="T54" fmla="*/ 202 w 226"/>
                    <a:gd name="T55" fmla="*/ 24 h 130"/>
                    <a:gd name="T56" fmla="*/ 190 w 226"/>
                    <a:gd name="T57" fmla="*/ 24 h 130"/>
                    <a:gd name="T58" fmla="*/ 167 w 226"/>
                    <a:gd name="T59" fmla="*/ 12 h 130"/>
                    <a:gd name="T60" fmla="*/ 155 w 226"/>
                    <a:gd name="T61" fmla="*/ 12 h 130"/>
                    <a:gd name="T62" fmla="*/ 131 w 226"/>
                    <a:gd name="T63" fmla="*/ 0 h 13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6"/>
                    <a:gd name="T97" fmla="*/ 0 h 130"/>
                    <a:gd name="T98" fmla="*/ 226 w 226"/>
                    <a:gd name="T99" fmla="*/ 130 h 13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6" h="130">
                      <a:moveTo>
                        <a:pt x="119" y="0"/>
                      </a:moveTo>
                      <a:lnTo>
                        <a:pt x="107" y="0"/>
                      </a:lnTo>
                      <a:lnTo>
                        <a:pt x="95" y="12"/>
                      </a:lnTo>
                      <a:lnTo>
                        <a:pt x="84" y="12"/>
                      </a:lnTo>
                      <a:lnTo>
                        <a:pt x="72" y="12"/>
                      </a:lnTo>
                      <a:lnTo>
                        <a:pt x="60" y="12"/>
                      </a:lnTo>
                      <a:lnTo>
                        <a:pt x="48" y="24"/>
                      </a:lnTo>
                      <a:lnTo>
                        <a:pt x="36" y="24"/>
                      </a:lnTo>
                      <a:lnTo>
                        <a:pt x="24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24" y="107"/>
                      </a:lnTo>
                      <a:lnTo>
                        <a:pt x="36" y="107"/>
                      </a:lnTo>
                      <a:lnTo>
                        <a:pt x="36" y="119"/>
                      </a:lnTo>
                      <a:lnTo>
                        <a:pt x="48" y="119"/>
                      </a:lnTo>
                      <a:lnTo>
                        <a:pt x="60" y="130"/>
                      </a:lnTo>
                      <a:lnTo>
                        <a:pt x="72" y="130"/>
                      </a:lnTo>
                      <a:lnTo>
                        <a:pt x="84" y="130"/>
                      </a:lnTo>
                      <a:lnTo>
                        <a:pt x="95" y="130"/>
                      </a:lnTo>
                      <a:lnTo>
                        <a:pt x="107" y="130"/>
                      </a:lnTo>
                      <a:lnTo>
                        <a:pt x="119" y="130"/>
                      </a:lnTo>
                      <a:lnTo>
                        <a:pt x="131" y="130"/>
                      </a:lnTo>
                      <a:lnTo>
                        <a:pt x="143" y="130"/>
                      </a:lnTo>
                      <a:lnTo>
                        <a:pt x="155" y="130"/>
                      </a:lnTo>
                      <a:lnTo>
                        <a:pt x="167" y="130"/>
                      </a:lnTo>
                      <a:lnTo>
                        <a:pt x="179" y="130"/>
                      </a:lnTo>
                      <a:lnTo>
                        <a:pt x="190" y="119"/>
                      </a:lnTo>
                      <a:lnTo>
                        <a:pt x="202" y="119"/>
                      </a:lnTo>
                      <a:lnTo>
                        <a:pt x="202" y="107"/>
                      </a:lnTo>
                      <a:lnTo>
                        <a:pt x="214" y="107"/>
                      </a:lnTo>
                      <a:lnTo>
                        <a:pt x="226" y="95"/>
                      </a:lnTo>
                      <a:lnTo>
                        <a:pt x="226" y="83"/>
                      </a:lnTo>
                      <a:lnTo>
                        <a:pt x="226" y="71"/>
                      </a:lnTo>
                      <a:lnTo>
                        <a:pt x="226" y="59"/>
                      </a:lnTo>
                      <a:lnTo>
                        <a:pt x="226" y="47"/>
                      </a:lnTo>
                      <a:lnTo>
                        <a:pt x="214" y="35"/>
                      </a:lnTo>
                      <a:lnTo>
                        <a:pt x="202" y="24"/>
                      </a:lnTo>
                      <a:lnTo>
                        <a:pt x="190" y="24"/>
                      </a:lnTo>
                      <a:lnTo>
                        <a:pt x="179" y="12"/>
                      </a:lnTo>
                      <a:lnTo>
                        <a:pt x="167" y="12"/>
                      </a:lnTo>
                      <a:lnTo>
                        <a:pt x="155" y="12"/>
                      </a:lnTo>
                      <a:lnTo>
                        <a:pt x="143" y="12"/>
                      </a:lnTo>
                      <a:lnTo>
                        <a:pt x="131" y="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616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7" name="Freeform 140"/>
                <p:cNvSpPr>
                  <a:spLocks/>
                </p:cNvSpPr>
                <p:nvPr/>
              </p:nvSpPr>
              <p:spPr bwMode="auto">
                <a:xfrm>
                  <a:off x="2910" y="2902"/>
                  <a:ext cx="178" cy="107"/>
                </a:xfrm>
                <a:custGeom>
                  <a:avLst/>
                  <a:gdLst>
                    <a:gd name="T0" fmla="*/ 83 w 178"/>
                    <a:gd name="T1" fmla="*/ 0 h 107"/>
                    <a:gd name="T2" fmla="*/ 71 w 178"/>
                    <a:gd name="T3" fmla="*/ 12 h 107"/>
                    <a:gd name="T4" fmla="*/ 48 w 178"/>
                    <a:gd name="T5" fmla="*/ 12 h 107"/>
                    <a:gd name="T6" fmla="*/ 36 w 178"/>
                    <a:gd name="T7" fmla="*/ 23 h 107"/>
                    <a:gd name="T8" fmla="*/ 24 w 178"/>
                    <a:gd name="T9" fmla="*/ 23 h 107"/>
                    <a:gd name="T10" fmla="*/ 12 w 178"/>
                    <a:gd name="T11" fmla="*/ 35 h 107"/>
                    <a:gd name="T12" fmla="*/ 12 w 178"/>
                    <a:gd name="T13" fmla="*/ 47 h 107"/>
                    <a:gd name="T14" fmla="*/ 12 w 178"/>
                    <a:gd name="T15" fmla="*/ 59 h 107"/>
                    <a:gd name="T16" fmla="*/ 12 w 178"/>
                    <a:gd name="T17" fmla="*/ 59 h 107"/>
                    <a:gd name="T18" fmla="*/ 12 w 178"/>
                    <a:gd name="T19" fmla="*/ 71 h 107"/>
                    <a:gd name="T20" fmla="*/ 12 w 178"/>
                    <a:gd name="T21" fmla="*/ 83 h 107"/>
                    <a:gd name="T22" fmla="*/ 24 w 178"/>
                    <a:gd name="T23" fmla="*/ 95 h 107"/>
                    <a:gd name="T24" fmla="*/ 36 w 178"/>
                    <a:gd name="T25" fmla="*/ 95 h 107"/>
                    <a:gd name="T26" fmla="*/ 48 w 178"/>
                    <a:gd name="T27" fmla="*/ 107 h 107"/>
                    <a:gd name="T28" fmla="*/ 71 w 178"/>
                    <a:gd name="T29" fmla="*/ 107 h 107"/>
                    <a:gd name="T30" fmla="*/ 83 w 178"/>
                    <a:gd name="T31" fmla="*/ 107 h 107"/>
                    <a:gd name="T32" fmla="*/ 107 w 178"/>
                    <a:gd name="T33" fmla="*/ 107 h 107"/>
                    <a:gd name="T34" fmla="*/ 119 w 178"/>
                    <a:gd name="T35" fmla="*/ 107 h 107"/>
                    <a:gd name="T36" fmla="*/ 143 w 178"/>
                    <a:gd name="T37" fmla="*/ 107 h 107"/>
                    <a:gd name="T38" fmla="*/ 155 w 178"/>
                    <a:gd name="T39" fmla="*/ 95 h 107"/>
                    <a:gd name="T40" fmla="*/ 166 w 178"/>
                    <a:gd name="T41" fmla="*/ 95 h 107"/>
                    <a:gd name="T42" fmla="*/ 166 w 178"/>
                    <a:gd name="T43" fmla="*/ 83 h 107"/>
                    <a:gd name="T44" fmla="*/ 178 w 178"/>
                    <a:gd name="T45" fmla="*/ 71 h 107"/>
                    <a:gd name="T46" fmla="*/ 178 w 178"/>
                    <a:gd name="T47" fmla="*/ 59 h 107"/>
                    <a:gd name="T48" fmla="*/ 178 w 178"/>
                    <a:gd name="T49" fmla="*/ 59 h 107"/>
                    <a:gd name="T50" fmla="*/ 178 w 178"/>
                    <a:gd name="T51" fmla="*/ 47 h 107"/>
                    <a:gd name="T52" fmla="*/ 166 w 178"/>
                    <a:gd name="T53" fmla="*/ 35 h 107"/>
                    <a:gd name="T54" fmla="*/ 166 w 178"/>
                    <a:gd name="T55" fmla="*/ 23 h 107"/>
                    <a:gd name="T56" fmla="*/ 155 w 178"/>
                    <a:gd name="T57" fmla="*/ 23 h 107"/>
                    <a:gd name="T58" fmla="*/ 143 w 178"/>
                    <a:gd name="T59" fmla="*/ 12 h 107"/>
                    <a:gd name="T60" fmla="*/ 119 w 178"/>
                    <a:gd name="T61" fmla="*/ 12 h 107"/>
                    <a:gd name="T62" fmla="*/ 107 w 178"/>
                    <a:gd name="T63" fmla="*/ 0 h 1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"/>
                    <a:gd name="T97" fmla="*/ 0 h 107"/>
                    <a:gd name="T98" fmla="*/ 178 w 178"/>
                    <a:gd name="T99" fmla="*/ 107 h 1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" h="107">
                      <a:moveTo>
                        <a:pt x="95" y="0"/>
                      </a:moveTo>
                      <a:lnTo>
                        <a:pt x="83" y="0"/>
                      </a:lnTo>
                      <a:lnTo>
                        <a:pt x="71" y="12"/>
                      </a:lnTo>
                      <a:lnTo>
                        <a:pt x="60" y="12"/>
                      </a:lnTo>
                      <a:lnTo>
                        <a:pt x="48" y="12"/>
                      </a:lnTo>
                      <a:lnTo>
                        <a:pt x="36" y="23"/>
                      </a:lnTo>
                      <a:lnTo>
                        <a:pt x="24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59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24" y="83"/>
                      </a:lnTo>
                      <a:lnTo>
                        <a:pt x="24" y="95"/>
                      </a:lnTo>
                      <a:lnTo>
                        <a:pt x="36" y="95"/>
                      </a:lnTo>
                      <a:lnTo>
                        <a:pt x="48" y="107"/>
                      </a:lnTo>
                      <a:lnTo>
                        <a:pt x="60" y="107"/>
                      </a:lnTo>
                      <a:lnTo>
                        <a:pt x="71" y="107"/>
                      </a:lnTo>
                      <a:lnTo>
                        <a:pt x="83" y="107"/>
                      </a:lnTo>
                      <a:lnTo>
                        <a:pt x="95" y="107"/>
                      </a:lnTo>
                      <a:lnTo>
                        <a:pt x="107" y="107"/>
                      </a:lnTo>
                      <a:lnTo>
                        <a:pt x="119" y="107"/>
                      </a:lnTo>
                      <a:lnTo>
                        <a:pt x="131" y="107"/>
                      </a:lnTo>
                      <a:lnTo>
                        <a:pt x="143" y="107"/>
                      </a:lnTo>
                      <a:lnTo>
                        <a:pt x="155" y="95"/>
                      </a:lnTo>
                      <a:lnTo>
                        <a:pt x="166" y="95"/>
                      </a:lnTo>
                      <a:lnTo>
                        <a:pt x="166" y="83"/>
                      </a:lnTo>
                      <a:lnTo>
                        <a:pt x="178" y="83"/>
                      </a:lnTo>
                      <a:lnTo>
                        <a:pt x="178" y="71"/>
                      </a:lnTo>
                      <a:lnTo>
                        <a:pt x="178" y="59"/>
                      </a:lnTo>
                      <a:lnTo>
                        <a:pt x="178" y="47"/>
                      </a:lnTo>
                      <a:lnTo>
                        <a:pt x="178" y="35"/>
                      </a:lnTo>
                      <a:lnTo>
                        <a:pt x="166" y="35"/>
                      </a:lnTo>
                      <a:lnTo>
                        <a:pt x="166" y="23"/>
                      </a:lnTo>
                      <a:lnTo>
                        <a:pt x="155" y="23"/>
                      </a:lnTo>
                      <a:lnTo>
                        <a:pt x="143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107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8" name="Freeform 141"/>
                <p:cNvSpPr>
                  <a:spLocks/>
                </p:cNvSpPr>
                <p:nvPr/>
              </p:nvSpPr>
              <p:spPr bwMode="auto">
                <a:xfrm>
                  <a:off x="2934" y="2914"/>
                  <a:ext cx="131" cy="83"/>
                </a:xfrm>
                <a:custGeom>
                  <a:avLst/>
                  <a:gdLst>
                    <a:gd name="T0" fmla="*/ 59 w 131"/>
                    <a:gd name="T1" fmla="*/ 0 h 83"/>
                    <a:gd name="T2" fmla="*/ 47 w 131"/>
                    <a:gd name="T3" fmla="*/ 11 h 83"/>
                    <a:gd name="T4" fmla="*/ 36 w 131"/>
                    <a:gd name="T5" fmla="*/ 11 h 83"/>
                    <a:gd name="T6" fmla="*/ 24 w 131"/>
                    <a:gd name="T7" fmla="*/ 11 h 83"/>
                    <a:gd name="T8" fmla="*/ 24 w 131"/>
                    <a:gd name="T9" fmla="*/ 23 h 83"/>
                    <a:gd name="T10" fmla="*/ 12 w 131"/>
                    <a:gd name="T11" fmla="*/ 23 h 83"/>
                    <a:gd name="T12" fmla="*/ 12 w 131"/>
                    <a:gd name="T13" fmla="*/ 35 h 83"/>
                    <a:gd name="T14" fmla="*/ 12 w 131"/>
                    <a:gd name="T15" fmla="*/ 47 h 83"/>
                    <a:gd name="T16" fmla="*/ 12 w 131"/>
                    <a:gd name="T17" fmla="*/ 47 h 83"/>
                    <a:gd name="T18" fmla="*/ 12 w 131"/>
                    <a:gd name="T19" fmla="*/ 59 h 83"/>
                    <a:gd name="T20" fmla="*/ 12 w 131"/>
                    <a:gd name="T21" fmla="*/ 71 h 83"/>
                    <a:gd name="T22" fmla="*/ 24 w 131"/>
                    <a:gd name="T23" fmla="*/ 71 h 83"/>
                    <a:gd name="T24" fmla="*/ 24 w 131"/>
                    <a:gd name="T25" fmla="*/ 83 h 83"/>
                    <a:gd name="T26" fmla="*/ 36 w 131"/>
                    <a:gd name="T27" fmla="*/ 83 h 83"/>
                    <a:gd name="T28" fmla="*/ 47 w 131"/>
                    <a:gd name="T29" fmla="*/ 83 h 83"/>
                    <a:gd name="T30" fmla="*/ 59 w 131"/>
                    <a:gd name="T31" fmla="*/ 83 h 83"/>
                    <a:gd name="T32" fmla="*/ 83 w 131"/>
                    <a:gd name="T33" fmla="*/ 83 h 83"/>
                    <a:gd name="T34" fmla="*/ 95 w 131"/>
                    <a:gd name="T35" fmla="*/ 83 h 83"/>
                    <a:gd name="T36" fmla="*/ 107 w 131"/>
                    <a:gd name="T37" fmla="*/ 83 h 83"/>
                    <a:gd name="T38" fmla="*/ 107 w 131"/>
                    <a:gd name="T39" fmla="*/ 83 h 83"/>
                    <a:gd name="T40" fmla="*/ 119 w 131"/>
                    <a:gd name="T41" fmla="*/ 71 h 83"/>
                    <a:gd name="T42" fmla="*/ 131 w 131"/>
                    <a:gd name="T43" fmla="*/ 71 h 83"/>
                    <a:gd name="T44" fmla="*/ 131 w 131"/>
                    <a:gd name="T45" fmla="*/ 59 h 83"/>
                    <a:gd name="T46" fmla="*/ 131 w 131"/>
                    <a:gd name="T47" fmla="*/ 47 h 83"/>
                    <a:gd name="T48" fmla="*/ 131 w 131"/>
                    <a:gd name="T49" fmla="*/ 47 h 83"/>
                    <a:gd name="T50" fmla="*/ 131 w 131"/>
                    <a:gd name="T51" fmla="*/ 35 h 83"/>
                    <a:gd name="T52" fmla="*/ 131 w 131"/>
                    <a:gd name="T53" fmla="*/ 23 h 83"/>
                    <a:gd name="T54" fmla="*/ 119 w 131"/>
                    <a:gd name="T55" fmla="*/ 23 h 83"/>
                    <a:gd name="T56" fmla="*/ 107 w 131"/>
                    <a:gd name="T57" fmla="*/ 11 h 83"/>
                    <a:gd name="T58" fmla="*/ 107 w 131"/>
                    <a:gd name="T59" fmla="*/ 11 h 83"/>
                    <a:gd name="T60" fmla="*/ 95 w 131"/>
                    <a:gd name="T61" fmla="*/ 11 h 83"/>
                    <a:gd name="T62" fmla="*/ 83 w 131"/>
                    <a:gd name="T63" fmla="*/ 0 h 8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"/>
                    <a:gd name="T97" fmla="*/ 0 h 83"/>
                    <a:gd name="T98" fmla="*/ 131 w 131"/>
                    <a:gd name="T99" fmla="*/ 83 h 8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" h="83">
                      <a:moveTo>
                        <a:pt x="71" y="0"/>
                      </a:moveTo>
                      <a:lnTo>
                        <a:pt x="59" y="0"/>
                      </a:lnTo>
                      <a:lnTo>
                        <a:pt x="59" y="11"/>
                      </a:lnTo>
                      <a:lnTo>
                        <a:pt x="47" y="11"/>
                      </a:lnTo>
                      <a:lnTo>
                        <a:pt x="36" y="11"/>
                      </a:lnTo>
                      <a:lnTo>
                        <a:pt x="24" y="11"/>
                      </a:lnTo>
                      <a:lnTo>
                        <a:pt x="24" y="23"/>
                      </a:lnTo>
                      <a:lnTo>
                        <a:pt x="12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0" y="47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24" y="71"/>
                      </a:lnTo>
                      <a:lnTo>
                        <a:pt x="24" y="83"/>
                      </a:lnTo>
                      <a:lnTo>
                        <a:pt x="36" y="83"/>
                      </a:lnTo>
                      <a:lnTo>
                        <a:pt x="47" y="83"/>
                      </a:lnTo>
                      <a:lnTo>
                        <a:pt x="59" y="83"/>
                      </a:lnTo>
                      <a:lnTo>
                        <a:pt x="71" y="83"/>
                      </a:lnTo>
                      <a:lnTo>
                        <a:pt x="83" y="83"/>
                      </a:lnTo>
                      <a:lnTo>
                        <a:pt x="95" y="83"/>
                      </a:lnTo>
                      <a:lnTo>
                        <a:pt x="107" y="83"/>
                      </a:lnTo>
                      <a:lnTo>
                        <a:pt x="119" y="71"/>
                      </a:lnTo>
                      <a:lnTo>
                        <a:pt x="131" y="71"/>
                      </a:lnTo>
                      <a:lnTo>
                        <a:pt x="131" y="59"/>
                      </a:lnTo>
                      <a:lnTo>
                        <a:pt x="131" y="47"/>
                      </a:lnTo>
                      <a:lnTo>
                        <a:pt x="131" y="35"/>
                      </a:lnTo>
                      <a:lnTo>
                        <a:pt x="131" y="23"/>
                      </a:lnTo>
                      <a:lnTo>
                        <a:pt x="119" y="23"/>
                      </a:lnTo>
                      <a:lnTo>
                        <a:pt x="107" y="11"/>
                      </a:lnTo>
                      <a:lnTo>
                        <a:pt x="95" y="11"/>
                      </a:lnTo>
                      <a:lnTo>
                        <a:pt x="83" y="11"/>
                      </a:lnTo>
                      <a:lnTo>
                        <a:pt x="83" y="0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49" name="Freeform 142"/>
                <p:cNvSpPr>
                  <a:spLocks/>
                </p:cNvSpPr>
                <p:nvPr/>
              </p:nvSpPr>
              <p:spPr bwMode="auto">
                <a:xfrm>
                  <a:off x="2958" y="2925"/>
                  <a:ext cx="83" cy="60"/>
                </a:xfrm>
                <a:custGeom>
                  <a:avLst/>
                  <a:gdLst>
                    <a:gd name="T0" fmla="*/ 47 w 83"/>
                    <a:gd name="T1" fmla="*/ 0 h 60"/>
                    <a:gd name="T2" fmla="*/ 35 w 83"/>
                    <a:gd name="T3" fmla="*/ 12 h 60"/>
                    <a:gd name="T4" fmla="*/ 23 w 83"/>
                    <a:gd name="T5" fmla="*/ 12 h 60"/>
                    <a:gd name="T6" fmla="*/ 23 w 83"/>
                    <a:gd name="T7" fmla="*/ 12 h 60"/>
                    <a:gd name="T8" fmla="*/ 12 w 83"/>
                    <a:gd name="T9" fmla="*/ 12 h 60"/>
                    <a:gd name="T10" fmla="*/ 12 w 83"/>
                    <a:gd name="T11" fmla="*/ 24 h 60"/>
                    <a:gd name="T12" fmla="*/ 12 w 83"/>
                    <a:gd name="T13" fmla="*/ 24 h 60"/>
                    <a:gd name="T14" fmla="*/ 12 w 83"/>
                    <a:gd name="T15" fmla="*/ 36 h 60"/>
                    <a:gd name="T16" fmla="*/ 12 w 83"/>
                    <a:gd name="T17" fmla="*/ 36 h 60"/>
                    <a:gd name="T18" fmla="*/ 12 w 83"/>
                    <a:gd name="T19" fmla="*/ 48 h 60"/>
                    <a:gd name="T20" fmla="*/ 12 w 83"/>
                    <a:gd name="T21" fmla="*/ 48 h 60"/>
                    <a:gd name="T22" fmla="*/ 12 w 83"/>
                    <a:gd name="T23" fmla="*/ 60 h 60"/>
                    <a:gd name="T24" fmla="*/ 23 w 83"/>
                    <a:gd name="T25" fmla="*/ 60 h 60"/>
                    <a:gd name="T26" fmla="*/ 23 w 83"/>
                    <a:gd name="T27" fmla="*/ 60 h 60"/>
                    <a:gd name="T28" fmla="*/ 35 w 83"/>
                    <a:gd name="T29" fmla="*/ 60 h 60"/>
                    <a:gd name="T30" fmla="*/ 47 w 83"/>
                    <a:gd name="T31" fmla="*/ 60 h 60"/>
                    <a:gd name="T32" fmla="*/ 47 w 83"/>
                    <a:gd name="T33" fmla="*/ 60 h 60"/>
                    <a:gd name="T34" fmla="*/ 59 w 83"/>
                    <a:gd name="T35" fmla="*/ 60 h 60"/>
                    <a:gd name="T36" fmla="*/ 71 w 83"/>
                    <a:gd name="T37" fmla="*/ 60 h 60"/>
                    <a:gd name="T38" fmla="*/ 71 w 83"/>
                    <a:gd name="T39" fmla="*/ 60 h 60"/>
                    <a:gd name="T40" fmla="*/ 83 w 83"/>
                    <a:gd name="T41" fmla="*/ 60 h 60"/>
                    <a:gd name="T42" fmla="*/ 83 w 83"/>
                    <a:gd name="T43" fmla="*/ 48 h 60"/>
                    <a:gd name="T44" fmla="*/ 83 w 83"/>
                    <a:gd name="T45" fmla="*/ 48 h 60"/>
                    <a:gd name="T46" fmla="*/ 83 w 83"/>
                    <a:gd name="T47" fmla="*/ 36 h 60"/>
                    <a:gd name="T48" fmla="*/ 83 w 83"/>
                    <a:gd name="T49" fmla="*/ 36 h 60"/>
                    <a:gd name="T50" fmla="*/ 83 w 83"/>
                    <a:gd name="T51" fmla="*/ 24 h 60"/>
                    <a:gd name="T52" fmla="*/ 83 w 83"/>
                    <a:gd name="T53" fmla="*/ 24 h 60"/>
                    <a:gd name="T54" fmla="*/ 83 w 83"/>
                    <a:gd name="T55" fmla="*/ 12 h 60"/>
                    <a:gd name="T56" fmla="*/ 71 w 83"/>
                    <a:gd name="T57" fmla="*/ 12 h 60"/>
                    <a:gd name="T58" fmla="*/ 71 w 83"/>
                    <a:gd name="T59" fmla="*/ 12 h 60"/>
                    <a:gd name="T60" fmla="*/ 59 w 83"/>
                    <a:gd name="T61" fmla="*/ 12 h 60"/>
                    <a:gd name="T62" fmla="*/ 47 w 83"/>
                    <a:gd name="T63" fmla="*/ 0 h 6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3"/>
                    <a:gd name="T97" fmla="*/ 0 h 60"/>
                    <a:gd name="T98" fmla="*/ 83 w 83"/>
                    <a:gd name="T99" fmla="*/ 60 h 6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3" h="60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5" y="12"/>
                      </a:lnTo>
                      <a:lnTo>
                        <a:pt x="23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12" y="36"/>
                      </a:lnTo>
                      <a:lnTo>
                        <a:pt x="12" y="48"/>
                      </a:lnTo>
                      <a:lnTo>
                        <a:pt x="12" y="60"/>
                      </a:lnTo>
                      <a:lnTo>
                        <a:pt x="23" y="60"/>
                      </a:lnTo>
                      <a:lnTo>
                        <a:pt x="35" y="60"/>
                      </a:lnTo>
                      <a:lnTo>
                        <a:pt x="47" y="60"/>
                      </a:lnTo>
                      <a:lnTo>
                        <a:pt x="59" y="60"/>
                      </a:lnTo>
                      <a:lnTo>
                        <a:pt x="71" y="60"/>
                      </a:lnTo>
                      <a:lnTo>
                        <a:pt x="83" y="60"/>
                      </a:lnTo>
                      <a:lnTo>
                        <a:pt x="83" y="48"/>
                      </a:lnTo>
                      <a:lnTo>
                        <a:pt x="83" y="36"/>
                      </a:lnTo>
                      <a:lnTo>
                        <a:pt x="83" y="24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12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50" name="Freeform 143"/>
                <p:cNvSpPr>
                  <a:spLocks/>
                </p:cNvSpPr>
                <p:nvPr/>
              </p:nvSpPr>
              <p:spPr bwMode="auto">
                <a:xfrm>
                  <a:off x="2981" y="2937"/>
                  <a:ext cx="36" cy="36"/>
                </a:xfrm>
                <a:custGeom>
                  <a:avLst/>
                  <a:gdLst>
                    <a:gd name="T0" fmla="*/ 24 w 36"/>
                    <a:gd name="T1" fmla="*/ 0 h 36"/>
                    <a:gd name="T2" fmla="*/ 24 w 36"/>
                    <a:gd name="T3" fmla="*/ 12 h 36"/>
                    <a:gd name="T4" fmla="*/ 12 w 36"/>
                    <a:gd name="T5" fmla="*/ 12 h 36"/>
                    <a:gd name="T6" fmla="*/ 12 w 36"/>
                    <a:gd name="T7" fmla="*/ 12 h 36"/>
                    <a:gd name="T8" fmla="*/ 12 w 36"/>
                    <a:gd name="T9" fmla="*/ 12 h 36"/>
                    <a:gd name="T10" fmla="*/ 12 w 36"/>
                    <a:gd name="T11" fmla="*/ 12 h 36"/>
                    <a:gd name="T12" fmla="*/ 12 w 36"/>
                    <a:gd name="T13" fmla="*/ 24 h 36"/>
                    <a:gd name="T14" fmla="*/ 12 w 36"/>
                    <a:gd name="T15" fmla="*/ 24 h 36"/>
                    <a:gd name="T16" fmla="*/ 12 w 36"/>
                    <a:gd name="T17" fmla="*/ 24 h 36"/>
                    <a:gd name="T18" fmla="*/ 12 w 36"/>
                    <a:gd name="T19" fmla="*/ 24 h 36"/>
                    <a:gd name="T20" fmla="*/ 12 w 36"/>
                    <a:gd name="T21" fmla="*/ 36 h 36"/>
                    <a:gd name="T22" fmla="*/ 12 w 36"/>
                    <a:gd name="T23" fmla="*/ 36 h 36"/>
                    <a:gd name="T24" fmla="*/ 12 w 36"/>
                    <a:gd name="T25" fmla="*/ 36 h 36"/>
                    <a:gd name="T26" fmla="*/ 12 w 36"/>
                    <a:gd name="T27" fmla="*/ 36 h 36"/>
                    <a:gd name="T28" fmla="*/ 24 w 36"/>
                    <a:gd name="T29" fmla="*/ 36 h 36"/>
                    <a:gd name="T30" fmla="*/ 24 w 36"/>
                    <a:gd name="T31" fmla="*/ 36 h 36"/>
                    <a:gd name="T32" fmla="*/ 24 w 36"/>
                    <a:gd name="T33" fmla="*/ 36 h 36"/>
                    <a:gd name="T34" fmla="*/ 24 w 36"/>
                    <a:gd name="T35" fmla="*/ 36 h 36"/>
                    <a:gd name="T36" fmla="*/ 36 w 36"/>
                    <a:gd name="T37" fmla="*/ 36 h 36"/>
                    <a:gd name="T38" fmla="*/ 36 w 36"/>
                    <a:gd name="T39" fmla="*/ 36 h 36"/>
                    <a:gd name="T40" fmla="*/ 36 w 36"/>
                    <a:gd name="T41" fmla="*/ 36 h 36"/>
                    <a:gd name="T42" fmla="*/ 36 w 36"/>
                    <a:gd name="T43" fmla="*/ 36 h 36"/>
                    <a:gd name="T44" fmla="*/ 36 w 36"/>
                    <a:gd name="T45" fmla="*/ 24 h 36"/>
                    <a:gd name="T46" fmla="*/ 36 w 36"/>
                    <a:gd name="T47" fmla="*/ 24 h 36"/>
                    <a:gd name="T48" fmla="*/ 36 w 36"/>
                    <a:gd name="T49" fmla="*/ 24 h 36"/>
                    <a:gd name="T50" fmla="*/ 36 w 36"/>
                    <a:gd name="T51" fmla="*/ 24 h 36"/>
                    <a:gd name="T52" fmla="*/ 36 w 36"/>
                    <a:gd name="T53" fmla="*/ 12 h 36"/>
                    <a:gd name="T54" fmla="*/ 36 w 36"/>
                    <a:gd name="T55" fmla="*/ 12 h 36"/>
                    <a:gd name="T56" fmla="*/ 36 w 36"/>
                    <a:gd name="T57" fmla="*/ 12 h 36"/>
                    <a:gd name="T58" fmla="*/ 36 w 36"/>
                    <a:gd name="T59" fmla="*/ 12 h 36"/>
                    <a:gd name="T60" fmla="*/ 24 w 36"/>
                    <a:gd name="T61" fmla="*/ 12 h 36"/>
                    <a:gd name="T62" fmla="*/ 24 w 36"/>
                    <a:gd name="T63" fmla="*/ 0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"/>
                    <a:gd name="T97" fmla="*/ 0 h 36"/>
                    <a:gd name="T98" fmla="*/ 36 w 36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" h="36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24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24" y="36"/>
                      </a:lnTo>
                      <a:lnTo>
                        <a:pt x="36" y="36"/>
                      </a:lnTo>
                      <a:lnTo>
                        <a:pt x="36" y="24"/>
                      </a:lnTo>
                      <a:lnTo>
                        <a:pt x="36" y="12"/>
                      </a:lnTo>
                      <a:lnTo>
                        <a:pt x="24" y="12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5E5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0441" name="Group 144"/>
            <p:cNvGrpSpPr>
              <a:grpSpLocks/>
            </p:cNvGrpSpPr>
            <p:nvPr/>
          </p:nvGrpSpPr>
          <p:grpSpPr bwMode="auto">
            <a:xfrm>
              <a:off x="2581" y="3334"/>
              <a:ext cx="483" cy="325"/>
              <a:chOff x="2186" y="1050"/>
              <a:chExt cx="1639" cy="1579"/>
            </a:xfrm>
          </p:grpSpPr>
          <p:grpSp>
            <p:nvGrpSpPr>
              <p:cNvPr id="30471" name="Group 145"/>
              <p:cNvGrpSpPr>
                <a:grpSpLocks/>
              </p:cNvGrpSpPr>
              <p:nvPr/>
            </p:nvGrpSpPr>
            <p:grpSpPr bwMode="auto">
              <a:xfrm>
                <a:off x="2186" y="1050"/>
                <a:ext cx="1639" cy="1009"/>
                <a:chOff x="2186" y="1050"/>
                <a:chExt cx="1639" cy="1009"/>
              </a:xfrm>
            </p:grpSpPr>
            <p:grpSp>
              <p:nvGrpSpPr>
                <p:cNvPr id="30475" name="Group 146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0481" name="Freeform 147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82" name="Freeform 148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83" name="Freeform 149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84" name="Freeform 150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476" name="Group 151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0477" name="Freeform 152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78" name="Freeform 153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79" name="Freeform 154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80" name="Freeform 155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472" name="Rectangle 156"/>
              <p:cNvSpPr>
                <a:spLocks noChangeArrowheads="1"/>
              </p:cNvSpPr>
              <p:nvPr/>
            </p:nvSpPr>
            <p:spPr bwMode="auto">
              <a:xfrm>
                <a:off x="2471" y="132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473" name="Rectangle 157"/>
              <p:cNvSpPr>
                <a:spLocks noChangeArrowheads="1"/>
              </p:cNvSpPr>
              <p:nvPr/>
            </p:nvSpPr>
            <p:spPr bwMode="auto">
              <a:xfrm>
                <a:off x="2593" y="1321"/>
                <a:ext cx="0" cy="1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  <p:sp>
            <p:nvSpPr>
              <p:cNvPr id="30474" name="Rectangle 158"/>
              <p:cNvSpPr>
                <a:spLocks noChangeArrowheads="1"/>
              </p:cNvSpPr>
              <p:nvPr/>
            </p:nvSpPr>
            <p:spPr bwMode="auto">
              <a:xfrm>
                <a:off x="2529" y="1510"/>
                <a:ext cx="0" cy="1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sp>
          <p:nvSpPr>
            <p:cNvPr id="30442" name="Text Box 159"/>
            <p:cNvSpPr txBox="1">
              <a:spLocks noChangeArrowheads="1"/>
            </p:cNvSpPr>
            <p:nvPr/>
          </p:nvSpPr>
          <p:spPr bwMode="auto">
            <a:xfrm>
              <a:off x="2152" y="3531"/>
              <a:ext cx="12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en-US" i="1"/>
                <a:t>Grupo Vivo</a:t>
              </a:r>
            </a:p>
          </p:txBody>
        </p:sp>
        <p:grpSp>
          <p:nvGrpSpPr>
            <p:cNvPr id="30443" name="Group 160"/>
            <p:cNvGrpSpPr>
              <a:grpSpLocks/>
            </p:cNvGrpSpPr>
            <p:nvPr/>
          </p:nvGrpSpPr>
          <p:grpSpPr bwMode="auto">
            <a:xfrm rot="1673362">
              <a:off x="3007" y="3435"/>
              <a:ext cx="483" cy="311"/>
              <a:chOff x="2102" y="1030"/>
              <a:chExt cx="1639" cy="1510"/>
            </a:xfrm>
          </p:grpSpPr>
          <p:grpSp>
            <p:nvGrpSpPr>
              <p:cNvPr id="30457" name="Group 161"/>
              <p:cNvGrpSpPr>
                <a:grpSpLocks/>
              </p:cNvGrpSpPr>
              <p:nvPr/>
            </p:nvGrpSpPr>
            <p:grpSpPr bwMode="auto">
              <a:xfrm>
                <a:off x="2102" y="1030"/>
                <a:ext cx="1639" cy="1009"/>
                <a:chOff x="2186" y="1050"/>
                <a:chExt cx="1639" cy="1009"/>
              </a:xfrm>
            </p:grpSpPr>
            <p:grpSp>
              <p:nvGrpSpPr>
                <p:cNvPr id="30461" name="Group 162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0467" name="Freeform 163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68" name="Freeform 164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69" name="Freeform 165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70" name="Freeform 166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462" name="Group 167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0463" name="Freeform 168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64" name="Freeform 169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65" name="Freeform 170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466" name="Freeform 171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458" name="Rectangle 172"/>
              <p:cNvSpPr>
                <a:spLocks noChangeArrowheads="1"/>
              </p:cNvSpPr>
              <p:nvPr/>
            </p:nvSpPr>
            <p:spPr bwMode="auto">
              <a:xfrm>
                <a:off x="2387" y="130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459" name="Rectangle 173"/>
              <p:cNvSpPr>
                <a:spLocks noChangeArrowheads="1"/>
              </p:cNvSpPr>
              <p:nvPr/>
            </p:nvSpPr>
            <p:spPr bwMode="auto">
              <a:xfrm>
                <a:off x="2478" y="1264"/>
                <a:ext cx="0" cy="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30460" name="Rectangle 174"/>
              <p:cNvSpPr>
                <a:spLocks noChangeArrowheads="1"/>
              </p:cNvSpPr>
              <p:nvPr/>
            </p:nvSpPr>
            <p:spPr bwMode="auto">
              <a:xfrm>
                <a:off x="2439" y="1422"/>
                <a:ext cx="0" cy="1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grpSp>
          <p:nvGrpSpPr>
            <p:cNvPr id="30444" name="Group 175"/>
            <p:cNvGrpSpPr>
              <a:grpSpLocks/>
            </p:cNvGrpSpPr>
            <p:nvPr/>
          </p:nvGrpSpPr>
          <p:grpSpPr bwMode="auto">
            <a:xfrm rot="-1940520">
              <a:off x="2118" y="3421"/>
              <a:ext cx="486" cy="207"/>
              <a:chOff x="2186" y="1050"/>
              <a:chExt cx="1639" cy="1009"/>
            </a:xfrm>
          </p:grpSpPr>
          <p:grpSp>
            <p:nvGrpSpPr>
              <p:cNvPr id="30447" name="Group 176"/>
              <p:cNvGrpSpPr>
                <a:grpSpLocks/>
              </p:cNvGrpSpPr>
              <p:nvPr/>
            </p:nvGrpSpPr>
            <p:grpSpPr bwMode="auto">
              <a:xfrm>
                <a:off x="2186" y="1181"/>
                <a:ext cx="748" cy="807"/>
                <a:chOff x="2186" y="1181"/>
                <a:chExt cx="748" cy="807"/>
              </a:xfrm>
            </p:grpSpPr>
            <p:sp>
              <p:nvSpPr>
                <p:cNvPr id="30453" name="Freeform 177"/>
                <p:cNvSpPr>
                  <a:spLocks/>
                </p:cNvSpPr>
                <p:nvPr/>
              </p:nvSpPr>
              <p:spPr bwMode="auto">
                <a:xfrm>
                  <a:off x="2257" y="1929"/>
                  <a:ext cx="546" cy="59"/>
                </a:xfrm>
                <a:custGeom>
                  <a:avLst/>
                  <a:gdLst>
                    <a:gd name="T0" fmla="*/ 0 w 546"/>
                    <a:gd name="T1" fmla="*/ 0 h 59"/>
                    <a:gd name="T2" fmla="*/ 499 w 546"/>
                    <a:gd name="T3" fmla="*/ 0 h 59"/>
                    <a:gd name="T4" fmla="*/ 546 w 546"/>
                    <a:gd name="T5" fmla="*/ 47 h 59"/>
                    <a:gd name="T6" fmla="*/ 48 w 546"/>
                    <a:gd name="T7" fmla="*/ 59 h 59"/>
                    <a:gd name="T8" fmla="*/ 0 w 546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46"/>
                    <a:gd name="T16" fmla="*/ 0 h 59"/>
                    <a:gd name="T17" fmla="*/ 546 w 546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46" h="59">
                      <a:moveTo>
                        <a:pt x="0" y="0"/>
                      </a:moveTo>
                      <a:lnTo>
                        <a:pt x="499" y="0"/>
                      </a:lnTo>
                      <a:lnTo>
                        <a:pt x="546" y="47"/>
                      </a:lnTo>
                      <a:lnTo>
                        <a:pt x="48" y="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54" name="Freeform 178"/>
                <p:cNvSpPr>
                  <a:spLocks/>
                </p:cNvSpPr>
                <p:nvPr/>
              </p:nvSpPr>
              <p:spPr bwMode="auto">
                <a:xfrm>
                  <a:off x="2756" y="1549"/>
                  <a:ext cx="178" cy="427"/>
                </a:xfrm>
                <a:custGeom>
                  <a:avLst/>
                  <a:gdLst>
                    <a:gd name="T0" fmla="*/ 0 w 178"/>
                    <a:gd name="T1" fmla="*/ 380 h 427"/>
                    <a:gd name="T2" fmla="*/ 119 w 178"/>
                    <a:gd name="T3" fmla="*/ 0 h 427"/>
                    <a:gd name="T4" fmla="*/ 178 w 178"/>
                    <a:gd name="T5" fmla="*/ 59 h 427"/>
                    <a:gd name="T6" fmla="*/ 47 w 178"/>
                    <a:gd name="T7" fmla="*/ 427 h 427"/>
                    <a:gd name="T8" fmla="*/ 0 w 178"/>
                    <a:gd name="T9" fmla="*/ 380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427"/>
                    <a:gd name="T17" fmla="*/ 178 w 178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427">
                      <a:moveTo>
                        <a:pt x="0" y="380"/>
                      </a:moveTo>
                      <a:lnTo>
                        <a:pt x="119" y="0"/>
                      </a:lnTo>
                      <a:lnTo>
                        <a:pt x="178" y="59"/>
                      </a:lnTo>
                      <a:lnTo>
                        <a:pt x="47" y="427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7676D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55" name="Freeform 179"/>
                <p:cNvSpPr>
                  <a:spLocks/>
                </p:cNvSpPr>
                <p:nvPr/>
              </p:nvSpPr>
              <p:spPr bwMode="auto">
                <a:xfrm>
                  <a:off x="2685" y="1181"/>
                  <a:ext cx="249" cy="427"/>
                </a:xfrm>
                <a:custGeom>
                  <a:avLst/>
                  <a:gdLst>
                    <a:gd name="T0" fmla="*/ 190 w 249"/>
                    <a:gd name="T1" fmla="*/ 368 h 427"/>
                    <a:gd name="T2" fmla="*/ 0 w 249"/>
                    <a:gd name="T3" fmla="*/ 0 h 427"/>
                    <a:gd name="T4" fmla="*/ 47 w 249"/>
                    <a:gd name="T5" fmla="*/ 47 h 427"/>
                    <a:gd name="T6" fmla="*/ 249 w 249"/>
                    <a:gd name="T7" fmla="*/ 427 h 427"/>
                    <a:gd name="T8" fmla="*/ 190 w 249"/>
                    <a:gd name="T9" fmla="*/ 368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9"/>
                    <a:gd name="T16" fmla="*/ 0 h 427"/>
                    <a:gd name="T17" fmla="*/ 249 w 249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9" h="427">
                      <a:moveTo>
                        <a:pt x="190" y="368"/>
                      </a:moveTo>
                      <a:lnTo>
                        <a:pt x="0" y="0"/>
                      </a:lnTo>
                      <a:lnTo>
                        <a:pt x="47" y="47"/>
                      </a:lnTo>
                      <a:lnTo>
                        <a:pt x="249" y="427"/>
                      </a:lnTo>
                      <a:lnTo>
                        <a:pt x="190" y="368"/>
                      </a:lnTo>
                      <a:close/>
                    </a:path>
                  </a:pathLst>
                </a:custGeom>
                <a:solidFill>
                  <a:srgbClr val="7878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56" name="Freeform 180"/>
                <p:cNvSpPr>
                  <a:spLocks/>
                </p:cNvSpPr>
                <p:nvPr/>
              </p:nvSpPr>
              <p:spPr bwMode="auto">
                <a:xfrm>
                  <a:off x="2186" y="1181"/>
                  <a:ext cx="689" cy="748"/>
                </a:xfrm>
                <a:custGeom>
                  <a:avLst/>
                  <a:gdLst>
                    <a:gd name="T0" fmla="*/ 499 w 689"/>
                    <a:gd name="T1" fmla="*/ 0 h 748"/>
                    <a:gd name="T2" fmla="*/ 0 w 689"/>
                    <a:gd name="T3" fmla="*/ 0 h 748"/>
                    <a:gd name="T4" fmla="*/ 202 w 689"/>
                    <a:gd name="T5" fmla="*/ 380 h 748"/>
                    <a:gd name="T6" fmla="*/ 71 w 689"/>
                    <a:gd name="T7" fmla="*/ 748 h 748"/>
                    <a:gd name="T8" fmla="*/ 570 w 689"/>
                    <a:gd name="T9" fmla="*/ 748 h 748"/>
                    <a:gd name="T10" fmla="*/ 689 w 689"/>
                    <a:gd name="T11" fmla="*/ 368 h 748"/>
                    <a:gd name="T12" fmla="*/ 499 w 689"/>
                    <a:gd name="T13" fmla="*/ 0 h 7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89"/>
                    <a:gd name="T22" fmla="*/ 0 h 748"/>
                    <a:gd name="T23" fmla="*/ 689 w 689"/>
                    <a:gd name="T24" fmla="*/ 748 h 7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89" h="748">
                      <a:moveTo>
                        <a:pt x="499" y="0"/>
                      </a:moveTo>
                      <a:lnTo>
                        <a:pt x="0" y="0"/>
                      </a:lnTo>
                      <a:lnTo>
                        <a:pt x="202" y="380"/>
                      </a:lnTo>
                      <a:lnTo>
                        <a:pt x="71" y="748"/>
                      </a:lnTo>
                      <a:lnTo>
                        <a:pt x="570" y="748"/>
                      </a:lnTo>
                      <a:lnTo>
                        <a:pt x="689" y="368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448" name="Group 181"/>
              <p:cNvGrpSpPr>
                <a:grpSpLocks/>
              </p:cNvGrpSpPr>
              <p:nvPr/>
            </p:nvGrpSpPr>
            <p:grpSpPr bwMode="auto">
              <a:xfrm>
                <a:off x="2696" y="1050"/>
                <a:ext cx="1129" cy="1009"/>
                <a:chOff x="2696" y="1050"/>
                <a:chExt cx="1129" cy="1009"/>
              </a:xfrm>
            </p:grpSpPr>
            <p:sp>
              <p:nvSpPr>
                <p:cNvPr id="30449" name="Freeform 182"/>
                <p:cNvSpPr>
                  <a:spLocks/>
                </p:cNvSpPr>
                <p:nvPr/>
              </p:nvSpPr>
              <p:spPr bwMode="auto">
                <a:xfrm>
                  <a:off x="2744" y="1762"/>
                  <a:ext cx="831" cy="60"/>
                </a:xfrm>
                <a:custGeom>
                  <a:avLst/>
                  <a:gdLst>
                    <a:gd name="T0" fmla="*/ 0 w 831"/>
                    <a:gd name="T1" fmla="*/ 12 h 60"/>
                    <a:gd name="T2" fmla="*/ 784 w 831"/>
                    <a:gd name="T3" fmla="*/ 0 h 60"/>
                    <a:gd name="T4" fmla="*/ 831 w 831"/>
                    <a:gd name="T5" fmla="*/ 60 h 60"/>
                    <a:gd name="T6" fmla="*/ 47 w 831"/>
                    <a:gd name="T7" fmla="*/ 60 h 60"/>
                    <a:gd name="T8" fmla="*/ 0 w 831"/>
                    <a:gd name="T9" fmla="*/ 12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1"/>
                    <a:gd name="T16" fmla="*/ 0 h 60"/>
                    <a:gd name="T17" fmla="*/ 831 w 831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1" h="60">
                      <a:moveTo>
                        <a:pt x="0" y="12"/>
                      </a:moveTo>
                      <a:lnTo>
                        <a:pt x="784" y="0"/>
                      </a:lnTo>
                      <a:lnTo>
                        <a:pt x="831" y="60"/>
                      </a:lnTo>
                      <a:lnTo>
                        <a:pt x="47" y="6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50" name="Freeform 183"/>
                <p:cNvSpPr>
                  <a:spLocks/>
                </p:cNvSpPr>
                <p:nvPr/>
              </p:nvSpPr>
              <p:spPr bwMode="auto">
                <a:xfrm>
                  <a:off x="3551" y="1525"/>
                  <a:ext cx="274" cy="534"/>
                </a:xfrm>
                <a:custGeom>
                  <a:avLst/>
                  <a:gdLst>
                    <a:gd name="T0" fmla="*/ 0 w 274"/>
                    <a:gd name="T1" fmla="*/ 475 h 534"/>
                    <a:gd name="T2" fmla="*/ 226 w 274"/>
                    <a:gd name="T3" fmla="*/ 0 h 534"/>
                    <a:gd name="T4" fmla="*/ 274 w 274"/>
                    <a:gd name="T5" fmla="*/ 47 h 534"/>
                    <a:gd name="T6" fmla="*/ 48 w 274"/>
                    <a:gd name="T7" fmla="*/ 534 h 534"/>
                    <a:gd name="T8" fmla="*/ 0 w 274"/>
                    <a:gd name="T9" fmla="*/ 475 h 5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4"/>
                    <a:gd name="T16" fmla="*/ 0 h 534"/>
                    <a:gd name="T17" fmla="*/ 274 w 274"/>
                    <a:gd name="T18" fmla="*/ 534 h 5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4" h="534">
                      <a:moveTo>
                        <a:pt x="0" y="475"/>
                      </a:moveTo>
                      <a:lnTo>
                        <a:pt x="226" y="0"/>
                      </a:lnTo>
                      <a:lnTo>
                        <a:pt x="274" y="47"/>
                      </a:lnTo>
                      <a:lnTo>
                        <a:pt x="48" y="534"/>
                      </a:lnTo>
                      <a:lnTo>
                        <a:pt x="0" y="475"/>
                      </a:lnTo>
                      <a:close/>
                    </a:path>
                  </a:pathLst>
                </a:custGeom>
                <a:solidFill>
                  <a:srgbClr val="7474C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51" name="Freeform 184"/>
                <p:cNvSpPr>
                  <a:spLocks/>
                </p:cNvSpPr>
                <p:nvPr/>
              </p:nvSpPr>
              <p:spPr bwMode="auto">
                <a:xfrm>
                  <a:off x="3468" y="1050"/>
                  <a:ext cx="357" cy="522"/>
                </a:xfrm>
                <a:custGeom>
                  <a:avLst/>
                  <a:gdLst>
                    <a:gd name="T0" fmla="*/ 309 w 357"/>
                    <a:gd name="T1" fmla="*/ 475 h 522"/>
                    <a:gd name="T2" fmla="*/ 0 w 357"/>
                    <a:gd name="T3" fmla="*/ 0 h 522"/>
                    <a:gd name="T4" fmla="*/ 48 w 357"/>
                    <a:gd name="T5" fmla="*/ 48 h 522"/>
                    <a:gd name="T6" fmla="*/ 357 w 357"/>
                    <a:gd name="T7" fmla="*/ 522 h 522"/>
                    <a:gd name="T8" fmla="*/ 309 w 357"/>
                    <a:gd name="T9" fmla="*/ 475 h 5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7"/>
                    <a:gd name="T16" fmla="*/ 0 h 522"/>
                    <a:gd name="T17" fmla="*/ 357 w 357"/>
                    <a:gd name="T18" fmla="*/ 522 h 5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7" h="522">
                      <a:moveTo>
                        <a:pt x="309" y="475"/>
                      </a:moveTo>
                      <a:lnTo>
                        <a:pt x="0" y="0"/>
                      </a:lnTo>
                      <a:lnTo>
                        <a:pt x="48" y="48"/>
                      </a:lnTo>
                      <a:lnTo>
                        <a:pt x="357" y="522"/>
                      </a:lnTo>
                      <a:lnTo>
                        <a:pt x="309" y="475"/>
                      </a:lnTo>
                      <a:close/>
                    </a:path>
                  </a:pathLst>
                </a:custGeom>
                <a:solidFill>
                  <a:srgbClr val="7777D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52" name="Freeform 185"/>
                <p:cNvSpPr>
                  <a:spLocks/>
                </p:cNvSpPr>
                <p:nvPr/>
              </p:nvSpPr>
              <p:spPr bwMode="auto">
                <a:xfrm>
                  <a:off x="2696" y="1050"/>
                  <a:ext cx="1081" cy="950"/>
                </a:xfrm>
                <a:custGeom>
                  <a:avLst/>
                  <a:gdLst>
                    <a:gd name="T0" fmla="*/ 772 w 1081"/>
                    <a:gd name="T1" fmla="*/ 0 h 950"/>
                    <a:gd name="T2" fmla="*/ 796 w 1081"/>
                    <a:gd name="T3" fmla="*/ 238 h 950"/>
                    <a:gd name="T4" fmla="*/ 0 w 1081"/>
                    <a:gd name="T5" fmla="*/ 250 h 950"/>
                    <a:gd name="T6" fmla="*/ 48 w 1081"/>
                    <a:gd name="T7" fmla="*/ 724 h 950"/>
                    <a:gd name="T8" fmla="*/ 832 w 1081"/>
                    <a:gd name="T9" fmla="*/ 712 h 950"/>
                    <a:gd name="T10" fmla="*/ 855 w 1081"/>
                    <a:gd name="T11" fmla="*/ 950 h 950"/>
                    <a:gd name="T12" fmla="*/ 1081 w 1081"/>
                    <a:gd name="T13" fmla="*/ 475 h 950"/>
                    <a:gd name="T14" fmla="*/ 772 w 1081"/>
                    <a:gd name="T15" fmla="*/ 0 h 9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81"/>
                    <a:gd name="T25" fmla="*/ 0 h 950"/>
                    <a:gd name="T26" fmla="*/ 1081 w 1081"/>
                    <a:gd name="T27" fmla="*/ 950 h 9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81" h="950">
                      <a:moveTo>
                        <a:pt x="772" y="0"/>
                      </a:moveTo>
                      <a:lnTo>
                        <a:pt x="796" y="238"/>
                      </a:lnTo>
                      <a:lnTo>
                        <a:pt x="0" y="250"/>
                      </a:lnTo>
                      <a:lnTo>
                        <a:pt x="48" y="724"/>
                      </a:lnTo>
                      <a:lnTo>
                        <a:pt x="832" y="712"/>
                      </a:lnTo>
                      <a:lnTo>
                        <a:pt x="855" y="950"/>
                      </a:lnTo>
                      <a:lnTo>
                        <a:pt x="1081" y="475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50042" name="Oval 186"/>
            <p:cNvSpPr>
              <a:spLocks noChangeArrowheads="1"/>
            </p:cNvSpPr>
            <p:nvPr/>
          </p:nvSpPr>
          <p:spPr bwMode="auto">
            <a:xfrm>
              <a:off x="2640" y="288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078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0446" name="Line 187"/>
            <p:cNvSpPr>
              <a:spLocks noChangeShapeType="1"/>
            </p:cNvSpPr>
            <p:nvPr/>
          </p:nvSpPr>
          <p:spPr bwMode="auto">
            <a:xfrm>
              <a:off x="2736" y="273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188"/>
          <p:cNvGrpSpPr>
            <a:grpSpLocks/>
          </p:cNvGrpSpPr>
          <p:nvPr/>
        </p:nvGrpSpPr>
        <p:grpSpPr bwMode="auto">
          <a:xfrm>
            <a:off x="4876800" y="4114800"/>
            <a:ext cx="3124200" cy="2757488"/>
            <a:chOff x="3072" y="2592"/>
            <a:chExt cx="1968" cy="1737"/>
          </a:xfrm>
        </p:grpSpPr>
        <p:sp>
          <p:nvSpPr>
            <p:cNvPr id="30255" name="Line 189"/>
            <p:cNvSpPr>
              <a:spLocks noChangeShapeType="1"/>
            </p:cNvSpPr>
            <p:nvPr/>
          </p:nvSpPr>
          <p:spPr bwMode="auto">
            <a:xfrm>
              <a:off x="3408" y="2880"/>
              <a:ext cx="24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046" name="Oval 190"/>
            <p:cNvSpPr>
              <a:spLocks noChangeArrowheads="1"/>
            </p:cNvSpPr>
            <p:nvPr/>
          </p:nvSpPr>
          <p:spPr bwMode="auto">
            <a:xfrm>
              <a:off x="3504" y="2832"/>
              <a:ext cx="1536" cy="864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117088" dir="8363922" algn="ctr" rotWithShape="0">
                <a:srgbClr val="FFCC66"/>
              </a:outerShdw>
            </a:effectLst>
          </p:spPr>
          <p:txBody>
            <a:bodyPr/>
            <a:lstStyle/>
            <a:p>
              <a:pPr>
                <a:defRPr/>
              </a:pPr>
              <a:endParaRPr kumimoji="1" lang="en-CA" sz="2000">
                <a:solidFill>
                  <a:schemeClr val="bg2"/>
                </a:solidFill>
                <a:latin typeface="Arial Black" pitchFamily="34" charset="0"/>
              </a:endParaRPr>
            </a:p>
          </p:txBody>
        </p:sp>
        <p:grpSp>
          <p:nvGrpSpPr>
            <p:cNvPr id="30257" name="Group 191"/>
            <p:cNvGrpSpPr>
              <a:grpSpLocks/>
            </p:cNvGrpSpPr>
            <p:nvPr/>
          </p:nvGrpSpPr>
          <p:grpSpPr bwMode="auto">
            <a:xfrm>
              <a:off x="3896" y="3265"/>
              <a:ext cx="766" cy="415"/>
              <a:chOff x="1440" y="1584"/>
              <a:chExt cx="2992" cy="1839"/>
            </a:xfrm>
          </p:grpSpPr>
          <p:grpSp>
            <p:nvGrpSpPr>
              <p:cNvPr id="30302" name="Group 192"/>
              <p:cNvGrpSpPr>
                <a:grpSpLocks/>
              </p:cNvGrpSpPr>
              <p:nvPr/>
            </p:nvGrpSpPr>
            <p:grpSpPr bwMode="auto">
              <a:xfrm>
                <a:off x="1689" y="2961"/>
                <a:ext cx="2482" cy="462"/>
                <a:chOff x="1770" y="3460"/>
                <a:chExt cx="2482" cy="462"/>
              </a:xfrm>
            </p:grpSpPr>
            <p:sp>
              <p:nvSpPr>
                <p:cNvPr id="30368" name="Freeform 193"/>
                <p:cNvSpPr>
                  <a:spLocks/>
                </p:cNvSpPr>
                <p:nvPr/>
              </p:nvSpPr>
              <p:spPr bwMode="auto">
                <a:xfrm>
                  <a:off x="1770" y="3460"/>
                  <a:ext cx="202" cy="178"/>
                </a:xfrm>
                <a:custGeom>
                  <a:avLst/>
                  <a:gdLst>
                    <a:gd name="T0" fmla="*/ 0 w 202"/>
                    <a:gd name="T1" fmla="*/ 0 h 178"/>
                    <a:gd name="T2" fmla="*/ 95 w 202"/>
                    <a:gd name="T3" fmla="*/ 71 h 178"/>
                    <a:gd name="T4" fmla="*/ 202 w 202"/>
                    <a:gd name="T5" fmla="*/ 178 h 178"/>
                    <a:gd name="T6" fmla="*/ 119 w 202"/>
                    <a:gd name="T7" fmla="*/ 106 h 178"/>
                    <a:gd name="T8" fmla="*/ 0 w 202"/>
                    <a:gd name="T9" fmla="*/ 0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78"/>
                    <a:gd name="T17" fmla="*/ 202 w 202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78">
                      <a:moveTo>
                        <a:pt x="0" y="0"/>
                      </a:moveTo>
                      <a:lnTo>
                        <a:pt x="95" y="71"/>
                      </a:lnTo>
                      <a:lnTo>
                        <a:pt x="202" y="178"/>
                      </a:lnTo>
                      <a:lnTo>
                        <a:pt x="119" y="1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9" name="Freeform 194"/>
                <p:cNvSpPr>
                  <a:spLocks/>
                </p:cNvSpPr>
                <p:nvPr/>
              </p:nvSpPr>
              <p:spPr bwMode="auto">
                <a:xfrm>
                  <a:off x="1865" y="3531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95 w 190"/>
                    <a:gd name="T3" fmla="*/ 59 h 154"/>
                    <a:gd name="T4" fmla="*/ 190 w 190"/>
                    <a:gd name="T5" fmla="*/ 154 h 154"/>
                    <a:gd name="T6" fmla="*/ 107 w 190"/>
                    <a:gd name="T7" fmla="*/ 107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95" y="59"/>
                      </a:lnTo>
                      <a:lnTo>
                        <a:pt x="190" y="154"/>
                      </a:lnTo>
                      <a:lnTo>
                        <a:pt x="107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0" name="Freeform 195"/>
                <p:cNvSpPr>
                  <a:spLocks/>
                </p:cNvSpPr>
                <p:nvPr/>
              </p:nvSpPr>
              <p:spPr bwMode="auto">
                <a:xfrm>
                  <a:off x="1960" y="3590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107 w 190"/>
                    <a:gd name="T3" fmla="*/ 59 h 154"/>
                    <a:gd name="T4" fmla="*/ 190 w 190"/>
                    <a:gd name="T5" fmla="*/ 154 h 154"/>
                    <a:gd name="T6" fmla="*/ 95 w 190"/>
                    <a:gd name="T7" fmla="*/ 95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107" y="59"/>
                      </a:lnTo>
                      <a:lnTo>
                        <a:pt x="190" y="154"/>
                      </a:lnTo>
                      <a:lnTo>
                        <a:pt x="95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1" name="Freeform 196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90" cy="143"/>
                </a:xfrm>
                <a:custGeom>
                  <a:avLst/>
                  <a:gdLst>
                    <a:gd name="T0" fmla="*/ 0 w 190"/>
                    <a:gd name="T1" fmla="*/ 0 h 143"/>
                    <a:gd name="T2" fmla="*/ 107 w 190"/>
                    <a:gd name="T3" fmla="*/ 60 h 143"/>
                    <a:gd name="T4" fmla="*/ 190 w 190"/>
                    <a:gd name="T5" fmla="*/ 143 h 143"/>
                    <a:gd name="T6" fmla="*/ 83 w 190"/>
                    <a:gd name="T7" fmla="*/ 95 h 143"/>
                    <a:gd name="T8" fmla="*/ 0 w 190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0" y="0"/>
                      </a:moveTo>
                      <a:lnTo>
                        <a:pt x="107" y="60"/>
                      </a:lnTo>
                      <a:lnTo>
                        <a:pt x="190" y="143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2" name="Freeform 197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43" cy="119"/>
                </a:xfrm>
                <a:custGeom>
                  <a:avLst/>
                  <a:gdLst>
                    <a:gd name="T0" fmla="*/ 0 w 143"/>
                    <a:gd name="T1" fmla="*/ 0 h 119"/>
                    <a:gd name="T2" fmla="*/ 59 w 143"/>
                    <a:gd name="T3" fmla="*/ 24 h 119"/>
                    <a:gd name="T4" fmla="*/ 143 w 143"/>
                    <a:gd name="T5" fmla="*/ 119 h 119"/>
                    <a:gd name="T6" fmla="*/ 83 w 143"/>
                    <a:gd name="T7" fmla="*/ 95 h 119"/>
                    <a:gd name="T8" fmla="*/ 0 w 143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19"/>
                    <a:gd name="T17" fmla="*/ 143 w 143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19">
                      <a:moveTo>
                        <a:pt x="0" y="0"/>
                      </a:moveTo>
                      <a:lnTo>
                        <a:pt x="59" y="24"/>
                      </a:lnTo>
                      <a:lnTo>
                        <a:pt x="143" y="119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3" name="Freeform 198"/>
                <p:cNvSpPr>
                  <a:spLocks/>
                </p:cNvSpPr>
                <p:nvPr/>
              </p:nvSpPr>
              <p:spPr bwMode="auto">
                <a:xfrm>
                  <a:off x="2126" y="3673"/>
                  <a:ext cx="131" cy="119"/>
                </a:xfrm>
                <a:custGeom>
                  <a:avLst/>
                  <a:gdLst>
                    <a:gd name="T0" fmla="*/ 0 w 131"/>
                    <a:gd name="T1" fmla="*/ 0 h 119"/>
                    <a:gd name="T2" fmla="*/ 48 w 131"/>
                    <a:gd name="T3" fmla="*/ 36 h 119"/>
                    <a:gd name="T4" fmla="*/ 131 w 131"/>
                    <a:gd name="T5" fmla="*/ 119 h 119"/>
                    <a:gd name="T6" fmla="*/ 84 w 131"/>
                    <a:gd name="T7" fmla="*/ 95 h 119"/>
                    <a:gd name="T8" fmla="*/ 0 w 131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1"/>
                    <a:gd name="T16" fmla="*/ 0 h 119"/>
                    <a:gd name="T17" fmla="*/ 131 w 131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1" h="119">
                      <a:moveTo>
                        <a:pt x="0" y="0"/>
                      </a:moveTo>
                      <a:lnTo>
                        <a:pt x="48" y="36"/>
                      </a:lnTo>
                      <a:lnTo>
                        <a:pt x="131" y="119"/>
                      </a:lnTo>
                      <a:lnTo>
                        <a:pt x="84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4" name="Freeform 199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90" cy="118"/>
                </a:xfrm>
                <a:custGeom>
                  <a:avLst/>
                  <a:gdLst>
                    <a:gd name="T0" fmla="*/ 0 w 190"/>
                    <a:gd name="T1" fmla="*/ 0 h 118"/>
                    <a:gd name="T2" fmla="*/ 131 w 190"/>
                    <a:gd name="T3" fmla="*/ 35 h 118"/>
                    <a:gd name="T4" fmla="*/ 190 w 190"/>
                    <a:gd name="T5" fmla="*/ 118 h 118"/>
                    <a:gd name="T6" fmla="*/ 83 w 190"/>
                    <a:gd name="T7" fmla="*/ 83 h 118"/>
                    <a:gd name="T8" fmla="*/ 0 w 190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0" y="0"/>
                      </a:moveTo>
                      <a:lnTo>
                        <a:pt x="131" y="35"/>
                      </a:lnTo>
                      <a:lnTo>
                        <a:pt x="190" y="118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5" name="Freeform 200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19" cy="95"/>
                </a:xfrm>
                <a:custGeom>
                  <a:avLst/>
                  <a:gdLst>
                    <a:gd name="T0" fmla="*/ 0 w 119"/>
                    <a:gd name="T1" fmla="*/ 0 h 95"/>
                    <a:gd name="T2" fmla="*/ 47 w 119"/>
                    <a:gd name="T3" fmla="*/ 12 h 95"/>
                    <a:gd name="T4" fmla="*/ 119 w 119"/>
                    <a:gd name="T5" fmla="*/ 95 h 95"/>
                    <a:gd name="T6" fmla="*/ 83 w 119"/>
                    <a:gd name="T7" fmla="*/ 83 h 95"/>
                    <a:gd name="T8" fmla="*/ 0 w 119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95"/>
                    <a:gd name="T17" fmla="*/ 119 w 119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95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119" y="95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6" name="Freeform 201"/>
                <p:cNvSpPr>
                  <a:spLocks/>
                </p:cNvSpPr>
                <p:nvPr/>
              </p:nvSpPr>
              <p:spPr bwMode="auto">
                <a:xfrm>
                  <a:off x="2221" y="3721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36 w 107"/>
                    <a:gd name="T3" fmla="*/ 11 h 95"/>
                    <a:gd name="T4" fmla="*/ 107 w 107"/>
                    <a:gd name="T5" fmla="*/ 95 h 95"/>
                    <a:gd name="T6" fmla="*/ 72 w 107"/>
                    <a:gd name="T7" fmla="*/ 83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36" y="11"/>
                      </a:lnTo>
                      <a:lnTo>
                        <a:pt x="107" y="95"/>
                      </a:lnTo>
                      <a:lnTo>
                        <a:pt x="72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7" name="Freeform 202"/>
                <p:cNvSpPr>
                  <a:spLocks/>
                </p:cNvSpPr>
                <p:nvPr/>
              </p:nvSpPr>
              <p:spPr bwMode="auto">
                <a:xfrm>
                  <a:off x="2257" y="3732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48 w 107"/>
                    <a:gd name="T3" fmla="*/ 12 h 95"/>
                    <a:gd name="T4" fmla="*/ 107 w 107"/>
                    <a:gd name="T5" fmla="*/ 95 h 95"/>
                    <a:gd name="T6" fmla="*/ 71 w 107"/>
                    <a:gd name="T7" fmla="*/ 84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48" y="12"/>
                      </a:lnTo>
                      <a:lnTo>
                        <a:pt x="107" y="95"/>
                      </a:lnTo>
                      <a:lnTo>
                        <a:pt x="71" y="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8" name="Freeform 203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178" cy="119"/>
                </a:xfrm>
                <a:custGeom>
                  <a:avLst/>
                  <a:gdLst>
                    <a:gd name="T0" fmla="*/ 0 w 178"/>
                    <a:gd name="T1" fmla="*/ 0 h 119"/>
                    <a:gd name="T2" fmla="*/ 130 w 178"/>
                    <a:gd name="T3" fmla="*/ 36 h 119"/>
                    <a:gd name="T4" fmla="*/ 178 w 178"/>
                    <a:gd name="T5" fmla="*/ 119 h 119"/>
                    <a:gd name="T6" fmla="*/ 59 w 178"/>
                    <a:gd name="T7" fmla="*/ 83 h 119"/>
                    <a:gd name="T8" fmla="*/ 0 w 178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19"/>
                    <a:gd name="T17" fmla="*/ 178 w 178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19">
                      <a:moveTo>
                        <a:pt x="0" y="0"/>
                      </a:moveTo>
                      <a:lnTo>
                        <a:pt x="130" y="36"/>
                      </a:lnTo>
                      <a:lnTo>
                        <a:pt x="178" y="119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79" name="Freeform 204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95" cy="95"/>
                </a:xfrm>
                <a:custGeom>
                  <a:avLst/>
                  <a:gdLst>
                    <a:gd name="T0" fmla="*/ 0 w 95"/>
                    <a:gd name="T1" fmla="*/ 0 h 95"/>
                    <a:gd name="T2" fmla="*/ 35 w 95"/>
                    <a:gd name="T3" fmla="*/ 12 h 95"/>
                    <a:gd name="T4" fmla="*/ 95 w 95"/>
                    <a:gd name="T5" fmla="*/ 95 h 95"/>
                    <a:gd name="T6" fmla="*/ 59 w 95"/>
                    <a:gd name="T7" fmla="*/ 83 h 95"/>
                    <a:gd name="T8" fmla="*/ 0 w 95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95" y="95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0" name="Freeform 205"/>
                <p:cNvSpPr>
                  <a:spLocks/>
                </p:cNvSpPr>
                <p:nvPr/>
              </p:nvSpPr>
              <p:spPr bwMode="auto">
                <a:xfrm>
                  <a:off x="2340" y="3756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24 w 83"/>
                    <a:gd name="T3" fmla="*/ 12 h 95"/>
                    <a:gd name="T4" fmla="*/ 83 w 83"/>
                    <a:gd name="T5" fmla="*/ 95 h 95"/>
                    <a:gd name="T6" fmla="*/ 60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24" y="12"/>
                      </a:lnTo>
                      <a:lnTo>
                        <a:pt x="83" y="95"/>
                      </a:lnTo>
                      <a:lnTo>
                        <a:pt x="6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1" name="Freeform 206"/>
                <p:cNvSpPr>
                  <a:spLocks/>
                </p:cNvSpPr>
                <p:nvPr/>
              </p:nvSpPr>
              <p:spPr bwMode="auto">
                <a:xfrm>
                  <a:off x="2364" y="3768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36 w 95"/>
                    <a:gd name="T3" fmla="*/ 12 h 83"/>
                    <a:gd name="T4" fmla="*/ 95 w 95"/>
                    <a:gd name="T5" fmla="*/ 83 h 83"/>
                    <a:gd name="T6" fmla="*/ 59 w 95"/>
                    <a:gd name="T7" fmla="*/ 83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95" y="83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2" name="Freeform 207"/>
                <p:cNvSpPr>
                  <a:spLocks/>
                </p:cNvSpPr>
                <p:nvPr/>
              </p:nvSpPr>
              <p:spPr bwMode="auto">
                <a:xfrm>
                  <a:off x="2400" y="3780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0 h 83"/>
                    <a:gd name="T4" fmla="*/ 83 w 83"/>
                    <a:gd name="T5" fmla="*/ 83 h 83"/>
                    <a:gd name="T6" fmla="*/ 59 w 83"/>
                    <a:gd name="T7" fmla="*/ 71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83" y="83"/>
                      </a:lnTo>
                      <a:lnTo>
                        <a:pt x="59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3" name="Freeform 208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178" cy="107"/>
                </a:xfrm>
                <a:custGeom>
                  <a:avLst/>
                  <a:gdLst>
                    <a:gd name="T0" fmla="*/ 0 w 178"/>
                    <a:gd name="T1" fmla="*/ 0 h 107"/>
                    <a:gd name="T2" fmla="*/ 131 w 178"/>
                    <a:gd name="T3" fmla="*/ 36 h 107"/>
                    <a:gd name="T4" fmla="*/ 178 w 178"/>
                    <a:gd name="T5" fmla="*/ 107 h 107"/>
                    <a:gd name="T6" fmla="*/ 48 w 178"/>
                    <a:gd name="T7" fmla="*/ 83 h 107"/>
                    <a:gd name="T8" fmla="*/ 0 w 178"/>
                    <a:gd name="T9" fmla="*/ 0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0" y="0"/>
                      </a:moveTo>
                      <a:lnTo>
                        <a:pt x="131" y="36"/>
                      </a:lnTo>
                      <a:lnTo>
                        <a:pt x="178" y="107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4" name="Freeform 209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36 w 83"/>
                    <a:gd name="T3" fmla="*/ 12 h 95"/>
                    <a:gd name="T4" fmla="*/ 83 w 83"/>
                    <a:gd name="T5" fmla="*/ 95 h 95"/>
                    <a:gd name="T6" fmla="*/ 48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95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5" name="Freeform 210"/>
                <p:cNvSpPr>
                  <a:spLocks/>
                </p:cNvSpPr>
                <p:nvPr/>
              </p:nvSpPr>
              <p:spPr bwMode="auto">
                <a:xfrm>
                  <a:off x="2471" y="3792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12 h 83"/>
                    <a:gd name="T4" fmla="*/ 83 w 83"/>
                    <a:gd name="T5" fmla="*/ 83 h 83"/>
                    <a:gd name="T6" fmla="*/ 47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83" y="83"/>
                      </a:lnTo>
                      <a:lnTo>
                        <a:pt x="47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6" name="Freeform 211"/>
                <p:cNvSpPr>
                  <a:spLocks/>
                </p:cNvSpPr>
                <p:nvPr/>
              </p:nvSpPr>
              <p:spPr bwMode="auto">
                <a:xfrm>
                  <a:off x="2506" y="3804"/>
                  <a:ext cx="72" cy="83"/>
                </a:xfrm>
                <a:custGeom>
                  <a:avLst/>
                  <a:gdLst>
                    <a:gd name="T0" fmla="*/ 0 w 72"/>
                    <a:gd name="T1" fmla="*/ 0 h 83"/>
                    <a:gd name="T2" fmla="*/ 24 w 72"/>
                    <a:gd name="T3" fmla="*/ 0 h 83"/>
                    <a:gd name="T4" fmla="*/ 72 w 72"/>
                    <a:gd name="T5" fmla="*/ 83 h 83"/>
                    <a:gd name="T6" fmla="*/ 48 w 72"/>
                    <a:gd name="T7" fmla="*/ 71 h 83"/>
                    <a:gd name="T8" fmla="*/ 0 w 72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83"/>
                    <a:gd name="T17" fmla="*/ 72 w 72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83">
                      <a:moveTo>
                        <a:pt x="0" y="0"/>
                      </a:moveTo>
                      <a:lnTo>
                        <a:pt x="24" y="0"/>
                      </a:lnTo>
                      <a:lnTo>
                        <a:pt x="72" y="83"/>
                      </a:lnTo>
                      <a:lnTo>
                        <a:pt x="48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7" name="Freeform 212"/>
                <p:cNvSpPr>
                  <a:spLocks/>
                </p:cNvSpPr>
                <p:nvPr/>
              </p:nvSpPr>
              <p:spPr bwMode="auto">
                <a:xfrm>
                  <a:off x="2530" y="3804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6 w 83"/>
                    <a:gd name="T3" fmla="*/ 12 h 83"/>
                    <a:gd name="T4" fmla="*/ 83 w 83"/>
                    <a:gd name="T5" fmla="*/ 83 h 83"/>
                    <a:gd name="T6" fmla="*/ 48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83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8" name="Freeform 213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178" cy="94"/>
                </a:xfrm>
                <a:custGeom>
                  <a:avLst/>
                  <a:gdLst>
                    <a:gd name="T0" fmla="*/ 0 w 178"/>
                    <a:gd name="T1" fmla="*/ 0 h 94"/>
                    <a:gd name="T2" fmla="*/ 142 w 178"/>
                    <a:gd name="T3" fmla="*/ 23 h 94"/>
                    <a:gd name="T4" fmla="*/ 178 w 178"/>
                    <a:gd name="T5" fmla="*/ 94 h 94"/>
                    <a:gd name="T6" fmla="*/ 47 w 178"/>
                    <a:gd name="T7" fmla="*/ 71 h 94"/>
                    <a:gd name="T8" fmla="*/ 0 w 178"/>
                    <a:gd name="T9" fmla="*/ 0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94"/>
                    <a:gd name="T17" fmla="*/ 178 w 178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94">
                      <a:moveTo>
                        <a:pt x="0" y="0"/>
                      </a:moveTo>
                      <a:lnTo>
                        <a:pt x="142" y="23"/>
                      </a:lnTo>
                      <a:lnTo>
                        <a:pt x="178" y="94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89" name="Freeform 214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47 w 95"/>
                    <a:gd name="T3" fmla="*/ 11 h 83"/>
                    <a:gd name="T4" fmla="*/ 95 w 95"/>
                    <a:gd name="T5" fmla="*/ 83 h 83"/>
                    <a:gd name="T6" fmla="*/ 47 w 95"/>
                    <a:gd name="T7" fmla="*/ 71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47" y="11"/>
                      </a:lnTo>
                      <a:lnTo>
                        <a:pt x="95" y="83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0" name="Freeform 215"/>
                <p:cNvSpPr>
                  <a:spLocks/>
                </p:cNvSpPr>
                <p:nvPr/>
              </p:nvSpPr>
              <p:spPr bwMode="auto">
                <a:xfrm>
                  <a:off x="2613" y="3827"/>
                  <a:ext cx="83" cy="72"/>
                </a:xfrm>
                <a:custGeom>
                  <a:avLst/>
                  <a:gdLst>
                    <a:gd name="T0" fmla="*/ 0 w 83"/>
                    <a:gd name="T1" fmla="*/ 0 h 72"/>
                    <a:gd name="T2" fmla="*/ 48 w 83"/>
                    <a:gd name="T3" fmla="*/ 0 h 72"/>
                    <a:gd name="T4" fmla="*/ 83 w 83"/>
                    <a:gd name="T5" fmla="*/ 72 h 72"/>
                    <a:gd name="T6" fmla="*/ 48 w 83"/>
                    <a:gd name="T7" fmla="*/ 72 h 72"/>
                    <a:gd name="T8" fmla="*/ 0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83" y="72"/>
                      </a:lnTo>
                      <a:lnTo>
                        <a:pt x="48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1" name="Freeform 216"/>
                <p:cNvSpPr>
                  <a:spLocks/>
                </p:cNvSpPr>
                <p:nvPr/>
              </p:nvSpPr>
              <p:spPr bwMode="auto">
                <a:xfrm>
                  <a:off x="2661" y="3827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47 w 83"/>
                    <a:gd name="T3" fmla="*/ 12 h 83"/>
                    <a:gd name="T4" fmla="*/ 83 w 83"/>
                    <a:gd name="T5" fmla="*/ 83 h 83"/>
                    <a:gd name="T6" fmla="*/ 35 w 83"/>
                    <a:gd name="T7" fmla="*/ 72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83" y="83"/>
                      </a:lnTo>
                      <a:lnTo>
                        <a:pt x="35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2" name="Freeform 217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167" cy="83"/>
                </a:xfrm>
                <a:custGeom>
                  <a:avLst/>
                  <a:gdLst>
                    <a:gd name="T0" fmla="*/ 0 w 167"/>
                    <a:gd name="T1" fmla="*/ 0 h 83"/>
                    <a:gd name="T2" fmla="*/ 155 w 167"/>
                    <a:gd name="T3" fmla="*/ 12 h 83"/>
                    <a:gd name="T4" fmla="*/ 167 w 167"/>
                    <a:gd name="T5" fmla="*/ 83 h 83"/>
                    <a:gd name="T6" fmla="*/ 36 w 167"/>
                    <a:gd name="T7" fmla="*/ 71 h 83"/>
                    <a:gd name="T8" fmla="*/ 0 w 167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7"/>
                    <a:gd name="T16" fmla="*/ 0 h 83"/>
                    <a:gd name="T17" fmla="*/ 167 w 167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7" h="83">
                      <a:moveTo>
                        <a:pt x="0" y="0"/>
                      </a:moveTo>
                      <a:lnTo>
                        <a:pt x="155" y="12"/>
                      </a:lnTo>
                      <a:lnTo>
                        <a:pt x="167" y="83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3" name="Freeform 218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72" cy="71"/>
                </a:xfrm>
                <a:custGeom>
                  <a:avLst/>
                  <a:gdLst>
                    <a:gd name="T0" fmla="*/ 0 w 72"/>
                    <a:gd name="T1" fmla="*/ 0 h 71"/>
                    <a:gd name="T2" fmla="*/ 48 w 72"/>
                    <a:gd name="T3" fmla="*/ 0 h 71"/>
                    <a:gd name="T4" fmla="*/ 72 w 72"/>
                    <a:gd name="T5" fmla="*/ 71 h 71"/>
                    <a:gd name="T6" fmla="*/ 36 w 72"/>
                    <a:gd name="T7" fmla="*/ 71 h 71"/>
                    <a:gd name="T8" fmla="*/ 0 w 72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1"/>
                    <a:gd name="T17" fmla="*/ 72 w 7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1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72" y="71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4" name="Freeform 219"/>
                <p:cNvSpPr>
                  <a:spLocks/>
                </p:cNvSpPr>
                <p:nvPr/>
              </p:nvSpPr>
              <p:spPr bwMode="auto">
                <a:xfrm>
                  <a:off x="2756" y="3839"/>
                  <a:ext cx="47" cy="71"/>
                </a:xfrm>
                <a:custGeom>
                  <a:avLst/>
                  <a:gdLst>
                    <a:gd name="T0" fmla="*/ 0 w 47"/>
                    <a:gd name="T1" fmla="*/ 0 h 71"/>
                    <a:gd name="T2" fmla="*/ 35 w 47"/>
                    <a:gd name="T3" fmla="*/ 0 h 71"/>
                    <a:gd name="T4" fmla="*/ 47 w 47"/>
                    <a:gd name="T5" fmla="*/ 71 h 71"/>
                    <a:gd name="T6" fmla="*/ 24 w 47"/>
                    <a:gd name="T7" fmla="*/ 71 h 71"/>
                    <a:gd name="T8" fmla="*/ 0 w 47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71"/>
                    <a:gd name="T17" fmla="*/ 47 w 47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71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47" y="71"/>
                      </a:lnTo>
                      <a:lnTo>
                        <a:pt x="24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5" name="Freeform 220"/>
                <p:cNvSpPr>
                  <a:spLocks/>
                </p:cNvSpPr>
                <p:nvPr/>
              </p:nvSpPr>
              <p:spPr bwMode="auto">
                <a:xfrm>
                  <a:off x="2791" y="3839"/>
                  <a:ext cx="48" cy="83"/>
                </a:xfrm>
                <a:custGeom>
                  <a:avLst/>
                  <a:gdLst>
                    <a:gd name="T0" fmla="*/ 0 w 48"/>
                    <a:gd name="T1" fmla="*/ 0 h 83"/>
                    <a:gd name="T2" fmla="*/ 36 w 48"/>
                    <a:gd name="T3" fmla="*/ 12 h 83"/>
                    <a:gd name="T4" fmla="*/ 48 w 48"/>
                    <a:gd name="T5" fmla="*/ 83 h 83"/>
                    <a:gd name="T6" fmla="*/ 12 w 48"/>
                    <a:gd name="T7" fmla="*/ 71 h 83"/>
                    <a:gd name="T8" fmla="*/ 0 w 48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83"/>
                    <a:gd name="T17" fmla="*/ 48 w 48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48" y="83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6" name="Freeform 221"/>
                <p:cNvSpPr>
                  <a:spLocks/>
                </p:cNvSpPr>
                <p:nvPr/>
              </p:nvSpPr>
              <p:spPr bwMode="auto">
                <a:xfrm>
                  <a:off x="2827" y="3851"/>
                  <a:ext cx="48" cy="71"/>
                </a:xfrm>
                <a:custGeom>
                  <a:avLst/>
                  <a:gdLst>
                    <a:gd name="T0" fmla="*/ 0 w 48"/>
                    <a:gd name="T1" fmla="*/ 0 h 71"/>
                    <a:gd name="T2" fmla="*/ 36 w 48"/>
                    <a:gd name="T3" fmla="*/ 0 h 71"/>
                    <a:gd name="T4" fmla="*/ 48 w 48"/>
                    <a:gd name="T5" fmla="*/ 71 h 71"/>
                    <a:gd name="T6" fmla="*/ 12 w 48"/>
                    <a:gd name="T7" fmla="*/ 71 h 71"/>
                    <a:gd name="T8" fmla="*/ 0 w 4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71"/>
                    <a:gd name="T17" fmla="*/ 48 w 4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71">
                      <a:moveTo>
                        <a:pt x="0" y="0"/>
                      </a:moveTo>
                      <a:lnTo>
                        <a:pt x="36" y="0"/>
                      </a:lnTo>
                      <a:lnTo>
                        <a:pt x="48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7" name="Freeform 222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54 w 154"/>
                    <a:gd name="T5" fmla="*/ 71 h 71"/>
                    <a:gd name="T6" fmla="*/ 12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54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8" name="Freeform 223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47 w 59"/>
                    <a:gd name="T3" fmla="*/ 0 h 71"/>
                    <a:gd name="T4" fmla="*/ 59 w 59"/>
                    <a:gd name="T5" fmla="*/ 71 h 71"/>
                    <a:gd name="T6" fmla="*/ 12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59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99" name="Freeform 224"/>
                <p:cNvSpPr>
                  <a:spLocks/>
                </p:cNvSpPr>
                <p:nvPr/>
              </p:nvSpPr>
              <p:spPr bwMode="auto">
                <a:xfrm>
                  <a:off x="2910" y="3851"/>
                  <a:ext cx="60" cy="71"/>
                </a:xfrm>
                <a:custGeom>
                  <a:avLst/>
                  <a:gdLst>
                    <a:gd name="T0" fmla="*/ 0 w 60"/>
                    <a:gd name="T1" fmla="*/ 0 h 71"/>
                    <a:gd name="T2" fmla="*/ 60 w 60"/>
                    <a:gd name="T3" fmla="*/ 0 h 71"/>
                    <a:gd name="T4" fmla="*/ 60 w 60"/>
                    <a:gd name="T5" fmla="*/ 71 h 71"/>
                    <a:gd name="T6" fmla="*/ 12 w 60"/>
                    <a:gd name="T7" fmla="*/ 71 h 71"/>
                    <a:gd name="T8" fmla="*/ 0 w 60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71"/>
                    <a:gd name="T17" fmla="*/ 60 w 60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71">
                      <a:moveTo>
                        <a:pt x="0" y="0"/>
                      </a:moveTo>
                      <a:lnTo>
                        <a:pt x="60" y="0"/>
                      </a:lnTo>
                      <a:lnTo>
                        <a:pt x="60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B7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00" name="Rectangle 225"/>
                <p:cNvSpPr>
                  <a:spLocks noChangeArrowheads="1"/>
                </p:cNvSpPr>
                <p:nvPr/>
              </p:nvSpPr>
              <p:spPr bwMode="auto">
                <a:xfrm>
                  <a:off x="2970" y="3851"/>
                  <a:ext cx="47" cy="71"/>
                </a:xfrm>
                <a:prstGeom prst="rect">
                  <a:avLst/>
                </a:prstGeom>
                <a:solidFill>
                  <a:srgbClr val="00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401" name="Freeform 226"/>
                <p:cNvSpPr>
                  <a:spLocks/>
                </p:cNvSpPr>
                <p:nvPr/>
              </p:nvSpPr>
              <p:spPr bwMode="auto">
                <a:xfrm>
                  <a:off x="3017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31 w 154"/>
                    <a:gd name="T5" fmla="*/ 71 h 71"/>
                    <a:gd name="T6" fmla="*/ 0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31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97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02" name="Rectangle 227"/>
                <p:cNvSpPr>
                  <a:spLocks noChangeArrowheads="1"/>
                </p:cNvSpPr>
                <p:nvPr/>
              </p:nvSpPr>
              <p:spPr bwMode="auto">
                <a:xfrm>
                  <a:off x="3017" y="3851"/>
                  <a:ext cx="48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403" name="Rectangle 228"/>
                <p:cNvSpPr>
                  <a:spLocks noChangeArrowheads="1"/>
                </p:cNvSpPr>
                <p:nvPr/>
              </p:nvSpPr>
              <p:spPr bwMode="auto">
                <a:xfrm>
                  <a:off x="3065" y="3851"/>
                  <a:ext cx="47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404" name="Freeform 229"/>
                <p:cNvSpPr>
                  <a:spLocks/>
                </p:cNvSpPr>
                <p:nvPr/>
              </p:nvSpPr>
              <p:spPr bwMode="auto">
                <a:xfrm>
                  <a:off x="3112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05" name="Freeform 230"/>
                <p:cNvSpPr>
                  <a:spLocks/>
                </p:cNvSpPr>
                <p:nvPr/>
              </p:nvSpPr>
              <p:spPr bwMode="auto">
                <a:xfrm>
                  <a:off x="3148" y="3839"/>
                  <a:ext cx="166" cy="83"/>
                </a:xfrm>
                <a:custGeom>
                  <a:avLst/>
                  <a:gdLst>
                    <a:gd name="T0" fmla="*/ 23 w 166"/>
                    <a:gd name="T1" fmla="*/ 12 h 83"/>
                    <a:gd name="T2" fmla="*/ 166 w 166"/>
                    <a:gd name="T3" fmla="*/ 0 h 83"/>
                    <a:gd name="T4" fmla="*/ 142 w 166"/>
                    <a:gd name="T5" fmla="*/ 71 h 83"/>
                    <a:gd name="T6" fmla="*/ 0 w 166"/>
                    <a:gd name="T7" fmla="*/ 83 h 83"/>
                    <a:gd name="T8" fmla="*/ 23 w 166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83"/>
                    <a:gd name="T17" fmla="*/ 166 w 16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83">
                      <a:moveTo>
                        <a:pt x="23" y="12"/>
                      </a:moveTo>
                      <a:lnTo>
                        <a:pt x="166" y="0"/>
                      </a:lnTo>
                      <a:lnTo>
                        <a:pt x="142" y="71"/>
                      </a:lnTo>
                      <a:lnTo>
                        <a:pt x="0" y="83"/>
                      </a:lnTo>
                      <a:lnTo>
                        <a:pt x="23" y="12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06" name="Freeform 231"/>
                <p:cNvSpPr>
                  <a:spLocks/>
                </p:cNvSpPr>
                <p:nvPr/>
              </p:nvSpPr>
              <p:spPr bwMode="auto">
                <a:xfrm>
                  <a:off x="3148" y="3851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07" name="Freeform 232"/>
                <p:cNvSpPr>
                  <a:spLocks/>
                </p:cNvSpPr>
                <p:nvPr/>
              </p:nvSpPr>
              <p:spPr bwMode="auto">
                <a:xfrm>
                  <a:off x="3183" y="3839"/>
                  <a:ext cx="60" cy="83"/>
                </a:xfrm>
                <a:custGeom>
                  <a:avLst/>
                  <a:gdLst>
                    <a:gd name="T0" fmla="*/ 24 w 60"/>
                    <a:gd name="T1" fmla="*/ 12 h 83"/>
                    <a:gd name="T2" fmla="*/ 60 w 60"/>
                    <a:gd name="T3" fmla="*/ 0 h 83"/>
                    <a:gd name="T4" fmla="*/ 36 w 60"/>
                    <a:gd name="T5" fmla="*/ 71 h 83"/>
                    <a:gd name="T6" fmla="*/ 0 w 60"/>
                    <a:gd name="T7" fmla="*/ 83 h 83"/>
                    <a:gd name="T8" fmla="*/ 24 w 60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3"/>
                    <a:gd name="T17" fmla="*/ 60 w 60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3">
                      <a:moveTo>
                        <a:pt x="24" y="12"/>
                      </a:moveTo>
                      <a:lnTo>
                        <a:pt x="60" y="0"/>
                      </a:lnTo>
                      <a:lnTo>
                        <a:pt x="36" y="71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08" name="Freeform 233"/>
                <p:cNvSpPr>
                  <a:spLocks/>
                </p:cNvSpPr>
                <p:nvPr/>
              </p:nvSpPr>
              <p:spPr bwMode="auto">
                <a:xfrm>
                  <a:off x="3219" y="3839"/>
                  <a:ext cx="59" cy="71"/>
                </a:xfrm>
                <a:custGeom>
                  <a:avLst/>
                  <a:gdLst>
                    <a:gd name="T0" fmla="*/ 24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24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4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09" name="Freeform 234"/>
                <p:cNvSpPr>
                  <a:spLocks/>
                </p:cNvSpPr>
                <p:nvPr/>
              </p:nvSpPr>
              <p:spPr bwMode="auto">
                <a:xfrm>
                  <a:off x="3255" y="3839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0" name="Freeform 235"/>
                <p:cNvSpPr>
                  <a:spLocks/>
                </p:cNvSpPr>
                <p:nvPr/>
              </p:nvSpPr>
              <p:spPr bwMode="auto">
                <a:xfrm>
                  <a:off x="3290" y="3816"/>
                  <a:ext cx="166" cy="94"/>
                </a:xfrm>
                <a:custGeom>
                  <a:avLst/>
                  <a:gdLst>
                    <a:gd name="T0" fmla="*/ 24 w 166"/>
                    <a:gd name="T1" fmla="*/ 23 h 94"/>
                    <a:gd name="T2" fmla="*/ 166 w 166"/>
                    <a:gd name="T3" fmla="*/ 0 h 94"/>
                    <a:gd name="T4" fmla="*/ 131 w 166"/>
                    <a:gd name="T5" fmla="*/ 71 h 94"/>
                    <a:gd name="T6" fmla="*/ 0 w 166"/>
                    <a:gd name="T7" fmla="*/ 94 h 94"/>
                    <a:gd name="T8" fmla="*/ 24 w 166"/>
                    <a:gd name="T9" fmla="*/ 2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94"/>
                    <a:gd name="T17" fmla="*/ 166 w 166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94">
                      <a:moveTo>
                        <a:pt x="24" y="23"/>
                      </a:moveTo>
                      <a:lnTo>
                        <a:pt x="166" y="0"/>
                      </a:lnTo>
                      <a:lnTo>
                        <a:pt x="131" y="71"/>
                      </a:lnTo>
                      <a:lnTo>
                        <a:pt x="0" y="94"/>
                      </a:lnTo>
                      <a:lnTo>
                        <a:pt x="24" y="23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1" name="Freeform 236"/>
                <p:cNvSpPr>
                  <a:spLocks/>
                </p:cNvSpPr>
                <p:nvPr/>
              </p:nvSpPr>
              <p:spPr bwMode="auto">
                <a:xfrm>
                  <a:off x="3290" y="3827"/>
                  <a:ext cx="71" cy="83"/>
                </a:xfrm>
                <a:custGeom>
                  <a:avLst/>
                  <a:gdLst>
                    <a:gd name="T0" fmla="*/ 24 w 71"/>
                    <a:gd name="T1" fmla="*/ 12 h 83"/>
                    <a:gd name="T2" fmla="*/ 71 w 71"/>
                    <a:gd name="T3" fmla="*/ 0 h 83"/>
                    <a:gd name="T4" fmla="*/ 36 w 71"/>
                    <a:gd name="T5" fmla="*/ 72 h 83"/>
                    <a:gd name="T6" fmla="*/ 0 w 71"/>
                    <a:gd name="T7" fmla="*/ 83 h 83"/>
                    <a:gd name="T8" fmla="*/ 24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24" y="12"/>
                      </a:moveTo>
                      <a:lnTo>
                        <a:pt x="71" y="0"/>
                      </a:lnTo>
                      <a:lnTo>
                        <a:pt x="36" y="72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2" name="Freeform 237"/>
                <p:cNvSpPr>
                  <a:spLocks/>
                </p:cNvSpPr>
                <p:nvPr/>
              </p:nvSpPr>
              <p:spPr bwMode="auto">
                <a:xfrm>
                  <a:off x="3326" y="3827"/>
                  <a:ext cx="83" cy="72"/>
                </a:xfrm>
                <a:custGeom>
                  <a:avLst/>
                  <a:gdLst>
                    <a:gd name="T0" fmla="*/ 35 w 83"/>
                    <a:gd name="T1" fmla="*/ 0 h 72"/>
                    <a:gd name="T2" fmla="*/ 83 w 83"/>
                    <a:gd name="T3" fmla="*/ 0 h 72"/>
                    <a:gd name="T4" fmla="*/ 47 w 83"/>
                    <a:gd name="T5" fmla="*/ 72 h 72"/>
                    <a:gd name="T6" fmla="*/ 0 w 83"/>
                    <a:gd name="T7" fmla="*/ 72 h 72"/>
                    <a:gd name="T8" fmla="*/ 35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35" y="0"/>
                      </a:moveTo>
                      <a:lnTo>
                        <a:pt x="83" y="0"/>
                      </a:lnTo>
                      <a:lnTo>
                        <a:pt x="47" y="72"/>
                      </a:lnTo>
                      <a:lnTo>
                        <a:pt x="0" y="72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3" name="Freeform 238"/>
                <p:cNvSpPr>
                  <a:spLocks/>
                </p:cNvSpPr>
                <p:nvPr/>
              </p:nvSpPr>
              <p:spPr bwMode="auto">
                <a:xfrm>
                  <a:off x="3373" y="3816"/>
                  <a:ext cx="83" cy="83"/>
                </a:xfrm>
                <a:custGeom>
                  <a:avLst/>
                  <a:gdLst>
                    <a:gd name="T0" fmla="*/ 36 w 83"/>
                    <a:gd name="T1" fmla="*/ 11 h 83"/>
                    <a:gd name="T2" fmla="*/ 83 w 83"/>
                    <a:gd name="T3" fmla="*/ 0 h 83"/>
                    <a:gd name="T4" fmla="*/ 48 w 83"/>
                    <a:gd name="T5" fmla="*/ 71 h 83"/>
                    <a:gd name="T6" fmla="*/ 0 w 83"/>
                    <a:gd name="T7" fmla="*/ 83 h 83"/>
                    <a:gd name="T8" fmla="*/ 36 w 83"/>
                    <a:gd name="T9" fmla="*/ 1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36" y="11"/>
                      </a:moveTo>
                      <a:lnTo>
                        <a:pt x="83" y="0"/>
                      </a:lnTo>
                      <a:lnTo>
                        <a:pt x="48" y="71"/>
                      </a:lnTo>
                      <a:lnTo>
                        <a:pt x="0" y="83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4" name="Freeform 239"/>
                <p:cNvSpPr>
                  <a:spLocks/>
                </p:cNvSpPr>
                <p:nvPr/>
              </p:nvSpPr>
              <p:spPr bwMode="auto">
                <a:xfrm>
                  <a:off x="3421" y="3780"/>
                  <a:ext cx="178" cy="107"/>
                </a:xfrm>
                <a:custGeom>
                  <a:avLst/>
                  <a:gdLst>
                    <a:gd name="T0" fmla="*/ 35 w 178"/>
                    <a:gd name="T1" fmla="*/ 36 h 107"/>
                    <a:gd name="T2" fmla="*/ 178 w 178"/>
                    <a:gd name="T3" fmla="*/ 0 h 107"/>
                    <a:gd name="T4" fmla="*/ 119 w 178"/>
                    <a:gd name="T5" fmla="*/ 83 h 107"/>
                    <a:gd name="T6" fmla="*/ 0 w 178"/>
                    <a:gd name="T7" fmla="*/ 107 h 107"/>
                    <a:gd name="T8" fmla="*/ 35 w 178"/>
                    <a:gd name="T9" fmla="*/ 3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35" y="36"/>
                      </a:moveTo>
                      <a:lnTo>
                        <a:pt x="178" y="0"/>
                      </a:lnTo>
                      <a:lnTo>
                        <a:pt x="119" y="83"/>
                      </a:lnTo>
                      <a:lnTo>
                        <a:pt x="0" y="107"/>
                      </a:lnTo>
                      <a:lnTo>
                        <a:pt x="35" y="36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5" name="Freeform 240"/>
                <p:cNvSpPr>
                  <a:spLocks/>
                </p:cNvSpPr>
                <p:nvPr/>
              </p:nvSpPr>
              <p:spPr bwMode="auto">
                <a:xfrm>
                  <a:off x="3421" y="3804"/>
                  <a:ext cx="71" cy="83"/>
                </a:xfrm>
                <a:custGeom>
                  <a:avLst/>
                  <a:gdLst>
                    <a:gd name="T0" fmla="*/ 35 w 71"/>
                    <a:gd name="T1" fmla="*/ 12 h 83"/>
                    <a:gd name="T2" fmla="*/ 71 w 71"/>
                    <a:gd name="T3" fmla="*/ 0 h 83"/>
                    <a:gd name="T4" fmla="*/ 24 w 71"/>
                    <a:gd name="T5" fmla="*/ 83 h 83"/>
                    <a:gd name="T6" fmla="*/ 0 w 71"/>
                    <a:gd name="T7" fmla="*/ 83 h 83"/>
                    <a:gd name="T8" fmla="*/ 35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35" y="12"/>
                      </a:moveTo>
                      <a:lnTo>
                        <a:pt x="71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6" name="Freeform 241"/>
                <p:cNvSpPr>
                  <a:spLocks/>
                </p:cNvSpPr>
                <p:nvPr/>
              </p:nvSpPr>
              <p:spPr bwMode="auto">
                <a:xfrm>
                  <a:off x="3445" y="3804"/>
                  <a:ext cx="83" cy="83"/>
                </a:xfrm>
                <a:custGeom>
                  <a:avLst/>
                  <a:gdLst>
                    <a:gd name="T0" fmla="*/ 47 w 83"/>
                    <a:gd name="T1" fmla="*/ 0 h 83"/>
                    <a:gd name="T2" fmla="*/ 83 w 83"/>
                    <a:gd name="T3" fmla="*/ 0 h 83"/>
                    <a:gd name="T4" fmla="*/ 35 w 83"/>
                    <a:gd name="T5" fmla="*/ 71 h 83"/>
                    <a:gd name="T6" fmla="*/ 0 w 83"/>
                    <a:gd name="T7" fmla="*/ 83 h 83"/>
                    <a:gd name="T8" fmla="*/ 47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7" y="0"/>
                      </a:moveTo>
                      <a:lnTo>
                        <a:pt x="83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7" name="Freeform 242"/>
                <p:cNvSpPr>
                  <a:spLocks/>
                </p:cNvSpPr>
                <p:nvPr/>
              </p:nvSpPr>
              <p:spPr bwMode="auto">
                <a:xfrm>
                  <a:off x="3480" y="3792"/>
                  <a:ext cx="83" cy="83"/>
                </a:xfrm>
                <a:custGeom>
                  <a:avLst/>
                  <a:gdLst>
                    <a:gd name="T0" fmla="*/ 48 w 83"/>
                    <a:gd name="T1" fmla="*/ 12 h 83"/>
                    <a:gd name="T2" fmla="*/ 83 w 83"/>
                    <a:gd name="T3" fmla="*/ 0 h 83"/>
                    <a:gd name="T4" fmla="*/ 36 w 83"/>
                    <a:gd name="T5" fmla="*/ 83 h 83"/>
                    <a:gd name="T6" fmla="*/ 0 w 83"/>
                    <a:gd name="T7" fmla="*/ 83 h 83"/>
                    <a:gd name="T8" fmla="*/ 48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8" y="12"/>
                      </a:moveTo>
                      <a:lnTo>
                        <a:pt x="83" y="0"/>
                      </a:lnTo>
                      <a:lnTo>
                        <a:pt x="36" y="83"/>
                      </a:lnTo>
                      <a:lnTo>
                        <a:pt x="0" y="83"/>
                      </a:lnTo>
                      <a:lnTo>
                        <a:pt x="48" y="12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8" name="Freeform 243"/>
                <p:cNvSpPr>
                  <a:spLocks/>
                </p:cNvSpPr>
                <p:nvPr/>
              </p:nvSpPr>
              <p:spPr bwMode="auto">
                <a:xfrm>
                  <a:off x="3516" y="3780"/>
                  <a:ext cx="83" cy="95"/>
                </a:xfrm>
                <a:custGeom>
                  <a:avLst/>
                  <a:gdLst>
                    <a:gd name="T0" fmla="*/ 47 w 83"/>
                    <a:gd name="T1" fmla="*/ 12 h 95"/>
                    <a:gd name="T2" fmla="*/ 83 w 83"/>
                    <a:gd name="T3" fmla="*/ 0 h 95"/>
                    <a:gd name="T4" fmla="*/ 24 w 83"/>
                    <a:gd name="T5" fmla="*/ 83 h 95"/>
                    <a:gd name="T6" fmla="*/ 0 w 83"/>
                    <a:gd name="T7" fmla="*/ 95 h 95"/>
                    <a:gd name="T8" fmla="*/ 47 w 83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47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47" y="12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19" name="Freeform 244"/>
                <p:cNvSpPr>
                  <a:spLocks/>
                </p:cNvSpPr>
                <p:nvPr/>
              </p:nvSpPr>
              <p:spPr bwMode="auto">
                <a:xfrm>
                  <a:off x="3540" y="3744"/>
                  <a:ext cx="190" cy="119"/>
                </a:xfrm>
                <a:custGeom>
                  <a:avLst/>
                  <a:gdLst>
                    <a:gd name="T0" fmla="*/ 59 w 190"/>
                    <a:gd name="T1" fmla="*/ 36 h 119"/>
                    <a:gd name="T2" fmla="*/ 190 w 190"/>
                    <a:gd name="T3" fmla="*/ 0 h 119"/>
                    <a:gd name="T4" fmla="*/ 118 w 190"/>
                    <a:gd name="T5" fmla="*/ 83 h 119"/>
                    <a:gd name="T6" fmla="*/ 0 w 190"/>
                    <a:gd name="T7" fmla="*/ 119 h 119"/>
                    <a:gd name="T8" fmla="*/ 59 w 190"/>
                    <a:gd name="T9" fmla="*/ 36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9"/>
                    <a:gd name="T17" fmla="*/ 190 w 190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9">
                      <a:moveTo>
                        <a:pt x="59" y="36"/>
                      </a:moveTo>
                      <a:lnTo>
                        <a:pt x="190" y="0"/>
                      </a:lnTo>
                      <a:lnTo>
                        <a:pt x="118" y="83"/>
                      </a:lnTo>
                      <a:lnTo>
                        <a:pt x="0" y="119"/>
                      </a:lnTo>
                      <a:lnTo>
                        <a:pt x="59" y="36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0" name="Freeform 245"/>
                <p:cNvSpPr>
                  <a:spLocks/>
                </p:cNvSpPr>
                <p:nvPr/>
              </p:nvSpPr>
              <p:spPr bwMode="auto">
                <a:xfrm>
                  <a:off x="3540" y="3780"/>
                  <a:ext cx="95" cy="83"/>
                </a:xfrm>
                <a:custGeom>
                  <a:avLst/>
                  <a:gdLst>
                    <a:gd name="T0" fmla="*/ 59 w 95"/>
                    <a:gd name="T1" fmla="*/ 0 h 83"/>
                    <a:gd name="T2" fmla="*/ 95 w 95"/>
                    <a:gd name="T3" fmla="*/ 0 h 83"/>
                    <a:gd name="T4" fmla="*/ 35 w 95"/>
                    <a:gd name="T5" fmla="*/ 71 h 83"/>
                    <a:gd name="T6" fmla="*/ 0 w 95"/>
                    <a:gd name="T7" fmla="*/ 83 h 83"/>
                    <a:gd name="T8" fmla="*/ 59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59" y="0"/>
                      </a:moveTo>
                      <a:lnTo>
                        <a:pt x="95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1" name="Freeform 246"/>
                <p:cNvSpPr>
                  <a:spLocks/>
                </p:cNvSpPr>
                <p:nvPr/>
              </p:nvSpPr>
              <p:spPr bwMode="auto">
                <a:xfrm>
                  <a:off x="3575" y="3768"/>
                  <a:ext cx="83" cy="83"/>
                </a:xfrm>
                <a:custGeom>
                  <a:avLst/>
                  <a:gdLst>
                    <a:gd name="T0" fmla="*/ 60 w 83"/>
                    <a:gd name="T1" fmla="*/ 12 h 83"/>
                    <a:gd name="T2" fmla="*/ 83 w 83"/>
                    <a:gd name="T3" fmla="*/ 0 h 83"/>
                    <a:gd name="T4" fmla="*/ 24 w 83"/>
                    <a:gd name="T5" fmla="*/ 83 h 83"/>
                    <a:gd name="T6" fmla="*/ 0 w 83"/>
                    <a:gd name="T7" fmla="*/ 83 h 83"/>
                    <a:gd name="T8" fmla="*/ 60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60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60" y="12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2" name="Freeform 247"/>
                <p:cNvSpPr>
                  <a:spLocks/>
                </p:cNvSpPr>
                <p:nvPr/>
              </p:nvSpPr>
              <p:spPr bwMode="auto">
                <a:xfrm>
                  <a:off x="3599" y="3756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36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3" name="Freeform 248"/>
                <p:cNvSpPr>
                  <a:spLocks/>
                </p:cNvSpPr>
                <p:nvPr/>
              </p:nvSpPr>
              <p:spPr bwMode="auto">
                <a:xfrm>
                  <a:off x="3635" y="3744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23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23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4" name="Freeform 249"/>
                <p:cNvSpPr>
                  <a:spLocks/>
                </p:cNvSpPr>
                <p:nvPr/>
              </p:nvSpPr>
              <p:spPr bwMode="auto">
                <a:xfrm>
                  <a:off x="3658" y="3709"/>
                  <a:ext cx="190" cy="118"/>
                </a:xfrm>
                <a:custGeom>
                  <a:avLst/>
                  <a:gdLst>
                    <a:gd name="T0" fmla="*/ 72 w 190"/>
                    <a:gd name="T1" fmla="*/ 35 h 118"/>
                    <a:gd name="T2" fmla="*/ 190 w 190"/>
                    <a:gd name="T3" fmla="*/ 0 h 118"/>
                    <a:gd name="T4" fmla="*/ 119 w 190"/>
                    <a:gd name="T5" fmla="*/ 83 h 118"/>
                    <a:gd name="T6" fmla="*/ 0 w 190"/>
                    <a:gd name="T7" fmla="*/ 118 h 118"/>
                    <a:gd name="T8" fmla="*/ 72 w 190"/>
                    <a:gd name="T9" fmla="*/ 35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72" y="35"/>
                      </a:moveTo>
                      <a:lnTo>
                        <a:pt x="190" y="0"/>
                      </a:lnTo>
                      <a:lnTo>
                        <a:pt x="119" y="83"/>
                      </a:lnTo>
                      <a:lnTo>
                        <a:pt x="0" y="11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5" name="Freeform 250"/>
                <p:cNvSpPr>
                  <a:spLocks/>
                </p:cNvSpPr>
                <p:nvPr/>
              </p:nvSpPr>
              <p:spPr bwMode="auto">
                <a:xfrm>
                  <a:off x="3658" y="3732"/>
                  <a:ext cx="95" cy="95"/>
                </a:xfrm>
                <a:custGeom>
                  <a:avLst/>
                  <a:gdLst>
                    <a:gd name="T0" fmla="*/ 72 w 95"/>
                    <a:gd name="T1" fmla="*/ 12 h 95"/>
                    <a:gd name="T2" fmla="*/ 95 w 95"/>
                    <a:gd name="T3" fmla="*/ 0 h 95"/>
                    <a:gd name="T4" fmla="*/ 36 w 95"/>
                    <a:gd name="T5" fmla="*/ 84 h 95"/>
                    <a:gd name="T6" fmla="*/ 0 w 95"/>
                    <a:gd name="T7" fmla="*/ 95 h 95"/>
                    <a:gd name="T8" fmla="*/ 72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72" y="12"/>
                      </a:moveTo>
                      <a:lnTo>
                        <a:pt x="95" y="0"/>
                      </a:lnTo>
                      <a:lnTo>
                        <a:pt x="36" y="84"/>
                      </a:lnTo>
                      <a:lnTo>
                        <a:pt x="0" y="95"/>
                      </a:lnTo>
                      <a:lnTo>
                        <a:pt x="72" y="12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6" name="Freeform 251"/>
                <p:cNvSpPr>
                  <a:spLocks/>
                </p:cNvSpPr>
                <p:nvPr/>
              </p:nvSpPr>
              <p:spPr bwMode="auto">
                <a:xfrm>
                  <a:off x="3694" y="3721"/>
                  <a:ext cx="95" cy="95"/>
                </a:xfrm>
                <a:custGeom>
                  <a:avLst/>
                  <a:gdLst>
                    <a:gd name="T0" fmla="*/ 59 w 95"/>
                    <a:gd name="T1" fmla="*/ 11 h 95"/>
                    <a:gd name="T2" fmla="*/ 95 w 95"/>
                    <a:gd name="T3" fmla="*/ 0 h 95"/>
                    <a:gd name="T4" fmla="*/ 24 w 95"/>
                    <a:gd name="T5" fmla="*/ 83 h 95"/>
                    <a:gd name="T6" fmla="*/ 0 w 95"/>
                    <a:gd name="T7" fmla="*/ 95 h 95"/>
                    <a:gd name="T8" fmla="*/ 59 w 95"/>
                    <a:gd name="T9" fmla="*/ 11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1"/>
                      </a:moveTo>
                      <a:lnTo>
                        <a:pt x="95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59" y="11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7" name="Freeform 252"/>
                <p:cNvSpPr>
                  <a:spLocks/>
                </p:cNvSpPr>
                <p:nvPr/>
              </p:nvSpPr>
              <p:spPr bwMode="auto">
                <a:xfrm>
                  <a:off x="3718" y="3709"/>
                  <a:ext cx="107" cy="95"/>
                </a:xfrm>
                <a:custGeom>
                  <a:avLst/>
                  <a:gdLst>
                    <a:gd name="T0" fmla="*/ 71 w 107"/>
                    <a:gd name="T1" fmla="*/ 12 h 95"/>
                    <a:gd name="T2" fmla="*/ 107 w 107"/>
                    <a:gd name="T3" fmla="*/ 0 h 95"/>
                    <a:gd name="T4" fmla="*/ 23 w 107"/>
                    <a:gd name="T5" fmla="*/ 95 h 95"/>
                    <a:gd name="T6" fmla="*/ 0 w 107"/>
                    <a:gd name="T7" fmla="*/ 95 h 95"/>
                    <a:gd name="T8" fmla="*/ 71 w 107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71" y="12"/>
                      </a:moveTo>
                      <a:lnTo>
                        <a:pt x="107" y="0"/>
                      </a:lnTo>
                      <a:lnTo>
                        <a:pt x="23" y="95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8" name="Freeform 253"/>
                <p:cNvSpPr>
                  <a:spLocks/>
                </p:cNvSpPr>
                <p:nvPr/>
              </p:nvSpPr>
              <p:spPr bwMode="auto">
                <a:xfrm>
                  <a:off x="3741" y="3709"/>
                  <a:ext cx="107" cy="95"/>
                </a:xfrm>
                <a:custGeom>
                  <a:avLst/>
                  <a:gdLst>
                    <a:gd name="T0" fmla="*/ 84 w 107"/>
                    <a:gd name="T1" fmla="*/ 0 h 95"/>
                    <a:gd name="T2" fmla="*/ 107 w 107"/>
                    <a:gd name="T3" fmla="*/ 0 h 95"/>
                    <a:gd name="T4" fmla="*/ 36 w 107"/>
                    <a:gd name="T5" fmla="*/ 83 h 95"/>
                    <a:gd name="T6" fmla="*/ 0 w 107"/>
                    <a:gd name="T7" fmla="*/ 95 h 95"/>
                    <a:gd name="T8" fmla="*/ 84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84" y="0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8E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29" name="Freeform 254"/>
                <p:cNvSpPr>
                  <a:spLocks/>
                </p:cNvSpPr>
                <p:nvPr/>
              </p:nvSpPr>
              <p:spPr bwMode="auto">
                <a:xfrm>
                  <a:off x="3777" y="3649"/>
                  <a:ext cx="190" cy="143"/>
                </a:xfrm>
                <a:custGeom>
                  <a:avLst/>
                  <a:gdLst>
                    <a:gd name="T0" fmla="*/ 71 w 190"/>
                    <a:gd name="T1" fmla="*/ 60 h 143"/>
                    <a:gd name="T2" fmla="*/ 190 w 190"/>
                    <a:gd name="T3" fmla="*/ 0 h 143"/>
                    <a:gd name="T4" fmla="*/ 95 w 190"/>
                    <a:gd name="T5" fmla="*/ 95 h 143"/>
                    <a:gd name="T6" fmla="*/ 0 w 190"/>
                    <a:gd name="T7" fmla="*/ 143 h 143"/>
                    <a:gd name="T8" fmla="*/ 71 w 190"/>
                    <a:gd name="T9" fmla="*/ 6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71" y="60"/>
                      </a:moveTo>
                      <a:lnTo>
                        <a:pt x="190" y="0"/>
                      </a:lnTo>
                      <a:lnTo>
                        <a:pt x="95" y="95"/>
                      </a:lnTo>
                      <a:lnTo>
                        <a:pt x="0" y="14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30" name="Freeform 255"/>
                <p:cNvSpPr>
                  <a:spLocks/>
                </p:cNvSpPr>
                <p:nvPr/>
              </p:nvSpPr>
              <p:spPr bwMode="auto">
                <a:xfrm>
                  <a:off x="3777" y="3685"/>
                  <a:ext cx="107" cy="107"/>
                </a:xfrm>
                <a:custGeom>
                  <a:avLst/>
                  <a:gdLst>
                    <a:gd name="T0" fmla="*/ 71 w 107"/>
                    <a:gd name="T1" fmla="*/ 24 h 107"/>
                    <a:gd name="T2" fmla="*/ 107 w 107"/>
                    <a:gd name="T3" fmla="*/ 0 h 107"/>
                    <a:gd name="T4" fmla="*/ 36 w 107"/>
                    <a:gd name="T5" fmla="*/ 83 h 107"/>
                    <a:gd name="T6" fmla="*/ 0 w 107"/>
                    <a:gd name="T7" fmla="*/ 107 h 107"/>
                    <a:gd name="T8" fmla="*/ 71 w 107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107"/>
                    <a:gd name="T17" fmla="*/ 107 w 107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107">
                      <a:moveTo>
                        <a:pt x="71" y="24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107"/>
                      </a:lnTo>
                      <a:lnTo>
                        <a:pt x="71" y="24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31" name="Freeform 256"/>
                <p:cNvSpPr>
                  <a:spLocks/>
                </p:cNvSpPr>
                <p:nvPr/>
              </p:nvSpPr>
              <p:spPr bwMode="auto">
                <a:xfrm>
                  <a:off x="3813" y="3673"/>
                  <a:ext cx="118" cy="95"/>
                </a:xfrm>
                <a:custGeom>
                  <a:avLst/>
                  <a:gdLst>
                    <a:gd name="T0" fmla="*/ 71 w 118"/>
                    <a:gd name="T1" fmla="*/ 12 h 95"/>
                    <a:gd name="T2" fmla="*/ 118 w 118"/>
                    <a:gd name="T3" fmla="*/ 0 h 95"/>
                    <a:gd name="T4" fmla="*/ 35 w 118"/>
                    <a:gd name="T5" fmla="*/ 83 h 95"/>
                    <a:gd name="T6" fmla="*/ 0 w 118"/>
                    <a:gd name="T7" fmla="*/ 95 h 95"/>
                    <a:gd name="T8" fmla="*/ 71 w 118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8"/>
                    <a:gd name="T16" fmla="*/ 0 h 95"/>
                    <a:gd name="T17" fmla="*/ 118 w 118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8" h="95">
                      <a:moveTo>
                        <a:pt x="71" y="12"/>
                      </a:moveTo>
                      <a:lnTo>
                        <a:pt x="118" y="0"/>
                      </a:lnTo>
                      <a:lnTo>
                        <a:pt x="35" y="83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32" name="Freeform 257"/>
                <p:cNvSpPr>
                  <a:spLocks/>
                </p:cNvSpPr>
                <p:nvPr/>
              </p:nvSpPr>
              <p:spPr bwMode="auto">
                <a:xfrm>
                  <a:off x="3848" y="3649"/>
                  <a:ext cx="119" cy="107"/>
                </a:xfrm>
                <a:custGeom>
                  <a:avLst/>
                  <a:gdLst>
                    <a:gd name="T0" fmla="*/ 83 w 119"/>
                    <a:gd name="T1" fmla="*/ 24 h 107"/>
                    <a:gd name="T2" fmla="*/ 119 w 119"/>
                    <a:gd name="T3" fmla="*/ 0 h 107"/>
                    <a:gd name="T4" fmla="*/ 24 w 119"/>
                    <a:gd name="T5" fmla="*/ 95 h 107"/>
                    <a:gd name="T6" fmla="*/ 0 w 119"/>
                    <a:gd name="T7" fmla="*/ 107 h 107"/>
                    <a:gd name="T8" fmla="*/ 83 w 119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107"/>
                    <a:gd name="T17" fmla="*/ 119 w 119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107">
                      <a:moveTo>
                        <a:pt x="83" y="24"/>
                      </a:moveTo>
                      <a:lnTo>
                        <a:pt x="119" y="0"/>
                      </a:lnTo>
                      <a:lnTo>
                        <a:pt x="24" y="95"/>
                      </a:lnTo>
                      <a:lnTo>
                        <a:pt x="0" y="107"/>
                      </a:lnTo>
                      <a:lnTo>
                        <a:pt x="83" y="24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33" name="Freeform 258"/>
                <p:cNvSpPr>
                  <a:spLocks/>
                </p:cNvSpPr>
                <p:nvPr/>
              </p:nvSpPr>
              <p:spPr bwMode="auto">
                <a:xfrm>
                  <a:off x="3872" y="3590"/>
                  <a:ext cx="202" cy="154"/>
                </a:xfrm>
                <a:custGeom>
                  <a:avLst/>
                  <a:gdLst>
                    <a:gd name="T0" fmla="*/ 95 w 202"/>
                    <a:gd name="T1" fmla="*/ 59 h 154"/>
                    <a:gd name="T2" fmla="*/ 202 w 202"/>
                    <a:gd name="T3" fmla="*/ 0 h 154"/>
                    <a:gd name="T4" fmla="*/ 107 w 202"/>
                    <a:gd name="T5" fmla="*/ 95 h 154"/>
                    <a:gd name="T6" fmla="*/ 0 w 202"/>
                    <a:gd name="T7" fmla="*/ 154 h 154"/>
                    <a:gd name="T8" fmla="*/ 95 w 202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54"/>
                    <a:gd name="T17" fmla="*/ 202 w 202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54">
                      <a:moveTo>
                        <a:pt x="95" y="59"/>
                      </a:moveTo>
                      <a:lnTo>
                        <a:pt x="202" y="0"/>
                      </a:lnTo>
                      <a:lnTo>
                        <a:pt x="107" y="95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34" name="Freeform 259"/>
                <p:cNvSpPr>
                  <a:spLocks/>
                </p:cNvSpPr>
                <p:nvPr/>
              </p:nvSpPr>
              <p:spPr bwMode="auto">
                <a:xfrm>
                  <a:off x="3872" y="3626"/>
                  <a:ext cx="142" cy="118"/>
                </a:xfrm>
                <a:custGeom>
                  <a:avLst/>
                  <a:gdLst>
                    <a:gd name="T0" fmla="*/ 95 w 142"/>
                    <a:gd name="T1" fmla="*/ 23 h 118"/>
                    <a:gd name="T2" fmla="*/ 142 w 142"/>
                    <a:gd name="T3" fmla="*/ 0 h 118"/>
                    <a:gd name="T4" fmla="*/ 59 w 142"/>
                    <a:gd name="T5" fmla="*/ 95 h 118"/>
                    <a:gd name="T6" fmla="*/ 0 w 142"/>
                    <a:gd name="T7" fmla="*/ 118 h 118"/>
                    <a:gd name="T8" fmla="*/ 95 w 142"/>
                    <a:gd name="T9" fmla="*/ 23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18"/>
                    <a:gd name="T17" fmla="*/ 142 w 142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18">
                      <a:moveTo>
                        <a:pt x="95" y="23"/>
                      </a:moveTo>
                      <a:lnTo>
                        <a:pt x="142" y="0"/>
                      </a:lnTo>
                      <a:lnTo>
                        <a:pt x="59" y="95"/>
                      </a:lnTo>
                      <a:lnTo>
                        <a:pt x="0" y="118"/>
                      </a:lnTo>
                      <a:lnTo>
                        <a:pt x="95" y="23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35" name="Freeform 260"/>
                <p:cNvSpPr>
                  <a:spLocks/>
                </p:cNvSpPr>
                <p:nvPr/>
              </p:nvSpPr>
              <p:spPr bwMode="auto">
                <a:xfrm>
                  <a:off x="3931" y="3590"/>
                  <a:ext cx="143" cy="131"/>
                </a:xfrm>
                <a:custGeom>
                  <a:avLst/>
                  <a:gdLst>
                    <a:gd name="T0" fmla="*/ 83 w 143"/>
                    <a:gd name="T1" fmla="*/ 36 h 131"/>
                    <a:gd name="T2" fmla="*/ 143 w 143"/>
                    <a:gd name="T3" fmla="*/ 0 h 131"/>
                    <a:gd name="T4" fmla="*/ 48 w 143"/>
                    <a:gd name="T5" fmla="*/ 95 h 131"/>
                    <a:gd name="T6" fmla="*/ 0 w 143"/>
                    <a:gd name="T7" fmla="*/ 131 h 131"/>
                    <a:gd name="T8" fmla="*/ 83 w 143"/>
                    <a:gd name="T9" fmla="*/ 36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31"/>
                    <a:gd name="T17" fmla="*/ 143 w 143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31">
                      <a:moveTo>
                        <a:pt x="83" y="36"/>
                      </a:moveTo>
                      <a:lnTo>
                        <a:pt x="143" y="0"/>
                      </a:lnTo>
                      <a:lnTo>
                        <a:pt x="48" y="95"/>
                      </a:lnTo>
                      <a:lnTo>
                        <a:pt x="0" y="131"/>
                      </a:lnTo>
                      <a:lnTo>
                        <a:pt x="83" y="36"/>
                      </a:lnTo>
                      <a:close/>
                    </a:path>
                  </a:pathLst>
                </a:custGeom>
                <a:solidFill>
                  <a:srgbClr val="0094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36" name="Freeform 261"/>
                <p:cNvSpPr>
                  <a:spLocks/>
                </p:cNvSpPr>
                <p:nvPr/>
              </p:nvSpPr>
              <p:spPr bwMode="auto">
                <a:xfrm>
                  <a:off x="3979" y="3531"/>
                  <a:ext cx="190" cy="154"/>
                </a:xfrm>
                <a:custGeom>
                  <a:avLst/>
                  <a:gdLst>
                    <a:gd name="T0" fmla="*/ 95 w 190"/>
                    <a:gd name="T1" fmla="*/ 59 h 154"/>
                    <a:gd name="T2" fmla="*/ 190 w 190"/>
                    <a:gd name="T3" fmla="*/ 0 h 154"/>
                    <a:gd name="T4" fmla="*/ 83 w 190"/>
                    <a:gd name="T5" fmla="*/ 107 h 154"/>
                    <a:gd name="T6" fmla="*/ 0 w 190"/>
                    <a:gd name="T7" fmla="*/ 154 h 154"/>
                    <a:gd name="T8" fmla="*/ 95 w 190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95" y="59"/>
                      </a:moveTo>
                      <a:lnTo>
                        <a:pt x="190" y="0"/>
                      </a:lnTo>
                      <a:lnTo>
                        <a:pt x="83" y="107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37" name="Freeform 262"/>
                <p:cNvSpPr>
                  <a:spLocks/>
                </p:cNvSpPr>
                <p:nvPr/>
              </p:nvSpPr>
              <p:spPr bwMode="auto">
                <a:xfrm>
                  <a:off x="4062" y="3460"/>
                  <a:ext cx="190" cy="178"/>
                </a:xfrm>
                <a:custGeom>
                  <a:avLst/>
                  <a:gdLst>
                    <a:gd name="T0" fmla="*/ 107 w 190"/>
                    <a:gd name="T1" fmla="*/ 71 h 178"/>
                    <a:gd name="T2" fmla="*/ 190 w 190"/>
                    <a:gd name="T3" fmla="*/ 0 h 178"/>
                    <a:gd name="T4" fmla="*/ 71 w 190"/>
                    <a:gd name="T5" fmla="*/ 106 h 178"/>
                    <a:gd name="T6" fmla="*/ 0 w 190"/>
                    <a:gd name="T7" fmla="*/ 178 h 178"/>
                    <a:gd name="T8" fmla="*/ 107 w 190"/>
                    <a:gd name="T9" fmla="*/ 71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8"/>
                    <a:gd name="T17" fmla="*/ 190 w 190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8">
                      <a:moveTo>
                        <a:pt x="107" y="71"/>
                      </a:moveTo>
                      <a:lnTo>
                        <a:pt x="190" y="0"/>
                      </a:lnTo>
                      <a:lnTo>
                        <a:pt x="71" y="106"/>
                      </a:lnTo>
                      <a:lnTo>
                        <a:pt x="0" y="178"/>
                      </a:lnTo>
                      <a:lnTo>
                        <a:pt x="107" y="71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303" name="Group 263"/>
              <p:cNvGrpSpPr>
                <a:grpSpLocks/>
              </p:cNvGrpSpPr>
              <p:nvPr/>
            </p:nvGrpSpPr>
            <p:grpSpPr bwMode="auto">
              <a:xfrm>
                <a:off x="1440" y="1584"/>
                <a:ext cx="2992" cy="1768"/>
                <a:chOff x="1521" y="2083"/>
                <a:chExt cx="2992" cy="1768"/>
              </a:xfrm>
            </p:grpSpPr>
            <p:sp>
              <p:nvSpPr>
                <p:cNvPr id="30304" name="Freeform 264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92" cy="1768"/>
                </a:xfrm>
                <a:custGeom>
                  <a:avLst/>
                  <a:gdLst>
                    <a:gd name="T0" fmla="*/ 1342 w 2992"/>
                    <a:gd name="T1" fmla="*/ 0 h 1768"/>
                    <a:gd name="T2" fmla="*/ 1045 w 2992"/>
                    <a:gd name="T3" fmla="*/ 35 h 1768"/>
                    <a:gd name="T4" fmla="*/ 784 w 2992"/>
                    <a:gd name="T5" fmla="*/ 107 h 1768"/>
                    <a:gd name="T6" fmla="*/ 546 w 2992"/>
                    <a:gd name="T7" fmla="*/ 202 h 1768"/>
                    <a:gd name="T8" fmla="*/ 344 w 2992"/>
                    <a:gd name="T9" fmla="*/ 320 h 1768"/>
                    <a:gd name="T10" fmla="*/ 178 w 2992"/>
                    <a:gd name="T11" fmla="*/ 463 h 1768"/>
                    <a:gd name="T12" fmla="*/ 71 w 2992"/>
                    <a:gd name="T13" fmla="*/ 617 h 1768"/>
                    <a:gd name="T14" fmla="*/ 12 w 2992"/>
                    <a:gd name="T15" fmla="*/ 795 h 1768"/>
                    <a:gd name="T16" fmla="*/ 12 w 2992"/>
                    <a:gd name="T17" fmla="*/ 973 h 1768"/>
                    <a:gd name="T18" fmla="*/ 71 w 2992"/>
                    <a:gd name="T19" fmla="*/ 1151 h 1768"/>
                    <a:gd name="T20" fmla="*/ 178 w 2992"/>
                    <a:gd name="T21" fmla="*/ 1305 h 1768"/>
                    <a:gd name="T22" fmla="*/ 344 w 2992"/>
                    <a:gd name="T23" fmla="*/ 1448 h 1768"/>
                    <a:gd name="T24" fmla="*/ 546 w 2992"/>
                    <a:gd name="T25" fmla="*/ 1566 h 1768"/>
                    <a:gd name="T26" fmla="*/ 784 w 2992"/>
                    <a:gd name="T27" fmla="*/ 1661 h 1768"/>
                    <a:gd name="T28" fmla="*/ 1045 w 2992"/>
                    <a:gd name="T29" fmla="*/ 1733 h 1768"/>
                    <a:gd name="T30" fmla="*/ 1342 w 2992"/>
                    <a:gd name="T31" fmla="*/ 1768 h 1768"/>
                    <a:gd name="T32" fmla="*/ 1650 w 2992"/>
                    <a:gd name="T33" fmla="*/ 1768 h 1768"/>
                    <a:gd name="T34" fmla="*/ 1935 w 2992"/>
                    <a:gd name="T35" fmla="*/ 1733 h 1768"/>
                    <a:gd name="T36" fmla="*/ 2209 w 2992"/>
                    <a:gd name="T37" fmla="*/ 1661 h 1768"/>
                    <a:gd name="T38" fmla="*/ 2446 w 2992"/>
                    <a:gd name="T39" fmla="*/ 1566 h 1768"/>
                    <a:gd name="T40" fmla="*/ 2648 w 2992"/>
                    <a:gd name="T41" fmla="*/ 1448 h 1768"/>
                    <a:gd name="T42" fmla="*/ 2802 w 2992"/>
                    <a:gd name="T43" fmla="*/ 1305 h 1768"/>
                    <a:gd name="T44" fmla="*/ 2921 w 2992"/>
                    <a:gd name="T45" fmla="*/ 1151 h 1768"/>
                    <a:gd name="T46" fmla="*/ 2980 w 2992"/>
                    <a:gd name="T47" fmla="*/ 973 h 1768"/>
                    <a:gd name="T48" fmla="*/ 2980 w 2992"/>
                    <a:gd name="T49" fmla="*/ 795 h 1768"/>
                    <a:gd name="T50" fmla="*/ 2921 w 2992"/>
                    <a:gd name="T51" fmla="*/ 617 h 1768"/>
                    <a:gd name="T52" fmla="*/ 2802 w 2992"/>
                    <a:gd name="T53" fmla="*/ 463 h 1768"/>
                    <a:gd name="T54" fmla="*/ 2648 w 2992"/>
                    <a:gd name="T55" fmla="*/ 320 h 1768"/>
                    <a:gd name="T56" fmla="*/ 2446 w 2992"/>
                    <a:gd name="T57" fmla="*/ 202 h 1768"/>
                    <a:gd name="T58" fmla="*/ 2209 w 2992"/>
                    <a:gd name="T59" fmla="*/ 107 h 1768"/>
                    <a:gd name="T60" fmla="*/ 1935 w 2992"/>
                    <a:gd name="T61" fmla="*/ 35 h 1768"/>
                    <a:gd name="T62" fmla="*/ 1650 w 2992"/>
                    <a:gd name="T63" fmla="*/ 0 h 17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92"/>
                    <a:gd name="T97" fmla="*/ 0 h 1768"/>
                    <a:gd name="T98" fmla="*/ 2992 w 2992"/>
                    <a:gd name="T99" fmla="*/ 1768 h 17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92" h="1768">
                      <a:moveTo>
                        <a:pt x="1496" y="0"/>
                      </a:moveTo>
                      <a:lnTo>
                        <a:pt x="1342" y="0"/>
                      </a:lnTo>
                      <a:lnTo>
                        <a:pt x="1187" y="24"/>
                      </a:lnTo>
                      <a:lnTo>
                        <a:pt x="1045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17"/>
                      </a:lnTo>
                      <a:lnTo>
                        <a:pt x="36" y="712"/>
                      </a:lnTo>
                      <a:lnTo>
                        <a:pt x="12" y="795"/>
                      </a:lnTo>
                      <a:lnTo>
                        <a:pt x="0" y="890"/>
                      </a:lnTo>
                      <a:lnTo>
                        <a:pt x="12" y="973"/>
                      </a:lnTo>
                      <a:lnTo>
                        <a:pt x="36" y="1068"/>
                      </a:lnTo>
                      <a:lnTo>
                        <a:pt x="71" y="1151"/>
                      </a:lnTo>
                      <a:lnTo>
                        <a:pt x="119" y="1234"/>
                      </a:lnTo>
                      <a:lnTo>
                        <a:pt x="178" y="1305"/>
                      </a:lnTo>
                      <a:lnTo>
                        <a:pt x="249" y="1377"/>
                      </a:lnTo>
                      <a:lnTo>
                        <a:pt x="344" y="1448"/>
                      </a:lnTo>
                      <a:lnTo>
                        <a:pt x="439" y="1507"/>
                      </a:lnTo>
                      <a:lnTo>
                        <a:pt x="546" y="1566"/>
                      </a:lnTo>
                      <a:lnTo>
                        <a:pt x="653" y="1626"/>
                      </a:lnTo>
                      <a:lnTo>
                        <a:pt x="784" y="1661"/>
                      </a:lnTo>
                      <a:lnTo>
                        <a:pt x="914" y="1697"/>
                      </a:lnTo>
                      <a:lnTo>
                        <a:pt x="1045" y="1733"/>
                      </a:lnTo>
                      <a:lnTo>
                        <a:pt x="1187" y="1756"/>
                      </a:lnTo>
                      <a:lnTo>
                        <a:pt x="1342" y="1768"/>
                      </a:lnTo>
                      <a:lnTo>
                        <a:pt x="1496" y="1768"/>
                      </a:lnTo>
                      <a:lnTo>
                        <a:pt x="1650" y="1768"/>
                      </a:lnTo>
                      <a:lnTo>
                        <a:pt x="1793" y="1756"/>
                      </a:lnTo>
                      <a:lnTo>
                        <a:pt x="1935" y="1733"/>
                      </a:lnTo>
                      <a:lnTo>
                        <a:pt x="2078" y="1697"/>
                      </a:lnTo>
                      <a:lnTo>
                        <a:pt x="2209" y="1661"/>
                      </a:lnTo>
                      <a:lnTo>
                        <a:pt x="2327" y="1626"/>
                      </a:lnTo>
                      <a:lnTo>
                        <a:pt x="2446" y="1566"/>
                      </a:lnTo>
                      <a:lnTo>
                        <a:pt x="2553" y="1507"/>
                      </a:lnTo>
                      <a:lnTo>
                        <a:pt x="2648" y="1448"/>
                      </a:lnTo>
                      <a:lnTo>
                        <a:pt x="2731" y="1377"/>
                      </a:lnTo>
                      <a:lnTo>
                        <a:pt x="2802" y="1305"/>
                      </a:lnTo>
                      <a:lnTo>
                        <a:pt x="2873" y="1234"/>
                      </a:lnTo>
                      <a:lnTo>
                        <a:pt x="2921" y="1151"/>
                      </a:lnTo>
                      <a:lnTo>
                        <a:pt x="2957" y="1068"/>
                      </a:lnTo>
                      <a:lnTo>
                        <a:pt x="2980" y="973"/>
                      </a:lnTo>
                      <a:lnTo>
                        <a:pt x="2992" y="890"/>
                      </a:lnTo>
                      <a:lnTo>
                        <a:pt x="2980" y="795"/>
                      </a:lnTo>
                      <a:lnTo>
                        <a:pt x="2957" y="712"/>
                      </a:lnTo>
                      <a:lnTo>
                        <a:pt x="2921" y="617"/>
                      </a:lnTo>
                      <a:lnTo>
                        <a:pt x="2873" y="546"/>
                      </a:lnTo>
                      <a:lnTo>
                        <a:pt x="2802" y="463"/>
                      </a:lnTo>
                      <a:lnTo>
                        <a:pt x="2731" y="391"/>
                      </a:lnTo>
                      <a:lnTo>
                        <a:pt x="2648" y="320"/>
                      </a:lnTo>
                      <a:lnTo>
                        <a:pt x="2553" y="261"/>
                      </a:lnTo>
                      <a:lnTo>
                        <a:pt x="2446" y="202"/>
                      </a:lnTo>
                      <a:lnTo>
                        <a:pt x="2327" y="154"/>
                      </a:lnTo>
                      <a:lnTo>
                        <a:pt x="2209" y="107"/>
                      </a:lnTo>
                      <a:lnTo>
                        <a:pt x="2078" y="71"/>
                      </a:lnTo>
                      <a:lnTo>
                        <a:pt x="1935" y="35"/>
                      </a:lnTo>
                      <a:lnTo>
                        <a:pt x="1793" y="24"/>
                      </a:lnTo>
                      <a:lnTo>
                        <a:pt x="1650" y="0"/>
                      </a:lnTo>
                      <a:lnTo>
                        <a:pt x="1496" y="0"/>
                      </a:lnTo>
                      <a:close/>
                    </a:path>
                  </a:pathLst>
                </a:custGeom>
                <a:solidFill>
                  <a:srgbClr val="00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05" name="Freeform 265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68" cy="1744"/>
                </a:xfrm>
                <a:custGeom>
                  <a:avLst/>
                  <a:gdLst>
                    <a:gd name="T0" fmla="*/ 1330 w 2968"/>
                    <a:gd name="T1" fmla="*/ 0 h 1744"/>
                    <a:gd name="T2" fmla="*/ 1033 w 2968"/>
                    <a:gd name="T3" fmla="*/ 35 h 1744"/>
                    <a:gd name="T4" fmla="*/ 784 w 2968"/>
                    <a:gd name="T5" fmla="*/ 107 h 1744"/>
                    <a:gd name="T6" fmla="*/ 546 w 2968"/>
                    <a:gd name="T7" fmla="*/ 202 h 1744"/>
                    <a:gd name="T8" fmla="*/ 344 w 2968"/>
                    <a:gd name="T9" fmla="*/ 320 h 1744"/>
                    <a:gd name="T10" fmla="*/ 178 w 2968"/>
                    <a:gd name="T11" fmla="*/ 463 h 1744"/>
                    <a:gd name="T12" fmla="*/ 71 w 2968"/>
                    <a:gd name="T13" fmla="*/ 605 h 1744"/>
                    <a:gd name="T14" fmla="*/ 12 w 2968"/>
                    <a:gd name="T15" fmla="*/ 783 h 1744"/>
                    <a:gd name="T16" fmla="*/ 12 w 2968"/>
                    <a:gd name="T17" fmla="*/ 961 h 1744"/>
                    <a:gd name="T18" fmla="*/ 71 w 2968"/>
                    <a:gd name="T19" fmla="*/ 1139 h 1744"/>
                    <a:gd name="T20" fmla="*/ 178 w 2968"/>
                    <a:gd name="T21" fmla="*/ 1282 h 1744"/>
                    <a:gd name="T22" fmla="*/ 344 w 2968"/>
                    <a:gd name="T23" fmla="*/ 1424 h 1744"/>
                    <a:gd name="T24" fmla="*/ 546 w 2968"/>
                    <a:gd name="T25" fmla="*/ 1543 h 1744"/>
                    <a:gd name="T26" fmla="*/ 784 w 2968"/>
                    <a:gd name="T27" fmla="*/ 1638 h 1744"/>
                    <a:gd name="T28" fmla="*/ 1033 w 2968"/>
                    <a:gd name="T29" fmla="*/ 1709 h 1744"/>
                    <a:gd name="T30" fmla="*/ 1330 w 2968"/>
                    <a:gd name="T31" fmla="*/ 1744 h 1744"/>
                    <a:gd name="T32" fmla="*/ 1639 w 2968"/>
                    <a:gd name="T33" fmla="*/ 1744 h 1744"/>
                    <a:gd name="T34" fmla="*/ 1924 w 2968"/>
                    <a:gd name="T35" fmla="*/ 1709 h 1744"/>
                    <a:gd name="T36" fmla="*/ 2185 w 2968"/>
                    <a:gd name="T37" fmla="*/ 1638 h 1744"/>
                    <a:gd name="T38" fmla="*/ 2422 w 2968"/>
                    <a:gd name="T39" fmla="*/ 1543 h 1744"/>
                    <a:gd name="T40" fmla="*/ 2624 w 2968"/>
                    <a:gd name="T41" fmla="*/ 1424 h 1744"/>
                    <a:gd name="T42" fmla="*/ 2778 w 2968"/>
                    <a:gd name="T43" fmla="*/ 1282 h 1744"/>
                    <a:gd name="T44" fmla="*/ 2897 w 2968"/>
                    <a:gd name="T45" fmla="*/ 1139 h 1744"/>
                    <a:gd name="T46" fmla="*/ 2957 w 2968"/>
                    <a:gd name="T47" fmla="*/ 961 h 1744"/>
                    <a:gd name="T48" fmla="*/ 2957 w 2968"/>
                    <a:gd name="T49" fmla="*/ 783 h 1744"/>
                    <a:gd name="T50" fmla="*/ 2897 w 2968"/>
                    <a:gd name="T51" fmla="*/ 605 h 1744"/>
                    <a:gd name="T52" fmla="*/ 2778 w 2968"/>
                    <a:gd name="T53" fmla="*/ 463 h 1744"/>
                    <a:gd name="T54" fmla="*/ 2624 w 2968"/>
                    <a:gd name="T55" fmla="*/ 320 h 1744"/>
                    <a:gd name="T56" fmla="*/ 2422 w 2968"/>
                    <a:gd name="T57" fmla="*/ 202 h 1744"/>
                    <a:gd name="T58" fmla="*/ 2185 w 2968"/>
                    <a:gd name="T59" fmla="*/ 107 h 1744"/>
                    <a:gd name="T60" fmla="*/ 1924 w 2968"/>
                    <a:gd name="T61" fmla="*/ 35 h 1744"/>
                    <a:gd name="T62" fmla="*/ 1639 w 2968"/>
                    <a:gd name="T63" fmla="*/ 0 h 17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68"/>
                    <a:gd name="T97" fmla="*/ 0 h 1744"/>
                    <a:gd name="T98" fmla="*/ 2968 w 2968"/>
                    <a:gd name="T99" fmla="*/ 1744 h 17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68" h="1744">
                      <a:moveTo>
                        <a:pt x="1484" y="0"/>
                      </a:moveTo>
                      <a:lnTo>
                        <a:pt x="1330" y="0"/>
                      </a:lnTo>
                      <a:lnTo>
                        <a:pt x="1175" y="24"/>
                      </a:lnTo>
                      <a:lnTo>
                        <a:pt x="1033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05"/>
                      </a:lnTo>
                      <a:lnTo>
                        <a:pt x="36" y="700"/>
                      </a:lnTo>
                      <a:lnTo>
                        <a:pt x="12" y="783"/>
                      </a:lnTo>
                      <a:lnTo>
                        <a:pt x="0" y="878"/>
                      </a:lnTo>
                      <a:lnTo>
                        <a:pt x="12" y="961"/>
                      </a:lnTo>
                      <a:lnTo>
                        <a:pt x="36" y="1056"/>
                      </a:lnTo>
                      <a:lnTo>
                        <a:pt x="71" y="1139"/>
                      </a:lnTo>
                      <a:lnTo>
                        <a:pt x="119" y="1210"/>
                      </a:lnTo>
                      <a:lnTo>
                        <a:pt x="178" y="1282"/>
                      </a:lnTo>
                      <a:lnTo>
                        <a:pt x="249" y="1353"/>
                      </a:lnTo>
                      <a:lnTo>
                        <a:pt x="344" y="1424"/>
                      </a:lnTo>
                      <a:lnTo>
                        <a:pt x="439" y="1483"/>
                      </a:lnTo>
                      <a:lnTo>
                        <a:pt x="546" y="1543"/>
                      </a:lnTo>
                      <a:lnTo>
                        <a:pt x="653" y="1602"/>
                      </a:lnTo>
                      <a:lnTo>
                        <a:pt x="784" y="1638"/>
                      </a:lnTo>
                      <a:lnTo>
                        <a:pt x="914" y="1673"/>
                      </a:lnTo>
                      <a:lnTo>
                        <a:pt x="1033" y="1709"/>
                      </a:lnTo>
                      <a:lnTo>
                        <a:pt x="1175" y="1733"/>
                      </a:lnTo>
                      <a:lnTo>
                        <a:pt x="1330" y="1744"/>
                      </a:lnTo>
                      <a:lnTo>
                        <a:pt x="1484" y="1744"/>
                      </a:lnTo>
                      <a:lnTo>
                        <a:pt x="1639" y="1744"/>
                      </a:lnTo>
                      <a:lnTo>
                        <a:pt x="1781" y="1733"/>
                      </a:lnTo>
                      <a:lnTo>
                        <a:pt x="1924" y="1709"/>
                      </a:lnTo>
                      <a:lnTo>
                        <a:pt x="2054" y="1673"/>
                      </a:lnTo>
                      <a:lnTo>
                        <a:pt x="2185" y="1638"/>
                      </a:lnTo>
                      <a:lnTo>
                        <a:pt x="2304" y="1602"/>
                      </a:lnTo>
                      <a:lnTo>
                        <a:pt x="2422" y="1543"/>
                      </a:lnTo>
                      <a:lnTo>
                        <a:pt x="2529" y="1483"/>
                      </a:lnTo>
                      <a:lnTo>
                        <a:pt x="2624" y="1424"/>
                      </a:lnTo>
                      <a:lnTo>
                        <a:pt x="2707" y="1353"/>
                      </a:lnTo>
                      <a:lnTo>
                        <a:pt x="2778" y="1282"/>
                      </a:lnTo>
                      <a:lnTo>
                        <a:pt x="2850" y="1210"/>
                      </a:lnTo>
                      <a:lnTo>
                        <a:pt x="2897" y="1139"/>
                      </a:lnTo>
                      <a:lnTo>
                        <a:pt x="2933" y="1056"/>
                      </a:lnTo>
                      <a:lnTo>
                        <a:pt x="2957" y="961"/>
                      </a:lnTo>
                      <a:lnTo>
                        <a:pt x="2968" y="878"/>
                      </a:lnTo>
                      <a:lnTo>
                        <a:pt x="2957" y="783"/>
                      </a:lnTo>
                      <a:lnTo>
                        <a:pt x="2933" y="700"/>
                      </a:lnTo>
                      <a:lnTo>
                        <a:pt x="2897" y="605"/>
                      </a:lnTo>
                      <a:lnTo>
                        <a:pt x="2850" y="546"/>
                      </a:lnTo>
                      <a:lnTo>
                        <a:pt x="2778" y="463"/>
                      </a:lnTo>
                      <a:lnTo>
                        <a:pt x="2707" y="391"/>
                      </a:lnTo>
                      <a:lnTo>
                        <a:pt x="2624" y="320"/>
                      </a:lnTo>
                      <a:lnTo>
                        <a:pt x="2529" y="261"/>
                      </a:lnTo>
                      <a:lnTo>
                        <a:pt x="2422" y="202"/>
                      </a:lnTo>
                      <a:lnTo>
                        <a:pt x="2304" y="154"/>
                      </a:lnTo>
                      <a:lnTo>
                        <a:pt x="2185" y="107"/>
                      </a:lnTo>
                      <a:lnTo>
                        <a:pt x="2054" y="71"/>
                      </a:lnTo>
                      <a:lnTo>
                        <a:pt x="1924" y="35"/>
                      </a:lnTo>
                      <a:lnTo>
                        <a:pt x="1781" y="24"/>
                      </a:lnTo>
                      <a:lnTo>
                        <a:pt x="1639" y="0"/>
                      </a:lnTo>
                      <a:lnTo>
                        <a:pt x="1484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06" name="Freeform 266"/>
                <p:cNvSpPr>
                  <a:spLocks/>
                </p:cNvSpPr>
                <p:nvPr/>
              </p:nvSpPr>
              <p:spPr bwMode="auto">
                <a:xfrm>
                  <a:off x="1545" y="2095"/>
                  <a:ext cx="2921" cy="1721"/>
                </a:xfrm>
                <a:custGeom>
                  <a:avLst/>
                  <a:gdLst>
                    <a:gd name="T0" fmla="*/ 1306 w 2921"/>
                    <a:gd name="T1" fmla="*/ 0 h 1721"/>
                    <a:gd name="T2" fmla="*/ 1021 w 2921"/>
                    <a:gd name="T3" fmla="*/ 35 h 1721"/>
                    <a:gd name="T4" fmla="*/ 771 w 2921"/>
                    <a:gd name="T5" fmla="*/ 107 h 1721"/>
                    <a:gd name="T6" fmla="*/ 534 w 2921"/>
                    <a:gd name="T7" fmla="*/ 201 h 1721"/>
                    <a:gd name="T8" fmla="*/ 344 w 2921"/>
                    <a:gd name="T9" fmla="*/ 320 h 1721"/>
                    <a:gd name="T10" fmla="*/ 178 w 2921"/>
                    <a:gd name="T11" fmla="*/ 451 h 1721"/>
                    <a:gd name="T12" fmla="*/ 71 w 2921"/>
                    <a:gd name="T13" fmla="*/ 605 h 1721"/>
                    <a:gd name="T14" fmla="*/ 12 w 2921"/>
                    <a:gd name="T15" fmla="*/ 771 h 1721"/>
                    <a:gd name="T16" fmla="*/ 12 w 2921"/>
                    <a:gd name="T17" fmla="*/ 949 h 1721"/>
                    <a:gd name="T18" fmla="*/ 71 w 2921"/>
                    <a:gd name="T19" fmla="*/ 1115 h 1721"/>
                    <a:gd name="T20" fmla="*/ 178 w 2921"/>
                    <a:gd name="T21" fmla="*/ 1270 h 1721"/>
                    <a:gd name="T22" fmla="*/ 344 w 2921"/>
                    <a:gd name="T23" fmla="*/ 1400 h 1721"/>
                    <a:gd name="T24" fmla="*/ 534 w 2921"/>
                    <a:gd name="T25" fmla="*/ 1519 h 1721"/>
                    <a:gd name="T26" fmla="*/ 771 w 2921"/>
                    <a:gd name="T27" fmla="*/ 1614 h 1721"/>
                    <a:gd name="T28" fmla="*/ 1021 w 2921"/>
                    <a:gd name="T29" fmla="*/ 1685 h 1721"/>
                    <a:gd name="T30" fmla="*/ 1306 w 2921"/>
                    <a:gd name="T31" fmla="*/ 1721 h 1721"/>
                    <a:gd name="T32" fmla="*/ 1615 w 2921"/>
                    <a:gd name="T33" fmla="*/ 1721 h 1721"/>
                    <a:gd name="T34" fmla="*/ 1888 w 2921"/>
                    <a:gd name="T35" fmla="*/ 1685 h 1721"/>
                    <a:gd name="T36" fmla="*/ 2149 w 2921"/>
                    <a:gd name="T37" fmla="*/ 1614 h 1721"/>
                    <a:gd name="T38" fmla="*/ 2386 w 2921"/>
                    <a:gd name="T39" fmla="*/ 1519 h 1721"/>
                    <a:gd name="T40" fmla="*/ 2576 w 2921"/>
                    <a:gd name="T41" fmla="*/ 1400 h 1721"/>
                    <a:gd name="T42" fmla="*/ 2731 w 2921"/>
                    <a:gd name="T43" fmla="*/ 1270 h 1721"/>
                    <a:gd name="T44" fmla="*/ 2849 w 2921"/>
                    <a:gd name="T45" fmla="*/ 1115 h 1721"/>
                    <a:gd name="T46" fmla="*/ 2909 w 2921"/>
                    <a:gd name="T47" fmla="*/ 949 h 1721"/>
                    <a:gd name="T48" fmla="*/ 2909 w 2921"/>
                    <a:gd name="T49" fmla="*/ 771 h 1721"/>
                    <a:gd name="T50" fmla="*/ 2849 w 2921"/>
                    <a:gd name="T51" fmla="*/ 605 h 1721"/>
                    <a:gd name="T52" fmla="*/ 2731 w 2921"/>
                    <a:gd name="T53" fmla="*/ 451 h 1721"/>
                    <a:gd name="T54" fmla="*/ 2576 w 2921"/>
                    <a:gd name="T55" fmla="*/ 320 h 1721"/>
                    <a:gd name="T56" fmla="*/ 2386 w 2921"/>
                    <a:gd name="T57" fmla="*/ 201 h 1721"/>
                    <a:gd name="T58" fmla="*/ 2149 w 2921"/>
                    <a:gd name="T59" fmla="*/ 107 h 1721"/>
                    <a:gd name="T60" fmla="*/ 1888 w 2921"/>
                    <a:gd name="T61" fmla="*/ 35 h 1721"/>
                    <a:gd name="T62" fmla="*/ 1615 w 2921"/>
                    <a:gd name="T63" fmla="*/ 0 h 172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1"/>
                    <a:gd name="T97" fmla="*/ 0 h 1721"/>
                    <a:gd name="T98" fmla="*/ 2921 w 2921"/>
                    <a:gd name="T99" fmla="*/ 1721 h 172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1" h="1721">
                      <a:moveTo>
                        <a:pt x="1460" y="0"/>
                      </a:moveTo>
                      <a:lnTo>
                        <a:pt x="1306" y="0"/>
                      </a:lnTo>
                      <a:lnTo>
                        <a:pt x="1163" y="23"/>
                      </a:lnTo>
                      <a:lnTo>
                        <a:pt x="1021" y="35"/>
                      </a:lnTo>
                      <a:lnTo>
                        <a:pt x="890" y="71"/>
                      </a:lnTo>
                      <a:lnTo>
                        <a:pt x="771" y="107"/>
                      </a:lnTo>
                      <a:lnTo>
                        <a:pt x="641" y="154"/>
                      </a:lnTo>
                      <a:lnTo>
                        <a:pt x="534" y="201"/>
                      </a:lnTo>
                      <a:lnTo>
                        <a:pt x="427" y="261"/>
                      </a:lnTo>
                      <a:lnTo>
                        <a:pt x="344" y="320"/>
                      </a:lnTo>
                      <a:lnTo>
                        <a:pt x="249" y="379"/>
                      </a:lnTo>
                      <a:lnTo>
                        <a:pt x="178" y="451"/>
                      </a:lnTo>
                      <a:lnTo>
                        <a:pt x="118" y="534"/>
                      </a:lnTo>
                      <a:lnTo>
                        <a:pt x="71" y="605"/>
                      </a:lnTo>
                      <a:lnTo>
                        <a:pt x="35" y="688"/>
                      </a:lnTo>
                      <a:lnTo>
                        <a:pt x="12" y="771"/>
                      </a:lnTo>
                      <a:lnTo>
                        <a:pt x="0" y="866"/>
                      </a:lnTo>
                      <a:lnTo>
                        <a:pt x="12" y="949"/>
                      </a:lnTo>
                      <a:lnTo>
                        <a:pt x="35" y="1032"/>
                      </a:lnTo>
                      <a:lnTo>
                        <a:pt x="71" y="1115"/>
                      </a:lnTo>
                      <a:lnTo>
                        <a:pt x="118" y="1198"/>
                      </a:lnTo>
                      <a:lnTo>
                        <a:pt x="178" y="1270"/>
                      </a:lnTo>
                      <a:lnTo>
                        <a:pt x="249" y="1341"/>
                      </a:lnTo>
                      <a:lnTo>
                        <a:pt x="344" y="1400"/>
                      </a:lnTo>
                      <a:lnTo>
                        <a:pt x="427" y="1459"/>
                      </a:lnTo>
                      <a:lnTo>
                        <a:pt x="534" y="1519"/>
                      </a:lnTo>
                      <a:lnTo>
                        <a:pt x="641" y="1578"/>
                      </a:lnTo>
                      <a:lnTo>
                        <a:pt x="771" y="1614"/>
                      </a:lnTo>
                      <a:lnTo>
                        <a:pt x="890" y="1649"/>
                      </a:lnTo>
                      <a:lnTo>
                        <a:pt x="1021" y="1685"/>
                      </a:lnTo>
                      <a:lnTo>
                        <a:pt x="1163" y="1709"/>
                      </a:lnTo>
                      <a:lnTo>
                        <a:pt x="1306" y="1721"/>
                      </a:lnTo>
                      <a:lnTo>
                        <a:pt x="1460" y="1721"/>
                      </a:lnTo>
                      <a:lnTo>
                        <a:pt x="1615" y="1721"/>
                      </a:lnTo>
                      <a:lnTo>
                        <a:pt x="1745" y="1709"/>
                      </a:lnTo>
                      <a:lnTo>
                        <a:pt x="1888" y="1685"/>
                      </a:lnTo>
                      <a:lnTo>
                        <a:pt x="2030" y="1649"/>
                      </a:lnTo>
                      <a:lnTo>
                        <a:pt x="2149" y="1614"/>
                      </a:lnTo>
                      <a:lnTo>
                        <a:pt x="2268" y="1578"/>
                      </a:lnTo>
                      <a:lnTo>
                        <a:pt x="2386" y="1519"/>
                      </a:lnTo>
                      <a:lnTo>
                        <a:pt x="2493" y="1459"/>
                      </a:lnTo>
                      <a:lnTo>
                        <a:pt x="2576" y="1400"/>
                      </a:lnTo>
                      <a:lnTo>
                        <a:pt x="2659" y="1341"/>
                      </a:lnTo>
                      <a:lnTo>
                        <a:pt x="2731" y="1270"/>
                      </a:lnTo>
                      <a:lnTo>
                        <a:pt x="2802" y="1198"/>
                      </a:lnTo>
                      <a:lnTo>
                        <a:pt x="2849" y="1115"/>
                      </a:lnTo>
                      <a:lnTo>
                        <a:pt x="2885" y="1032"/>
                      </a:lnTo>
                      <a:lnTo>
                        <a:pt x="2909" y="949"/>
                      </a:lnTo>
                      <a:lnTo>
                        <a:pt x="2921" y="866"/>
                      </a:lnTo>
                      <a:lnTo>
                        <a:pt x="2909" y="771"/>
                      </a:lnTo>
                      <a:lnTo>
                        <a:pt x="2885" y="688"/>
                      </a:lnTo>
                      <a:lnTo>
                        <a:pt x="2849" y="605"/>
                      </a:lnTo>
                      <a:lnTo>
                        <a:pt x="2802" y="534"/>
                      </a:lnTo>
                      <a:lnTo>
                        <a:pt x="2731" y="451"/>
                      </a:lnTo>
                      <a:lnTo>
                        <a:pt x="2659" y="379"/>
                      </a:lnTo>
                      <a:lnTo>
                        <a:pt x="2576" y="320"/>
                      </a:lnTo>
                      <a:lnTo>
                        <a:pt x="2493" y="261"/>
                      </a:lnTo>
                      <a:lnTo>
                        <a:pt x="2386" y="201"/>
                      </a:lnTo>
                      <a:lnTo>
                        <a:pt x="2268" y="154"/>
                      </a:lnTo>
                      <a:lnTo>
                        <a:pt x="2149" y="107"/>
                      </a:lnTo>
                      <a:lnTo>
                        <a:pt x="2030" y="71"/>
                      </a:lnTo>
                      <a:lnTo>
                        <a:pt x="1888" y="35"/>
                      </a:lnTo>
                      <a:lnTo>
                        <a:pt x="1745" y="23"/>
                      </a:lnTo>
                      <a:lnTo>
                        <a:pt x="1615" y="0"/>
                      </a:lnTo>
                      <a:lnTo>
                        <a:pt x="1460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07" name="Freeform 267"/>
                <p:cNvSpPr>
                  <a:spLocks/>
                </p:cNvSpPr>
                <p:nvPr/>
              </p:nvSpPr>
              <p:spPr bwMode="auto">
                <a:xfrm>
                  <a:off x="1568" y="2107"/>
                  <a:ext cx="2874" cy="1697"/>
                </a:xfrm>
                <a:custGeom>
                  <a:avLst/>
                  <a:gdLst>
                    <a:gd name="T0" fmla="*/ 1295 w 2874"/>
                    <a:gd name="T1" fmla="*/ 0 h 1697"/>
                    <a:gd name="T2" fmla="*/ 1010 w 2874"/>
                    <a:gd name="T3" fmla="*/ 35 h 1697"/>
                    <a:gd name="T4" fmla="*/ 760 w 2874"/>
                    <a:gd name="T5" fmla="*/ 106 h 1697"/>
                    <a:gd name="T6" fmla="*/ 523 w 2874"/>
                    <a:gd name="T7" fmla="*/ 201 h 1697"/>
                    <a:gd name="T8" fmla="*/ 333 w 2874"/>
                    <a:gd name="T9" fmla="*/ 308 h 1697"/>
                    <a:gd name="T10" fmla="*/ 179 w 2874"/>
                    <a:gd name="T11" fmla="*/ 451 h 1697"/>
                    <a:gd name="T12" fmla="*/ 72 w 2874"/>
                    <a:gd name="T13" fmla="*/ 593 h 1697"/>
                    <a:gd name="T14" fmla="*/ 12 w 2874"/>
                    <a:gd name="T15" fmla="*/ 759 h 1697"/>
                    <a:gd name="T16" fmla="*/ 12 w 2874"/>
                    <a:gd name="T17" fmla="*/ 937 h 1697"/>
                    <a:gd name="T18" fmla="*/ 72 w 2874"/>
                    <a:gd name="T19" fmla="*/ 1103 h 1697"/>
                    <a:gd name="T20" fmla="*/ 179 w 2874"/>
                    <a:gd name="T21" fmla="*/ 1246 h 1697"/>
                    <a:gd name="T22" fmla="*/ 333 w 2874"/>
                    <a:gd name="T23" fmla="*/ 1388 h 1697"/>
                    <a:gd name="T24" fmla="*/ 523 w 2874"/>
                    <a:gd name="T25" fmla="*/ 1495 h 1697"/>
                    <a:gd name="T26" fmla="*/ 760 w 2874"/>
                    <a:gd name="T27" fmla="*/ 1590 h 1697"/>
                    <a:gd name="T28" fmla="*/ 1010 w 2874"/>
                    <a:gd name="T29" fmla="*/ 1661 h 1697"/>
                    <a:gd name="T30" fmla="*/ 1295 w 2874"/>
                    <a:gd name="T31" fmla="*/ 1697 h 1697"/>
                    <a:gd name="T32" fmla="*/ 1580 w 2874"/>
                    <a:gd name="T33" fmla="*/ 1697 h 1697"/>
                    <a:gd name="T34" fmla="*/ 1853 w 2874"/>
                    <a:gd name="T35" fmla="*/ 1661 h 1697"/>
                    <a:gd name="T36" fmla="*/ 2114 w 2874"/>
                    <a:gd name="T37" fmla="*/ 1590 h 1697"/>
                    <a:gd name="T38" fmla="*/ 2351 w 2874"/>
                    <a:gd name="T39" fmla="*/ 1495 h 1697"/>
                    <a:gd name="T40" fmla="*/ 2541 w 2874"/>
                    <a:gd name="T41" fmla="*/ 1388 h 1697"/>
                    <a:gd name="T42" fmla="*/ 2684 w 2874"/>
                    <a:gd name="T43" fmla="*/ 1246 h 1697"/>
                    <a:gd name="T44" fmla="*/ 2803 w 2874"/>
                    <a:gd name="T45" fmla="*/ 1103 h 1697"/>
                    <a:gd name="T46" fmla="*/ 2862 w 2874"/>
                    <a:gd name="T47" fmla="*/ 937 h 1697"/>
                    <a:gd name="T48" fmla="*/ 2862 w 2874"/>
                    <a:gd name="T49" fmla="*/ 759 h 1697"/>
                    <a:gd name="T50" fmla="*/ 2803 w 2874"/>
                    <a:gd name="T51" fmla="*/ 593 h 1697"/>
                    <a:gd name="T52" fmla="*/ 2684 w 2874"/>
                    <a:gd name="T53" fmla="*/ 451 h 1697"/>
                    <a:gd name="T54" fmla="*/ 2541 w 2874"/>
                    <a:gd name="T55" fmla="*/ 308 h 1697"/>
                    <a:gd name="T56" fmla="*/ 2351 w 2874"/>
                    <a:gd name="T57" fmla="*/ 201 h 1697"/>
                    <a:gd name="T58" fmla="*/ 2114 w 2874"/>
                    <a:gd name="T59" fmla="*/ 106 h 1697"/>
                    <a:gd name="T60" fmla="*/ 1853 w 2874"/>
                    <a:gd name="T61" fmla="*/ 35 h 1697"/>
                    <a:gd name="T62" fmla="*/ 1580 w 2874"/>
                    <a:gd name="T63" fmla="*/ 0 h 169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74"/>
                    <a:gd name="T97" fmla="*/ 0 h 1697"/>
                    <a:gd name="T98" fmla="*/ 2874 w 2874"/>
                    <a:gd name="T99" fmla="*/ 1697 h 169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74" h="1697">
                      <a:moveTo>
                        <a:pt x="1437" y="0"/>
                      </a:moveTo>
                      <a:lnTo>
                        <a:pt x="1295" y="0"/>
                      </a:lnTo>
                      <a:lnTo>
                        <a:pt x="1140" y="23"/>
                      </a:lnTo>
                      <a:lnTo>
                        <a:pt x="1010" y="35"/>
                      </a:lnTo>
                      <a:lnTo>
                        <a:pt x="879" y="71"/>
                      </a:lnTo>
                      <a:lnTo>
                        <a:pt x="760" y="106"/>
                      </a:lnTo>
                      <a:lnTo>
                        <a:pt x="630" y="154"/>
                      </a:lnTo>
                      <a:lnTo>
                        <a:pt x="523" y="201"/>
                      </a:lnTo>
                      <a:lnTo>
                        <a:pt x="428" y="249"/>
                      </a:lnTo>
                      <a:lnTo>
                        <a:pt x="333" y="308"/>
                      </a:lnTo>
                      <a:lnTo>
                        <a:pt x="250" y="379"/>
                      </a:lnTo>
                      <a:lnTo>
                        <a:pt x="179" y="451"/>
                      </a:lnTo>
                      <a:lnTo>
                        <a:pt x="119" y="522"/>
                      </a:lnTo>
                      <a:lnTo>
                        <a:pt x="72" y="593"/>
                      </a:lnTo>
                      <a:lnTo>
                        <a:pt x="36" y="688"/>
                      </a:lnTo>
                      <a:lnTo>
                        <a:pt x="12" y="759"/>
                      </a:lnTo>
                      <a:lnTo>
                        <a:pt x="0" y="854"/>
                      </a:lnTo>
                      <a:lnTo>
                        <a:pt x="12" y="937"/>
                      </a:lnTo>
                      <a:lnTo>
                        <a:pt x="36" y="1020"/>
                      </a:lnTo>
                      <a:lnTo>
                        <a:pt x="72" y="1103"/>
                      </a:lnTo>
                      <a:lnTo>
                        <a:pt x="119" y="1186"/>
                      </a:lnTo>
                      <a:lnTo>
                        <a:pt x="179" y="1246"/>
                      </a:lnTo>
                      <a:lnTo>
                        <a:pt x="250" y="1317"/>
                      </a:lnTo>
                      <a:lnTo>
                        <a:pt x="333" y="1388"/>
                      </a:lnTo>
                      <a:lnTo>
                        <a:pt x="428" y="1447"/>
                      </a:lnTo>
                      <a:lnTo>
                        <a:pt x="523" y="1495"/>
                      </a:lnTo>
                      <a:lnTo>
                        <a:pt x="630" y="1554"/>
                      </a:lnTo>
                      <a:lnTo>
                        <a:pt x="760" y="1590"/>
                      </a:lnTo>
                      <a:lnTo>
                        <a:pt x="879" y="1625"/>
                      </a:lnTo>
                      <a:lnTo>
                        <a:pt x="1010" y="1661"/>
                      </a:lnTo>
                      <a:lnTo>
                        <a:pt x="1140" y="1685"/>
                      </a:lnTo>
                      <a:lnTo>
                        <a:pt x="1295" y="1697"/>
                      </a:lnTo>
                      <a:lnTo>
                        <a:pt x="1437" y="1697"/>
                      </a:lnTo>
                      <a:lnTo>
                        <a:pt x="1580" y="1697"/>
                      </a:lnTo>
                      <a:lnTo>
                        <a:pt x="1722" y="1685"/>
                      </a:lnTo>
                      <a:lnTo>
                        <a:pt x="1853" y="1661"/>
                      </a:lnTo>
                      <a:lnTo>
                        <a:pt x="1995" y="1625"/>
                      </a:lnTo>
                      <a:lnTo>
                        <a:pt x="2114" y="1590"/>
                      </a:lnTo>
                      <a:lnTo>
                        <a:pt x="2233" y="1554"/>
                      </a:lnTo>
                      <a:lnTo>
                        <a:pt x="2351" y="1495"/>
                      </a:lnTo>
                      <a:lnTo>
                        <a:pt x="2446" y="1447"/>
                      </a:lnTo>
                      <a:lnTo>
                        <a:pt x="2541" y="1388"/>
                      </a:lnTo>
                      <a:lnTo>
                        <a:pt x="2613" y="1317"/>
                      </a:lnTo>
                      <a:lnTo>
                        <a:pt x="2684" y="1246"/>
                      </a:lnTo>
                      <a:lnTo>
                        <a:pt x="2755" y="1186"/>
                      </a:lnTo>
                      <a:lnTo>
                        <a:pt x="2803" y="1103"/>
                      </a:lnTo>
                      <a:lnTo>
                        <a:pt x="2838" y="1020"/>
                      </a:lnTo>
                      <a:lnTo>
                        <a:pt x="2862" y="937"/>
                      </a:lnTo>
                      <a:lnTo>
                        <a:pt x="2874" y="854"/>
                      </a:lnTo>
                      <a:lnTo>
                        <a:pt x="2862" y="759"/>
                      </a:lnTo>
                      <a:lnTo>
                        <a:pt x="2838" y="688"/>
                      </a:lnTo>
                      <a:lnTo>
                        <a:pt x="2803" y="593"/>
                      </a:lnTo>
                      <a:lnTo>
                        <a:pt x="2755" y="522"/>
                      </a:lnTo>
                      <a:lnTo>
                        <a:pt x="2684" y="451"/>
                      </a:lnTo>
                      <a:lnTo>
                        <a:pt x="2613" y="379"/>
                      </a:lnTo>
                      <a:lnTo>
                        <a:pt x="2541" y="308"/>
                      </a:lnTo>
                      <a:lnTo>
                        <a:pt x="2446" y="249"/>
                      </a:lnTo>
                      <a:lnTo>
                        <a:pt x="2351" y="201"/>
                      </a:lnTo>
                      <a:lnTo>
                        <a:pt x="2233" y="154"/>
                      </a:lnTo>
                      <a:lnTo>
                        <a:pt x="2114" y="106"/>
                      </a:lnTo>
                      <a:lnTo>
                        <a:pt x="1995" y="71"/>
                      </a:lnTo>
                      <a:lnTo>
                        <a:pt x="1853" y="35"/>
                      </a:lnTo>
                      <a:lnTo>
                        <a:pt x="1722" y="23"/>
                      </a:lnTo>
                      <a:lnTo>
                        <a:pt x="1580" y="0"/>
                      </a:lnTo>
                      <a:lnTo>
                        <a:pt x="1437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08" name="Freeform 268"/>
                <p:cNvSpPr>
                  <a:spLocks/>
                </p:cNvSpPr>
                <p:nvPr/>
              </p:nvSpPr>
              <p:spPr bwMode="auto">
                <a:xfrm>
                  <a:off x="1592" y="2118"/>
                  <a:ext cx="2826" cy="1674"/>
                </a:xfrm>
                <a:custGeom>
                  <a:avLst/>
                  <a:gdLst>
                    <a:gd name="T0" fmla="*/ 1271 w 2826"/>
                    <a:gd name="T1" fmla="*/ 0 h 1674"/>
                    <a:gd name="T2" fmla="*/ 986 w 2826"/>
                    <a:gd name="T3" fmla="*/ 36 h 1674"/>
                    <a:gd name="T4" fmla="*/ 748 w 2826"/>
                    <a:gd name="T5" fmla="*/ 107 h 1674"/>
                    <a:gd name="T6" fmla="*/ 523 w 2826"/>
                    <a:gd name="T7" fmla="*/ 190 h 1674"/>
                    <a:gd name="T8" fmla="*/ 333 w 2826"/>
                    <a:gd name="T9" fmla="*/ 309 h 1674"/>
                    <a:gd name="T10" fmla="*/ 178 w 2826"/>
                    <a:gd name="T11" fmla="*/ 440 h 1674"/>
                    <a:gd name="T12" fmla="*/ 71 w 2826"/>
                    <a:gd name="T13" fmla="*/ 582 h 1674"/>
                    <a:gd name="T14" fmla="*/ 12 w 2826"/>
                    <a:gd name="T15" fmla="*/ 748 h 1674"/>
                    <a:gd name="T16" fmla="*/ 12 w 2826"/>
                    <a:gd name="T17" fmla="*/ 926 h 1674"/>
                    <a:gd name="T18" fmla="*/ 71 w 2826"/>
                    <a:gd name="T19" fmla="*/ 1092 h 1674"/>
                    <a:gd name="T20" fmla="*/ 178 w 2826"/>
                    <a:gd name="T21" fmla="*/ 1235 h 1674"/>
                    <a:gd name="T22" fmla="*/ 333 w 2826"/>
                    <a:gd name="T23" fmla="*/ 1365 h 1674"/>
                    <a:gd name="T24" fmla="*/ 523 w 2826"/>
                    <a:gd name="T25" fmla="*/ 1484 h 1674"/>
                    <a:gd name="T26" fmla="*/ 748 w 2826"/>
                    <a:gd name="T27" fmla="*/ 1567 h 1674"/>
                    <a:gd name="T28" fmla="*/ 986 w 2826"/>
                    <a:gd name="T29" fmla="*/ 1638 h 1674"/>
                    <a:gd name="T30" fmla="*/ 1271 w 2826"/>
                    <a:gd name="T31" fmla="*/ 1674 h 1674"/>
                    <a:gd name="T32" fmla="*/ 1556 w 2826"/>
                    <a:gd name="T33" fmla="*/ 1674 h 1674"/>
                    <a:gd name="T34" fmla="*/ 1829 w 2826"/>
                    <a:gd name="T35" fmla="*/ 1638 h 1674"/>
                    <a:gd name="T36" fmla="*/ 2078 w 2826"/>
                    <a:gd name="T37" fmla="*/ 1567 h 1674"/>
                    <a:gd name="T38" fmla="*/ 2304 w 2826"/>
                    <a:gd name="T39" fmla="*/ 1484 h 1674"/>
                    <a:gd name="T40" fmla="*/ 2494 w 2826"/>
                    <a:gd name="T41" fmla="*/ 1365 h 1674"/>
                    <a:gd name="T42" fmla="*/ 2648 w 2826"/>
                    <a:gd name="T43" fmla="*/ 1235 h 1674"/>
                    <a:gd name="T44" fmla="*/ 2755 w 2826"/>
                    <a:gd name="T45" fmla="*/ 1092 h 1674"/>
                    <a:gd name="T46" fmla="*/ 2814 w 2826"/>
                    <a:gd name="T47" fmla="*/ 926 h 1674"/>
                    <a:gd name="T48" fmla="*/ 2814 w 2826"/>
                    <a:gd name="T49" fmla="*/ 748 h 1674"/>
                    <a:gd name="T50" fmla="*/ 2755 w 2826"/>
                    <a:gd name="T51" fmla="*/ 582 h 1674"/>
                    <a:gd name="T52" fmla="*/ 2648 w 2826"/>
                    <a:gd name="T53" fmla="*/ 440 h 1674"/>
                    <a:gd name="T54" fmla="*/ 2494 w 2826"/>
                    <a:gd name="T55" fmla="*/ 309 h 1674"/>
                    <a:gd name="T56" fmla="*/ 2304 w 2826"/>
                    <a:gd name="T57" fmla="*/ 190 h 1674"/>
                    <a:gd name="T58" fmla="*/ 2078 w 2826"/>
                    <a:gd name="T59" fmla="*/ 107 h 1674"/>
                    <a:gd name="T60" fmla="*/ 1829 w 2826"/>
                    <a:gd name="T61" fmla="*/ 36 h 1674"/>
                    <a:gd name="T62" fmla="*/ 1556 w 2826"/>
                    <a:gd name="T63" fmla="*/ 0 h 16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26"/>
                    <a:gd name="T97" fmla="*/ 0 h 1674"/>
                    <a:gd name="T98" fmla="*/ 2826 w 2826"/>
                    <a:gd name="T99" fmla="*/ 1674 h 16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26" h="1674">
                      <a:moveTo>
                        <a:pt x="1413" y="0"/>
                      </a:moveTo>
                      <a:lnTo>
                        <a:pt x="1271" y="0"/>
                      </a:lnTo>
                      <a:lnTo>
                        <a:pt x="1128" y="24"/>
                      </a:lnTo>
                      <a:lnTo>
                        <a:pt x="986" y="36"/>
                      </a:lnTo>
                      <a:lnTo>
                        <a:pt x="867" y="72"/>
                      </a:lnTo>
                      <a:lnTo>
                        <a:pt x="748" y="107"/>
                      </a:lnTo>
                      <a:lnTo>
                        <a:pt x="618" y="155"/>
                      </a:lnTo>
                      <a:lnTo>
                        <a:pt x="523" y="190"/>
                      </a:lnTo>
                      <a:lnTo>
                        <a:pt x="416" y="250"/>
                      </a:lnTo>
                      <a:lnTo>
                        <a:pt x="333" y="309"/>
                      </a:lnTo>
                      <a:lnTo>
                        <a:pt x="238" y="380"/>
                      </a:lnTo>
                      <a:lnTo>
                        <a:pt x="178" y="440"/>
                      </a:lnTo>
                      <a:lnTo>
                        <a:pt x="119" y="523"/>
                      </a:lnTo>
                      <a:lnTo>
                        <a:pt x="71" y="582"/>
                      </a:lnTo>
                      <a:lnTo>
                        <a:pt x="36" y="677"/>
                      </a:lnTo>
                      <a:lnTo>
                        <a:pt x="12" y="748"/>
                      </a:lnTo>
                      <a:lnTo>
                        <a:pt x="0" y="843"/>
                      </a:lnTo>
                      <a:lnTo>
                        <a:pt x="12" y="926"/>
                      </a:lnTo>
                      <a:lnTo>
                        <a:pt x="36" y="1009"/>
                      </a:lnTo>
                      <a:lnTo>
                        <a:pt x="71" y="1092"/>
                      </a:lnTo>
                      <a:lnTo>
                        <a:pt x="119" y="1163"/>
                      </a:lnTo>
                      <a:lnTo>
                        <a:pt x="178" y="1235"/>
                      </a:lnTo>
                      <a:lnTo>
                        <a:pt x="238" y="1306"/>
                      </a:lnTo>
                      <a:lnTo>
                        <a:pt x="333" y="1365"/>
                      </a:lnTo>
                      <a:lnTo>
                        <a:pt x="416" y="1425"/>
                      </a:lnTo>
                      <a:lnTo>
                        <a:pt x="523" y="1484"/>
                      </a:lnTo>
                      <a:lnTo>
                        <a:pt x="618" y="1531"/>
                      </a:lnTo>
                      <a:lnTo>
                        <a:pt x="748" y="1567"/>
                      </a:lnTo>
                      <a:lnTo>
                        <a:pt x="867" y="1603"/>
                      </a:lnTo>
                      <a:lnTo>
                        <a:pt x="986" y="1638"/>
                      </a:lnTo>
                      <a:lnTo>
                        <a:pt x="1128" y="1662"/>
                      </a:lnTo>
                      <a:lnTo>
                        <a:pt x="1271" y="1674"/>
                      </a:lnTo>
                      <a:lnTo>
                        <a:pt x="1413" y="1674"/>
                      </a:lnTo>
                      <a:lnTo>
                        <a:pt x="1556" y="1674"/>
                      </a:lnTo>
                      <a:lnTo>
                        <a:pt x="1698" y="1662"/>
                      </a:lnTo>
                      <a:lnTo>
                        <a:pt x="1829" y="1638"/>
                      </a:lnTo>
                      <a:lnTo>
                        <a:pt x="1959" y="1603"/>
                      </a:lnTo>
                      <a:lnTo>
                        <a:pt x="2078" y="1567"/>
                      </a:lnTo>
                      <a:lnTo>
                        <a:pt x="2197" y="1531"/>
                      </a:lnTo>
                      <a:lnTo>
                        <a:pt x="2304" y="1484"/>
                      </a:lnTo>
                      <a:lnTo>
                        <a:pt x="2411" y="1425"/>
                      </a:lnTo>
                      <a:lnTo>
                        <a:pt x="2494" y="1365"/>
                      </a:lnTo>
                      <a:lnTo>
                        <a:pt x="2577" y="1306"/>
                      </a:lnTo>
                      <a:lnTo>
                        <a:pt x="2648" y="1235"/>
                      </a:lnTo>
                      <a:lnTo>
                        <a:pt x="2707" y="1163"/>
                      </a:lnTo>
                      <a:lnTo>
                        <a:pt x="2755" y="1092"/>
                      </a:lnTo>
                      <a:lnTo>
                        <a:pt x="2791" y="1009"/>
                      </a:lnTo>
                      <a:lnTo>
                        <a:pt x="2814" y="926"/>
                      </a:lnTo>
                      <a:lnTo>
                        <a:pt x="2826" y="843"/>
                      </a:lnTo>
                      <a:lnTo>
                        <a:pt x="2814" y="748"/>
                      </a:lnTo>
                      <a:lnTo>
                        <a:pt x="2791" y="677"/>
                      </a:lnTo>
                      <a:lnTo>
                        <a:pt x="2755" y="582"/>
                      </a:lnTo>
                      <a:lnTo>
                        <a:pt x="2707" y="523"/>
                      </a:lnTo>
                      <a:lnTo>
                        <a:pt x="2648" y="440"/>
                      </a:lnTo>
                      <a:lnTo>
                        <a:pt x="2577" y="380"/>
                      </a:lnTo>
                      <a:lnTo>
                        <a:pt x="2494" y="309"/>
                      </a:lnTo>
                      <a:lnTo>
                        <a:pt x="2411" y="250"/>
                      </a:lnTo>
                      <a:lnTo>
                        <a:pt x="2304" y="190"/>
                      </a:lnTo>
                      <a:lnTo>
                        <a:pt x="2197" y="155"/>
                      </a:lnTo>
                      <a:lnTo>
                        <a:pt x="2078" y="107"/>
                      </a:lnTo>
                      <a:lnTo>
                        <a:pt x="1959" y="72"/>
                      </a:lnTo>
                      <a:lnTo>
                        <a:pt x="1829" y="36"/>
                      </a:lnTo>
                      <a:lnTo>
                        <a:pt x="1698" y="24"/>
                      </a:lnTo>
                      <a:lnTo>
                        <a:pt x="1556" y="0"/>
                      </a:lnTo>
                      <a:lnTo>
                        <a:pt x="1413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09" name="Freeform 269"/>
                <p:cNvSpPr>
                  <a:spLocks/>
                </p:cNvSpPr>
                <p:nvPr/>
              </p:nvSpPr>
              <p:spPr bwMode="auto">
                <a:xfrm>
                  <a:off x="1616" y="2130"/>
                  <a:ext cx="2778" cy="1650"/>
                </a:xfrm>
                <a:custGeom>
                  <a:avLst/>
                  <a:gdLst>
                    <a:gd name="T0" fmla="*/ 1247 w 2778"/>
                    <a:gd name="T1" fmla="*/ 0 h 1650"/>
                    <a:gd name="T2" fmla="*/ 974 w 2778"/>
                    <a:gd name="T3" fmla="*/ 36 h 1650"/>
                    <a:gd name="T4" fmla="*/ 736 w 2778"/>
                    <a:gd name="T5" fmla="*/ 107 h 1650"/>
                    <a:gd name="T6" fmla="*/ 510 w 2778"/>
                    <a:gd name="T7" fmla="*/ 190 h 1650"/>
                    <a:gd name="T8" fmla="*/ 321 w 2778"/>
                    <a:gd name="T9" fmla="*/ 309 h 1650"/>
                    <a:gd name="T10" fmla="*/ 166 w 2778"/>
                    <a:gd name="T11" fmla="*/ 439 h 1650"/>
                    <a:gd name="T12" fmla="*/ 71 w 2778"/>
                    <a:gd name="T13" fmla="*/ 582 h 1650"/>
                    <a:gd name="T14" fmla="*/ 12 w 2778"/>
                    <a:gd name="T15" fmla="*/ 748 h 1650"/>
                    <a:gd name="T16" fmla="*/ 12 w 2778"/>
                    <a:gd name="T17" fmla="*/ 902 h 1650"/>
                    <a:gd name="T18" fmla="*/ 71 w 2778"/>
                    <a:gd name="T19" fmla="*/ 1068 h 1650"/>
                    <a:gd name="T20" fmla="*/ 166 w 2778"/>
                    <a:gd name="T21" fmla="*/ 1211 h 1650"/>
                    <a:gd name="T22" fmla="*/ 321 w 2778"/>
                    <a:gd name="T23" fmla="*/ 1353 h 1650"/>
                    <a:gd name="T24" fmla="*/ 510 w 2778"/>
                    <a:gd name="T25" fmla="*/ 1460 h 1650"/>
                    <a:gd name="T26" fmla="*/ 736 w 2778"/>
                    <a:gd name="T27" fmla="*/ 1543 h 1650"/>
                    <a:gd name="T28" fmla="*/ 974 w 2778"/>
                    <a:gd name="T29" fmla="*/ 1614 h 1650"/>
                    <a:gd name="T30" fmla="*/ 1247 w 2778"/>
                    <a:gd name="T31" fmla="*/ 1650 h 1650"/>
                    <a:gd name="T32" fmla="*/ 1532 w 2778"/>
                    <a:gd name="T33" fmla="*/ 1650 h 1650"/>
                    <a:gd name="T34" fmla="*/ 1793 w 2778"/>
                    <a:gd name="T35" fmla="*/ 1614 h 1650"/>
                    <a:gd name="T36" fmla="*/ 2054 w 2778"/>
                    <a:gd name="T37" fmla="*/ 1543 h 1650"/>
                    <a:gd name="T38" fmla="*/ 2268 w 2778"/>
                    <a:gd name="T39" fmla="*/ 1460 h 1650"/>
                    <a:gd name="T40" fmla="*/ 2458 w 2778"/>
                    <a:gd name="T41" fmla="*/ 1353 h 1650"/>
                    <a:gd name="T42" fmla="*/ 2600 w 2778"/>
                    <a:gd name="T43" fmla="*/ 1211 h 1650"/>
                    <a:gd name="T44" fmla="*/ 2707 w 2778"/>
                    <a:gd name="T45" fmla="*/ 1068 h 1650"/>
                    <a:gd name="T46" fmla="*/ 2767 w 2778"/>
                    <a:gd name="T47" fmla="*/ 902 h 1650"/>
                    <a:gd name="T48" fmla="*/ 2767 w 2778"/>
                    <a:gd name="T49" fmla="*/ 748 h 1650"/>
                    <a:gd name="T50" fmla="*/ 2707 w 2778"/>
                    <a:gd name="T51" fmla="*/ 582 h 1650"/>
                    <a:gd name="T52" fmla="*/ 2600 w 2778"/>
                    <a:gd name="T53" fmla="*/ 439 h 1650"/>
                    <a:gd name="T54" fmla="*/ 2458 w 2778"/>
                    <a:gd name="T55" fmla="*/ 309 h 1650"/>
                    <a:gd name="T56" fmla="*/ 2268 w 2778"/>
                    <a:gd name="T57" fmla="*/ 190 h 1650"/>
                    <a:gd name="T58" fmla="*/ 2054 w 2778"/>
                    <a:gd name="T59" fmla="*/ 107 h 1650"/>
                    <a:gd name="T60" fmla="*/ 1793 w 2778"/>
                    <a:gd name="T61" fmla="*/ 36 h 1650"/>
                    <a:gd name="T62" fmla="*/ 1532 w 2778"/>
                    <a:gd name="T63" fmla="*/ 0 h 165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78"/>
                    <a:gd name="T97" fmla="*/ 0 h 1650"/>
                    <a:gd name="T98" fmla="*/ 2778 w 2778"/>
                    <a:gd name="T99" fmla="*/ 1650 h 165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78" h="1650">
                      <a:moveTo>
                        <a:pt x="1389" y="0"/>
                      </a:moveTo>
                      <a:lnTo>
                        <a:pt x="1247" y="0"/>
                      </a:lnTo>
                      <a:lnTo>
                        <a:pt x="1104" y="24"/>
                      </a:lnTo>
                      <a:lnTo>
                        <a:pt x="974" y="36"/>
                      </a:lnTo>
                      <a:lnTo>
                        <a:pt x="855" y="72"/>
                      </a:lnTo>
                      <a:lnTo>
                        <a:pt x="736" y="107"/>
                      </a:lnTo>
                      <a:lnTo>
                        <a:pt x="605" y="155"/>
                      </a:lnTo>
                      <a:lnTo>
                        <a:pt x="510" y="190"/>
                      </a:lnTo>
                      <a:lnTo>
                        <a:pt x="415" y="250"/>
                      </a:lnTo>
                      <a:lnTo>
                        <a:pt x="321" y="309"/>
                      </a:lnTo>
                      <a:lnTo>
                        <a:pt x="237" y="368"/>
                      </a:lnTo>
                      <a:lnTo>
                        <a:pt x="166" y="439"/>
                      </a:lnTo>
                      <a:lnTo>
                        <a:pt x="119" y="511"/>
                      </a:lnTo>
                      <a:lnTo>
                        <a:pt x="71" y="582"/>
                      </a:lnTo>
                      <a:lnTo>
                        <a:pt x="36" y="665"/>
                      </a:lnTo>
                      <a:lnTo>
                        <a:pt x="12" y="748"/>
                      </a:lnTo>
                      <a:lnTo>
                        <a:pt x="0" y="831"/>
                      </a:lnTo>
                      <a:lnTo>
                        <a:pt x="12" y="902"/>
                      </a:lnTo>
                      <a:lnTo>
                        <a:pt x="36" y="997"/>
                      </a:lnTo>
                      <a:lnTo>
                        <a:pt x="71" y="1068"/>
                      </a:lnTo>
                      <a:lnTo>
                        <a:pt x="119" y="1151"/>
                      </a:lnTo>
                      <a:lnTo>
                        <a:pt x="166" y="1211"/>
                      </a:lnTo>
                      <a:lnTo>
                        <a:pt x="237" y="1282"/>
                      </a:lnTo>
                      <a:lnTo>
                        <a:pt x="321" y="1353"/>
                      </a:lnTo>
                      <a:lnTo>
                        <a:pt x="415" y="1401"/>
                      </a:lnTo>
                      <a:lnTo>
                        <a:pt x="510" y="1460"/>
                      </a:lnTo>
                      <a:lnTo>
                        <a:pt x="605" y="1508"/>
                      </a:lnTo>
                      <a:lnTo>
                        <a:pt x="736" y="1543"/>
                      </a:lnTo>
                      <a:lnTo>
                        <a:pt x="855" y="1579"/>
                      </a:lnTo>
                      <a:lnTo>
                        <a:pt x="974" y="1614"/>
                      </a:lnTo>
                      <a:lnTo>
                        <a:pt x="1104" y="1638"/>
                      </a:lnTo>
                      <a:lnTo>
                        <a:pt x="1247" y="1650"/>
                      </a:lnTo>
                      <a:lnTo>
                        <a:pt x="1389" y="1650"/>
                      </a:lnTo>
                      <a:lnTo>
                        <a:pt x="1532" y="1650"/>
                      </a:lnTo>
                      <a:lnTo>
                        <a:pt x="1662" y="1638"/>
                      </a:lnTo>
                      <a:lnTo>
                        <a:pt x="1793" y="1614"/>
                      </a:lnTo>
                      <a:lnTo>
                        <a:pt x="1924" y="1579"/>
                      </a:lnTo>
                      <a:lnTo>
                        <a:pt x="2054" y="1543"/>
                      </a:lnTo>
                      <a:lnTo>
                        <a:pt x="2161" y="1508"/>
                      </a:lnTo>
                      <a:lnTo>
                        <a:pt x="2268" y="1460"/>
                      </a:lnTo>
                      <a:lnTo>
                        <a:pt x="2363" y="1401"/>
                      </a:lnTo>
                      <a:lnTo>
                        <a:pt x="2458" y="1353"/>
                      </a:lnTo>
                      <a:lnTo>
                        <a:pt x="2529" y="1282"/>
                      </a:lnTo>
                      <a:lnTo>
                        <a:pt x="2600" y="1211"/>
                      </a:lnTo>
                      <a:lnTo>
                        <a:pt x="2660" y="1151"/>
                      </a:lnTo>
                      <a:lnTo>
                        <a:pt x="2707" y="1068"/>
                      </a:lnTo>
                      <a:lnTo>
                        <a:pt x="2743" y="997"/>
                      </a:lnTo>
                      <a:lnTo>
                        <a:pt x="2767" y="902"/>
                      </a:lnTo>
                      <a:lnTo>
                        <a:pt x="2778" y="831"/>
                      </a:lnTo>
                      <a:lnTo>
                        <a:pt x="2767" y="748"/>
                      </a:lnTo>
                      <a:lnTo>
                        <a:pt x="2743" y="665"/>
                      </a:lnTo>
                      <a:lnTo>
                        <a:pt x="2707" y="582"/>
                      </a:lnTo>
                      <a:lnTo>
                        <a:pt x="2660" y="511"/>
                      </a:lnTo>
                      <a:lnTo>
                        <a:pt x="2600" y="439"/>
                      </a:lnTo>
                      <a:lnTo>
                        <a:pt x="2529" y="368"/>
                      </a:lnTo>
                      <a:lnTo>
                        <a:pt x="2458" y="309"/>
                      </a:lnTo>
                      <a:lnTo>
                        <a:pt x="2363" y="250"/>
                      </a:lnTo>
                      <a:lnTo>
                        <a:pt x="2268" y="190"/>
                      </a:lnTo>
                      <a:lnTo>
                        <a:pt x="2161" y="155"/>
                      </a:lnTo>
                      <a:lnTo>
                        <a:pt x="2054" y="107"/>
                      </a:lnTo>
                      <a:lnTo>
                        <a:pt x="1924" y="72"/>
                      </a:lnTo>
                      <a:lnTo>
                        <a:pt x="1793" y="36"/>
                      </a:lnTo>
                      <a:lnTo>
                        <a:pt x="1662" y="24"/>
                      </a:lnTo>
                      <a:lnTo>
                        <a:pt x="1532" y="0"/>
                      </a:lnTo>
                      <a:lnTo>
                        <a:pt x="1389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0" name="Freeform 270"/>
                <p:cNvSpPr>
                  <a:spLocks/>
                </p:cNvSpPr>
                <p:nvPr/>
              </p:nvSpPr>
              <p:spPr bwMode="auto">
                <a:xfrm>
                  <a:off x="1640" y="2154"/>
                  <a:ext cx="2731" cy="1602"/>
                </a:xfrm>
                <a:custGeom>
                  <a:avLst/>
                  <a:gdLst>
                    <a:gd name="T0" fmla="*/ 1223 w 2731"/>
                    <a:gd name="T1" fmla="*/ 0 h 1602"/>
                    <a:gd name="T2" fmla="*/ 950 w 2731"/>
                    <a:gd name="T3" fmla="*/ 36 h 1602"/>
                    <a:gd name="T4" fmla="*/ 712 w 2731"/>
                    <a:gd name="T5" fmla="*/ 107 h 1602"/>
                    <a:gd name="T6" fmla="*/ 498 w 2731"/>
                    <a:gd name="T7" fmla="*/ 190 h 1602"/>
                    <a:gd name="T8" fmla="*/ 320 w 2731"/>
                    <a:gd name="T9" fmla="*/ 297 h 1602"/>
                    <a:gd name="T10" fmla="*/ 166 w 2731"/>
                    <a:gd name="T11" fmla="*/ 427 h 1602"/>
                    <a:gd name="T12" fmla="*/ 71 w 2731"/>
                    <a:gd name="T13" fmla="*/ 558 h 1602"/>
                    <a:gd name="T14" fmla="*/ 12 w 2731"/>
                    <a:gd name="T15" fmla="*/ 724 h 1602"/>
                    <a:gd name="T16" fmla="*/ 12 w 2731"/>
                    <a:gd name="T17" fmla="*/ 878 h 1602"/>
                    <a:gd name="T18" fmla="*/ 71 w 2731"/>
                    <a:gd name="T19" fmla="*/ 1044 h 1602"/>
                    <a:gd name="T20" fmla="*/ 166 w 2731"/>
                    <a:gd name="T21" fmla="*/ 1175 h 1602"/>
                    <a:gd name="T22" fmla="*/ 320 w 2731"/>
                    <a:gd name="T23" fmla="*/ 1306 h 1602"/>
                    <a:gd name="T24" fmla="*/ 498 w 2731"/>
                    <a:gd name="T25" fmla="*/ 1412 h 1602"/>
                    <a:gd name="T26" fmla="*/ 712 w 2731"/>
                    <a:gd name="T27" fmla="*/ 1495 h 1602"/>
                    <a:gd name="T28" fmla="*/ 950 w 2731"/>
                    <a:gd name="T29" fmla="*/ 1567 h 1602"/>
                    <a:gd name="T30" fmla="*/ 1223 w 2731"/>
                    <a:gd name="T31" fmla="*/ 1602 h 1602"/>
                    <a:gd name="T32" fmla="*/ 1508 w 2731"/>
                    <a:gd name="T33" fmla="*/ 1602 h 1602"/>
                    <a:gd name="T34" fmla="*/ 1769 w 2731"/>
                    <a:gd name="T35" fmla="*/ 1567 h 1602"/>
                    <a:gd name="T36" fmla="*/ 2018 w 2731"/>
                    <a:gd name="T37" fmla="*/ 1495 h 1602"/>
                    <a:gd name="T38" fmla="*/ 2232 w 2731"/>
                    <a:gd name="T39" fmla="*/ 1412 h 1602"/>
                    <a:gd name="T40" fmla="*/ 2410 w 2731"/>
                    <a:gd name="T41" fmla="*/ 1306 h 1602"/>
                    <a:gd name="T42" fmla="*/ 2553 w 2731"/>
                    <a:gd name="T43" fmla="*/ 1175 h 1602"/>
                    <a:gd name="T44" fmla="*/ 2659 w 2731"/>
                    <a:gd name="T45" fmla="*/ 1044 h 1602"/>
                    <a:gd name="T46" fmla="*/ 2719 w 2731"/>
                    <a:gd name="T47" fmla="*/ 878 h 1602"/>
                    <a:gd name="T48" fmla="*/ 2719 w 2731"/>
                    <a:gd name="T49" fmla="*/ 724 h 1602"/>
                    <a:gd name="T50" fmla="*/ 2659 w 2731"/>
                    <a:gd name="T51" fmla="*/ 558 h 1602"/>
                    <a:gd name="T52" fmla="*/ 2553 w 2731"/>
                    <a:gd name="T53" fmla="*/ 427 h 1602"/>
                    <a:gd name="T54" fmla="*/ 2410 w 2731"/>
                    <a:gd name="T55" fmla="*/ 297 h 1602"/>
                    <a:gd name="T56" fmla="*/ 2232 w 2731"/>
                    <a:gd name="T57" fmla="*/ 190 h 1602"/>
                    <a:gd name="T58" fmla="*/ 2018 w 2731"/>
                    <a:gd name="T59" fmla="*/ 107 h 1602"/>
                    <a:gd name="T60" fmla="*/ 1769 w 2731"/>
                    <a:gd name="T61" fmla="*/ 36 h 1602"/>
                    <a:gd name="T62" fmla="*/ 1508 w 2731"/>
                    <a:gd name="T63" fmla="*/ 0 h 16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1"/>
                    <a:gd name="T97" fmla="*/ 0 h 1602"/>
                    <a:gd name="T98" fmla="*/ 2731 w 2731"/>
                    <a:gd name="T99" fmla="*/ 1602 h 16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1" h="1602">
                      <a:moveTo>
                        <a:pt x="1365" y="0"/>
                      </a:moveTo>
                      <a:lnTo>
                        <a:pt x="1223" y="0"/>
                      </a:lnTo>
                      <a:lnTo>
                        <a:pt x="1080" y="24"/>
                      </a:lnTo>
                      <a:lnTo>
                        <a:pt x="950" y="36"/>
                      </a:lnTo>
                      <a:lnTo>
                        <a:pt x="831" y="71"/>
                      </a:lnTo>
                      <a:lnTo>
                        <a:pt x="712" y="107"/>
                      </a:lnTo>
                      <a:lnTo>
                        <a:pt x="593" y="142"/>
                      </a:lnTo>
                      <a:lnTo>
                        <a:pt x="498" y="190"/>
                      </a:lnTo>
                      <a:lnTo>
                        <a:pt x="403" y="237"/>
                      </a:lnTo>
                      <a:lnTo>
                        <a:pt x="320" y="297"/>
                      </a:lnTo>
                      <a:lnTo>
                        <a:pt x="237" y="356"/>
                      </a:lnTo>
                      <a:lnTo>
                        <a:pt x="166" y="427"/>
                      </a:lnTo>
                      <a:lnTo>
                        <a:pt x="118" y="498"/>
                      </a:lnTo>
                      <a:lnTo>
                        <a:pt x="71" y="558"/>
                      </a:lnTo>
                      <a:lnTo>
                        <a:pt x="35" y="641"/>
                      </a:lnTo>
                      <a:lnTo>
                        <a:pt x="12" y="724"/>
                      </a:lnTo>
                      <a:lnTo>
                        <a:pt x="0" y="807"/>
                      </a:lnTo>
                      <a:lnTo>
                        <a:pt x="12" y="878"/>
                      </a:lnTo>
                      <a:lnTo>
                        <a:pt x="35" y="961"/>
                      </a:lnTo>
                      <a:lnTo>
                        <a:pt x="71" y="1044"/>
                      </a:lnTo>
                      <a:lnTo>
                        <a:pt x="118" y="1116"/>
                      </a:lnTo>
                      <a:lnTo>
                        <a:pt x="166" y="1175"/>
                      </a:lnTo>
                      <a:lnTo>
                        <a:pt x="237" y="1246"/>
                      </a:lnTo>
                      <a:lnTo>
                        <a:pt x="320" y="1306"/>
                      </a:lnTo>
                      <a:lnTo>
                        <a:pt x="403" y="1365"/>
                      </a:lnTo>
                      <a:lnTo>
                        <a:pt x="498" y="1412"/>
                      </a:lnTo>
                      <a:lnTo>
                        <a:pt x="593" y="1472"/>
                      </a:lnTo>
                      <a:lnTo>
                        <a:pt x="712" y="1495"/>
                      </a:lnTo>
                      <a:lnTo>
                        <a:pt x="831" y="1531"/>
                      </a:lnTo>
                      <a:lnTo>
                        <a:pt x="950" y="1567"/>
                      </a:lnTo>
                      <a:lnTo>
                        <a:pt x="1080" y="1590"/>
                      </a:lnTo>
                      <a:lnTo>
                        <a:pt x="1223" y="1602"/>
                      </a:lnTo>
                      <a:lnTo>
                        <a:pt x="1365" y="1602"/>
                      </a:lnTo>
                      <a:lnTo>
                        <a:pt x="1508" y="1602"/>
                      </a:lnTo>
                      <a:lnTo>
                        <a:pt x="1638" y="1590"/>
                      </a:lnTo>
                      <a:lnTo>
                        <a:pt x="1769" y="1567"/>
                      </a:lnTo>
                      <a:lnTo>
                        <a:pt x="1900" y="1531"/>
                      </a:lnTo>
                      <a:lnTo>
                        <a:pt x="2018" y="1495"/>
                      </a:lnTo>
                      <a:lnTo>
                        <a:pt x="2125" y="1472"/>
                      </a:lnTo>
                      <a:lnTo>
                        <a:pt x="2232" y="1412"/>
                      </a:lnTo>
                      <a:lnTo>
                        <a:pt x="2327" y="1365"/>
                      </a:lnTo>
                      <a:lnTo>
                        <a:pt x="2410" y="1306"/>
                      </a:lnTo>
                      <a:lnTo>
                        <a:pt x="2493" y="1246"/>
                      </a:lnTo>
                      <a:lnTo>
                        <a:pt x="2553" y="1175"/>
                      </a:lnTo>
                      <a:lnTo>
                        <a:pt x="2612" y="1116"/>
                      </a:lnTo>
                      <a:lnTo>
                        <a:pt x="2659" y="1044"/>
                      </a:lnTo>
                      <a:lnTo>
                        <a:pt x="2695" y="961"/>
                      </a:lnTo>
                      <a:lnTo>
                        <a:pt x="2719" y="878"/>
                      </a:lnTo>
                      <a:lnTo>
                        <a:pt x="2731" y="807"/>
                      </a:lnTo>
                      <a:lnTo>
                        <a:pt x="2719" y="724"/>
                      </a:lnTo>
                      <a:lnTo>
                        <a:pt x="2695" y="641"/>
                      </a:lnTo>
                      <a:lnTo>
                        <a:pt x="2659" y="558"/>
                      </a:lnTo>
                      <a:lnTo>
                        <a:pt x="2612" y="498"/>
                      </a:lnTo>
                      <a:lnTo>
                        <a:pt x="2553" y="427"/>
                      </a:lnTo>
                      <a:lnTo>
                        <a:pt x="2493" y="356"/>
                      </a:lnTo>
                      <a:lnTo>
                        <a:pt x="2410" y="297"/>
                      </a:lnTo>
                      <a:lnTo>
                        <a:pt x="2327" y="237"/>
                      </a:lnTo>
                      <a:lnTo>
                        <a:pt x="2232" y="190"/>
                      </a:lnTo>
                      <a:lnTo>
                        <a:pt x="2125" y="142"/>
                      </a:lnTo>
                      <a:lnTo>
                        <a:pt x="2018" y="107"/>
                      </a:lnTo>
                      <a:lnTo>
                        <a:pt x="1900" y="71"/>
                      </a:lnTo>
                      <a:lnTo>
                        <a:pt x="1769" y="36"/>
                      </a:lnTo>
                      <a:lnTo>
                        <a:pt x="1638" y="24"/>
                      </a:lnTo>
                      <a:lnTo>
                        <a:pt x="1508" y="0"/>
                      </a:lnTo>
                      <a:lnTo>
                        <a:pt x="1365" y="0"/>
                      </a:lnTo>
                      <a:close/>
                    </a:path>
                  </a:pathLst>
                </a:custGeom>
                <a:solidFill>
                  <a:srgbClr val="00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1" name="Freeform 271"/>
                <p:cNvSpPr>
                  <a:spLocks/>
                </p:cNvSpPr>
                <p:nvPr/>
              </p:nvSpPr>
              <p:spPr bwMode="auto">
                <a:xfrm>
                  <a:off x="1663" y="2166"/>
                  <a:ext cx="2684" cy="1578"/>
                </a:xfrm>
                <a:custGeom>
                  <a:avLst/>
                  <a:gdLst>
                    <a:gd name="T0" fmla="*/ 1200 w 2684"/>
                    <a:gd name="T1" fmla="*/ 0 h 1578"/>
                    <a:gd name="T2" fmla="*/ 938 w 2684"/>
                    <a:gd name="T3" fmla="*/ 36 h 1578"/>
                    <a:gd name="T4" fmla="*/ 701 w 2684"/>
                    <a:gd name="T5" fmla="*/ 95 h 1578"/>
                    <a:gd name="T6" fmla="*/ 499 w 2684"/>
                    <a:gd name="T7" fmla="*/ 190 h 1578"/>
                    <a:gd name="T8" fmla="*/ 309 w 2684"/>
                    <a:gd name="T9" fmla="*/ 285 h 1578"/>
                    <a:gd name="T10" fmla="*/ 167 w 2684"/>
                    <a:gd name="T11" fmla="*/ 415 h 1578"/>
                    <a:gd name="T12" fmla="*/ 72 w 2684"/>
                    <a:gd name="T13" fmla="*/ 558 h 1578"/>
                    <a:gd name="T14" fmla="*/ 12 w 2684"/>
                    <a:gd name="T15" fmla="*/ 712 h 1578"/>
                    <a:gd name="T16" fmla="*/ 12 w 2684"/>
                    <a:gd name="T17" fmla="*/ 866 h 1578"/>
                    <a:gd name="T18" fmla="*/ 72 w 2684"/>
                    <a:gd name="T19" fmla="*/ 1032 h 1578"/>
                    <a:gd name="T20" fmla="*/ 167 w 2684"/>
                    <a:gd name="T21" fmla="*/ 1163 h 1578"/>
                    <a:gd name="T22" fmla="*/ 309 w 2684"/>
                    <a:gd name="T23" fmla="*/ 1294 h 1578"/>
                    <a:gd name="T24" fmla="*/ 499 w 2684"/>
                    <a:gd name="T25" fmla="*/ 1400 h 1578"/>
                    <a:gd name="T26" fmla="*/ 701 w 2684"/>
                    <a:gd name="T27" fmla="*/ 1483 h 1578"/>
                    <a:gd name="T28" fmla="*/ 938 w 2684"/>
                    <a:gd name="T29" fmla="*/ 1543 h 1578"/>
                    <a:gd name="T30" fmla="*/ 1200 w 2684"/>
                    <a:gd name="T31" fmla="*/ 1578 h 1578"/>
                    <a:gd name="T32" fmla="*/ 1485 w 2684"/>
                    <a:gd name="T33" fmla="*/ 1578 h 1578"/>
                    <a:gd name="T34" fmla="*/ 1734 w 2684"/>
                    <a:gd name="T35" fmla="*/ 1543 h 1578"/>
                    <a:gd name="T36" fmla="*/ 1983 w 2684"/>
                    <a:gd name="T37" fmla="*/ 1483 h 1578"/>
                    <a:gd name="T38" fmla="*/ 2197 w 2684"/>
                    <a:gd name="T39" fmla="*/ 1400 h 1578"/>
                    <a:gd name="T40" fmla="*/ 2375 w 2684"/>
                    <a:gd name="T41" fmla="*/ 1294 h 1578"/>
                    <a:gd name="T42" fmla="*/ 2506 w 2684"/>
                    <a:gd name="T43" fmla="*/ 1163 h 1578"/>
                    <a:gd name="T44" fmla="*/ 2613 w 2684"/>
                    <a:gd name="T45" fmla="*/ 1032 h 1578"/>
                    <a:gd name="T46" fmla="*/ 2672 w 2684"/>
                    <a:gd name="T47" fmla="*/ 866 h 1578"/>
                    <a:gd name="T48" fmla="*/ 2672 w 2684"/>
                    <a:gd name="T49" fmla="*/ 712 h 1578"/>
                    <a:gd name="T50" fmla="*/ 2613 w 2684"/>
                    <a:gd name="T51" fmla="*/ 558 h 1578"/>
                    <a:gd name="T52" fmla="*/ 2506 w 2684"/>
                    <a:gd name="T53" fmla="*/ 415 h 1578"/>
                    <a:gd name="T54" fmla="*/ 2375 w 2684"/>
                    <a:gd name="T55" fmla="*/ 285 h 1578"/>
                    <a:gd name="T56" fmla="*/ 2197 w 2684"/>
                    <a:gd name="T57" fmla="*/ 190 h 1578"/>
                    <a:gd name="T58" fmla="*/ 1983 w 2684"/>
                    <a:gd name="T59" fmla="*/ 95 h 1578"/>
                    <a:gd name="T60" fmla="*/ 1734 w 2684"/>
                    <a:gd name="T61" fmla="*/ 36 h 1578"/>
                    <a:gd name="T62" fmla="*/ 1485 w 2684"/>
                    <a:gd name="T63" fmla="*/ 0 h 1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84"/>
                    <a:gd name="T97" fmla="*/ 0 h 1578"/>
                    <a:gd name="T98" fmla="*/ 2684 w 2684"/>
                    <a:gd name="T99" fmla="*/ 1578 h 15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84" h="1578">
                      <a:moveTo>
                        <a:pt x="1342" y="0"/>
                      </a:moveTo>
                      <a:lnTo>
                        <a:pt x="1200" y="0"/>
                      </a:lnTo>
                      <a:lnTo>
                        <a:pt x="1069" y="24"/>
                      </a:lnTo>
                      <a:lnTo>
                        <a:pt x="938" y="36"/>
                      </a:lnTo>
                      <a:lnTo>
                        <a:pt x="820" y="71"/>
                      </a:lnTo>
                      <a:lnTo>
                        <a:pt x="701" y="95"/>
                      </a:lnTo>
                      <a:lnTo>
                        <a:pt x="594" y="142"/>
                      </a:lnTo>
                      <a:lnTo>
                        <a:pt x="499" y="190"/>
                      </a:lnTo>
                      <a:lnTo>
                        <a:pt x="404" y="237"/>
                      </a:lnTo>
                      <a:lnTo>
                        <a:pt x="309" y="285"/>
                      </a:lnTo>
                      <a:lnTo>
                        <a:pt x="226" y="356"/>
                      </a:lnTo>
                      <a:lnTo>
                        <a:pt x="167" y="415"/>
                      </a:lnTo>
                      <a:lnTo>
                        <a:pt x="107" y="486"/>
                      </a:lnTo>
                      <a:lnTo>
                        <a:pt x="72" y="558"/>
                      </a:lnTo>
                      <a:lnTo>
                        <a:pt x="36" y="641"/>
                      </a:lnTo>
                      <a:lnTo>
                        <a:pt x="12" y="712"/>
                      </a:lnTo>
                      <a:lnTo>
                        <a:pt x="0" y="795"/>
                      </a:lnTo>
                      <a:lnTo>
                        <a:pt x="12" y="866"/>
                      </a:lnTo>
                      <a:lnTo>
                        <a:pt x="36" y="949"/>
                      </a:lnTo>
                      <a:lnTo>
                        <a:pt x="72" y="1032"/>
                      </a:lnTo>
                      <a:lnTo>
                        <a:pt x="107" y="1104"/>
                      </a:lnTo>
                      <a:lnTo>
                        <a:pt x="167" y="1163"/>
                      </a:lnTo>
                      <a:lnTo>
                        <a:pt x="226" y="1222"/>
                      </a:lnTo>
                      <a:lnTo>
                        <a:pt x="309" y="1294"/>
                      </a:lnTo>
                      <a:lnTo>
                        <a:pt x="404" y="1341"/>
                      </a:lnTo>
                      <a:lnTo>
                        <a:pt x="499" y="1400"/>
                      </a:lnTo>
                      <a:lnTo>
                        <a:pt x="594" y="1448"/>
                      </a:lnTo>
                      <a:lnTo>
                        <a:pt x="701" y="1483"/>
                      </a:lnTo>
                      <a:lnTo>
                        <a:pt x="820" y="1507"/>
                      </a:lnTo>
                      <a:lnTo>
                        <a:pt x="938" y="1543"/>
                      </a:lnTo>
                      <a:lnTo>
                        <a:pt x="1069" y="1566"/>
                      </a:lnTo>
                      <a:lnTo>
                        <a:pt x="1200" y="1578"/>
                      </a:lnTo>
                      <a:lnTo>
                        <a:pt x="1342" y="1578"/>
                      </a:lnTo>
                      <a:lnTo>
                        <a:pt x="1485" y="1578"/>
                      </a:lnTo>
                      <a:lnTo>
                        <a:pt x="1603" y="1566"/>
                      </a:lnTo>
                      <a:lnTo>
                        <a:pt x="1734" y="1543"/>
                      </a:lnTo>
                      <a:lnTo>
                        <a:pt x="1865" y="1507"/>
                      </a:lnTo>
                      <a:lnTo>
                        <a:pt x="1983" y="1483"/>
                      </a:lnTo>
                      <a:lnTo>
                        <a:pt x="2090" y="1448"/>
                      </a:lnTo>
                      <a:lnTo>
                        <a:pt x="2197" y="1400"/>
                      </a:lnTo>
                      <a:lnTo>
                        <a:pt x="2292" y="1341"/>
                      </a:lnTo>
                      <a:lnTo>
                        <a:pt x="2375" y="1294"/>
                      </a:lnTo>
                      <a:lnTo>
                        <a:pt x="2446" y="1222"/>
                      </a:lnTo>
                      <a:lnTo>
                        <a:pt x="2506" y="1163"/>
                      </a:lnTo>
                      <a:lnTo>
                        <a:pt x="2577" y="1104"/>
                      </a:lnTo>
                      <a:lnTo>
                        <a:pt x="2613" y="1032"/>
                      </a:lnTo>
                      <a:lnTo>
                        <a:pt x="2648" y="949"/>
                      </a:lnTo>
                      <a:lnTo>
                        <a:pt x="2672" y="866"/>
                      </a:lnTo>
                      <a:lnTo>
                        <a:pt x="2684" y="795"/>
                      </a:lnTo>
                      <a:lnTo>
                        <a:pt x="2672" y="712"/>
                      </a:lnTo>
                      <a:lnTo>
                        <a:pt x="2648" y="641"/>
                      </a:lnTo>
                      <a:lnTo>
                        <a:pt x="2613" y="558"/>
                      </a:lnTo>
                      <a:lnTo>
                        <a:pt x="2577" y="486"/>
                      </a:lnTo>
                      <a:lnTo>
                        <a:pt x="2506" y="415"/>
                      </a:lnTo>
                      <a:lnTo>
                        <a:pt x="2446" y="356"/>
                      </a:lnTo>
                      <a:lnTo>
                        <a:pt x="2375" y="285"/>
                      </a:lnTo>
                      <a:lnTo>
                        <a:pt x="2292" y="237"/>
                      </a:lnTo>
                      <a:lnTo>
                        <a:pt x="2197" y="190"/>
                      </a:lnTo>
                      <a:lnTo>
                        <a:pt x="2090" y="142"/>
                      </a:lnTo>
                      <a:lnTo>
                        <a:pt x="1983" y="95"/>
                      </a:lnTo>
                      <a:lnTo>
                        <a:pt x="1865" y="71"/>
                      </a:lnTo>
                      <a:lnTo>
                        <a:pt x="1734" y="36"/>
                      </a:lnTo>
                      <a:lnTo>
                        <a:pt x="1603" y="24"/>
                      </a:lnTo>
                      <a:lnTo>
                        <a:pt x="1485" y="0"/>
                      </a:lnTo>
                      <a:lnTo>
                        <a:pt x="1342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2" name="Freeform 272"/>
                <p:cNvSpPr>
                  <a:spLocks/>
                </p:cNvSpPr>
                <p:nvPr/>
              </p:nvSpPr>
              <p:spPr bwMode="auto">
                <a:xfrm>
                  <a:off x="1687" y="2178"/>
                  <a:ext cx="2636" cy="1554"/>
                </a:xfrm>
                <a:custGeom>
                  <a:avLst/>
                  <a:gdLst>
                    <a:gd name="T0" fmla="*/ 1188 w 2636"/>
                    <a:gd name="T1" fmla="*/ 0 h 1554"/>
                    <a:gd name="T2" fmla="*/ 926 w 2636"/>
                    <a:gd name="T3" fmla="*/ 35 h 1554"/>
                    <a:gd name="T4" fmla="*/ 689 w 2636"/>
                    <a:gd name="T5" fmla="*/ 95 h 1554"/>
                    <a:gd name="T6" fmla="*/ 487 w 2636"/>
                    <a:gd name="T7" fmla="*/ 178 h 1554"/>
                    <a:gd name="T8" fmla="*/ 309 w 2636"/>
                    <a:gd name="T9" fmla="*/ 285 h 1554"/>
                    <a:gd name="T10" fmla="*/ 166 w 2636"/>
                    <a:gd name="T11" fmla="*/ 415 h 1554"/>
                    <a:gd name="T12" fmla="*/ 71 w 2636"/>
                    <a:gd name="T13" fmla="*/ 546 h 1554"/>
                    <a:gd name="T14" fmla="*/ 12 w 2636"/>
                    <a:gd name="T15" fmla="*/ 700 h 1554"/>
                    <a:gd name="T16" fmla="*/ 12 w 2636"/>
                    <a:gd name="T17" fmla="*/ 854 h 1554"/>
                    <a:gd name="T18" fmla="*/ 71 w 2636"/>
                    <a:gd name="T19" fmla="*/ 1009 h 1554"/>
                    <a:gd name="T20" fmla="*/ 166 w 2636"/>
                    <a:gd name="T21" fmla="*/ 1151 h 1554"/>
                    <a:gd name="T22" fmla="*/ 309 w 2636"/>
                    <a:gd name="T23" fmla="*/ 1270 h 1554"/>
                    <a:gd name="T24" fmla="*/ 487 w 2636"/>
                    <a:gd name="T25" fmla="*/ 1376 h 1554"/>
                    <a:gd name="T26" fmla="*/ 689 w 2636"/>
                    <a:gd name="T27" fmla="*/ 1460 h 1554"/>
                    <a:gd name="T28" fmla="*/ 926 w 2636"/>
                    <a:gd name="T29" fmla="*/ 1519 h 1554"/>
                    <a:gd name="T30" fmla="*/ 1188 w 2636"/>
                    <a:gd name="T31" fmla="*/ 1554 h 1554"/>
                    <a:gd name="T32" fmla="*/ 1449 w 2636"/>
                    <a:gd name="T33" fmla="*/ 1554 h 1554"/>
                    <a:gd name="T34" fmla="*/ 1710 w 2636"/>
                    <a:gd name="T35" fmla="*/ 1519 h 1554"/>
                    <a:gd name="T36" fmla="*/ 1948 w 2636"/>
                    <a:gd name="T37" fmla="*/ 1460 h 1554"/>
                    <a:gd name="T38" fmla="*/ 2149 w 2636"/>
                    <a:gd name="T39" fmla="*/ 1376 h 1554"/>
                    <a:gd name="T40" fmla="*/ 2327 w 2636"/>
                    <a:gd name="T41" fmla="*/ 1270 h 1554"/>
                    <a:gd name="T42" fmla="*/ 2470 w 2636"/>
                    <a:gd name="T43" fmla="*/ 1151 h 1554"/>
                    <a:gd name="T44" fmla="*/ 2565 w 2636"/>
                    <a:gd name="T45" fmla="*/ 1009 h 1554"/>
                    <a:gd name="T46" fmla="*/ 2624 w 2636"/>
                    <a:gd name="T47" fmla="*/ 854 h 1554"/>
                    <a:gd name="T48" fmla="*/ 2624 w 2636"/>
                    <a:gd name="T49" fmla="*/ 700 h 1554"/>
                    <a:gd name="T50" fmla="*/ 2565 w 2636"/>
                    <a:gd name="T51" fmla="*/ 546 h 1554"/>
                    <a:gd name="T52" fmla="*/ 2470 w 2636"/>
                    <a:gd name="T53" fmla="*/ 415 h 1554"/>
                    <a:gd name="T54" fmla="*/ 2327 w 2636"/>
                    <a:gd name="T55" fmla="*/ 285 h 1554"/>
                    <a:gd name="T56" fmla="*/ 2149 w 2636"/>
                    <a:gd name="T57" fmla="*/ 178 h 1554"/>
                    <a:gd name="T58" fmla="*/ 1948 w 2636"/>
                    <a:gd name="T59" fmla="*/ 95 h 1554"/>
                    <a:gd name="T60" fmla="*/ 1710 w 2636"/>
                    <a:gd name="T61" fmla="*/ 35 h 1554"/>
                    <a:gd name="T62" fmla="*/ 1449 w 2636"/>
                    <a:gd name="T63" fmla="*/ 0 h 155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36"/>
                    <a:gd name="T97" fmla="*/ 0 h 1554"/>
                    <a:gd name="T98" fmla="*/ 2636 w 2636"/>
                    <a:gd name="T99" fmla="*/ 1554 h 155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36" h="1554">
                      <a:moveTo>
                        <a:pt x="1318" y="0"/>
                      </a:moveTo>
                      <a:lnTo>
                        <a:pt x="1188" y="0"/>
                      </a:lnTo>
                      <a:lnTo>
                        <a:pt x="1045" y="24"/>
                      </a:lnTo>
                      <a:lnTo>
                        <a:pt x="926" y="35"/>
                      </a:lnTo>
                      <a:lnTo>
                        <a:pt x="808" y="71"/>
                      </a:lnTo>
                      <a:lnTo>
                        <a:pt x="689" y="95"/>
                      </a:lnTo>
                      <a:lnTo>
                        <a:pt x="582" y="142"/>
                      </a:lnTo>
                      <a:lnTo>
                        <a:pt x="487" y="178"/>
                      </a:lnTo>
                      <a:lnTo>
                        <a:pt x="392" y="237"/>
                      </a:lnTo>
                      <a:lnTo>
                        <a:pt x="309" y="285"/>
                      </a:lnTo>
                      <a:lnTo>
                        <a:pt x="226" y="344"/>
                      </a:lnTo>
                      <a:lnTo>
                        <a:pt x="166" y="415"/>
                      </a:lnTo>
                      <a:lnTo>
                        <a:pt x="107" y="486"/>
                      </a:lnTo>
                      <a:lnTo>
                        <a:pt x="71" y="546"/>
                      </a:lnTo>
                      <a:lnTo>
                        <a:pt x="36" y="629"/>
                      </a:lnTo>
                      <a:lnTo>
                        <a:pt x="12" y="700"/>
                      </a:lnTo>
                      <a:lnTo>
                        <a:pt x="0" y="783"/>
                      </a:lnTo>
                      <a:lnTo>
                        <a:pt x="12" y="854"/>
                      </a:lnTo>
                      <a:lnTo>
                        <a:pt x="36" y="937"/>
                      </a:lnTo>
                      <a:lnTo>
                        <a:pt x="71" y="1009"/>
                      </a:lnTo>
                      <a:lnTo>
                        <a:pt x="107" y="1080"/>
                      </a:lnTo>
                      <a:lnTo>
                        <a:pt x="166" y="1151"/>
                      </a:lnTo>
                      <a:lnTo>
                        <a:pt x="226" y="1210"/>
                      </a:lnTo>
                      <a:lnTo>
                        <a:pt x="309" y="1270"/>
                      </a:lnTo>
                      <a:lnTo>
                        <a:pt x="392" y="1317"/>
                      </a:lnTo>
                      <a:lnTo>
                        <a:pt x="487" y="1376"/>
                      </a:lnTo>
                      <a:lnTo>
                        <a:pt x="582" y="1424"/>
                      </a:lnTo>
                      <a:lnTo>
                        <a:pt x="689" y="1460"/>
                      </a:lnTo>
                      <a:lnTo>
                        <a:pt x="808" y="1483"/>
                      </a:lnTo>
                      <a:lnTo>
                        <a:pt x="926" y="1519"/>
                      </a:lnTo>
                      <a:lnTo>
                        <a:pt x="1045" y="1543"/>
                      </a:lnTo>
                      <a:lnTo>
                        <a:pt x="1188" y="1554"/>
                      </a:lnTo>
                      <a:lnTo>
                        <a:pt x="1318" y="1554"/>
                      </a:lnTo>
                      <a:lnTo>
                        <a:pt x="1449" y="1554"/>
                      </a:lnTo>
                      <a:lnTo>
                        <a:pt x="1579" y="1543"/>
                      </a:lnTo>
                      <a:lnTo>
                        <a:pt x="1710" y="1519"/>
                      </a:lnTo>
                      <a:lnTo>
                        <a:pt x="1829" y="1483"/>
                      </a:lnTo>
                      <a:lnTo>
                        <a:pt x="1948" y="1460"/>
                      </a:lnTo>
                      <a:lnTo>
                        <a:pt x="2043" y="1424"/>
                      </a:lnTo>
                      <a:lnTo>
                        <a:pt x="2149" y="1376"/>
                      </a:lnTo>
                      <a:lnTo>
                        <a:pt x="2244" y="1317"/>
                      </a:lnTo>
                      <a:lnTo>
                        <a:pt x="2327" y="1270"/>
                      </a:lnTo>
                      <a:lnTo>
                        <a:pt x="2399" y="1210"/>
                      </a:lnTo>
                      <a:lnTo>
                        <a:pt x="2470" y="1151"/>
                      </a:lnTo>
                      <a:lnTo>
                        <a:pt x="2529" y="1080"/>
                      </a:lnTo>
                      <a:lnTo>
                        <a:pt x="2565" y="1009"/>
                      </a:lnTo>
                      <a:lnTo>
                        <a:pt x="2601" y="937"/>
                      </a:lnTo>
                      <a:lnTo>
                        <a:pt x="2624" y="854"/>
                      </a:lnTo>
                      <a:lnTo>
                        <a:pt x="2636" y="783"/>
                      </a:lnTo>
                      <a:lnTo>
                        <a:pt x="2624" y="700"/>
                      </a:lnTo>
                      <a:lnTo>
                        <a:pt x="2601" y="629"/>
                      </a:lnTo>
                      <a:lnTo>
                        <a:pt x="2565" y="546"/>
                      </a:lnTo>
                      <a:lnTo>
                        <a:pt x="2529" y="486"/>
                      </a:lnTo>
                      <a:lnTo>
                        <a:pt x="2470" y="415"/>
                      </a:lnTo>
                      <a:lnTo>
                        <a:pt x="2399" y="344"/>
                      </a:lnTo>
                      <a:lnTo>
                        <a:pt x="2327" y="285"/>
                      </a:lnTo>
                      <a:lnTo>
                        <a:pt x="2244" y="237"/>
                      </a:lnTo>
                      <a:lnTo>
                        <a:pt x="2149" y="178"/>
                      </a:lnTo>
                      <a:lnTo>
                        <a:pt x="2043" y="142"/>
                      </a:lnTo>
                      <a:lnTo>
                        <a:pt x="1948" y="95"/>
                      </a:lnTo>
                      <a:lnTo>
                        <a:pt x="1829" y="71"/>
                      </a:lnTo>
                      <a:lnTo>
                        <a:pt x="1710" y="35"/>
                      </a:lnTo>
                      <a:lnTo>
                        <a:pt x="1579" y="24"/>
                      </a:lnTo>
                      <a:lnTo>
                        <a:pt x="1449" y="0"/>
                      </a:lnTo>
                      <a:lnTo>
                        <a:pt x="1318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3" name="Freeform 273"/>
                <p:cNvSpPr>
                  <a:spLocks/>
                </p:cNvSpPr>
                <p:nvPr/>
              </p:nvSpPr>
              <p:spPr bwMode="auto">
                <a:xfrm>
                  <a:off x="1711" y="2190"/>
                  <a:ext cx="2588" cy="1531"/>
                </a:xfrm>
                <a:custGeom>
                  <a:avLst/>
                  <a:gdLst>
                    <a:gd name="T0" fmla="*/ 1164 w 2588"/>
                    <a:gd name="T1" fmla="*/ 0 h 1531"/>
                    <a:gd name="T2" fmla="*/ 902 w 2588"/>
                    <a:gd name="T3" fmla="*/ 35 h 1531"/>
                    <a:gd name="T4" fmla="*/ 677 w 2588"/>
                    <a:gd name="T5" fmla="*/ 95 h 1531"/>
                    <a:gd name="T6" fmla="*/ 475 w 2588"/>
                    <a:gd name="T7" fmla="*/ 178 h 1531"/>
                    <a:gd name="T8" fmla="*/ 297 w 2588"/>
                    <a:gd name="T9" fmla="*/ 284 h 1531"/>
                    <a:gd name="T10" fmla="*/ 154 w 2588"/>
                    <a:gd name="T11" fmla="*/ 403 h 1531"/>
                    <a:gd name="T12" fmla="*/ 71 w 2588"/>
                    <a:gd name="T13" fmla="*/ 534 h 1531"/>
                    <a:gd name="T14" fmla="*/ 12 w 2588"/>
                    <a:gd name="T15" fmla="*/ 688 h 1531"/>
                    <a:gd name="T16" fmla="*/ 12 w 2588"/>
                    <a:gd name="T17" fmla="*/ 842 h 1531"/>
                    <a:gd name="T18" fmla="*/ 71 w 2588"/>
                    <a:gd name="T19" fmla="*/ 997 h 1531"/>
                    <a:gd name="T20" fmla="*/ 154 w 2588"/>
                    <a:gd name="T21" fmla="*/ 1127 h 1531"/>
                    <a:gd name="T22" fmla="*/ 297 w 2588"/>
                    <a:gd name="T23" fmla="*/ 1246 h 1531"/>
                    <a:gd name="T24" fmla="*/ 475 w 2588"/>
                    <a:gd name="T25" fmla="*/ 1353 h 1531"/>
                    <a:gd name="T26" fmla="*/ 677 w 2588"/>
                    <a:gd name="T27" fmla="*/ 1436 h 1531"/>
                    <a:gd name="T28" fmla="*/ 902 w 2588"/>
                    <a:gd name="T29" fmla="*/ 1495 h 1531"/>
                    <a:gd name="T30" fmla="*/ 1164 w 2588"/>
                    <a:gd name="T31" fmla="*/ 1531 h 1531"/>
                    <a:gd name="T32" fmla="*/ 1425 w 2588"/>
                    <a:gd name="T33" fmla="*/ 1531 h 1531"/>
                    <a:gd name="T34" fmla="*/ 1674 w 2588"/>
                    <a:gd name="T35" fmla="*/ 1495 h 1531"/>
                    <a:gd name="T36" fmla="*/ 1912 w 2588"/>
                    <a:gd name="T37" fmla="*/ 1436 h 1531"/>
                    <a:gd name="T38" fmla="*/ 2114 w 2588"/>
                    <a:gd name="T39" fmla="*/ 1353 h 1531"/>
                    <a:gd name="T40" fmla="*/ 2292 w 2588"/>
                    <a:gd name="T41" fmla="*/ 1246 h 1531"/>
                    <a:gd name="T42" fmla="*/ 2422 w 2588"/>
                    <a:gd name="T43" fmla="*/ 1127 h 1531"/>
                    <a:gd name="T44" fmla="*/ 2517 w 2588"/>
                    <a:gd name="T45" fmla="*/ 997 h 1531"/>
                    <a:gd name="T46" fmla="*/ 2577 w 2588"/>
                    <a:gd name="T47" fmla="*/ 842 h 1531"/>
                    <a:gd name="T48" fmla="*/ 2577 w 2588"/>
                    <a:gd name="T49" fmla="*/ 688 h 1531"/>
                    <a:gd name="T50" fmla="*/ 2517 w 2588"/>
                    <a:gd name="T51" fmla="*/ 534 h 1531"/>
                    <a:gd name="T52" fmla="*/ 2422 w 2588"/>
                    <a:gd name="T53" fmla="*/ 403 h 1531"/>
                    <a:gd name="T54" fmla="*/ 2292 w 2588"/>
                    <a:gd name="T55" fmla="*/ 284 h 1531"/>
                    <a:gd name="T56" fmla="*/ 2114 w 2588"/>
                    <a:gd name="T57" fmla="*/ 178 h 1531"/>
                    <a:gd name="T58" fmla="*/ 1912 w 2588"/>
                    <a:gd name="T59" fmla="*/ 95 h 1531"/>
                    <a:gd name="T60" fmla="*/ 1674 w 2588"/>
                    <a:gd name="T61" fmla="*/ 35 h 1531"/>
                    <a:gd name="T62" fmla="*/ 1425 w 2588"/>
                    <a:gd name="T63" fmla="*/ 0 h 153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88"/>
                    <a:gd name="T97" fmla="*/ 0 h 1531"/>
                    <a:gd name="T98" fmla="*/ 2588 w 2588"/>
                    <a:gd name="T99" fmla="*/ 1531 h 153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88" h="1531">
                      <a:moveTo>
                        <a:pt x="1294" y="0"/>
                      </a:moveTo>
                      <a:lnTo>
                        <a:pt x="1164" y="0"/>
                      </a:lnTo>
                      <a:lnTo>
                        <a:pt x="1033" y="23"/>
                      </a:lnTo>
                      <a:lnTo>
                        <a:pt x="902" y="35"/>
                      </a:lnTo>
                      <a:lnTo>
                        <a:pt x="795" y="71"/>
                      </a:lnTo>
                      <a:lnTo>
                        <a:pt x="677" y="95"/>
                      </a:lnTo>
                      <a:lnTo>
                        <a:pt x="570" y="142"/>
                      </a:lnTo>
                      <a:lnTo>
                        <a:pt x="475" y="178"/>
                      </a:lnTo>
                      <a:lnTo>
                        <a:pt x="380" y="225"/>
                      </a:lnTo>
                      <a:lnTo>
                        <a:pt x="297" y="284"/>
                      </a:lnTo>
                      <a:lnTo>
                        <a:pt x="226" y="344"/>
                      </a:lnTo>
                      <a:lnTo>
                        <a:pt x="154" y="403"/>
                      </a:lnTo>
                      <a:lnTo>
                        <a:pt x="107" y="474"/>
                      </a:lnTo>
                      <a:lnTo>
                        <a:pt x="71" y="534"/>
                      </a:lnTo>
                      <a:lnTo>
                        <a:pt x="36" y="617"/>
                      </a:lnTo>
                      <a:lnTo>
                        <a:pt x="12" y="688"/>
                      </a:lnTo>
                      <a:lnTo>
                        <a:pt x="0" y="771"/>
                      </a:lnTo>
                      <a:lnTo>
                        <a:pt x="12" y="842"/>
                      </a:lnTo>
                      <a:lnTo>
                        <a:pt x="36" y="925"/>
                      </a:lnTo>
                      <a:lnTo>
                        <a:pt x="71" y="997"/>
                      </a:lnTo>
                      <a:lnTo>
                        <a:pt x="107" y="1068"/>
                      </a:lnTo>
                      <a:lnTo>
                        <a:pt x="154" y="1127"/>
                      </a:lnTo>
                      <a:lnTo>
                        <a:pt x="226" y="1186"/>
                      </a:lnTo>
                      <a:lnTo>
                        <a:pt x="297" y="1246"/>
                      </a:lnTo>
                      <a:lnTo>
                        <a:pt x="380" y="1305"/>
                      </a:lnTo>
                      <a:lnTo>
                        <a:pt x="475" y="1353"/>
                      </a:lnTo>
                      <a:lnTo>
                        <a:pt x="570" y="1400"/>
                      </a:lnTo>
                      <a:lnTo>
                        <a:pt x="677" y="1436"/>
                      </a:lnTo>
                      <a:lnTo>
                        <a:pt x="795" y="1459"/>
                      </a:lnTo>
                      <a:lnTo>
                        <a:pt x="902" y="1495"/>
                      </a:lnTo>
                      <a:lnTo>
                        <a:pt x="1033" y="1519"/>
                      </a:lnTo>
                      <a:lnTo>
                        <a:pt x="1164" y="1531"/>
                      </a:lnTo>
                      <a:lnTo>
                        <a:pt x="1294" y="1531"/>
                      </a:lnTo>
                      <a:lnTo>
                        <a:pt x="1425" y="1531"/>
                      </a:lnTo>
                      <a:lnTo>
                        <a:pt x="1555" y="1519"/>
                      </a:lnTo>
                      <a:lnTo>
                        <a:pt x="1674" y="1495"/>
                      </a:lnTo>
                      <a:lnTo>
                        <a:pt x="1793" y="1459"/>
                      </a:lnTo>
                      <a:lnTo>
                        <a:pt x="1912" y="1436"/>
                      </a:lnTo>
                      <a:lnTo>
                        <a:pt x="2007" y="1400"/>
                      </a:lnTo>
                      <a:lnTo>
                        <a:pt x="2114" y="1353"/>
                      </a:lnTo>
                      <a:lnTo>
                        <a:pt x="2208" y="1305"/>
                      </a:lnTo>
                      <a:lnTo>
                        <a:pt x="2292" y="1246"/>
                      </a:lnTo>
                      <a:lnTo>
                        <a:pt x="2363" y="1186"/>
                      </a:lnTo>
                      <a:lnTo>
                        <a:pt x="2422" y="1127"/>
                      </a:lnTo>
                      <a:lnTo>
                        <a:pt x="2482" y="1068"/>
                      </a:lnTo>
                      <a:lnTo>
                        <a:pt x="2517" y="997"/>
                      </a:lnTo>
                      <a:lnTo>
                        <a:pt x="2553" y="925"/>
                      </a:lnTo>
                      <a:lnTo>
                        <a:pt x="2577" y="842"/>
                      </a:lnTo>
                      <a:lnTo>
                        <a:pt x="2588" y="771"/>
                      </a:lnTo>
                      <a:lnTo>
                        <a:pt x="2577" y="688"/>
                      </a:lnTo>
                      <a:lnTo>
                        <a:pt x="2553" y="617"/>
                      </a:lnTo>
                      <a:lnTo>
                        <a:pt x="2517" y="534"/>
                      </a:lnTo>
                      <a:lnTo>
                        <a:pt x="2482" y="474"/>
                      </a:lnTo>
                      <a:lnTo>
                        <a:pt x="2422" y="403"/>
                      </a:lnTo>
                      <a:lnTo>
                        <a:pt x="2363" y="344"/>
                      </a:lnTo>
                      <a:lnTo>
                        <a:pt x="2292" y="284"/>
                      </a:lnTo>
                      <a:lnTo>
                        <a:pt x="2208" y="225"/>
                      </a:lnTo>
                      <a:lnTo>
                        <a:pt x="2114" y="178"/>
                      </a:lnTo>
                      <a:lnTo>
                        <a:pt x="2007" y="142"/>
                      </a:lnTo>
                      <a:lnTo>
                        <a:pt x="1912" y="95"/>
                      </a:lnTo>
                      <a:lnTo>
                        <a:pt x="1793" y="71"/>
                      </a:lnTo>
                      <a:lnTo>
                        <a:pt x="1674" y="35"/>
                      </a:lnTo>
                      <a:lnTo>
                        <a:pt x="1555" y="23"/>
                      </a:lnTo>
                      <a:lnTo>
                        <a:pt x="1425" y="0"/>
                      </a:lnTo>
                      <a:lnTo>
                        <a:pt x="1294" y="0"/>
                      </a:lnTo>
                      <a:close/>
                    </a:path>
                  </a:pathLst>
                </a:custGeom>
                <a:solidFill>
                  <a:srgbClr val="00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4" name="Freeform 274"/>
                <p:cNvSpPr>
                  <a:spLocks/>
                </p:cNvSpPr>
                <p:nvPr/>
              </p:nvSpPr>
              <p:spPr bwMode="auto">
                <a:xfrm>
                  <a:off x="1735" y="2202"/>
                  <a:ext cx="2541" cy="1507"/>
                </a:xfrm>
                <a:custGeom>
                  <a:avLst/>
                  <a:gdLst>
                    <a:gd name="T0" fmla="*/ 1140 w 2541"/>
                    <a:gd name="T1" fmla="*/ 0 h 1507"/>
                    <a:gd name="T2" fmla="*/ 890 w 2541"/>
                    <a:gd name="T3" fmla="*/ 35 h 1507"/>
                    <a:gd name="T4" fmla="*/ 665 w 2541"/>
                    <a:gd name="T5" fmla="*/ 94 h 1507"/>
                    <a:gd name="T6" fmla="*/ 463 w 2541"/>
                    <a:gd name="T7" fmla="*/ 178 h 1507"/>
                    <a:gd name="T8" fmla="*/ 296 w 2541"/>
                    <a:gd name="T9" fmla="*/ 272 h 1507"/>
                    <a:gd name="T10" fmla="*/ 154 w 2541"/>
                    <a:gd name="T11" fmla="*/ 403 h 1507"/>
                    <a:gd name="T12" fmla="*/ 71 w 2541"/>
                    <a:gd name="T13" fmla="*/ 534 h 1507"/>
                    <a:gd name="T14" fmla="*/ 12 w 2541"/>
                    <a:gd name="T15" fmla="*/ 676 h 1507"/>
                    <a:gd name="T16" fmla="*/ 12 w 2541"/>
                    <a:gd name="T17" fmla="*/ 830 h 1507"/>
                    <a:gd name="T18" fmla="*/ 71 w 2541"/>
                    <a:gd name="T19" fmla="*/ 985 h 1507"/>
                    <a:gd name="T20" fmla="*/ 154 w 2541"/>
                    <a:gd name="T21" fmla="*/ 1115 h 1507"/>
                    <a:gd name="T22" fmla="*/ 296 w 2541"/>
                    <a:gd name="T23" fmla="*/ 1234 h 1507"/>
                    <a:gd name="T24" fmla="*/ 463 w 2541"/>
                    <a:gd name="T25" fmla="*/ 1329 h 1507"/>
                    <a:gd name="T26" fmla="*/ 665 w 2541"/>
                    <a:gd name="T27" fmla="*/ 1412 h 1507"/>
                    <a:gd name="T28" fmla="*/ 890 w 2541"/>
                    <a:gd name="T29" fmla="*/ 1471 h 1507"/>
                    <a:gd name="T30" fmla="*/ 1140 w 2541"/>
                    <a:gd name="T31" fmla="*/ 1507 h 1507"/>
                    <a:gd name="T32" fmla="*/ 1401 w 2541"/>
                    <a:gd name="T33" fmla="*/ 1507 h 1507"/>
                    <a:gd name="T34" fmla="*/ 1638 w 2541"/>
                    <a:gd name="T35" fmla="*/ 1471 h 1507"/>
                    <a:gd name="T36" fmla="*/ 1876 w 2541"/>
                    <a:gd name="T37" fmla="*/ 1412 h 1507"/>
                    <a:gd name="T38" fmla="*/ 2078 w 2541"/>
                    <a:gd name="T39" fmla="*/ 1329 h 1507"/>
                    <a:gd name="T40" fmla="*/ 2244 w 2541"/>
                    <a:gd name="T41" fmla="*/ 1234 h 1507"/>
                    <a:gd name="T42" fmla="*/ 2374 w 2541"/>
                    <a:gd name="T43" fmla="*/ 1115 h 1507"/>
                    <a:gd name="T44" fmla="*/ 2481 w 2541"/>
                    <a:gd name="T45" fmla="*/ 985 h 1507"/>
                    <a:gd name="T46" fmla="*/ 2529 w 2541"/>
                    <a:gd name="T47" fmla="*/ 830 h 1507"/>
                    <a:gd name="T48" fmla="*/ 2529 w 2541"/>
                    <a:gd name="T49" fmla="*/ 676 h 1507"/>
                    <a:gd name="T50" fmla="*/ 2481 w 2541"/>
                    <a:gd name="T51" fmla="*/ 534 h 1507"/>
                    <a:gd name="T52" fmla="*/ 2374 w 2541"/>
                    <a:gd name="T53" fmla="*/ 403 h 1507"/>
                    <a:gd name="T54" fmla="*/ 2244 w 2541"/>
                    <a:gd name="T55" fmla="*/ 272 h 1507"/>
                    <a:gd name="T56" fmla="*/ 2078 w 2541"/>
                    <a:gd name="T57" fmla="*/ 178 h 1507"/>
                    <a:gd name="T58" fmla="*/ 1876 w 2541"/>
                    <a:gd name="T59" fmla="*/ 94 h 1507"/>
                    <a:gd name="T60" fmla="*/ 1638 w 2541"/>
                    <a:gd name="T61" fmla="*/ 35 h 1507"/>
                    <a:gd name="T62" fmla="*/ 1401 w 2541"/>
                    <a:gd name="T63" fmla="*/ 0 h 15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41"/>
                    <a:gd name="T97" fmla="*/ 0 h 1507"/>
                    <a:gd name="T98" fmla="*/ 2541 w 2541"/>
                    <a:gd name="T99" fmla="*/ 1507 h 15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41" h="1507">
                      <a:moveTo>
                        <a:pt x="1270" y="0"/>
                      </a:moveTo>
                      <a:lnTo>
                        <a:pt x="1140" y="0"/>
                      </a:lnTo>
                      <a:lnTo>
                        <a:pt x="1009" y="23"/>
                      </a:lnTo>
                      <a:lnTo>
                        <a:pt x="890" y="35"/>
                      </a:lnTo>
                      <a:lnTo>
                        <a:pt x="783" y="71"/>
                      </a:lnTo>
                      <a:lnTo>
                        <a:pt x="665" y="94"/>
                      </a:lnTo>
                      <a:lnTo>
                        <a:pt x="558" y="142"/>
                      </a:lnTo>
                      <a:lnTo>
                        <a:pt x="463" y="178"/>
                      </a:lnTo>
                      <a:lnTo>
                        <a:pt x="380" y="225"/>
                      </a:lnTo>
                      <a:lnTo>
                        <a:pt x="296" y="272"/>
                      </a:lnTo>
                      <a:lnTo>
                        <a:pt x="213" y="332"/>
                      </a:lnTo>
                      <a:lnTo>
                        <a:pt x="154" y="403"/>
                      </a:lnTo>
                      <a:lnTo>
                        <a:pt x="107" y="462"/>
                      </a:lnTo>
                      <a:lnTo>
                        <a:pt x="71" y="534"/>
                      </a:lnTo>
                      <a:lnTo>
                        <a:pt x="35" y="605"/>
                      </a:lnTo>
                      <a:lnTo>
                        <a:pt x="12" y="676"/>
                      </a:lnTo>
                      <a:lnTo>
                        <a:pt x="0" y="759"/>
                      </a:lnTo>
                      <a:lnTo>
                        <a:pt x="12" y="830"/>
                      </a:lnTo>
                      <a:lnTo>
                        <a:pt x="35" y="913"/>
                      </a:lnTo>
                      <a:lnTo>
                        <a:pt x="71" y="985"/>
                      </a:lnTo>
                      <a:lnTo>
                        <a:pt x="107" y="1056"/>
                      </a:lnTo>
                      <a:lnTo>
                        <a:pt x="154" y="1115"/>
                      </a:lnTo>
                      <a:lnTo>
                        <a:pt x="213" y="1174"/>
                      </a:lnTo>
                      <a:lnTo>
                        <a:pt x="296" y="1234"/>
                      </a:lnTo>
                      <a:lnTo>
                        <a:pt x="380" y="1281"/>
                      </a:lnTo>
                      <a:lnTo>
                        <a:pt x="463" y="1329"/>
                      </a:lnTo>
                      <a:lnTo>
                        <a:pt x="558" y="1376"/>
                      </a:lnTo>
                      <a:lnTo>
                        <a:pt x="665" y="1412"/>
                      </a:lnTo>
                      <a:lnTo>
                        <a:pt x="783" y="1447"/>
                      </a:lnTo>
                      <a:lnTo>
                        <a:pt x="890" y="1471"/>
                      </a:lnTo>
                      <a:lnTo>
                        <a:pt x="1009" y="1495"/>
                      </a:lnTo>
                      <a:lnTo>
                        <a:pt x="1140" y="1507"/>
                      </a:lnTo>
                      <a:lnTo>
                        <a:pt x="1270" y="1507"/>
                      </a:lnTo>
                      <a:lnTo>
                        <a:pt x="1401" y="1507"/>
                      </a:lnTo>
                      <a:lnTo>
                        <a:pt x="1520" y="1495"/>
                      </a:lnTo>
                      <a:lnTo>
                        <a:pt x="1638" y="1471"/>
                      </a:lnTo>
                      <a:lnTo>
                        <a:pt x="1769" y="1447"/>
                      </a:lnTo>
                      <a:lnTo>
                        <a:pt x="1876" y="1412"/>
                      </a:lnTo>
                      <a:lnTo>
                        <a:pt x="1971" y="1376"/>
                      </a:lnTo>
                      <a:lnTo>
                        <a:pt x="2078" y="1329"/>
                      </a:lnTo>
                      <a:lnTo>
                        <a:pt x="2161" y="1281"/>
                      </a:lnTo>
                      <a:lnTo>
                        <a:pt x="2244" y="1234"/>
                      </a:lnTo>
                      <a:lnTo>
                        <a:pt x="2315" y="1174"/>
                      </a:lnTo>
                      <a:lnTo>
                        <a:pt x="2374" y="1115"/>
                      </a:lnTo>
                      <a:lnTo>
                        <a:pt x="2434" y="1056"/>
                      </a:lnTo>
                      <a:lnTo>
                        <a:pt x="2481" y="985"/>
                      </a:lnTo>
                      <a:lnTo>
                        <a:pt x="2505" y="913"/>
                      </a:lnTo>
                      <a:lnTo>
                        <a:pt x="2529" y="830"/>
                      </a:lnTo>
                      <a:lnTo>
                        <a:pt x="2541" y="759"/>
                      </a:lnTo>
                      <a:lnTo>
                        <a:pt x="2529" y="676"/>
                      </a:lnTo>
                      <a:lnTo>
                        <a:pt x="2505" y="605"/>
                      </a:lnTo>
                      <a:lnTo>
                        <a:pt x="2481" y="534"/>
                      </a:lnTo>
                      <a:lnTo>
                        <a:pt x="2434" y="462"/>
                      </a:lnTo>
                      <a:lnTo>
                        <a:pt x="2374" y="403"/>
                      </a:lnTo>
                      <a:lnTo>
                        <a:pt x="2315" y="332"/>
                      </a:lnTo>
                      <a:lnTo>
                        <a:pt x="2244" y="272"/>
                      </a:lnTo>
                      <a:lnTo>
                        <a:pt x="2161" y="225"/>
                      </a:lnTo>
                      <a:lnTo>
                        <a:pt x="2078" y="178"/>
                      </a:lnTo>
                      <a:lnTo>
                        <a:pt x="1971" y="142"/>
                      </a:lnTo>
                      <a:lnTo>
                        <a:pt x="1876" y="94"/>
                      </a:lnTo>
                      <a:lnTo>
                        <a:pt x="1769" y="71"/>
                      </a:lnTo>
                      <a:lnTo>
                        <a:pt x="1638" y="35"/>
                      </a:lnTo>
                      <a:lnTo>
                        <a:pt x="1520" y="23"/>
                      </a:lnTo>
                      <a:lnTo>
                        <a:pt x="1401" y="0"/>
                      </a:lnTo>
                      <a:lnTo>
                        <a:pt x="1270" y="0"/>
                      </a:lnTo>
                      <a:close/>
                    </a:path>
                  </a:pathLst>
                </a:custGeom>
                <a:solidFill>
                  <a:srgbClr val="00C6C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5" name="Freeform 275"/>
                <p:cNvSpPr>
                  <a:spLocks/>
                </p:cNvSpPr>
                <p:nvPr/>
              </p:nvSpPr>
              <p:spPr bwMode="auto">
                <a:xfrm>
                  <a:off x="1758" y="2213"/>
                  <a:ext cx="2494" cy="1484"/>
                </a:xfrm>
                <a:custGeom>
                  <a:avLst/>
                  <a:gdLst>
                    <a:gd name="T0" fmla="*/ 1117 w 2494"/>
                    <a:gd name="T1" fmla="*/ 0 h 1484"/>
                    <a:gd name="T2" fmla="*/ 879 w 2494"/>
                    <a:gd name="T3" fmla="*/ 36 h 1484"/>
                    <a:gd name="T4" fmla="*/ 653 w 2494"/>
                    <a:gd name="T5" fmla="*/ 95 h 1484"/>
                    <a:gd name="T6" fmla="*/ 463 w 2494"/>
                    <a:gd name="T7" fmla="*/ 178 h 1484"/>
                    <a:gd name="T8" fmla="*/ 297 w 2494"/>
                    <a:gd name="T9" fmla="*/ 273 h 1484"/>
                    <a:gd name="T10" fmla="*/ 155 w 2494"/>
                    <a:gd name="T11" fmla="*/ 392 h 1484"/>
                    <a:gd name="T12" fmla="*/ 60 w 2494"/>
                    <a:gd name="T13" fmla="*/ 523 h 1484"/>
                    <a:gd name="T14" fmla="*/ 12 w 2494"/>
                    <a:gd name="T15" fmla="*/ 665 h 1484"/>
                    <a:gd name="T16" fmla="*/ 12 w 2494"/>
                    <a:gd name="T17" fmla="*/ 819 h 1484"/>
                    <a:gd name="T18" fmla="*/ 60 w 2494"/>
                    <a:gd name="T19" fmla="*/ 962 h 1484"/>
                    <a:gd name="T20" fmla="*/ 155 w 2494"/>
                    <a:gd name="T21" fmla="*/ 1092 h 1484"/>
                    <a:gd name="T22" fmla="*/ 297 w 2494"/>
                    <a:gd name="T23" fmla="*/ 1211 h 1484"/>
                    <a:gd name="T24" fmla="*/ 463 w 2494"/>
                    <a:gd name="T25" fmla="*/ 1306 h 1484"/>
                    <a:gd name="T26" fmla="*/ 653 w 2494"/>
                    <a:gd name="T27" fmla="*/ 1389 h 1484"/>
                    <a:gd name="T28" fmla="*/ 879 w 2494"/>
                    <a:gd name="T29" fmla="*/ 1448 h 1484"/>
                    <a:gd name="T30" fmla="*/ 1117 w 2494"/>
                    <a:gd name="T31" fmla="*/ 1484 h 1484"/>
                    <a:gd name="T32" fmla="*/ 1378 w 2494"/>
                    <a:gd name="T33" fmla="*/ 1484 h 1484"/>
                    <a:gd name="T34" fmla="*/ 1615 w 2494"/>
                    <a:gd name="T35" fmla="*/ 1448 h 1484"/>
                    <a:gd name="T36" fmla="*/ 1841 w 2494"/>
                    <a:gd name="T37" fmla="*/ 1389 h 1484"/>
                    <a:gd name="T38" fmla="*/ 2031 w 2494"/>
                    <a:gd name="T39" fmla="*/ 1306 h 1484"/>
                    <a:gd name="T40" fmla="*/ 2209 w 2494"/>
                    <a:gd name="T41" fmla="*/ 1211 h 1484"/>
                    <a:gd name="T42" fmla="*/ 2328 w 2494"/>
                    <a:gd name="T43" fmla="*/ 1092 h 1484"/>
                    <a:gd name="T44" fmla="*/ 2435 w 2494"/>
                    <a:gd name="T45" fmla="*/ 962 h 1484"/>
                    <a:gd name="T46" fmla="*/ 2482 w 2494"/>
                    <a:gd name="T47" fmla="*/ 819 h 1484"/>
                    <a:gd name="T48" fmla="*/ 2482 w 2494"/>
                    <a:gd name="T49" fmla="*/ 665 h 1484"/>
                    <a:gd name="T50" fmla="*/ 2435 w 2494"/>
                    <a:gd name="T51" fmla="*/ 523 h 1484"/>
                    <a:gd name="T52" fmla="*/ 2328 w 2494"/>
                    <a:gd name="T53" fmla="*/ 392 h 1484"/>
                    <a:gd name="T54" fmla="*/ 2209 w 2494"/>
                    <a:gd name="T55" fmla="*/ 273 h 1484"/>
                    <a:gd name="T56" fmla="*/ 2031 w 2494"/>
                    <a:gd name="T57" fmla="*/ 178 h 1484"/>
                    <a:gd name="T58" fmla="*/ 1841 w 2494"/>
                    <a:gd name="T59" fmla="*/ 95 h 1484"/>
                    <a:gd name="T60" fmla="*/ 1615 w 2494"/>
                    <a:gd name="T61" fmla="*/ 36 h 1484"/>
                    <a:gd name="T62" fmla="*/ 1378 w 2494"/>
                    <a:gd name="T63" fmla="*/ 0 h 14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94"/>
                    <a:gd name="T97" fmla="*/ 0 h 1484"/>
                    <a:gd name="T98" fmla="*/ 2494 w 2494"/>
                    <a:gd name="T99" fmla="*/ 1484 h 14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94" h="1484">
                      <a:moveTo>
                        <a:pt x="1247" y="0"/>
                      </a:moveTo>
                      <a:lnTo>
                        <a:pt x="1117" y="0"/>
                      </a:lnTo>
                      <a:lnTo>
                        <a:pt x="998" y="24"/>
                      </a:lnTo>
                      <a:lnTo>
                        <a:pt x="879" y="36"/>
                      </a:lnTo>
                      <a:lnTo>
                        <a:pt x="760" y="60"/>
                      </a:lnTo>
                      <a:lnTo>
                        <a:pt x="653" y="95"/>
                      </a:lnTo>
                      <a:lnTo>
                        <a:pt x="547" y="131"/>
                      </a:lnTo>
                      <a:lnTo>
                        <a:pt x="463" y="178"/>
                      </a:lnTo>
                      <a:lnTo>
                        <a:pt x="368" y="226"/>
                      </a:lnTo>
                      <a:lnTo>
                        <a:pt x="297" y="273"/>
                      </a:lnTo>
                      <a:lnTo>
                        <a:pt x="214" y="333"/>
                      </a:lnTo>
                      <a:lnTo>
                        <a:pt x="155" y="392"/>
                      </a:lnTo>
                      <a:lnTo>
                        <a:pt x="107" y="463"/>
                      </a:lnTo>
                      <a:lnTo>
                        <a:pt x="60" y="523"/>
                      </a:lnTo>
                      <a:lnTo>
                        <a:pt x="36" y="594"/>
                      </a:lnTo>
                      <a:lnTo>
                        <a:pt x="12" y="665"/>
                      </a:lnTo>
                      <a:lnTo>
                        <a:pt x="0" y="748"/>
                      </a:lnTo>
                      <a:lnTo>
                        <a:pt x="12" y="819"/>
                      </a:lnTo>
                      <a:lnTo>
                        <a:pt x="36" y="890"/>
                      </a:lnTo>
                      <a:lnTo>
                        <a:pt x="60" y="962"/>
                      </a:lnTo>
                      <a:lnTo>
                        <a:pt x="107" y="1033"/>
                      </a:lnTo>
                      <a:lnTo>
                        <a:pt x="155" y="1092"/>
                      </a:lnTo>
                      <a:lnTo>
                        <a:pt x="214" y="1152"/>
                      </a:lnTo>
                      <a:lnTo>
                        <a:pt x="297" y="1211"/>
                      </a:lnTo>
                      <a:lnTo>
                        <a:pt x="368" y="1258"/>
                      </a:lnTo>
                      <a:lnTo>
                        <a:pt x="463" y="1306"/>
                      </a:lnTo>
                      <a:lnTo>
                        <a:pt x="547" y="1365"/>
                      </a:lnTo>
                      <a:lnTo>
                        <a:pt x="653" y="1389"/>
                      </a:lnTo>
                      <a:lnTo>
                        <a:pt x="760" y="1425"/>
                      </a:lnTo>
                      <a:lnTo>
                        <a:pt x="879" y="1448"/>
                      </a:lnTo>
                      <a:lnTo>
                        <a:pt x="998" y="1472"/>
                      </a:lnTo>
                      <a:lnTo>
                        <a:pt x="1117" y="1484"/>
                      </a:lnTo>
                      <a:lnTo>
                        <a:pt x="1247" y="1484"/>
                      </a:lnTo>
                      <a:lnTo>
                        <a:pt x="1378" y="1484"/>
                      </a:lnTo>
                      <a:lnTo>
                        <a:pt x="1497" y="1472"/>
                      </a:lnTo>
                      <a:lnTo>
                        <a:pt x="1615" y="1448"/>
                      </a:lnTo>
                      <a:lnTo>
                        <a:pt x="1734" y="1425"/>
                      </a:lnTo>
                      <a:lnTo>
                        <a:pt x="1841" y="1389"/>
                      </a:lnTo>
                      <a:lnTo>
                        <a:pt x="1936" y="1365"/>
                      </a:lnTo>
                      <a:lnTo>
                        <a:pt x="2031" y="1306"/>
                      </a:lnTo>
                      <a:lnTo>
                        <a:pt x="2126" y="1258"/>
                      </a:lnTo>
                      <a:lnTo>
                        <a:pt x="2209" y="1211"/>
                      </a:lnTo>
                      <a:lnTo>
                        <a:pt x="2268" y="1152"/>
                      </a:lnTo>
                      <a:lnTo>
                        <a:pt x="2328" y="1092"/>
                      </a:lnTo>
                      <a:lnTo>
                        <a:pt x="2387" y="1033"/>
                      </a:lnTo>
                      <a:lnTo>
                        <a:pt x="2435" y="962"/>
                      </a:lnTo>
                      <a:lnTo>
                        <a:pt x="2458" y="890"/>
                      </a:lnTo>
                      <a:lnTo>
                        <a:pt x="2482" y="819"/>
                      </a:lnTo>
                      <a:lnTo>
                        <a:pt x="2494" y="748"/>
                      </a:lnTo>
                      <a:lnTo>
                        <a:pt x="2482" y="665"/>
                      </a:lnTo>
                      <a:lnTo>
                        <a:pt x="2458" y="594"/>
                      </a:lnTo>
                      <a:lnTo>
                        <a:pt x="2435" y="523"/>
                      </a:lnTo>
                      <a:lnTo>
                        <a:pt x="2387" y="463"/>
                      </a:lnTo>
                      <a:lnTo>
                        <a:pt x="2328" y="392"/>
                      </a:lnTo>
                      <a:lnTo>
                        <a:pt x="2268" y="333"/>
                      </a:lnTo>
                      <a:lnTo>
                        <a:pt x="2209" y="273"/>
                      </a:lnTo>
                      <a:lnTo>
                        <a:pt x="2126" y="226"/>
                      </a:lnTo>
                      <a:lnTo>
                        <a:pt x="2031" y="178"/>
                      </a:lnTo>
                      <a:lnTo>
                        <a:pt x="1936" y="131"/>
                      </a:lnTo>
                      <a:lnTo>
                        <a:pt x="1841" y="95"/>
                      </a:lnTo>
                      <a:lnTo>
                        <a:pt x="1734" y="60"/>
                      </a:lnTo>
                      <a:lnTo>
                        <a:pt x="1615" y="36"/>
                      </a:lnTo>
                      <a:lnTo>
                        <a:pt x="1497" y="24"/>
                      </a:lnTo>
                      <a:lnTo>
                        <a:pt x="1378" y="0"/>
                      </a:lnTo>
                      <a:lnTo>
                        <a:pt x="1247" y="0"/>
                      </a:lnTo>
                      <a:close/>
                    </a:path>
                  </a:pathLst>
                </a:custGeom>
                <a:solidFill>
                  <a:srgbClr val="00C5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6" name="Freeform 276"/>
                <p:cNvSpPr>
                  <a:spLocks/>
                </p:cNvSpPr>
                <p:nvPr/>
              </p:nvSpPr>
              <p:spPr bwMode="auto">
                <a:xfrm>
                  <a:off x="1782" y="2237"/>
                  <a:ext cx="2446" cy="1436"/>
                </a:xfrm>
                <a:custGeom>
                  <a:avLst/>
                  <a:gdLst>
                    <a:gd name="T0" fmla="*/ 1104 w 2446"/>
                    <a:gd name="T1" fmla="*/ 0 h 1436"/>
                    <a:gd name="T2" fmla="*/ 855 w 2446"/>
                    <a:gd name="T3" fmla="*/ 36 h 1436"/>
                    <a:gd name="T4" fmla="*/ 641 w 2446"/>
                    <a:gd name="T5" fmla="*/ 95 h 1436"/>
                    <a:gd name="T6" fmla="*/ 451 w 2446"/>
                    <a:gd name="T7" fmla="*/ 166 h 1436"/>
                    <a:gd name="T8" fmla="*/ 285 w 2446"/>
                    <a:gd name="T9" fmla="*/ 261 h 1436"/>
                    <a:gd name="T10" fmla="*/ 155 w 2446"/>
                    <a:gd name="T11" fmla="*/ 380 h 1436"/>
                    <a:gd name="T12" fmla="*/ 60 w 2446"/>
                    <a:gd name="T13" fmla="*/ 499 h 1436"/>
                    <a:gd name="T14" fmla="*/ 12 w 2446"/>
                    <a:gd name="T15" fmla="*/ 653 h 1436"/>
                    <a:gd name="T16" fmla="*/ 12 w 2446"/>
                    <a:gd name="T17" fmla="*/ 795 h 1436"/>
                    <a:gd name="T18" fmla="*/ 60 w 2446"/>
                    <a:gd name="T19" fmla="*/ 938 h 1436"/>
                    <a:gd name="T20" fmla="*/ 155 w 2446"/>
                    <a:gd name="T21" fmla="*/ 1056 h 1436"/>
                    <a:gd name="T22" fmla="*/ 285 w 2446"/>
                    <a:gd name="T23" fmla="*/ 1175 h 1436"/>
                    <a:gd name="T24" fmla="*/ 451 w 2446"/>
                    <a:gd name="T25" fmla="*/ 1270 h 1436"/>
                    <a:gd name="T26" fmla="*/ 641 w 2446"/>
                    <a:gd name="T27" fmla="*/ 1341 h 1436"/>
                    <a:gd name="T28" fmla="*/ 855 w 2446"/>
                    <a:gd name="T29" fmla="*/ 1401 h 1436"/>
                    <a:gd name="T30" fmla="*/ 1104 w 2446"/>
                    <a:gd name="T31" fmla="*/ 1436 h 1436"/>
                    <a:gd name="T32" fmla="*/ 1354 w 2446"/>
                    <a:gd name="T33" fmla="*/ 1436 h 1436"/>
                    <a:gd name="T34" fmla="*/ 1579 w 2446"/>
                    <a:gd name="T35" fmla="*/ 1401 h 1436"/>
                    <a:gd name="T36" fmla="*/ 1805 w 2446"/>
                    <a:gd name="T37" fmla="*/ 1341 h 1436"/>
                    <a:gd name="T38" fmla="*/ 1995 w 2446"/>
                    <a:gd name="T39" fmla="*/ 1270 h 1436"/>
                    <a:gd name="T40" fmla="*/ 2161 w 2446"/>
                    <a:gd name="T41" fmla="*/ 1175 h 1436"/>
                    <a:gd name="T42" fmla="*/ 2292 w 2446"/>
                    <a:gd name="T43" fmla="*/ 1056 h 1436"/>
                    <a:gd name="T44" fmla="*/ 2387 w 2446"/>
                    <a:gd name="T45" fmla="*/ 938 h 1436"/>
                    <a:gd name="T46" fmla="*/ 2434 w 2446"/>
                    <a:gd name="T47" fmla="*/ 795 h 1436"/>
                    <a:gd name="T48" fmla="*/ 2434 w 2446"/>
                    <a:gd name="T49" fmla="*/ 653 h 1436"/>
                    <a:gd name="T50" fmla="*/ 2387 w 2446"/>
                    <a:gd name="T51" fmla="*/ 499 h 1436"/>
                    <a:gd name="T52" fmla="*/ 2292 w 2446"/>
                    <a:gd name="T53" fmla="*/ 380 h 1436"/>
                    <a:gd name="T54" fmla="*/ 2161 w 2446"/>
                    <a:gd name="T55" fmla="*/ 261 h 1436"/>
                    <a:gd name="T56" fmla="*/ 1995 w 2446"/>
                    <a:gd name="T57" fmla="*/ 166 h 1436"/>
                    <a:gd name="T58" fmla="*/ 1805 w 2446"/>
                    <a:gd name="T59" fmla="*/ 95 h 1436"/>
                    <a:gd name="T60" fmla="*/ 1579 w 2446"/>
                    <a:gd name="T61" fmla="*/ 36 h 1436"/>
                    <a:gd name="T62" fmla="*/ 1354 w 2446"/>
                    <a:gd name="T63" fmla="*/ 0 h 14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46"/>
                    <a:gd name="T97" fmla="*/ 0 h 1436"/>
                    <a:gd name="T98" fmla="*/ 2446 w 2446"/>
                    <a:gd name="T99" fmla="*/ 1436 h 14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46" h="1436">
                      <a:moveTo>
                        <a:pt x="1223" y="0"/>
                      </a:moveTo>
                      <a:lnTo>
                        <a:pt x="1104" y="0"/>
                      </a:lnTo>
                      <a:lnTo>
                        <a:pt x="974" y="24"/>
                      </a:lnTo>
                      <a:lnTo>
                        <a:pt x="855" y="36"/>
                      </a:lnTo>
                      <a:lnTo>
                        <a:pt x="748" y="59"/>
                      </a:lnTo>
                      <a:lnTo>
                        <a:pt x="641" y="95"/>
                      </a:lnTo>
                      <a:lnTo>
                        <a:pt x="534" y="131"/>
                      </a:lnTo>
                      <a:lnTo>
                        <a:pt x="451" y="166"/>
                      </a:lnTo>
                      <a:lnTo>
                        <a:pt x="368" y="214"/>
                      </a:lnTo>
                      <a:lnTo>
                        <a:pt x="285" y="261"/>
                      </a:lnTo>
                      <a:lnTo>
                        <a:pt x="214" y="321"/>
                      </a:lnTo>
                      <a:lnTo>
                        <a:pt x="155" y="380"/>
                      </a:lnTo>
                      <a:lnTo>
                        <a:pt x="107" y="451"/>
                      </a:lnTo>
                      <a:lnTo>
                        <a:pt x="60" y="499"/>
                      </a:lnTo>
                      <a:lnTo>
                        <a:pt x="36" y="582"/>
                      </a:lnTo>
                      <a:lnTo>
                        <a:pt x="12" y="653"/>
                      </a:lnTo>
                      <a:lnTo>
                        <a:pt x="0" y="724"/>
                      </a:lnTo>
                      <a:lnTo>
                        <a:pt x="12" y="795"/>
                      </a:lnTo>
                      <a:lnTo>
                        <a:pt x="36" y="866"/>
                      </a:lnTo>
                      <a:lnTo>
                        <a:pt x="60" y="938"/>
                      </a:lnTo>
                      <a:lnTo>
                        <a:pt x="107" y="997"/>
                      </a:lnTo>
                      <a:lnTo>
                        <a:pt x="155" y="1056"/>
                      </a:lnTo>
                      <a:lnTo>
                        <a:pt x="214" y="1116"/>
                      </a:lnTo>
                      <a:lnTo>
                        <a:pt x="285" y="1175"/>
                      </a:lnTo>
                      <a:lnTo>
                        <a:pt x="368" y="1223"/>
                      </a:lnTo>
                      <a:lnTo>
                        <a:pt x="451" y="1270"/>
                      </a:lnTo>
                      <a:lnTo>
                        <a:pt x="534" y="1317"/>
                      </a:lnTo>
                      <a:lnTo>
                        <a:pt x="641" y="1341"/>
                      </a:lnTo>
                      <a:lnTo>
                        <a:pt x="748" y="1377"/>
                      </a:lnTo>
                      <a:lnTo>
                        <a:pt x="855" y="1401"/>
                      </a:lnTo>
                      <a:lnTo>
                        <a:pt x="974" y="1424"/>
                      </a:lnTo>
                      <a:lnTo>
                        <a:pt x="1104" y="1436"/>
                      </a:lnTo>
                      <a:lnTo>
                        <a:pt x="1223" y="1436"/>
                      </a:lnTo>
                      <a:lnTo>
                        <a:pt x="1354" y="1436"/>
                      </a:lnTo>
                      <a:lnTo>
                        <a:pt x="1461" y="1424"/>
                      </a:lnTo>
                      <a:lnTo>
                        <a:pt x="1579" y="1401"/>
                      </a:lnTo>
                      <a:lnTo>
                        <a:pt x="1698" y="1377"/>
                      </a:lnTo>
                      <a:lnTo>
                        <a:pt x="1805" y="1341"/>
                      </a:lnTo>
                      <a:lnTo>
                        <a:pt x="1900" y="1317"/>
                      </a:lnTo>
                      <a:lnTo>
                        <a:pt x="1995" y="1270"/>
                      </a:lnTo>
                      <a:lnTo>
                        <a:pt x="2090" y="1223"/>
                      </a:lnTo>
                      <a:lnTo>
                        <a:pt x="2161" y="1175"/>
                      </a:lnTo>
                      <a:lnTo>
                        <a:pt x="2232" y="1116"/>
                      </a:lnTo>
                      <a:lnTo>
                        <a:pt x="2292" y="1056"/>
                      </a:lnTo>
                      <a:lnTo>
                        <a:pt x="2351" y="997"/>
                      </a:lnTo>
                      <a:lnTo>
                        <a:pt x="2387" y="938"/>
                      </a:lnTo>
                      <a:lnTo>
                        <a:pt x="2411" y="866"/>
                      </a:lnTo>
                      <a:lnTo>
                        <a:pt x="2434" y="795"/>
                      </a:lnTo>
                      <a:lnTo>
                        <a:pt x="2446" y="724"/>
                      </a:lnTo>
                      <a:lnTo>
                        <a:pt x="2434" y="653"/>
                      </a:lnTo>
                      <a:lnTo>
                        <a:pt x="2411" y="582"/>
                      </a:lnTo>
                      <a:lnTo>
                        <a:pt x="2387" y="499"/>
                      </a:lnTo>
                      <a:lnTo>
                        <a:pt x="2351" y="451"/>
                      </a:lnTo>
                      <a:lnTo>
                        <a:pt x="2292" y="380"/>
                      </a:lnTo>
                      <a:lnTo>
                        <a:pt x="2232" y="321"/>
                      </a:lnTo>
                      <a:lnTo>
                        <a:pt x="2161" y="261"/>
                      </a:lnTo>
                      <a:lnTo>
                        <a:pt x="2090" y="214"/>
                      </a:lnTo>
                      <a:lnTo>
                        <a:pt x="1995" y="166"/>
                      </a:lnTo>
                      <a:lnTo>
                        <a:pt x="1900" y="131"/>
                      </a:lnTo>
                      <a:lnTo>
                        <a:pt x="1805" y="95"/>
                      </a:lnTo>
                      <a:lnTo>
                        <a:pt x="1698" y="59"/>
                      </a:lnTo>
                      <a:lnTo>
                        <a:pt x="1579" y="36"/>
                      </a:lnTo>
                      <a:lnTo>
                        <a:pt x="1461" y="24"/>
                      </a:lnTo>
                      <a:lnTo>
                        <a:pt x="1354" y="0"/>
                      </a:lnTo>
                      <a:lnTo>
                        <a:pt x="1223" y="0"/>
                      </a:lnTo>
                      <a:close/>
                    </a:path>
                  </a:pathLst>
                </a:custGeom>
                <a:solidFill>
                  <a:srgbClr val="00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7" name="Freeform 277"/>
                <p:cNvSpPr>
                  <a:spLocks/>
                </p:cNvSpPr>
                <p:nvPr/>
              </p:nvSpPr>
              <p:spPr bwMode="auto">
                <a:xfrm>
                  <a:off x="1806" y="2249"/>
                  <a:ext cx="2398" cy="1412"/>
                </a:xfrm>
                <a:custGeom>
                  <a:avLst/>
                  <a:gdLst>
                    <a:gd name="T0" fmla="*/ 1080 w 2398"/>
                    <a:gd name="T1" fmla="*/ 0 h 1412"/>
                    <a:gd name="T2" fmla="*/ 843 w 2398"/>
                    <a:gd name="T3" fmla="*/ 36 h 1412"/>
                    <a:gd name="T4" fmla="*/ 629 w 2398"/>
                    <a:gd name="T5" fmla="*/ 95 h 1412"/>
                    <a:gd name="T6" fmla="*/ 439 w 2398"/>
                    <a:gd name="T7" fmla="*/ 166 h 1412"/>
                    <a:gd name="T8" fmla="*/ 285 w 2398"/>
                    <a:gd name="T9" fmla="*/ 261 h 1412"/>
                    <a:gd name="T10" fmla="*/ 142 w 2398"/>
                    <a:gd name="T11" fmla="*/ 368 h 1412"/>
                    <a:gd name="T12" fmla="*/ 59 w 2398"/>
                    <a:gd name="T13" fmla="*/ 498 h 1412"/>
                    <a:gd name="T14" fmla="*/ 12 w 2398"/>
                    <a:gd name="T15" fmla="*/ 641 h 1412"/>
                    <a:gd name="T16" fmla="*/ 12 w 2398"/>
                    <a:gd name="T17" fmla="*/ 783 h 1412"/>
                    <a:gd name="T18" fmla="*/ 59 w 2398"/>
                    <a:gd name="T19" fmla="*/ 914 h 1412"/>
                    <a:gd name="T20" fmla="*/ 142 w 2398"/>
                    <a:gd name="T21" fmla="*/ 1044 h 1412"/>
                    <a:gd name="T22" fmla="*/ 285 w 2398"/>
                    <a:gd name="T23" fmla="*/ 1151 h 1412"/>
                    <a:gd name="T24" fmla="*/ 439 w 2398"/>
                    <a:gd name="T25" fmla="*/ 1246 h 1412"/>
                    <a:gd name="T26" fmla="*/ 629 w 2398"/>
                    <a:gd name="T27" fmla="*/ 1329 h 1412"/>
                    <a:gd name="T28" fmla="*/ 843 w 2398"/>
                    <a:gd name="T29" fmla="*/ 1377 h 1412"/>
                    <a:gd name="T30" fmla="*/ 1080 w 2398"/>
                    <a:gd name="T31" fmla="*/ 1412 h 1412"/>
                    <a:gd name="T32" fmla="*/ 1318 w 2398"/>
                    <a:gd name="T33" fmla="*/ 1412 h 1412"/>
                    <a:gd name="T34" fmla="*/ 1555 w 2398"/>
                    <a:gd name="T35" fmla="*/ 1377 h 1412"/>
                    <a:gd name="T36" fmla="*/ 1769 w 2398"/>
                    <a:gd name="T37" fmla="*/ 1329 h 1412"/>
                    <a:gd name="T38" fmla="*/ 1959 w 2398"/>
                    <a:gd name="T39" fmla="*/ 1246 h 1412"/>
                    <a:gd name="T40" fmla="*/ 2125 w 2398"/>
                    <a:gd name="T41" fmla="*/ 1151 h 1412"/>
                    <a:gd name="T42" fmla="*/ 2244 w 2398"/>
                    <a:gd name="T43" fmla="*/ 1044 h 1412"/>
                    <a:gd name="T44" fmla="*/ 2339 w 2398"/>
                    <a:gd name="T45" fmla="*/ 914 h 1412"/>
                    <a:gd name="T46" fmla="*/ 2387 w 2398"/>
                    <a:gd name="T47" fmla="*/ 783 h 1412"/>
                    <a:gd name="T48" fmla="*/ 2387 w 2398"/>
                    <a:gd name="T49" fmla="*/ 641 h 1412"/>
                    <a:gd name="T50" fmla="*/ 2339 w 2398"/>
                    <a:gd name="T51" fmla="*/ 498 h 1412"/>
                    <a:gd name="T52" fmla="*/ 2244 w 2398"/>
                    <a:gd name="T53" fmla="*/ 368 h 1412"/>
                    <a:gd name="T54" fmla="*/ 2125 w 2398"/>
                    <a:gd name="T55" fmla="*/ 261 h 1412"/>
                    <a:gd name="T56" fmla="*/ 1959 w 2398"/>
                    <a:gd name="T57" fmla="*/ 166 h 1412"/>
                    <a:gd name="T58" fmla="*/ 1769 w 2398"/>
                    <a:gd name="T59" fmla="*/ 95 h 1412"/>
                    <a:gd name="T60" fmla="*/ 1555 w 2398"/>
                    <a:gd name="T61" fmla="*/ 36 h 1412"/>
                    <a:gd name="T62" fmla="*/ 1318 w 2398"/>
                    <a:gd name="T63" fmla="*/ 0 h 141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98"/>
                    <a:gd name="T97" fmla="*/ 0 h 1412"/>
                    <a:gd name="T98" fmla="*/ 2398 w 2398"/>
                    <a:gd name="T99" fmla="*/ 1412 h 141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98" h="1412">
                      <a:moveTo>
                        <a:pt x="1199" y="0"/>
                      </a:moveTo>
                      <a:lnTo>
                        <a:pt x="1080" y="0"/>
                      </a:lnTo>
                      <a:lnTo>
                        <a:pt x="950" y="24"/>
                      </a:lnTo>
                      <a:lnTo>
                        <a:pt x="843" y="36"/>
                      </a:lnTo>
                      <a:lnTo>
                        <a:pt x="736" y="59"/>
                      </a:lnTo>
                      <a:lnTo>
                        <a:pt x="629" y="95"/>
                      </a:lnTo>
                      <a:lnTo>
                        <a:pt x="522" y="131"/>
                      </a:lnTo>
                      <a:lnTo>
                        <a:pt x="439" y="166"/>
                      </a:lnTo>
                      <a:lnTo>
                        <a:pt x="356" y="214"/>
                      </a:lnTo>
                      <a:lnTo>
                        <a:pt x="285" y="261"/>
                      </a:lnTo>
                      <a:lnTo>
                        <a:pt x="202" y="320"/>
                      </a:lnTo>
                      <a:lnTo>
                        <a:pt x="142" y="368"/>
                      </a:lnTo>
                      <a:lnTo>
                        <a:pt x="95" y="439"/>
                      </a:lnTo>
                      <a:lnTo>
                        <a:pt x="59" y="498"/>
                      </a:lnTo>
                      <a:lnTo>
                        <a:pt x="36" y="570"/>
                      </a:lnTo>
                      <a:lnTo>
                        <a:pt x="12" y="641"/>
                      </a:lnTo>
                      <a:lnTo>
                        <a:pt x="0" y="712"/>
                      </a:lnTo>
                      <a:lnTo>
                        <a:pt x="12" y="783"/>
                      </a:lnTo>
                      <a:lnTo>
                        <a:pt x="36" y="854"/>
                      </a:lnTo>
                      <a:lnTo>
                        <a:pt x="59" y="914"/>
                      </a:lnTo>
                      <a:lnTo>
                        <a:pt x="95" y="985"/>
                      </a:lnTo>
                      <a:lnTo>
                        <a:pt x="142" y="1044"/>
                      </a:lnTo>
                      <a:lnTo>
                        <a:pt x="202" y="1104"/>
                      </a:lnTo>
                      <a:lnTo>
                        <a:pt x="285" y="1151"/>
                      </a:lnTo>
                      <a:lnTo>
                        <a:pt x="356" y="1199"/>
                      </a:lnTo>
                      <a:lnTo>
                        <a:pt x="439" y="1246"/>
                      </a:lnTo>
                      <a:lnTo>
                        <a:pt x="522" y="1294"/>
                      </a:lnTo>
                      <a:lnTo>
                        <a:pt x="629" y="1329"/>
                      </a:lnTo>
                      <a:lnTo>
                        <a:pt x="736" y="1353"/>
                      </a:lnTo>
                      <a:lnTo>
                        <a:pt x="843" y="1377"/>
                      </a:lnTo>
                      <a:lnTo>
                        <a:pt x="950" y="1400"/>
                      </a:lnTo>
                      <a:lnTo>
                        <a:pt x="1080" y="1412"/>
                      </a:lnTo>
                      <a:lnTo>
                        <a:pt x="1199" y="1412"/>
                      </a:lnTo>
                      <a:lnTo>
                        <a:pt x="1318" y="1412"/>
                      </a:lnTo>
                      <a:lnTo>
                        <a:pt x="1437" y="1400"/>
                      </a:lnTo>
                      <a:lnTo>
                        <a:pt x="1555" y="1377"/>
                      </a:lnTo>
                      <a:lnTo>
                        <a:pt x="1662" y="1353"/>
                      </a:lnTo>
                      <a:lnTo>
                        <a:pt x="1769" y="1329"/>
                      </a:lnTo>
                      <a:lnTo>
                        <a:pt x="1864" y="1294"/>
                      </a:lnTo>
                      <a:lnTo>
                        <a:pt x="1959" y="1246"/>
                      </a:lnTo>
                      <a:lnTo>
                        <a:pt x="2042" y="1199"/>
                      </a:lnTo>
                      <a:lnTo>
                        <a:pt x="2125" y="1151"/>
                      </a:lnTo>
                      <a:lnTo>
                        <a:pt x="2185" y="1104"/>
                      </a:lnTo>
                      <a:lnTo>
                        <a:pt x="2244" y="1044"/>
                      </a:lnTo>
                      <a:lnTo>
                        <a:pt x="2303" y="985"/>
                      </a:lnTo>
                      <a:lnTo>
                        <a:pt x="2339" y="914"/>
                      </a:lnTo>
                      <a:lnTo>
                        <a:pt x="2363" y="854"/>
                      </a:lnTo>
                      <a:lnTo>
                        <a:pt x="2387" y="783"/>
                      </a:lnTo>
                      <a:lnTo>
                        <a:pt x="2398" y="712"/>
                      </a:lnTo>
                      <a:lnTo>
                        <a:pt x="2387" y="641"/>
                      </a:lnTo>
                      <a:lnTo>
                        <a:pt x="2363" y="570"/>
                      </a:lnTo>
                      <a:lnTo>
                        <a:pt x="2339" y="498"/>
                      </a:lnTo>
                      <a:lnTo>
                        <a:pt x="2303" y="439"/>
                      </a:lnTo>
                      <a:lnTo>
                        <a:pt x="2244" y="368"/>
                      </a:lnTo>
                      <a:lnTo>
                        <a:pt x="2185" y="320"/>
                      </a:lnTo>
                      <a:lnTo>
                        <a:pt x="2125" y="261"/>
                      </a:lnTo>
                      <a:lnTo>
                        <a:pt x="2042" y="214"/>
                      </a:lnTo>
                      <a:lnTo>
                        <a:pt x="1959" y="166"/>
                      </a:lnTo>
                      <a:lnTo>
                        <a:pt x="1864" y="131"/>
                      </a:lnTo>
                      <a:lnTo>
                        <a:pt x="1769" y="95"/>
                      </a:lnTo>
                      <a:lnTo>
                        <a:pt x="1662" y="59"/>
                      </a:lnTo>
                      <a:lnTo>
                        <a:pt x="1555" y="36"/>
                      </a:lnTo>
                      <a:lnTo>
                        <a:pt x="1437" y="24"/>
                      </a:lnTo>
                      <a:lnTo>
                        <a:pt x="1318" y="0"/>
                      </a:lnTo>
                      <a:lnTo>
                        <a:pt x="1199" y="0"/>
                      </a:lnTo>
                      <a:close/>
                    </a:path>
                  </a:pathLst>
                </a:custGeom>
                <a:solidFill>
                  <a:srgbClr val="00C3C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8" name="Freeform 278"/>
                <p:cNvSpPr>
                  <a:spLocks/>
                </p:cNvSpPr>
                <p:nvPr/>
              </p:nvSpPr>
              <p:spPr bwMode="auto">
                <a:xfrm>
                  <a:off x="1830" y="2261"/>
                  <a:ext cx="2351" cy="1388"/>
                </a:xfrm>
                <a:custGeom>
                  <a:avLst/>
                  <a:gdLst>
                    <a:gd name="T0" fmla="*/ 1056 w 2351"/>
                    <a:gd name="T1" fmla="*/ 0 h 1388"/>
                    <a:gd name="T2" fmla="*/ 819 w 2351"/>
                    <a:gd name="T3" fmla="*/ 35 h 1388"/>
                    <a:gd name="T4" fmla="*/ 617 w 2351"/>
                    <a:gd name="T5" fmla="*/ 95 h 1388"/>
                    <a:gd name="T6" fmla="*/ 427 w 2351"/>
                    <a:gd name="T7" fmla="*/ 166 h 1388"/>
                    <a:gd name="T8" fmla="*/ 273 w 2351"/>
                    <a:gd name="T9" fmla="*/ 261 h 1388"/>
                    <a:gd name="T10" fmla="*/ 142 w 2351"/>
                    <a:gd name="T11" fmla="*/ 368 h 1388"/>
                    <a:gd name="T12" fmla="*/ 59 w 2351"/>
                    <a:gd name="T13" fmla="*/ 486 h 1388"/>
                    <a:gd name="T14" fmla="*/ 12 w 2351"/>
                    <a:gd name="T15" fmla="*/ 629 h 1388"/>
                    <a:gd name="T16" fmla="*/ 12 w 2351"/>
                    <a:gd name="T17" fmla="*/ 759 h 1388"/>
                    <a:gd name="T18" fmla="*/ 59 w 2351"/>
                    <a:gd name="T19" fmla="*/ 902 h 1388"/>
                    <a:gd name="T20" fmla="*/ 142 w 2351"/>
                    <a:gd name="T21" fmla="*/ 1020 h 1388"/>
                    <a:gd name="T22" fmla="*/ 273 w 2351"/>
                    <a:gd name="T23" fmla="*/ 1139 h 1388"/>
                    <a:gd name="T24" fmla="*/ 427 w 2351"/>
                    <a:gd name="T25" fmla="*/ 1222 h 1388"/>
                    <a:gd name="T26" fmla="*/ 617 w 2351"/>
                    <a:gd name="T27" fmla="*/ 1305 h 1388"/>
                    <a:gd name="T28" fmla="*/ 819 w 2351"/>
                    <a:gd name="T29" fmla="*/ 1353 h 1388"/>
                    <a:gd name="T30" fmla="*/ 1056 w 2351"/>
                    <a:gd name="T31" fmla="*/ 1388 h 1388"/>
                    <a:gd name="T32" fmla="*/ 1294 w 2351"/>
                    <a:gd name="T33" fmla="*/ 1388 h 1388"/>
                    <a:gd name="T34" fmla="*/ 1520 w 2351"/>
                    <a:gd name="T35" fmla="*/ 1353 h 1388"/>
                    <a:gd name="T36" fmla="*/ 1733 w 2351"/>
                    <a:gd name="T37" fmla="*/ 1305 h 1388"/>
                    <a:gd name="T38" fmla="*/ 1923 w 2351"/>
                    <a:gd name="T39" fmla="*/ 1222 h 1388"/>
                    <a:gd name="T40" fmla="*/ 2078 w 2351"/>
                    <a:gd name="T41" fmla="*/ 1139 h 1388"/>
                    <a:gd name="T42" fmla="*/ 2196 w 2351"/>
                    <a:gd name="T43" fmla="*/ 1020 h 1388"/>
                    <a:gd name="T44" fmla="*/ 2291 w 2351"/>
                    <a:gd name="T45" fmla="*/ 902 h 1388"/>
                    <a:gd name="T46" fmla="*/ 2339 w 2351"/>
                    <a:gd name="T47" fmla="*/ 759 h 1388"/>
                    <a:gd name="T48" fmla="*/ 2339 w 2351"/>
                    <a:gd name="T49" fmla="*/ 629 h 1388"/>
                    <a:gd name="T50" fmla="*/ 2291 w 2351"/>
                    <a:gd name="T51" fmla="*/ 486 h 1388"/>
                    <a:gd name="T52" fmla="*/ 2196 w 2351"/>
                    <a:gd name="T53" fmla="*/ 368 h 1388"/>
                    <a:gd name="T54" fmla="*/ 2078 w 2351"/>
                    <a:gd name="T55" fmla="*/ 261 h 1388"/>
                    <a:gd name="T56" fmla="*/ 1923 w 2351"/>
                    <a:gd name="T57" fmla="*/ 166 h 1388"/>
                    <a:gd name="T58" fmla="*/ 1733 w 2351"/>
                    <a:gd name="T59" fmla="*/ 95 h 1388"/>
                    <a:gd name="T60" fmla="*/ 1520 w 2351"/>
                    <a:gd name="T61" fmla="*/ 35 h 1388"/>
                    <a:gd name="T62" fmla="*/ 1294 w 2351"/>
                    <a:gd name="T63" fmla="*/ 0 h 138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51"/>
                    <a:gd name="T97" fmla="*/ 0 h 1388"/>
                    <a:gd name="T98" fmla="*/ 2351 w 2351"/>
                    <a:gd name="T99" fmla="*/ 1388 h 138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51" h="1388">
                      <a:moveTo>
                        <a:pt x="1175" y="0"/>
                      </a:moveTo>
                      <a:lnTo>
                        <a:pt x="1056" y="0"/>
                      </a:lnTo>
                      <a:lnTo>
                        <a:pt x="938" y="24"/>
                      </a:lnTo>
                      <a:lnTo>
                        <a:pt x="819" y="35"/>
                      </a:lnTo>
                      <a:lnTo>
                        <a:pt x="724" y="59"/>
                      </a:lnTo>
                      <a:lnTo>
                        <a:pt x="617" y="95"/>
                      </a:lnTo>
                      <a:lnTo>
                        <a:pt x="522" y="130"/>
                      </a:lnTo>
                      <a:lnTo>
                        <a:pt x="427" y="166"/>
                      </a:lnTo>
                      <a:lnTo>
                        <a:pt x="344" y="213"/>
                      </a:lnTo>
                      <a:lnTo>
                        <a:pt x="273" y="261"/>
                      </a:lnTo>
                      <a:lnTo>
                        <a:pt x="201" y="308"/>
                      </a:lnTo>
                      <a:lnTo>
                        <a:pt x="142" y="368"/>
                      </a:lnTo>
                      <a:lnTo>
                        <a:pt x="95" y="427"/>
                      </a:lnTo>
                      <a:lnTo>
                        <a:pt x="59" y="486"/>
                      </a:lnTo>
                      <a:lnTo>
                        <a:pt x="35" y="558"/>
                      </a:lnTo>
                      <a:lnTo>
                        <a:pt x="12" y="629"/>
                      </a:lnTo>
                      <a:lnTo>
                        <a:pt x="0" y="700"/>
                      </a:lnTo>
                      <a:lnTo>
                        <a:pt x="12" y="759"/>
                      </a:lnTo>
                      <a:lnTo>
                        <a:pt x="35" y="842"/>
                      </a:lnTo>
                      <a:lnTo>
                        <a:pt x="59" y="902"/>
                      </a:lnTo>
                      <a:lnTo>
                        <a:pt x="95" y="973"/>
                      </a:lnTo>
                      <a:lnTo>
                        <a:pt x="142" y="1020"/>
                      </a:lnTo>
                      <a:lnTo>
                        <a:pt x="201" y="1080"/>
                      </a:lnTo>
                      <a:lnTo>
                        <a:pt x="273" y="1139"/>
                      </a:lnTo>
                      <a:lnTo>
                        <a:pt x="344" y="1187"/>
                      </a:lnTo>
                      <a:lnTo>
                        <a:pt x="427" y="1222"/>
                      </a:lnTo>
                      <a:lnTo>
                        <a:pt x="522" y="1270"/>
                      </a:lnTo>
                      <a:lnTo>
                        <a:pt x="617" y="1305"/>
                      </a:lnTo>
                      <a:lnTo>
                        <a:pt x="724" y="1329"/>
                      </a:lnTo>
                      <a:lnTo>
                        <a:pt x="819" y="1353"/>
                      </a:lnTo>
                      <a:lnTo>
                        <a:pt x="938" y="1377"/>
                      </a:lnTo>
                      <a:lnTo>
                        <a:pt x="1056" y="1388"/>
                      </a:lnTo>
                      <a:lnTo>
                        <a:pt x="1175" y="1388"/>
                      </a:lnTo>
                      <a:lnTo>
                        <a:pt x="1294" y="1388"/>
                      </a:lnTo>
                      <a:lnTo>
                        <a:pt x="1413" y="1377"/>
                      </a:lnTo>
                      <a:lnTo>
                        <a:pt x="1520" y="1353"/>
                      </a:lnTo>
                      <a:lnTo>
                        <a:pt x="1626" y="1329"/>
                      </a:lnTo>
                      <a:lnTo>
                        <a:pt x="1733" y="1305"/>
                      </a:lnTo>
                      <a:lnTo>
                        <a:pt x="1828" y="1270"/>
                      </a:lnTo>
                      <a:lnTo>
                        <a:pt x="1923" y="1222"/>
                      </a:lnTo>
                      <a:lnTo>
                        <a:pt x="2006" y="1187"/>
                      </a:lnTo>
                      <a:lnTo>
                        <a:pt x="2078" y="1139"/>
                      </a:lnTo>
                      <a:lnTo>
                        <a:pt x="2137" y="1080"/>
                      </a:lnTo>
                      <a:lnTo>
                        <a:pt x="2196" y="1020"/>
                      </a:lnTo>
                      <a:lnTo>
                        <a:pt x="2256" y="973"/>
                      </a:lnTo>
                      <a:lnTo>
                        <a:pt x="2291" y="902"/>
                      </a:lnTo>
                      <a:lnTo>
                        <a:pt x="2315" y="842"/>
                      </a:lnTo>
                      <a:lnTo>
                        <a:pt x="2339" y="759"/>
                      </a:lnTo>
                      <a:lnTo>
                        <a:pt x="2351" y="700"/>
                      </a:lnTo>
                      <a:lnTo>
                        <a:pt x="2339" y="629"/>
                      </a:lnTo>
                      <a:lnTo>
                        <a:pt x="2315" y="558"/>
                      </a:lnTo>
                      <a:lnTo>
                        <a:pt x="2291" y="486"/>
                      </a:lnTo>
                      <a:lnTo>
                        <a:pt x="2256" y="427"/>
                      </a:lnTo>
                      <a:lnTo>
                        <a:pt x="2196" y="368"/>
                      </a:lnTo>
                      <a:lnTo>
                        <a:pt x="2137" y="308"/>
                      </a:lnTo>
                      <a:lnTo>
                        <a:pt x="2078" y="261"/>
                      </a:lnTo>
                      <a:lnTo>
                        <a:pt x="2006" y="213"/>
                      </a:lnTo>
                      <a:lnTo>
                        <a:pt x="1923" y="166"/>
                      </a:lnTo>
                      <a:lnTo>
                        <a:pt x="1828" y="130"/>
                      </a:lnTo>
                      <a:lnTo>
                        <a:pt x="1733" y="95"/>
                      </a:lnTo>
                      <a:lnTo>
                        <a:pt x="1626" y="59"/>
                      </a:lnTo>
                      <a:lnTo>
                        <a:pt x="1520" y="35"/>
                      </a:lnTo>
                      <a:lnTo>
                        <a:pt x="1413" y="24"/>
                      </a:lnTo>
                      <a:lnTo>
                        <a:pt x="1294" y="0"/>
                      </a:lnTo>
                      <a:lnTo>
                        <a:pt x="1175" y="0"/>
                      </a:lnTo>
                      <a:close/>
                    </a:path>
                  </a:pathLst>
                </a:custGeom>
                <a:solidFill>
                  <a:srgbClr val="00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19" name="Freeform 279"/>
                <p:cNvSpPr>
                  <a:spLocks/>
                </p:cNvSpPr>
                <p:nvPr/>
              </p:nvSpPr>
              <p:spPr bwMode="auto">
                <a:xfrm>
                  <a:off x="1853" y="2273"/>
                  <a:ext cx="2304" cy="1365"/>
                </a:xfrm>
                <a:custGeom>
                  <a:avLst/>
                  <a:gdLst>
                    <a:gd name="T0" fmla="*/ 1033 w 2304"/>
                    <a:gd name="T1" fmla="*/ 0 h 1365"/>
                    <a:gd name="T2" fmla="*/ 808 w 2304"/>
                    <a:gd name="T3" fmla="*/ 35 h 1365"/>
                    <a:gd name="T4" fmla="*/ 606 w 2304"/>
                    <a:gd name="T5" fmla="*/ 83 h 1365"/>
                    <a:gd name="T6" fmla="*/ 428 w 2304"/>
                    <a:gd name="T7" fmla="*/ 166 h 1365"/>
                    <a:gd name="T8" fmla="*/ 273 w 2304"/>
                    <a:gd name="T9" fmla="*/ 249 h 1365"/>
                    <a:gd name="T10" fmla="*/ 143 w 2304"/>
                    <a:gd name="T11" fmla="*/ 356 h 1365"/>
                    <a:gd name="T12" fmla="*/ 60 w 2304"/>
                    <a:gd name="T13" fmla="*/ 474 h 1365"/>
                    <a:gd name="T14" fmla="*/ 12 w 2304"/>
                    <a:gd name="T15" fmla="*/ 617 h 1365"/>
                    <a:gd name="T16" fmla="*/ 12 w 2304"/>
                    <a:gd name="T17" fmla="*/ 747 h 1365"/>
                    <a:gd name="T18" fmla="*/ 60 w 2304"/>
                    <a:gd name="T19" fmla="*/ 890 h 1365"/>
                    <a:gd name="T20" fmla="*/ 143 w 2304"/>
                    <a:gd name="T21" fmla="*/ 1008 h 1365"/>
                    <a:gd name="T22" fmla="*/ 273 w 2304"/>
                    <a:gd name="T23" fmla="*/ 1115 h 1365"/>
                    <a:gd name="T24" fmla="*/ 428 w 2304"/>
                    <a:gd name="T25" fmla="*/ 1210 h 1365"/>
                    <a:gd name="T26" fmla="*/ 606 w 2304"/>
                    <a:gd name="T27" fmla="*/ 1281 h 1365"/>
                    <a:gd name="T28" fmla="*/ 808 w 2304"/>
                    <a:gd name="T29" fmla="*/ 1329 h 1365"/>
                    <a:gd name="T30" fmla="*/ 1033 w 2304"/>
                    <a:gd name="T31" fmla="*/ 1365 h 1365"/>
                    <a:gd name="T32" fmla="*/ 1271 w 2304"/>
                    <a:gd name="T33" fmla="*/ 1365 h 1365"/>
                    <a:gd name="T34" fmla="*/ 1485 w 2304"/>
                    <a:gd name="T35" fmla="*/ 1329 h 1365"/>
                    <a:gd name="T36" fmla="*/ 1698 w 2304"/>
                    <a:gd name="T37" fmla="*/ 1281 h 1365"/>
                    <a:gd name="T38" fmla="*/ 1877 w 2304"/>
                    <a:gd name="T39" fmla="*/ 1210 h 1365"/>
                    <a:gd name="T40" fmla="*/ 2031 w 2304"/>
                    <a:gd name="T41" fmla="*/ 1115 h 1365"/>
                    <a:gd name="T42" fmla="*/ 2150 w 2304"/>
                    <a:gd name="T43" fmla="*/ 1008 h 1365"/>
                    <a:gd name="T44" fmla="*/ 2245 w 2304"/>
                    <a:gd name="T45" fmla="*/ 890 h 1365"/>
                    <a:gd name="T46" fmla="*/ 2292 w 2304"/>
                    <a:gd name="T47" fmla="*/ 747 h 1365"/>
                    <a:gd name="T48" fmla="*/ 2292 w 2304"/>
                    <a:gd name="T49" fmla="*/ 617 h 1365"/>
                    <a:gd name="T50" fmla="*/ 2245 w 2304"/>
                    <a:gd name="T51" fmla="*/ 474 h 1365"/>
                    <a:gd name="T52" fmla="*/ 2150 w 2304"/>
                    <a:gd name="T53" fmla="*/ 356 h 1365"/>
                    <a:gd name="T54" fmla="*/ 2031 w 2304"/>
                    <a:gd name="T55" fmla="*/ 249 h 1365"/>
                    <a:gd name="T56" fmla="*/ 1877 w 2304"/>
                    <a:gd name="T57" fmla="*/ 166 h 1365"/>
                    <a:gd name="T58" fmla="*/ 1698 w 2304"/>
                    <a:gd name="T59" fmla="*/ 83 h 1365"/>
                    <a:gd name="T60" fmla="*/ 1485 w 2304"/>
                    <a:gd name="T61" fmla="*/ 35 h 1365"/>
                    <a:gd name="T62" fmla="*/ 1271 w 2304"/>
                    <a:gd name="T63" fmla="*/ 0 h 1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04"/>
                    <a:gd name="T97" fmla="*/ 0 h 1365"/>
                    <a:gd name="T98" fmla="*/ 2304 w 2304"/>
                    <a:gd name="T99" fmla="*/ 1365 h 1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04" h="1365">
                      <a:moveTo>
                        <a:pt x="1152" y="0"/>
                      </a:moveTo>
                      <a:lnTo>
                        <a:pt x="1033" y="0"/>
                      </a:lnTo>
                      <a:lnTo>
                        <a:pt x="915" y="23"/>
                      </a:lnTo>
                      <a:lnTo>
                        <a:pt x="808" y="35"/>
                      </a:lnTo>
                      <a:lnTo>
                        <a:pt x="713" y="59"/>
                      </a:lnTo>
                      <a:lnTo>
                        <a:pt x="606" y="83"/>
                      </a:lnTo>
                      <a:lnTo>
                        <a:pt x="511" y="118"/>
                      </a:lnTo>
                      <a:lnTo>
                        <a:pt x="428" y="166"/>
                      </a:lnTo>
                      <a:lnTo>
                        <a:pt x="345" y="201"/>
                      </a:lnTo>
                      <a:lnTo>
                        <a:pt x="273" y="249"/>
                      </a:lnTo>
                      <a:lnTo>
                        <a:pt x="202" y="308"/>
                      </a:lnTo>
                      <a:lnTo>
                        <a:pt x="143" y="356"/>
                      </a:lnTo>
                      <a:lnTo>
                        <a:pt x="95" y="427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17"/>
                      </a:lnTo>
                      <a:lnTo>
                        <a:pt x="0" y="688"/>
                      </a:lnTo>
                      <a:lnTo>
                        <a:pt x="12" y="747"/>
                      </a:lnTo>
                      <a:lnTo>
                        <a:pt x="36" y="819"/>
                      </a:lnTo>
                      <a:lnTo>
                        <a:pt x="60" y="890"/>
                      </a:lnTo>
                      <a:lnTo>
                        <a:pt x="95" y="949"/>
                      </a:lnTo>
                      <a:lnTo>
                        <a:pt x="143" y="1008"/>
                      </a:lnTo>
                      <a:lnTo>
                        <a:pt x="202" y="1056"/>
                      </a:lnTo>
                      <a:lnTo>
                        <a:pt x="273" y="1115"/>
                      </a:lnTo>
                      <a:lnTo>
                        <a:pt x="345" y="1163"/>
                      </a:lnTo>
                      <a:lnTo>
                        <a:pt x="428" y="1210"/>
                      </a:lnTo>
                      <a:lnTo>
                        <a:pt x="511" y="1258"/>
                      </a:lnTo>
                      <a:lnTo>
                        <a:pt x="606" y="1281"/>
                      </a:lnTo>
                      <a:lnTo>
                        <a:pt x="713" y="1305"/>
                      </a:lnTo>
                      <a:lnTo>
                        <a:pt x="808" y="1329"/>
                      </a:lnTo>
                      <a:lnTo>
                        <a:pt x="915" y="1353"/>
                      </a:lnTo>
                      <a:lnTo>
                        <a:pt x="1033" y="1365"/>
                      </a:lnTo>
                      <a:lnTo>
                        <a:pt x="1152" y="1365"/>
                      </a:lnTo>
                      <a:lnTo>
                        <a:pt x="1271" y="1365"/>
                      </a:lnTo>
                      <a:lnTo>
                        <a:pt x="1378" y="1353"/>
                      </a:lnTo>
                      <a:lnTo>
                        <a:pt x="1485" y="1329"/>
                      </a:lnTo>
                      <a:lnTo>
                        <a:pt x="1603" y="1305"/>
                      </a:lnTo>
                      <a:lnTo>
                        <a:pt x="1698" y="1281"/>
                      </a:lnTo>
                      <a:lnTo>
                        <a:pt x="1793" y="1258"/>
                      </a:lnTo>
                      <a:lnTo>
                        <a:pt x="1877" y="1210"/>
                      </a:lnTo>
                      <a:lnTo>
                        <a:pt x="1960" y="1163"/>
                      </a:lnTo>
                      <a:lnTo>
                        <a:pt x="2031" y="1115"/>
                      </a:lnTo>
                      <a:lnTo>
                        <a:pt x="2102" y="1056"/>
                      </a:lnTo>
                      <a:lnTo>
                        <a:pt x="2150" y="1008"/>
                      </a:lnTo>
                      <a:lnTo>
                        <a:pt x="2209" y="949"/>
                      </a:lnTo>
                      <a:lnTo>
                        <a:pt x="2245" y="890"/>
                      </a:lnTo>
                      <a:lnTo>
                        <a:pt x="2268" y="819"/>
                      </a:lnTo>
                      <a:lnTo>
                        <a:pt x="2292" y="747"/>
                      </a:lnTo>
                      <a:lnTo>
                        <a:pt x="2304" y="688"/>
                      </a:lnTo>
                      <a:lnTo>
                        <a:pt x="2292" y="617"/>
                      </a:lnTo>
                      <a:lnTo>
                        <a:pt x="2268" y="546"/>
                      </a:lnTo>
                      <a:lnTo>
                        <a:pt x="2245" y="474"/>
                      </a:lnTo>
                      <a:lnTo>
                        <a:pt x="2209" y="427"/>
                      </a:lnTo>
                      <a:lnTo>
                        <a:pt x="2150" y="356"/>
                      </a:lnTo>
                      <a:lnTo>
                        <a:pt x="2102" y="308"/>
                      </a:lnTo>
                      <a:lnTo>
                        <a:pt x="2031" y="249"/>
                      </a:lnTo>
                      <a:lnTo>
                        <a:pt x="1960" y="201"/>
                      </a:lnTo>
                      <a:lnTo>
                        <a:pt x="1877" y="166"/>
                      </a:lnTo>
                      <a:lnTo>
                        <a:pt x="1793" y="118"/>
                      </a:lnTo>
                      <a:lnTo>
                        <a:pt x="1698" y="83"/>
                      </a:lnTo>
                      <a:lnTo>
                        <a:pt x="1603" y="59"/>
                      </a:lnTo>
                      <a:lnTo>
                        <a:pt x="1485" y="35"/>
                      </a:lnTo>
                      <a:lnTo>
                        <a:pt x="1378" y="23"/>
                      </a:lnTo>
                      <a:lnTo>
                        <a:pt x="1271" y="0"/>
                      </a:lnTo>
                      <a:lnTo>
                        <a:pt x="1152" y="0"/>
                      </a:lnTo>
                      <a:close/>
                    </a:path>
                  </a:pathLst>
                </a:custGeom>
                <a:solidFill>
                  <a:srgbClr val="00C1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0" name="Freeform 280"/>
                <p:cNvSpPr>
                  <a:spLocks/>
                </p:cNvSpPr>
                <p:nvPr/>
              </p:nvSpPr>
              <p:spPr bwMode="auto">
                <a:xfrm>
                  <a:off x="1877" y="2285"/>
                  <a:ext cx="2256" cy="1341"/>
                </a:xfrm>
                <a:custGeom>
                  <a:avLst/>
                  <a:gdLst>
                    <a:gd name="T0" fmla="*/ 1009 w 2256"/>
                    <a:gd name="T1" fmla="*/ 0 h 1341"/>
                    <a:gd name="T2" fmla="*/ 796 w 2256"/>
                    <a:gd name="T3" fmla="*/ 35 h 1341"/>
                    <a:gd name="T4" fmla="*/ 594 w 2256"/>
                    <a:gd name="T5" fmla="*/ 83 h 1341"/>
                    <a:gd name="T6" fmla="*/ 416 w 2256"/>
                    <a:gd name="T7" fmla="*/ 154 h 1341"/>
                    <a:gd name="T8" fmla="*/ 261 w 2256"/>
                    <a:gd name="T9" fmla="*/ 249 h 1341"/>
                    <a:gd name="T10" fmla="*/ 143 w 2256"/>
                    <a:gd name="T11" fmla="*/ 356 h 1341"/>
                    <a:gd name="T12" fmla="*/ 60 w 2256"/>
                    <a:gd name="T13" fmla="*/ 474 h 1341"/>
                    <a:gd name="T14" fmla="*/ 12 w 2256"/>
                    <a:gd name="T15" fmla="*/ 605 h 1341"/>
                    <a:gd name="T16" fmla="*/ 12 w 2256"/>
                    <a:gd name="T17" fmla="*/ 735 h 1341"/>
                    <a:gd name="T18" fmla="*/ 60 w 2256"/>
                    <a:gd name="T19" fmla="*/ 878 h 1341"/>
                    <a:gd name="T20" fmla="*/ 143 w 2256"/>
                    <a:gd name="T21" fmla="*/ 985 h 1341"/>
                    <a:gd name="T22" fmla="*/ 261 w 2256"/>
                    <a:gd name="T23" fmla="*/ 1091 h 1341"/>
                    <a:gd name="T24" fmla="*/ 416 w 2256"/>
                    <a:gd name="T25" fmla="*/ 1186 h 1341"/>
                    <a:gd name="T26" fmla="*/ 594 w 2256"/>
                    <a:gd name="T27" fmla="*/ 1258 h 1341"/>
                    <a:gd name="T28" fmla="*/ 796 w 2256"/>
                    <a:gd name="T29" fmla="*/ 1305 h 1341"/>
                    <a:gd name="T30" fmla="*/ 1009 w 2256"/>
                    <a:gd name="T31" fmla="*/ 1341 h 1341"/>
                    <a:gd name="T32" fmla="*/ 1247 w 2256"/>
                    <a:gd name="T33" fmla="*/ 1341 h 1341"/>
                    <a:gd name="T34" fmla="*/ 1461 w 2256"/>
                    <a:gd name="T35" fmla="*/ 1305 h 1341"/>
                    <a:gd name="T36" fmla="*/ 1663 w 2256"/>
                    <a:gd name="T37" fmla="*/ 1258 h 1341"/>
                    <a:gd name="T38" fmla="*/ 1841 w 2256"/>
                    <a:gd name="T39" fmla="*/ 1186 h 1341"/>
                    <a:gd name="T40" fmla="*/ 1995 w 2256"/>
                    <a:gd name="T41" fmla="*/ 1091 h 1341"/>
                    <a:gd name="T42" fmla="*/ 2114 w 2256"/>
                    <a:gd name="T43" fmla="*/ 985 h 1341"/>
                    <a:gd name="T44" fmla="*/ 2197 w 2256"/>
                    <a:gd name="T45" fmla="*/ 878 h 1341"/>
                    <a:gd name="T46" fmla="*/ 2244 w 2256"/>
                    <a:gd name="T47" fmla="*/ 735 h 1341"/>
                    <a:gd name="T48" fmla="*/ 2244 w 2256"/>
                    <a:gd name="T49" fmla="*/ 605 h 1341"/>
                    <a:gd name="T50" fmla="*/ 2197 w 2256"/>
                    <a:gd name="T51" fmla="*/ 474 h 1341"/>
                    <a:gd name="T52" fmla="*/ 2114 w 2256"/>
                    <a:gd name="T53" fmla="*/ 356 h 1341"/>
                    <a:gd name="T54" fmla="*/ 1995 w 2256"/>
                    <a:gd name="T55" fmla="*/ 249 h 1341"/>
                    <a:gd name="T56" fmla="*/ 1841 w 2256"/>
                    <a:gd name="T57" fmla="*/ 154 h 1341"/>
                    <a:gd name="T58" fmla="*/ 1663 w 2256"/>
                    <a:gd name="T59" fmla="*/ 83 h 1341"/>
                    <a:gd name="T60" fmla="*/ 1461 w 2256"/>
                    <a:gd name="T61" fmla="*/ 35 h 1341"/>
                    <a:gd name="T62" fmla="*/ 1247 w 2256"/>
                    <a:gd name="T63" fmla="*/ 0 h 13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56"/>
                    <a:gd name="T97" fmla="*/ 0 h 1341"/>
                    <a:gd name="T98" fmla="*/ 2256 w 2256"/>
                    <a:gd name="T99" fmla="*/ 1341 h 134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56" h="1341">
                      <a:moveTo>
                        <a:pt x="1128" y="0"/>
                      </a:moveTo>
                      <a:lnTo>
                        <a:pt x="1009" y="0"/>
                      </a:lnTo>
                      <a:lnTo>
                        <a:pt x="903" y="23"/>
                      </a:lnTo>
                      <a:lnTo>
                        <a:pt x="796" y="35"/>
                      </a:lnTo>
                      <a:lnTo>
                        <a:pt x="689" y="59"/>
                      </a:lnTo>
                      <a:lnTo>
                        <a:pt x="594" y="83"/>
                      </a:lnTo>
                      <a:lnTo>
                        <a:pt x="499" y="118"/>
                      </a:lnTo>
                      <a:lnTo>
                        <a:pt x="416" y="154"/>
                      </a:lnTo>
                      <a:lnTo>
                        <a:pt x="333" y="201"/>
                      </a:lnTo>
                      <a:lnTo>
                        <a:pt x="261" y="249"/>
                      </a:lnTo>
                      <a:lnTo>
                        <a:pt x="190" y="296"/>
                      </a:lnTo>
                      <a:lnTo>
                        <a:pt x="143" y="356"/>
                      </a:lnTo>
                      <a:lnTo>
                        <a:pt x="95" y="415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05"/>
                      </a:lnTo>
                      <a:lnTo>
                        <a:pt x="0" y="676"/>
                      </a:lnTo>
                      <a:lnTo>
                        <a:pt x="12" y="735"/>
                      </a:lnTo>
                      <a:lnTo>
                        <a:pt x="36" y="807"/>
                      </a:lnTo>
                      <a:lnTo>
                        <a:pt x="60" y="878"/>
                      </a:lnTo>
                      <a:lnTo>
                        <a:pt x="95" y="937"/>
                      </a:lnTo>
                      <a:lnTo>
                        <a:pt x="143" y="985"/>
                      </a:lnTo>
                      <a:lnTo>
                        <a:pt x="190" y="1044"/>
                      </a:lnTo>
                      <a:lnTo>
                        <a:pt x="261" y="1091"/>
                      </a:lnTo>
                      <a:lnTo>
                        <a:pt x="333" y="1139"/>
                      </a:lnTo>
                      <a:lnTo>
                        <a:pt x="416" y="1186"/>
                      </a:lnTo>
                      <a:lnTo>
                        <a:pt x="499" y="1234"/>
                      </a:lnTo>
                      <a:lnTo>
                        <a:pt x="594" y="1258"/>
                      </a:lnTo>
                      <a:lnTo>
                        <a:pt x="689" y="1281"/>
                      </a:lnTo>
                      <a:lnTo>
                        <a:pt x="796" y="1305"/>
                      </a:lnTo>
                      <a:lnTo>
                        <a:pt x="903" y="1329"/>
                      </a:lnTo>
                      <a:lnTo>
                        <a:pt x="1009" y="1341"/>
                      </a:lnTo>
                      <a:lnTo>
                        <a:pt x="1128" y="1341"/>
                      </a:lnTo>
                      <a:lnTo>
                        <a:pt x="1247" y="1341"/>
                      </a:lnTo>
                      <a:lnTo>
                        <a:pt x="1354" y="1329"/>
                      </a:lnTo>
                      <a:lnTo>
                        <a:pt x="1461" y="1305"/>
                      </a:lnTo>
                      <a:lnTo>
                        <a:pt x="1568" y="1281"/>
                      </a:lnTo>
                      <a:lnTo>
                        <a:pt x="1663" y="1258"/>
                      </a:lnTo>
                      <a:lnTo>
                        <a:pt x="1758" y="1234"/>
                      </a:lnTo>
                      <a:lnTo>
                        <a:pt x="1841" y="1186"/>
                      </a:lnTo>
                      <a:lnTo>
                        <a:pt x="1924" y="1139"/>
                      </a:lnTo>
                      <a:lnTo>
                        <a:pt x="1995" y="1091"/>
                      </a:lnTo>
                      <a:lnTo>
                        <a:pt x="2054" y="1044"/>
                      </a:lnTo>
                      <a:lnTo>
                        <a:pt x="2114" y="985"/>
                      </a:lnTo>
                      <a:lnTo>
                        <a:pt x="2161" y="937"/>
                      </a:lnTo>
                      <a:lnTo>
                        <a:pt x="2197" y="878"/>
                      </a:lnTo>
                      <a:lnTo>
                        <a:pt x="2221" y="807"/>
                      </a:lnTo>
                      <a:lnTo>
                        <a:pt x="2244" y="735"/>
                      </a:lnTo>
                      <a:lnTo>
                        <a:pt x="2256" y="676"/>
                      </a:lnTo>
                      <a:lnTo>
                        <a:pt x="2244" y="605"/>
                      </a:lnTo>
                      <a:lnTo>
                        <a:pt x="2221" y="546"/>
                      </a:lnTo>
                      <a:lnTo>
                        <a:pt x="2197" y="474"/>
                      </a:lnTo>
                      <a:lnTo>
                        <a:pt x="2161" y="415"/>
                      </a:lnTo>
                      <a:lnTo>
                        <a:pt x="2114" y="356"/>
                      </a:lnTo>
                      <a:lnTo>
                        <a:pt x="2054" y="296"/>
                      </a:lnTo>
                      <a:lnTo>
                        <a:pt x="1995" y="249"/>
                      </a:lnTo>
                      <a:lnTo>
                        <a:pt x="1924" y="201"/>
                      </a:lnTo>
                      <a:lnTo>
                        <a:pt x="1841" y="154"/>
                      </a:lnTo>
                      <a:lnTo>
                        <a:pt x="1758" y="118"/>
                      </a:lnTo>
                      <a:lnTo>
                        <a:pt x="1663" y="83"/>
                      </a:lnTo>
                      <a:lnTo>
                        <a:pt x="1568" y="59"/>
                      </a:lnTo>
                      <a:lnTo>
                        <a:pt x="1461" y="35"/>
                      </a:lnTo>
                      <a:lnTo>
                        <a:pt x="1354" y="23"/>
                      </a:lnTo>
                      <a:lnTo>
                        <a:pt x="1247" y="0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1" name="Freeform 281"/>
                <p:cNvSpPr>
                  <a:spLocks/>
                </p:cNvSpPr>
                <p:nvPr/>
              </p:nvSpPr>
              <p:spPr bwMode="auto">
                <a:xfrm>
                  <a:off x="1901" y="2296"/>
                  <a:ext cx="2208" cy="1318"/>
                </a:xfrm>
                <a:custGeom>
                  <a:avLst/>
                  <a:gdLst>
                    <a:gd name="T0" fmla="*/ 997 w 2208"/>
                    <a:gd name="T1" fmla="*/ 0 h 1318"/>
                    <a:gd name="T2" fmla="*/ 772 w 2208"/>
                    <a:gd name="T3" fmla="*/ 36 h 1318"/>
                    <a:gd name="T4" fmla="*/ 582 w 2208"/>
                    <a:gd name="T5" fmla="*/ 84 h 1318"/>
                    <a:gd name="T6" fmla="*/ 404 w 2208"/>
                    <a:gd name="T7" fmla="*/ 155 h 1318"/>
                    <a:gd name="T8" fmla="*/ 261 w 2208"/>
                    <a:gd name="T9" fmla="*/ 238 h 1318"/>
                    <a:gd name="T10" fmla="*/ 142 w 2208"/>
                    <a:gd name="T11" fmla="*/ 345 h 1318"/>
                    <a:gd name="T12" fmla="*/ 59 w 2208"/>
                    <a:gd name="T13" fmla="*/ 463 h 1318"/>
                    <a:gd name="T14" fmla="*/ 12 w 2208"/>
                    <a:gd name="T15" fmla="*/ 594 h 1318"/>
                    <a:gd name="T16" fmla="*/ 12 w 2208"/>
                    <a:gd name="T17" fmla="*/ 724 h 1318"/>
                    <a:gd name="T18" fmla="*/ 59 w 2208"/>
                    <a:gd name="T19" fmla="*/ 855 h 1318"/>
                    <a:gd name="T20" fmla="*/ 142 w 2208"/>
                    <a:gd name="T21" fmla="*/ 974 h 1318"/>
                    <a:gd name="T22" fmla="*/ 261 w 2208"/>
                    <a:gd name="T23" fmla="*/ 1080 h 1318"/>
                    <a:gd name="T24" fmla="*/ 404 w 2208"/>
                    <a:gd name="T25" fmla="*/ 1164 h 1318"/>
                    <a:gd name="T26" fmla="*/ 582 w 2208"/>
                    <a:gd name="T27" fmla="*/ 1235 h 1318"/>
                    <a:gd name="T28" fmla="*/ 772 w 2208"/>
                    <a:gd name="T29" fmla="*/ 1294 h 1318"/>
                    <a:gd name="T30" fmla="*/ 997 w 2208"/>
                    <a:gd name="T31" fmla="*/ 1318 h 1318"/>
                    <a:gd name="T32" fmla="*/ 1223 w 2208"/>
                    <a:gd name="T33" fmla="*/ 1318 h 1318"/>
                    <a:gd name="T34" fmla="*/ 1425 w 2208"/>
                    <a:gd name="T35" fmla="*/ 1294 h 1318"/>
                    <a:gd name="T36" fmla="*/ 1627 w 2208"/>
                    <a:gd name="T37" fmla="*/ 1235 h 1318"/>
                    <a:gd name="T38" fmla="*/ 1805 w 2208"/>
                    <a:gd name="T39" fmla="*/ 1164 h 1318"/>
                    <a:gd name="T40" fmla="*/ 1947 w 2208"/>
                    <a:gd name="T41" fmla="*/ 1080 h 1318"/>
                    <a:gd name="T42" fmla="*/ 2066 w 2208"/>
                    <a:gd name="T43" fmla="*/ 974 h 1318"/>
                    <a:gd name="T44" fmla="*/ 2149 w 2208"/>
                    <a:gd name="T45" fmla="*/ 855 h 1318"/>
                    <a:gd name="T46" fmla="*/ 2197 w 2208"/>
                    <a:gd name="T47" fmla="*/ 724 h 1318"/>
                    <a:gd name="T48" fmla="*/ 2197 w 2208"/>
                    <a:gd name="T49" fmla="*/ 594 h 1318"/>
                    <a:gd name="T50" fmla="*/ 2149 w 2208"/>
                    <a:gd name="T51" fmla="*/ 463 h 1318"/>
                    <a:gd name="T52" fmla="*/ 2066 w 2208"/>
                    <a:gd name="T53" fmla="*/ 345 h 1318"/>
                    <a:gd name="T54" fmla="*/ 1947 w 2208"/>
                    <a:gd name="T55" fmla="*/ 238 h 1318"/>
                    <a:gd name="T56" fmla="*/ 1805 w 2208"/>
                    <a:gd name="T57" fmla="*/ 155 h 1318"/>
                    <a:gd name="T58" fmla="*/ 1627 w 2208"/>
                    <a:gd name="T59" fmla="*/ 84 h 1318"/>
                    <a:gd name="T60" fmla="*/ 1425 w 2208"/>
                    <a:gd name="T61" fmla="*/ 36 h 1318"/>
                    <a:gd name="T62" fmla="*/ 1223 w 2208"/>
                    <a:gd name="T63" fmla="*/ 0 h 131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08"/>
                    <a:gd name="T97" fmla="*/ 0 h 1318"/>
                    <a:gd name="T98" fmla="*/ 2208 w 2208"/>
                    <a:gd name="T99" fmla="*/ 1318 h 131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08" h="1318">
                      <a:moveTo>
                        <a:pt x="1104" y="0"/>
                      </a:moveTo>
                      <a:lnTo>
                        <a:pt x="997" y="0"/>
                      </a:lnTo>
                      <a:lnTo>
                        <a:pt x="879" y="24"/>
                      </a:lnTo>
                      <a:lnTo>
                        <a:pt x="772" y="36"/>
                      </a:lnTo>
                      <a:lnTo>
                        <a:pt x="677" y="60"/>
                      </a:lnTo>
                      <a:lnTo>
                        <a:pt x="582" y="84"/>
                      </a:lnTo>
                      <a:lnTo>
                        <a:pt x="487" y="119"/>
                      </a:lnTo>
                      <a:lnTo>
                        <a:pt x="404" y="155"/>
                      </a:lnTo>
                      <a:lnTo>
                        <a:pt x="332" y="202"/>
                      </a:lnTo>
                      <a:lnTo>
                        <a:pt x="261" y="238"/>
                      </a:lnTo>
                      <a:lnTo>
                        <a:pt x="190" y="297"/>
                      </a:lnTo>
                      <a:lnTo>
                        <a:pt x="142" y="345"/>
                      </a:lnTo>
                      <a:lnTo>
                        <a:pt x="95" y="416"/>
                      </a:lnTo>
                      <a:lnTo>
                        <a:pt x="59" y="463"/>
                      </a:lnTo>
                      <a:lnTo>
                        <a:pt x="36" y="535"/>
                      </a:lnTo>
                      <a:lnTo>
                        <a:pt x="12" y="594"/>
                      </a:lnTo>
                      <a:lnTo>
                        <a:pt x="0" y="665"/>
                      </a:lnTo>
                      <a:lnTo>
                        <a:pt x="12" y="724"/>
                      </a:lnTo>
                      <a:lnTo>
                        <a:pt x="36" y="796"/>
                      </a:lnTo>
                      <a:lnTo>
                        <a:pt x="59" y="855"/>
                      </a:lnTo>
                      <a:lnTo>
                        <a:pt x="95" y="914"/>
                      </a:lnTo>
                      <a:lnTo>
                        <a:pt x="142" y="974"/>
                      </a:lnTo>
                      <a:lnTo>
                        <a:pt x="190" y="1021"/>
                      </a:lnTo>
                      <a:lnTo>
                        <a:pt x="261" y="1080"/>
                      </a:lnTo>
                      <a:lnTo>
                        <a:pt x="332" y="1116"/>
                      </a:lnTo>
                      <a:lnTo>
                        <a:pt x="404" y="1164"/>
                      </a:lnTo>
                      <a:lnTo>
                        <a:pt x="487" y="1211"/>
                      </a:lnTo>
                      <a:lnTo>
                        <a:pt x="582" y="1235"/>
                      </a:lnTo>
                      <a:lnTo>
                        <a:pt x="677" y="1258"/>
                      </a:lnTo>
                      <a:lnTo>
                        <a:pt x="772" y="1294"/>
                      </a:lnTo>
                      <a:lnTo>
                        <a:pt x="879" y="1306"/>
                      </a:lnTo>
                      <a:lnTo>
                        <a:pt x="997" y="1318"/>
                      </a:lnTo>
                      <a:lnTo>
                        <a:pt x="1104" y="1318"/>
                      </a:lnTo>
                      <a:lnTo>
                        <a:pt x="1223" y="1318"/>
                      </a:lnTo>
                      <a:lnTo>
                        <a:pt x="1330" y="1306"/>
                      </a:lnTo>
                      <a:lnTo>
                        <a:pt x="1425" y="1294"/>
                      </a:lnTo>
                      <a:lnTo>
                        <a:pt x="1532" y="1258"/>
                      </a:lnTo>
                      <a:lnTo>
                        <a:pt x="1627" y="1235"/>
                      </a:lnTo>
                      <a:lnTo>
                        <a:pt x="1722" y="1211"/>
                      </a:lnTo>
                      <a:lnTo>
                        <a:pt x="1805" y="1164"/>
                      </a:lnTo>
                      <a:lnTo>
                        <a:pt x="1888" y="1116"/>
                      </a:lnTo>
                      <a:lnTo>
                        <a:pt x="1947" y="1080"/>
                      </a:lnTo>
                      <a:lnTo>
                        <a:pt x="2018" y="1021"/>
                      </a:lnTo>
                      <a:lnTo>
                        <a:pt x="2066" y="974"/>
                      </a:lnTo>
                      <a:lnTo>
                        <a:pt x="2113" y="914"/>
                      </a:lnTo>
                      <a:lnTo>
                        <a:pt x="2149" y="855"/>
                      </a:lnTo>
                      <a:lnTo>
                        <a:pt x="2185" y="796"/>
                      </a:lnTo>
                      <a:lnTo>
                        <a:pt x="2197" y="724"/>
                      </a:lnTo>
                      <a:lnTo>
                        <a:pt x="2208" y="665"/>
                      </a:lnTo>
                      <a:lnTo>
                        <a:pt x="2197" y="594"/>
                      </a:lnTo>
                      <a:lnTo>
                        <a:pt x="2185" y="535"/>
                      </a:lnTo>
                      <a:lnTo>
                        <a:pt x="2149" y="463"/>
                      </a:lnTo>
                      <a:lnTo>
                        <a:pt x="2113" y="416"/>
                      </a:lnTo>
                      <a:lnTo>
                        <a:pt x="2066" y="345"/>
                      </a:lnTo>
                      <a:lnTo>
                        <a:pt x="2018" y="297"/>
                      </a:lnTo>
                      <a:lnTo>
                        <a:pt x="1947" y="238"/>
                      </a:lnTo>
                      <a:lnTo>
                        <a:pt x="1888" y="202"/>
                      </a:lnTo>
                      <a:lnTo>
                        <a:pt x="1805" y="155"/>
                      </a:lnTo>
                      <a:lnTo>
                        <a:pt x="1722" y="119"/>
                      </a:lnTo>
                      <a:lnTo>
                        <a:pt x="1627" y="84"/>
                      </a:lnTo>
                      <a:lnTo>
                        <a:pt x="1532" y="60"/>
                      </a:lnTo>
                      <a:lnTo>
                        <a:pt x="1425" y="36"/>
                      </a:lnTo>
                      <a:lnTo>
                        <a:pt x="1330" y="24"/>
                      </a:lnTo>
                      <a:lnTo>
                        <a:pt x="1223" y="0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00BEB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2" name="Freeform 282"/>
                <p:cNvSpPr>
                  <a:spLocks/>
                </p:cNvSpPr>
                <p:nvPr/>
              </p:nvSpPr>
              <p:spPr bwMode="auto">
                <a:xfrm>
                  <a:off x="1925" y="2320"/>
                  <a:ext cx="2161" cy="1270"/>
                </a:xfrm>
                <a:custGeom>
                  <a:avLst/>
                  <a:gdLst>
                    <a:gd name="T0" fmla="*/ 973 w 2161"/>
                    <a:gd name="T1" fmla="*/ 0 h 1270"/>
                    <a:gd name="T2" fmla="*/ 760 w 2161"/>
                    <a:gd name="T3" fmla="*/ 36 h 1270"/>
                    <a:gd name="T4" fmla="*/ 570 w 2161"/>
                    <a:gd name="T5" fmla="*/ 83 h 1270"/>
                    <a:gd name="T6" fmla="*/ 403 w 2161"/>
                    <a:gd name="T7" fmla="*/ 154 h 1270"/>
                    <a:gd name="T8" fmla="*/ 249 w 2161"/>
                    <a:gd name="T9" fmla="*/ 238 h 1270"/>
                    <a:gd name="T10" fmla="*/ 130 w 2161"/>
                    <a:gd name="T11" fmla="*/ 332 h 1270"/>
                    <a:gd name="T12" fmla="*/ 59 w 2161"/>
                    <a:gd name="T13" fmla="*/ 451 h 1270"/>
                    <a:gd name="T14" fmla="*/ 12 w 2161"/>
                    <a:gd name="T15" fmla="*/ 570 h 1270"/>
                    <a:gd name="T16" fmla="*/ 12 w 2161"/>
                    <a:gd name="T17" fmla="*/ 700 h 1270"/>
                    <a:gd name="T18" fmla="*/ 59 w 2161"/>
                    <a:gd name="T19" fmla="*/ 831 h 1270"/>
                    <a:gd name="T20" fmla="*/ 130 w 2161"/>
                    <a:gd name="T21" fmla="*/ 938 h 1270"/>
                    <a:gd name="T22" fmla="*/ 249 w 2161"/>
                    <a:gd name="T23" fmla="*/ 1045 h 1270"/>
                    <a:gd name="T24" fmla="*/ 403 w 2161"/>
                    <a:gd name="T25" fmla="*/ 1128 h 1270"/>
                    <a:gd name="T26" fmla="*/ 570 w 2161"/>
                    <a:gd name="T27" fmla="*/ 1187 h 1270"/>
                    <a:gd name="T28" fmla="*/ 760 w 2161"/>
                    <a:gd name="T29" fmla="*/ 1246 h 1270"/>
                    <a:gd name="T30" fmla="*/ 973 w 2161"/>
                    <a:gd name="T31" fmla="*/ 1270 h 1270"/>
                    <a:gd name="T32" fmla="*/ 1187 w 2161"/>
                    <a:gd name="T33" fmla="*/ 1270 h 1270"/>
                    <a:gd name="T34" fmla="*/ 1401 w 2161"/>
                    <a:gd name="T35" fmla="*/ 1246 h 1270"/>
                    <a:gd name="T36" fmla="*/ 1591 w 2161"/>
                    <a:gd name="T37" fmla="*/ 1187 h 1270"/>
                    <a:gd name="T38" fmla="*/ 1769 w 2161"/>
                    <a:gd name="T39" fmla="*/ 1128 h 1270"/>
                    <a:gd name="T40" fmla="*/ 1911 w 2161"/>
                    <a:gd name="T41" fmla="*/ 1045 h 1270"/>
                    <a:gd name="T42" fmla="*/ 2018 w 2161"/>
                    <a:gd name="T43" fmla="*/ 938 h 1270"/>
                    <a:gd name="T44" fmla="*/ 2101 w 2161"/>
                    <a:gd name="T45" fmla="*/ 831 h 1270"/>
                    <a:gd name="T46" fmla="*/ 2149 w 2161"/>
                    <a:gd name="T47" fmla="*/ 700 h 1270"/>
                    <a:gd name="T48" fmla="*/ 2149 w 2161"/>
                    <a:gd name="T49" fmla="*/ 570 h 1270"/>
                    <a:gd name="T50" fmla="*/ 2101 w 2161"/>
                    <a:gd name="T51" fmla="*/ 451 h 1270"/>
                    <a:gd name="T52" fmla="*/ 2018 w 2161"/>
                    <a:gd name="T53" fmla="*/ 332 h 1270"/>
                    <a:gd name="T54" fmla="*/ 1911 w 2161"/>
                    <a:gd name="T55" fmla="*/ 238 h 1270"/>
                    <a:gd name="T56" fmla="*/ 1769 w 2161"/>
                    <a:gd name="T57" fmla="*/ 154 h 1270"/>
                    <a:gd name="T58" fmla="*/ 1591 w 2161"/>
                    <a:gd name="T59" fmla="*/ 83 h 1270"/>
                    <a:gd name="T60" fmla="*/ 1401 w 2161"/>
                    <a:gd name="T61" fmla="*/ 36 h 1270"/>
                    <a:gd name="T62" fmla="*/ 1187 w 2161"/>
                    <a:gd name="T63" fmla="*/ 0 h 127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61"/>
                    <a:gd name="T97" fmla="*/ 0 h 1270"/>
                    <a:gd name="T98" fmla="*/ 2161 w 2161"/>
                    <a:gd name="T99" fmla="*/ 1270 h 127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61" h="1270">
                      <a:moveTo>
                        <a:pt x="1080" y="0"/>
                      </a:moveTo>
                      <a:lnTo>
                        <a:pt x="973" y="0"/>
                      </a:lnTo>
                      <a:lnTo>
                        <a:pt x="855" y="24"/>
                      </a:lnTo>
                      <a:lnTo>
                        <a:pt x="760" y="36"/>
                      </a:lnTo>
                      <a:lnTo>
                        <a:pt x="665" y="60"/>
                      </a:lnTo>
                      <a:lnTo>
                        <a:pt x="570" y="83"/>
                      </a:lnTo>
                      <a:lnTo>
                        <a:pt x="475" y="119"/>
                      </a:lnTo>
                      <a:lnTo>
                        <a:pt x="403" y="154"/>
                      </a:lnTo>
                      <a:lnTo>
                        <a:pt x="320" y="190"/>
                      </a:lnTo>
                      <a:lnTo>
                        <a:pt x="249" y="238"/>
                      </a:lnTo>
                      <a:lnTo>
                        <a:pt x="190" y="285"/>
                      </a:lnTo>
                      <a:lnTo>
                        <a:pt x="130" y="332"/>
                      </a:lnTo>
                      <a:lnTo>
                        <a:pt x="95" y="392"/>
                      </a:lnTo>
                      <a:lnTo>
                        <a:pt x="59" y="451"/>
                      </a:lnTo>
                      <a:lnTo>
                        <a:pt x="35" y="511"/>
                      </a:lnTo>
                      <a:lnTo>
                        <a:pt x="12" y="570"/>
                      </a:lnTo>
                      <a:lnTo>
                        <a:pt x="0" y="641"/>
                      </a:lnTo>
                      <a:lnTo>
                        <a:pt x="12" y="700"/>
                      </a:lnTo>
                      <a:lnTo>
                        <a:pt x="35" y="772"/>
                      </a:lnTo>
                      <a:lnTo>
                        <a:pt x="59" y="831"/>
                      </a:lnTo>
                      <a:lnTo>
                        <a:pt x="95" y="890"/>
                      </a:lnTo>
                      <a:lnTo>
                        <a:pt x="130" y="938"/>
                      </a:lnTo>
                      <a:lnTo>
                        <a:pt x="190" y="985"/>
                      </a:lnTo>
                      <a:lnTo>
                        <a:pt x="249" y="1045"/>
                      </a:lnTo>
                      <a:lnTo>
                        <a:pt x="320" y="1080"/>
                      </a:lnTo>
                      <a:lnTo>
                        <a:pt x="403" y="1128"/>
                      </a:lnTo>
                      <a:lnTo>
                        <a:pt x="475" y="1163"/>
                      </a:lnTo>
                      <a:lnTo>
                        <a:pt x="570" y="1187"/>
                      </a:lnTo>
                      <a:lnTo>
                        <a:pt x="665" y="1223"/>
                      </a:lnTo>
                      <a:lnTo>
                        <a:pt x="760" y="1246"/>
                      </a:lnTo>
                      <a:lnTo>
                        <a:pt x="855" y="1258"/>
                      </a:lnTo>
                      <a:lnTo>
                        <a:pt x="973" y="1270"/>
                      </a:lnTo>
                      <a:lnTo>
                        <a:pt x="1080" y="1270"/>
                      </a:lnTo>
                      <a:lnTo>
                        <a:pt x="1187" y="1270"/>
                      </a:lnTo>
                      <a:lnTo>
                        <a:pt x="1294" y="1258"/>
                      </a:lnTo>
                      <a:lnTo>
                        <a:pt x="1401" y="1246"/>
                      </a:lnTo>
                      <a:lnTo>
                        <a:pt x="1496" y="1223"/>
                      </a:lnTo>
                      <a:lnTo>
                        <a:pt x="1591" y="1187"/>
                      </a:lnTo>
                      <a:lnTo>
                        <a:pt x="1674" y="1163"/>
                      </a:lnTo>
                      <a:lnTo>
                        <a:pt x="1769" y="1128"/>
                      </a:lnTo>
                      <a:lnTo>
                        <a:pt x="1840" y="1080"/>
                      </a:lnTo>
                      <a:lnTo>
                        <a:pt x="1911" y="1045"/>
                      </a:lnTo>
                      <a:lnTo>
                        <a:pt x="1971" y="985"/>
                      </a:lnTo>
                      <a:lnTo>
                        <a:pt x="2018" y="938"/>
                      </a:lnTo>
                      <a:lnTo>
                        <a:pt x="2078" y="890"/>
                      </a:lnTo>
                      <a:lnTo>
                        <a:pt x="2101" y="831"/>
                      </a:lnTo>
                      <a:lnTo>
                        <a:pt x="2137" y="772"/>
                      </a:lnTo>
                      <a:lnTo>
                        <a:pt x="2149" y="700"/>
                      </a:lnTo>
                      <a:lnTo>
                        <a:pt x="2161" y="641"/>
                      </a:lnTo>
                      <a:lnTo>
                        <a:pt x="2149" y="570"/>
                      </a:lnTo>
                      <a:lnTo>
                        <a:pt x="2137" y="511"/>
                      </a:lnTo>
                      <a:lnTo>
                        <a:pt x="2101" y="451"/>
                      </a:lnTo>
                      <a:lnTo>
                        <a:pt x="2078" y="392"/>
                      </a:lnTo>
                      <a:lnTo>
                        <a:pt x="2018" y="332"/>
                      </a:lnTo>
                      <a:lnTo>
                        <a:pt x="1971" y="285"/>
                      </a:lnTo>
                      <a:lnTo>
                        <a:pt x="1911" y="238"/>
                      </a:lnTo>
                      <a:lnTo>
                        <a:pt x="1840" y="190"/>
                      </a:lnTo>
                      <a:lnTo>
                        <a:pt x="1769" y="154"/>
                      </a:lnTo>
                      <a:lnTo>
                        <a:pt x="1674" y="119"/>
                      </a:lnTo>
                      <a:lnTo>
                        <a:pt x="1591" y="83"/>
                      </a:lnTo>
                      <a:lnTo>
                        <a:pt x="1496" y="60"/>
                      </a:lnTo>
                      <a:lnTo>
                        <a:pt x="1401" y="36"/>
                      </a:lnTo>
                      <a:lnTo>
                        <a:pt x="1294" y="24"/>
                      </a:lnTo>
                      <a:lnTo>
                        <a:pt x="1187" y="0"/>
                      </a:lnTo>
                      <a:lnTo>
                        <a:pt x="1080" y="0"/>
                      </a:lnTo>
                      <a:close/>
                    </a:path>
                  </a:pathLst>
                </a:custGeom>
                <a:solidFill>
                  <a:srgbClr val="00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3" name="Freeform 283"/>
                <p:cNvSpPr>
                  <a:spLocks/>
                </p:cNvSpPr>
                <p:nvPr/>
              </p:nvSpPr>
              <p:spPr bwMode="auto">
                <a:xfrm>
                  <a:off x="1948" y="2332"/>
                  <a:ext cx="2114" cy="1246"/>
                </a:xfrm>
                <a:custGeom>
                  <a:avLst/>
                  <a:gdLst>
                    <a:gd name="T0" fmla="*/ 950 w 2114"/>
                    <a:gd name="T1" fmla="*/ 0 h 1246"/>
                    <a:gd name="T2" fmla="*/ 737 w 2114"/>
                    <a:gd name="T3" fmla="*/ 36 h 1246"/>
                    <a:gd name="T4" fmla="*/ 558 w 2114"/>
                    <a:gd name="T5" fmla="*/ 83 h 1246"/>
                    <a:gd name="T6" fmla="*/ 392 w 2114"/>
                    <a:gd name="T7" fmla="*/ 142 h 1246"/>
                    <a:gd name="T8" fmla="*/ 250 w 2114"/>
                    <a:gd name="T9" fmla="*/ 226 h 1246"/>
                    <a:gd name="T10" fmla="*/ 131 w 2114"/>
                    <a:gd name="T11" fmla="*/ 332 h 1246"/>
                    <a:gd name="T12" fmla="*/ 60 w 2114"/>
                    <a:gd name="T13" fmla="*/ 439 h 1246"/>
                    <a:gd name="T14" fmla="*/ 12 w 2114"/>
                    <a:gd name="T15" fmla="*/ 558 h 1246"/>
                    <a:gd name="T16" fmla="*/ 12 w 2114"/>
                    <a:gd name="T17" fmla="*/ 688 h 1246"/>
                    <a:gd name="T18" fmla="*/ 60 w 2114"/>
                    <a:gd name="T19" fmla="*/ 807 h 1246"/>
                    <a:gd name="T20" fmla="*/ 131 w 2114"/>
                    <a:gd name="T21" fmla="*/ 914 h 1246"/>
                    <a:gd name="T22" fmla="*/ 250 w 2114"/>
                    <a:gd name="T23" fmla="*/ 1021 h 1246"/>
                    <a:gd name="T24" fmla="*/ 392 w 2114"/>
                    <a:gd name="T25" fmla="*/ 1104 h 1246"/>
                    <a:gd name="T26" fmla="*/ 558 w 2114"/>
                    <a:gd name="T27" fmla="*/ 1163 h 1246"/>
                    <a:gd name="T28" fmla="*/ 737 w 2114"/>
                    <a:gd name="T29" fmla="*/ 1222 h 1246"/>
                    <a:gd name="T30" fmla="*/ 950 w 2114"/>
                    <a:gd name="T31" fmla="*/ 1246 h 1246"/>
                    <a:gd name="T32" fmla="*/ 1164 w 2114"/>
                    <a:gd name="T33" fmla="*/ 1246 h 1246"/>
                    <a:gd name="T34" fmla="*/ 1366 w 2114"/>
                    <a:gd name="T35" fmla="*/ 1222 h 1246"/>
                    <a:gd name="T36" fmla="*/ 1556 w 2114"/>
                    <a:gd name="T37" fmla="*/ 1163 h 1246"/>
                    <a:gd name="T38" fmla="*/ 1722 w 2114"/>
                    <a:gd name="T39" fmla="*/ 1104 h 1246"/>
                    <a:gd name="T40" fmla="*/ 1865 w 2114"/>
                    <a:gd name="T41" fmla="*/ 1021 h 1246"/>
                    <a:gd name="T42" fmla="*/ 1983 w 2114"/>
                    <a:gd name="T43" fmla="*/ 914 h 1246"/>
                    <a:gd name="T44" fmla="*/ 2066 w 2114"/>
                    <a:gd name="T45" fmla="*/ 807 h 1246"/>
                    <a:gd name="T46" fmla="*/ 2102 w 2114"/>
                    <a:gd name="T47" fmla="*/ 688 h 1246"/>
                    <a:gd name="T48" fmla="*/ 2102 w 2114"/>
                    <a:gd name="T49" fmla="*/ 558 h 1246"/>
                    <a:gd name="T50" fmla="*/ 2066 w 2114"/>
                    <a:gd name="T51" fmla="*/ 439 h 1246"/>
                    <a:gd name="T52" fmla="*/ 1983 w 2114"/>
                    <a:gd name="T53" fmla="*/ 332 h 1246"/>
                    <a:gd name="T54" fmla="*/ 1865 w 2114"/>
                    <a:gd name="T55" fmla="*/ 226 h 1246"/>
                    <a:gd name="T56" fmla="*/ 1722 w 2114"/>
                    <a:gd name="T57" fmla="*/ 142 h 1246"/>
                    <a:gd name="T58" fmla="*/ 1556 w 2114"/>
                    <a:gd name="T59" fmla="*/ 83 h 1246"/>
                    <a:gd name="T60" fmla="*/ 1366 w 2114"/>
                    <a:gd name="T61" fmla="*/ 36 h 1246"/>
                    <a:gd name="T62" fmla="*/ 1164 w 2114"/>
                    <a:gd name="T63" fmla="*/ 0 h 124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14"/>
                    <a:gd name="T97" fmla="*/ 0 h 1246"/>
                    <a:gd name="T98" fmla="*/ 2114 w 2114"/>
                    <a:gd name="T99" fmla="*/ 1246 h 124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14" h="1246">
                      <a:moveTo>
                        <a:pt x="1057" y="0"/>
                      </a:moveTo>
                      <a:lnTo>
                        <a:pt x="950" y="0"/>
                      </a:lnTo>
                      <a:lnTo>
                        <a:pt x="843" y="24"/>
                      </a:lnTo>
                      <a:lnTo>
                        <a:pt x="737" y="36"/>
                      </a:lnTo>
                      <a:lnTo>
                        <a:pt x="653" y="59"/>
                      </a:lnTo>
                      <a:lnTo>
                        <a:pt x="558" y="83"/>
                      </a:lnTo>
                      <a:lnTo>
                        <a:pt x="463" y="119"/>
                      </a:lnTo>
                      <a:lnTo>
                        <a:pt x="392" y="142"/>
                      </a:lnTo>
                      <a:lnTo>
                        <a:pt x="321" y="190"/>
                      </a:lnTo>
                      <a:lnTo>
                        <a:pt x="250" y="226"/>
                      </a:lnTo>
                      <a:lnTo>
                        <a:pt x="178" y="285"/>
                      </a:lnTo>
                      <a:lnTo>
                        <a:pt x="131" y="332"/>
                      </a:lnTo>
                      <a:lnTo>
                        <a:pt x="95" y="392"/>
                      </a:lnTo>
                      <a:lnTo>
                        <a:pt x="60" y="439"/>
                      </a:lnTo>
                      <a:lnTo>
                        <a:pt x="36" y="499"/>
                      </a:lnTo>
                      <a:lnTo>
                        <a:pt x="12" y="558"/>
                      </a:lnTo>
                      <a:lnTo>
                        <a:pt x="0" y="629"/>
                      </a:lnTo>
                      <a:lnTo>
                        <a:pt x="12" y="688"/>
                      </a:lnTo>
                      <a:lnTo>
                        <a:pt x="36" y="748"/>
                      </a:lnTo>
                      <a:lnTo>
                        <a:pt x="60" y="807"/>
                      </a:lnTo>
                      <a:lnTo>
                        <a:pt x="95" y="866"/>
                      </a:lnTo>
                      <a:lnTo>
                        <a:pt x="131" y="914"/>
                      </a:lnTo>
                      <a:lnTo>
                        <a:pt x="178" y="973"/>
                      </a:lnTo>
                      <a:lnTo>
                        <a:pt x="250" y="1021"/>
                      </a:lnTo>
                      <a:lnTo>
                        <a:pt x="321" y="1056"/>
                      </a:lnTo>
                      <a:lnTo>
                        <a:pt x="392" y="1104"/>
                      </a:lnTo>
                      <a:lnTo>
                        <a:pt x="463" y="1139"/>
                      </a:lnTo>
                      <a:lnTo>
                        <a:pt x="558" y="1163"/>
                      </a:lnTo>
                      <a:lnTo>
                        <a:pt x="653" y="1199"/>
                      </a:lnTo>
                      <a:lnTo>
                        <a:pt x="737" y="1222"/>
                      </a:lnTo>
                      <a:lnTo>
                        <a:pt x="843" y="1234"/>
                      </a:lnTo>
                      <a:lnTo>
                        <a:pt x="950" y="1246"/>
                      </a:lnTo>
                      <a:lnTo>
                        <a:pt x="1057" y="1246"/>
                      </a:lnTo>
                      <a:lnTo>
                        <a:pt x="1164" y="1246"/>
                      </a:lnTo>
                      <a:lnTo>
                        <a:pt x="1271" y="1234"/>
                      </a:lnTo>
                      <a:lnTo>
                        <a:pt x="1366" y="1222"/>
                      </a:lnTo>
                      <a:lnTo>
                        <a:pt x="1473" y="1199"/>
                      </a:lnTo>
                      <a:lnTo>
                        <a:pt x="1556" y="1163"/>
                      </a:lnTo>
                      <a:lnTo>
                        <a:pt x="1639" y="1139"/>
                      </a:lnTo>
                      <a:lnTo>
                        <a:pt x="1722" y="1104"/>
                      </a:lnTo>
                      <a:lnTo>
                        <a:pt x="1805" y="1056"/>
                      </a:lnTo>
                      <a:lnTo>
                        <a:pt x="1865" y="1021"/>
                      </a:lnTo>
                      <a:lnTo>
                        <a:pt x="1924" y="973"/>
                      </a:lnTo>
                      <a:lnTo>
                        <a:pt x="1983" y="914"/>
                      </a:lnTo>
                      <a:lnTo>
                        <a:pt x="2031" y="866"/>
                      </a:lnTo>
                      <a:lnTo>
                        <a:pt x="2066" y="807"/>
                      </a:lnTo>
                      <a:lnTo>
                        <a:pt x="2090" y="748"/>
                      </a:lnTo>
                      <a:lnTo>
                        <a:pt x="2102" y="688"/>
                      </a:lnTo>
                      <a:lnTo>
                        <a:pt x="2114" y="629"/>
                      </a:lnTo>
                      <a:lnTo>
                        <a:pt x="2102" y="558"/>
                      </a:lnTo>
                      <a:lnTo>
                        <a:pt x="2090" y="499"/>
                      </a:lnTo>
                      <a:lnTo>
                        <a:pt x="2066" y="439"/>
                      </a:lnTo>
                      <a:lnTo>
                        <a:pt x="2031" y="392"/>
                      </a:lnTo>
                      <a:lnTo>
                        <a:pt x="1983" y="332"/>
                      </a:lnTo>
                      <a:lnTo>
                        <a:pt x="1924" y="285"/>
                      </a:lnTo>
                      <a:lnTo>
                        <a:pt x="1865" y="226"/>
                      </a:lnTo>
                      <a:lnTo>
                        <a:pt x="1805" y="190"/>
                      </a:lnTo>
                      <a:lnTo>
                        <a:pt x="1722" y="142"/>
                      </a:lnTo>
                      <a:lnTo>
                        <a:pt x="1639" y="119"/>
                      </a:lnTo>
                      <a:lnTo>
                        <a:pt x="1556" y="83"/>
                      </a:lnTo>
                      <a:lnTo>
                        <a:pt x="1473" y="59"/>
                      </a:lnTo>
                      <a:lnTo>
                        <a:pt x="1366" y="36"/>
                      </a:lnTo>
                      <a:lnTo>
                        <a:pt x="1271" y="24"/>
                      </a:lnTo>
                      <a:lnTo>
                        <a:pt x="1164" y="0"/>
                      </a:lnTo>
                      <a:lnTo>
                        <a:pt x="1057" y="0"/>
                      </a:lnTo>
                      <a:close/>
                    </a:path>
                  </a:pathLst>
                </a:custGeom>
                <a:solidFill>
                  <a:srgbClr val="00BBB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4" name="Freeform 284"/>
                <p:cNvSpPr>
                  <a:spLocks/>
                </p:cNvSpPr>
                <p:nvPr/>
              </p:nvSpPr>
              <p:spPr bwMode="auto">
                <a:xfrm>
                  <a:off x="1972" y="2344"/>
                  <a:ext cx="2066" cy="1222"/>
                </a:xfrm>
                <a:custGeom>
                  <a:avLst/>
                  <a:gdLst>
                    <a:gd name="T0" fmla="*/ 926 w 2066"/>
                    <a:gd name="T1" fmla="*/ 0 h 1222"/>
                    <a:gd name="T2" fmla="*/ 724 w 2066"/>
                    <a:gd name="T3" fmla="*/ 36 h 1222"/>
                    <a:gd name="T4" fmla="*/ 546 w 2066"/>
                    <a:gd name="T5" fmla="*/ 83 h 1222"/>
                    <a:gd name="T6" fmla="*/ 380 w 2066"/>
                    <a:gd name="T7" fmla="*/ 142 h 1222"/>
                    <a:gd name="T8" fmla="*/ 238 w 2066"/>
                    <a:gd name="T9" fmla="*/ 225 h 1222"/>
                    <a:gd name="T10" fmla="*/ 131 w 2066"/>
                    <a:gd name="T11" fmla="*/ 320 h 1222"/>
                    <a:gd name="T12" fmla="*/ 59 w 2066"/>
                    <a:gd name="T13" fmla="*/ 427 h 1222"/>
                    <a:gd name="T14" fmla="*/ 12 w 2066"/>
                    <a:gd name="T15" fmla="*/ 558 h 1222"/>
                    <a:gd name="T16" fmla="*/ 12 w 2066"/>
                    <a:gd name="T17" fmla="*/ 676 h 1222"/>
                    <a:gd name="T18" fmla="*/ 59 w 2066"/>
                    <a:gd name="T19" fmla="*/ 795 h 1222"/>
                    <a:gd name="T20" fmla="*/ 131 w 2066"/>
                    <a:gd name="T21" fmla="*/ 902 h 1222"/>
                    <a:gd name="T22" fmla="*/ 238 w 2066"/>
                    <a:gd name="T23" fmla="*/ 997 h 1222"/>
                    <a:gd name="T24" fmla="*/ 380 w 2066"/>
                    <a:gd name="T25" fmla="*/ 1080 h 1222"/>
                    <a:gd name="T26" fmla="*/ 546 w 2066"/>
                    <a:gd name="T27" fmla="*/ 1151 h 1222"/>
                    <a:gd name="T28" fmla="*/ 724 w 2066"/>
                    <a:gd name="T29" fmla="*/ 1199 h 1222"/>
                    <a:gd name="T30" fmla="*/ 926 w 2066"/>
                    <a:gd name="T31" fmla="*/ 1222 h 1222"/>
                    <a:gd name="T32" fmla="*/ 1140 w 2066"/>
                    <a:gd name="T33" fmla="*/ 1222 h 1222"/>
                    <a:gd name="T34" fmla="*/ 1342 w 2066"/>
                    <a:gd name="T35" fmla="*/ 1199 h 1222"/>
                    <a:gd name="T36" fmla="*/ 1520 w 2066"/>
                    <a:gd name="T37" fmla="*/ 1151 h 1222"/>
                    <a:gd name="T38" fmla="*/ 1686 w 2066"/>
                    <a:gd name="T39" fmla="*/ 1080 h 1222"/>
                    <a:gd name="T40" fmla="*/ 1829 w 2066"/>
                    <a:gd name="T41" fmla="*/ 997 h 1222"/>
                    <a:gd name="T42" fmla="*/ 1936 w 2066"/>
                    <a:gd name="T43" fmla="*/ 902 h 1222"/>
                    <a:gd name="T44" fmla="*/ 2019 w 2066"/>
                    <a:gd name="T45" fmla="*/ 795 h 1222"/>
                    <a:gd name="T46" fmla="*/ 2054 w 2066"/>
                    <a:gd name="T47" fmla="*/ 676 h 1222"/>
                    <a:gd name="T48" fmla="*/ 2054 w 2066"/>
                    <a:gd name="T49" fmla="*/ 558 h 1222"/>
                    <a:gd name="T50" fmla="*/ 2019 w 2066"/>
                    <a:gd name="T51" fmla="*/ 427 h 1222"/>
                    <a:gd name="T52" fmla="*/ 1936 w 2066"/>
                    <a:gd name="T53" fmla="*/ 320 h 1222"/>
                    <a:gd name="T54" fmla="*/ 1829 w 2066"/>
                    <a:gd name="T55" fmla="*/ 225 h 1222"/>
                    <a:gd name="T56" fmla="*/ 1686 w 2066"/>
                    <a:gd name="T57" fmla="*/ 142 h 1222"/>
                    <a:gd name="T58" fmla="*/ 1520 w 2066"/>
                    <a:gd name="T59" fmla="*/ 83 h 1222"/>
                    <a:gd name="T60" fmla="*/ 1342 w 2066"/>
                    <a:gd name="T61" fmla="*/ 36 h 1222"/>
                    <a:gd name="T62" fmla="*/ 1140 w 2066"/>
                    <a:gd name="T63" fmla="*/ 0 h 12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66"/>
                    <a:gd name="T97" fmla="*/ 0 h 1222"/>
                    <a:gd name="T98" fmla="*/ 2066 w 2066"/>
                    <a:gd name="T99" fmla="*/ 1222 h 12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66" h="1222">
                      <a:moveTo>
                        <a:pt x="1033" y="0"/>
                      </a:moveTo>
                      <a:lnTo>
                        <a:pt x="926" y="0"/>
                      </a:lnTo>
                      <a:lnTo>
                        <a:pt x="819" y="24"/>
                      </a:lnTo>
                      <a:lnTo>
                        <a:pt x="724" y="36"/>
                      </a:lnTo>
                      <a:lnTo>
                        <a:pt x="629" y="59"/>
                      </a:lnTo>
                      <a:lnTo>
                        <a:pt x="546" y="83"/>
                      </a:lnTo>
                      <a:lnTo>
                        <a:pt x="451" y="107"/>
                      </a:lnTo>
                      <a:lnTo>
                        <a:pt x="380" y="142"/>
                      </a:lnTo>
                      <a:lnTo>
                        <a:pt x="309" y="190"/>
                      </a:lnTo>
                      <a:lnTo>
                        <a:pt x="238" y="225"/>
                      </a:lnTo>
                      <a:lnTo>
                        <a:pt x="178" y="273"/>
                      </a:lnTo>
                      <a:lnTo>
                        <a:pt x="131" y="320"/>
                      </a:lnTo>
                      <a:lnTo>
                        <a:pt x="83" y="380"/>
                      </a:lnTo>
                      <a:lnTo>
                        <a:pt x="59" y="427"/>
                      </a:lnTo>
                      <a:lnTo>
                        <a:pt x="36" y="498"/>
                      </a:lnTo>
                      <a:lnTo>
                        <a:pt x="12" y="558"/>
                      </a:lnTo>
                      <a:lnTo>
                        <a:pt x="0" y="617"/>
                      </a:lnTo>
                      <a:lnTo>
                        <a:pt x="12" y="676"/>
                      </a:lnTo>
                      <a:lnTo>
                        <a:pt x="36" y="736"/>
                      </a:lnTo>
                      <a:lnTo>
                        <a:pt x="59" y="795"/>
                      </a:lnTo>
                      <a:lnTo>
                        <a:pt x="83" y="854"/>
                      </a:lnTo>
                      <a:lnTo>
                        <a:pt x="131" y="902"/>
                      </a:lnTo>
                      <a:lnTo>
                        <a:pt x="178" y="949"/>
                      </a:lnTo>
                      <a:lnTo>
                        <a:pt x="238" y="997"/>
                      </a:lnTo>
                      <a:lnTo>
                        <a:pt x="309" y="1044"/>
                      </a:lnTo>
                      <a:lnTo>
                        <a:pt x="380" y="1080"/>
                      </a:lnTo>
                      <a:lnTo>
                        <a:pt x="451" y="1127"/>
                      </a:lnTo>
                      <a:lnTo>
                        <a:pt x="546" y="1151"/>
                      </a:lnTo>
                      <a:lnTo>
                        <a:pt x="629" y="1175"/>
                      </a:lnTo>
                      <a:lnTo>
                        <a:pt x="724" y="1199"/>
                      </a:lnTo>
                      <a:lnTo>
                        <a:pt x="819" y="1210"/>
                      </a:lnTo>
                      <a:lnTo>
                        <a:pt x="926" y="1222"/>
                      </a:lnTo>
                      <a:lnTo>
                        <a:pt x="1033" y="1222"/>
                      </a:lnTo>
                      <a:lnTo>
                        <a:pt x="1140" y="1222"/>
                      </a:lnTo>
                      <a:lnTo>
                        <a:pt x="1235" y="1210"/>
                      </a:lnTo>
                      <a:lnTo>
                        <a:pt x="1342" y="1199"/>
                      </a:lnTo>
                      <a:lnTo>
                        <a:pt x="1437" y="1175"/>
                      </a:lnTo>
                      <a:lnTo>
                        <a:pt x="1520" y="1151"/>
                      </a:lnTo>
                      <a:lnTo>
                        <a:pt x="1603" y="1127"/>
                      </a:lnTo>
                      <a:lnTo>
                        <a:pt x="1686" y="1080"/>
                      </a:lnTo>
                      <a:lnTo>
                        <a:pt x="1758" y="1044"/>
                      </a:lnTo>
                      <a:lnTo>
                        <a:pt x="1829" y="997"/>
                      </a:lnTo>
                      <a:lnTo>
                        <a:pt x="1888" y="949"/>
                      </a:lnTo>
                      <a:lnTo>
                        <a:pt x="1936" y="902"/>
                      </a:lnTo>
                      <a:lnTo>
                        <a:pt x="1983" y="854"/>
                      </a:lnTo>
                      <a:lnTo>
                        <a:pt x="2019" y="795"/>
                      </a:lnTo>
                      <a:lnTo>
                        <a:pt x="2042" y="736"/>
                      </a:lnTo>
                      <a:lnTo>
                        <a:pt x="2054" y="676"/>
                      </a:lnTo>
                      <a:lnTo>
                        <a:pt x="2066" y="617"/>
                      </a:lnTo>
                      <a:lnTo>
                        <a:pt x="2054" y="558"/>
                      </a:lnTo>
                      <a:lnTo>
                        <a:pt x="2042" y="498"/>
                      </a:lnTo>
                      <a:lnTo>
                        <a:pt x="2019" y="427"/>
                      </a:lnTo>
                      <a:lnTo>
                        <a:pt x="1983" y="380"/>
                      </a:lnTo>
                      <a:lnTo>
                        <a:pt x="1936" y="320"/>
                      </a:lnTo>
                      <a:lnTo>
                        <a:pt x="1888" y="273"/>
                      </a:lnTo>
                      <a:lnTo>
                        <a:pt x="1829" y="225"/>
                      </a:lnTo>
                      <a:lnTo>
                        <a:pt x="1758" y="190"/>
                      </a:lnTo>
                      <a:lnTo>
                        <a:pt x="1686" y="142"/>
                      </a:lnTo>
                      <a:lnTo>
                        <a:pt x="1603" y="107"/>
                      </a:lnTo>
                      <a:lnTo>
                        <a:pt x="1520" y="83"/>
                      </a:lnTo>
                      <a:lnTo>
                        <a:pt x="1437" y="59"/>
                      </a:lnTo>
                      <a:lnTo>
                        <a:pt x="1342" y="36"/>
                      </a:lnTo>
                      <a:lnTo>
                        <a:pt x="1235" y="24"/>
                      </a:lnTo>
                      <a:lnTo>
                        <a:pt x="1140" y="0"/>
                      </a:lnTo>
                      <a:lnTo>
                        <a:pt x="1033" y="0"/>
                      </a:lnTo>
                      <a:close/>
                    </a:path>
                  </a:pathLst>
                </a:custGeom>
                <a:solidFill>
                  <a:srgbClr val="00B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5" name="Freeform 285"/>
                <p:cNvSpPr>
                  <a:spLocks/>
                </p:cNvSpPr>
                <p:nvPr/>
              </p:nvSpPr>
              <p:spPr bwMode="auto">
                <a:xfrm>
                  <a:off x="1996" y="2356"/>
                  <a:ext cx="2018" cy="1198"/>
                </a:xfrm>
                <a:custGeom>
                  <a:avLst/>
                  <a:gdLst>
                    <a:gd name="T0" fmla="*/ 902 w 2018"/>
                    <a:gd name="T1" fmla="*/ 0 h 1198"/>
                    <a:gd name="T2" fmla="*/ 712 w 2018"/>
                    <a:gd name="T3" fmla="*/ 35 h 1198"/>
                    <a:gd name="T4" fmla="*/ 534 w 2018"/>
                    <a:gd name="T5" fmla="*/ 83 h 1198"/>
                    <a:gd name="T6" fmla="*/ 368 w 2018"/>
                    <a:gd name="T7" fmla="*/ 142 h 1198"/>
                    <a:gd name="T8" fmla="*/ 237 w 2018"/>
                    <a:gd name="T9" fmla="*/ 225 h 1198"/>
                    <a:gd name="T10" fmla="*/ 130 w 2018"/>
                    <a:gd name="T11" fmla="*/ 320 h 1198"/>
                    <a:gd name="T12" fmla="*/ 59 w 2018"/>
                    <a:gd name="T13" fmla="*/ 427 h 1198"/>
                    <a:gd name="T14" fmla="*/ 12 w 2018"/>
                    <a:gd name="T15" fmla="*/ 546 h 1198"/>
                    <a:gd name="T16" fmla="*/ 12 w 2018"/>
                    <a:gd name="T17" fmla="*/ 664 h 1198"/>
                    <a:gd name="T18" fmla="*/ 59 w 2018"/>
                    <a:gd name="T19" fmla="*/ 783 h 1198"/>
                    <a:gd name="T20" fmla="*/ 130 w 2018"/>
                    <a:gd name="T21" fmla="*/ 890 h 1198"/>
                    <a:gd name="T22" fmla="*/ 237 w 2018"/>
                    <a:gd name="T23" fmla="*/ 985 h 1198"/>
                    <a:gd name="T24" fmla="*/ 368 w 2018"/>
                    <a:gd name="T25" fmla="*/ 1056 h 1198"/>
                    <a:gd name="T26" fmla="*/ 534 w 2018"/>
                    <a:gd name="T27" fmla="*/ 1127 h 1198"/>
                    <a:gd name="T28" fmla="*/ 712 w 2018"/>
                    <a:gd name="T29" fmla="*/ 1175 h 1198"/>
                    <a:gd name="T30" fmla="*/ 902 w 2018"/>
                    <a:gd name="T31" fmla="*/ 1198 h 1198"/>
                    <a:gd name="T32" fmla="*/ 1116 w 2018"/>
                    <a:gd name="T33" fmla="*/ 1198 h 1198"/>
                    <a:gd name="T34" fmla="*/ 1306 w 2018"/>
                    <a:gd name="T35" fmla="*/ 1175 h 1198"/>
                    <a:gd name="T36" fmla="*/ 1484 w 2018"/>
                    <a:gd name="T37" fmla="*/ 1127 h 1198"/>
                    <a:gd name="T38" fmla="*/ 1650 w 2018"/>
                    <a:gd name="T39" fmla="*/ 1056 h 1198"/>
                    <a:gd name="T40" fmla="*/ 1781 w 2018"/>
                    <a:gd name="T41" fmla="*/ 985 h 1198"/>
                    <a:gd name="T42" fmla="*/ 1888 w 2018"/>
                    <a:gd name="T43" fmla="*/ 890 h 1198"/>
                    <a:gd name="T44" fmla="*/ 1971 w 2018"/>
                    <a:gd name="T45" fmla="*/ 783 h 1198"/>
                    <a:gd name="T46" fmla="*/ 2007 w 2018"/>
                    <a:gd name="T47" fmla="*/ 664 h 1198"/>
                    <a:gd name="T48" fmla="*/ 2007 w 2018"/>
                    <a:gd name="T49" fmla="*/ 546 h 1198"/>
                    <a:gd name="T50" fmla="*/ 1971 w 2018"/>
                    <a:gd name="T51" fmla="*/ 427 h 1198"/>
                    <a:gd name="T52" fmla="*/ 1888 w 2018"/>
                    <a:gd name="T53" fmla="*/ 320 h 1198"/>
                    <a:gd name="T54" fmla="*/ 1781 w 2018"/>
                    <a:gd name="T55" fmla="*/ 225 h 1198"/>
                    <a:gd name="T56" fmla="*/ 1650 w 2018"/>
                    <a:gd name="T57" fmla="*/ 142 h 1198"/>
                    <a:gd name="T58" fmla="*/ 1484 w 2018"/>
                    <a:gd name="T59" fmla="*/ 83 h 1198"/>
                    <a:gd name="T60" fmla="*/ 1306 w 2018"/>
                    <a:gd name="T61" fmla="*/ 35 h 1198"/>
                    <a:gd name="T62" fmla="*/ 1116 w 2018"/>
                    <a:gd name="T63" fmla="*/ 0 h 11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18"/>
                    <a:gd name="T97" fmla="*/ 0 h 1198"/>
                    <a:gd name="T98" fmla="*/ 2018 w 2018"/>
                    <a:gd name="T99" fmla="*/ 1198 h 11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18" h="1198">
                      <a:moveTo>
                        <a:pt x="1009" y="0"/>
                      </a:moveTo>
                      <a:lnTo>
                        <a:pt x="902" y="0"/>
                      </a:lnTo>
                      <a:lnTo>
                        <a:pt x="807" y="24"/>
                      </a:lnTo>
                      <a:lnTo>
                        <a:pt x="712" y="35"/>
                      </a:lnTo>
                      <a:lnTo>
                        <a:pt x="617" y="59"/>
                      </a:lnTo>
                      <a:lnTo>
                        <a:pt x="534" y="83"/>
                      </a:lnTo>
                      <a:lnTo>
                        <a:pt x="439" y="107"/>
                      </a:lnTo>
                      <a:lnTo>
                        <a:pt x="368" y="142"/>
                      </a:lnTo>
                      <a:lnTo>
                        <a:pt x="297" y="178"/>
                      </a:lnTo>
                      <a:lnTo>
                        <a:pt x="237" y="225"/>
                      </a:lnTo>
                      <a:lnTo>
                        <a:pt x="178" y="273"/>
                      </a:lnTo>
                      <a:lnTo>
                        <a:pt x="130" y="320"/>
                      </a:lnTo>
                      <a:lnTo>
                        <a:pt x="83" y="368"/>
                      </a:lnTo>
                      <a:lnTo>
                        <a:pt x="59" y="427"/>
                      </a:lnTo>
                      <a:lnTo>
                        <a:pt x="35" y="486"/>
                      </a:lnTo>
                      <a:lnTo>
                        <a:pt x="12" y="546"/>
                      </a:lnTo>
                      <a:lnTo>
                        <a:pt x="0" y="605"/>
                      </a:lnTo>
                      <a:lnTo>
                        <a:pt x="12" y="664"/>
                      </a:lnTo>
                      <a:lnTo>
                        <a:pt x="35" y="724"/>
                      </a:lnTo>
                      <a:lnTo>
                        <a:pt x="59" y="783"/>
                      </a:lnTo>
                      <a:lnTo>
                        <a:pt x="83" y="842"/>
                      </a:lnTo>
                      <a:lnTo>
                        <a:pt x="130" y="890"/>
                      </a:lnTo>
                      <a:lnTo>
                        <a:pt x="178" y="937"/>
                      </a:lnTo>
                      <a:lnTo>
                        <a:pt x="237" y="985"/>
                      </a:lnTo>
                      <a:lnTo>
                        <a:pt x="297" y="1020"/>
                      </a:lnTo>
                      <a:lnTo>
                        <a:pt x="368" y="1056"/>
                      </a:lnTo>
                      <a:lnTo>
                        <a:pt x="439" y="1104"/>
                      </a:lnTo>
                      <a:lnTo>
                        <a:pt x="534" y="1127"/>
                      </a:lnTo>
                      <a:lnTo>
                        <a:pt x="617" y="1151"/>
                      </a:lnTo>
                      <a:lnTo>
                        <a:pt x="712" y="1175"/>
                      </a:lnTo>
                      <a:lnTo>
                        <a:pt x="807" y="1187"/>
                      </a:lnTo>
                      <a:lnTo>
                        <a:pt x="902" y="1198"/>
                      </a:lnTo>
                      <a:lnTo>
                        <a:pt x="1009" y="1198"/>
                      </a:lnTo>
                      <a:lnTo>
                        <a:pt x="1116" y="1198"/>
                      </a:lnTo>
                      <a:lnTo>
                        <a:pt x="1211" y="1187"/>
                      </a:lnTo>
                      <a:lnTo>
                        <a:pt x="1306" y="1175"/>
                      </a:lnTo>
                      <a:lnTo>
                        <a:pt x="1401" y="1151"/>
                      </a:lnTo>
                      <a:lnTo>
                        <a:pt x="1484" y="1127"/>
                      </a:lnTo>
                      <a:lnTo>
                        <a:pt x="1567" y="1104"/>
                      </a:lnTo>
                      <a:lnTo>
                        <a:pt x="1650" y="1056"/>
                      </a:lnTo>
                      <a:lnTo>
                        <a:pt x="1722" y="1020"/>
                      </a:lnTo>
                      <a:lnTo>
                        <a:pt x="1781" y="985"/>
                      </a:lnTo>
                      <a:lnTo>
                        <a:pt x="1840" y="937"/>
                      </a:lnTo>
                      <a:lnTo>
                        <a:pt x="1888" y="890"/>
                      </a:lnTo>
                      <a:lnTo>
                        <a:pt x="1935" y="842"/>
                      </a:lnTo>
                      <a:lnTo>
                        <a:pt x="1971" y="783"/>
                      </a:lnTo>
                      <a:lnTo>
                        <a:pt x="1995" y="724"/>
                      </a:lnTo>
                      <a:lnTo>
                        <a:pt x="2007" y="664"/>
                      </a:lnTo>
                      <a:lnTo>
                        <a:pt x="2018" y="605"/>
                      </a:lnTo>
                      <a:lnTo>
                        <a:pt x="2007" y="546"/>
                      </a:lnTo>
                      <a:lnTo>
                        <a:pt x="1995" y="486"/>
                      </a:lnTo>
                      <a:lnTo>
                        <a:pt x="1971" y="427"/>
                      </a:lnTo>
                      <a:lnTo>
                        <a:pt x="1935" y="368"/>
                      </a:lnTo>
                      <a:lnTo>
                        <a:pt x="1888" y="320"/>
                      </a:lnTo>
                      <a:lnTo>
                        <a:pt x="1840" y="273"/>
                      </a:lnTo>
                      <a:lnTo>
                        <a:pt x="1781" y="225"/>
                      </a:lnTo>
                      <a:lnTo>
                        <a:pt x="1722" y="178"/>
                      </a:lnTo>
                      <a:lnTo>
                        <a:pt x="1650" y="142"/>
                      </a:lnTo>
                      <a:lnTo>
                        <a:pt x="1567" y="107"/>
                      </a:lnTo>
                      <a:lnTo>
                        <a:pt x="1484" y="83"/>
                      </a:lnTo>
                      <a:lnTo>
                        <a:pt x="1401" y="59"/>
                      </a:lnTo>
                      <a:lnTo>
                        <a:pt x="1306" y="35"/>
                      </a:lnTo>
                      <a:lnTo>
                        <a:pt x="1211" y="24"/>
                      </a:lnTo>
                      <a:lnTo>
                        <a:pt x="1116" y="0"/>
                      </a:lnTo>
                      <a:lnTo>
                        <a:pt x="1009" y="0"/>
                      </a:lnTo>
                      <a:close/>
                    </a:path>
                  </a:pathLst>
                </a:custGeom>
                <a:solidFill>
                  <a:srgbClr val="00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6" name="Freeform 286"/>
                <p:cNvSpPr>
                  <a:spLocks/>
                </p:cNvSpPr>
                <p:nvPr/>
              </p:nvSpPr>
              <p:spPr bwMode="auto">
                <a:xfrm>
                  <a:off x="2020" y="2368"/>
                  <a:ext cx="1971" cy="1175"/>
                </a:xfrm>
                <a:custGeom>
                  <a:avLst/>
                  <a:gdLst>
                    <a:gd name="T0" fmla="*/ 890 w 1971"/>
                    <a:gd name="T1" fmla="*/ 0 h 1175"/>
                    <a:gd name="T2" fmla="*/ 688 w 1971"/>
                    <a:gd name="T3" fmla="*/ 23 h 1175"/>
                    <a:gd name="T4" fmla="*/ 522 w 1971"/>
                    <a:gd name="T5" fmla="*/ 71 h 1175"/>
                    <a:gd name="T6" fmla="*/ 368 w 1971"/>
                    <a:gd name="T7" fmla="*/ 142 h 1175"/>
                    <a:gd name="T8" fmla="*/ 237 w 1971"/>
                    <a:gd name="T9" fmla="*/ 213 h 1175"/>
                    <a:gd name="T10" fmla="*/ 118 w 1971"/>
                    <a:gd name="T11" fmla="*/ 308 h 1175"/>
                    <a:gd name="T12" fmla="*/ 47 w 1971"/>
                    <a:gd name="T13" fmla="*/ 415 h 1175"/>
                    <a:gd name="T14" fmla="*/ 11 w 1971"/>
                    <a:gd name="T15" fmla="*/ 534 h 1175"/>
                    <a:gd name="T16" fmla="*/ 11 w 1971"/>
                    <a:gd name="T17" fmla="*/ 652 h 1175"/>
                    <a:gd name="T18" fmla="*/ 47 w 1971"/>
                    <a:gd name="T19" fmla="*/ 771 h 1175"/>
                    <a:gd name="T20" fmla="*/ 118 w 1971"/>
                    <a:gd name="T21" fmla="*/ 866 h 1175"/>
                    <a:gd name="T22" fmla="*/ 237 w 1971"/>
                    <a:gd name="T23" fmla="*/ 961 h 1175"/>
                    <a:gd name="T24" fmla="*/ 368 w 1971"/>
                    <a:gd name="T25" fmla="*/ 1044 h 1175"/>
                    <a:gd name="T26" fmla="*/ 522 w 1971"/>
                    <a:gd name="T27" fmla="*/ 1103 h 1175"/>
                    <a:gd name="T28" fmla="*/ 688 w 1971"/>
                    <a:gd name="T29" fmla="*/ 1151 h 1175"/>
                    <a:gd name="T30" fmla="*/ 890 w 1971"/>
                    <a:gd name="T31" fmla="*/ 1175 h 1175"/>
                    <a:gd name="T32" fmla="*/ 1092 w 1971"/>
                    <a:gd name="T33" fmla="*/ 1175 h 1175"/>
                    <a:gd name="T34" fmla="*/ 1270 w 1971"/>
                    <a:gd name="T35" fmla="*/ 1151 h 1175"/>
                    <a:gd name="T36" fmla="*/ 1460 w 1971"/>
                    <a:gd name="T37" fmla="*/ 1103 h 1175"/>
                    <a:gd name="T38" fmla="*/ 1615 w 1971"/>
                    <a:gd name="T39" fmla="*/ 1044 h 1175"/>
                    <a:gd name="T40" fmla="*/ 1745 w 1971"/>
                    <a:gd name="T41" fmla="*/ 961 h 1175"/>
                    <a:gd name="T42" fmla="*/ 1840 w 1971"/>
                    <a:gd name="T43" fmla="*/ 866 h 1175"/>
                    <a:gd name="T44" fmla="*/ 1923 w 1971"/>
                    <a:gd name="T45" fmla="*/ 771 h 1175"/>
                    <a:gd name="T46" fmla="*/ 1959 w 1971"/>
                    <a:gd name="T47" fmla="*/ 652 h 1175"/>
                    <a:gd name="T48" fmla="*/ 1959 w 1971"/>
                    <a:gd name="T49" fmla="*/ 534 h 1175"/>
                    <a:gd name="T50" fmla="*/ 1923 w 1971"/>
                    <a:gd name="T51" fmla="*/ 415 h 1175"/>
                    <a:gd name="T52" fmla="*/ 1840 w 1971"/>
                    <a:gd name="T53" fmla="*/ 308 h 1175"/>
                    <a:gd name="T54" fmla="*/ 1745 w 1971"/>
                    <a:gd name="T55" fmla="*/ 213 h 1175"/>
                    <a:gd name="T56" fmla="*/ 1615 w 1971"/>
                    <a:gd name="T57" fmla="*/ 142 h 1175"/>
                    <a:gd name="T58" fmla="*/ 1460 w 1971"/>
                    <a:gd name="T59" fmla="*/ 71 h 1175"/>
                    <a:gd name="T60" fmla="*/ 1270 w 1971"/>
                    <a:gd name="T61" fmla="*/ 23 h 1175"/>
                    <a:gd name="T62" fmla="*/ 1092 w 1971"/>
                    <a:gd name="T63" fmla="*/ 0 h 117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71"/>
                    <a:gd name="T97" fmla="*/ 0 h 1175"/>
                    <a:gd name="T98" fmla="*/ 1971 w 1971"/>
                    <a:gd name="T99" fmla="*/ 1175 h 117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71" h="1175">
                      <a:moveTo>
                        <a:pt x="985" y="0"/>
                      </a:moveTo>
                      <a:lnTo>
                        <a:pt x="890" y="0"/>
                      </a:lnTo>
                      <a:lnTo>
                        <a:pt x="783" y="23"/>
                      </a:lnTo>
                      <a:lnTo>
                        <a:pt x="688" y="23"/>
                      </a:lnTo>
                      <a:lnTo>
                        <a:pt x="605" y="47"/>
                      </a:lnTo>
                      <a:lnTo>
                        <a:pt x="522" y="71"/>
                      </a:lnTo>
                      <a:lnTo>
                        <a:pt x="439" y="106"/>
                      </a:lnTo>
                      <a:lnTo>
                        <a:pt x="368" y="142"/>
                      </a:lnTo>
                      <a:lnTo>
                        <a:pt x="296" y="178"/>
                      </a:lnTo>
                      <a:lnTo>
                        <a:pt x="237" y="213"/>
                      </a:lnTo>
                      <a:lnTo>
                        <a:pt x="166" y="261"/>
                      </a:lnTo>
                      <a:lnTo>
                        <a:pt x="118" y="308"/>
                      </a:lnTo>
                      <a:lnTo>
                        <a:pt x="83" y="368"/>
                      </a:lnTo>
                      <a:lnTo>
                        <a:pt x="47" y="415"/>
                      </a:lnTo>
                      <a:lnTo>
                        <a:pt x="23" y="474"/>
                      </a:lnTo>
                      <a:lnTo>
                        <a:pt x="11" y="534"/>
                      </a:lnTo>
                      <a:lnTo>
                        <a:pt x="0" y="593"/>
                      </a:lnTo>
                      <a:lnTo>
                        <a:pt x="11" y="652"/>
                      </a:lnTo>
                      <a:lnTo>
                        <a:pt x="23" y="712"/>
                      </a:lnTo>
                      <a:lnTo>
                        <a:pt x="47" y="771"/>
                      </a:lnTo>
                      <a:lnTo>
                        <a:pt x="83" y="819"/>
                      </a:lnTo>
                      <a:lnTo>
                        <a:pt x="118" y="866"/>
                      </a:lnTo>
                      <a:lnTo>
                        <a:pt x="166" y="913"/>
                      </a:lnTo>
                      <a:lnTo>
                        <a:pt x="237" y="961"/>
                      </a:lnTo>
                      <a:lnTo>
                        <a:pt x="296" y="997"/>
                      </a:lnTo>
                      <a:lnTo>
                        <a:pt x="368" y="1044"/>
                      </a:lnTo>
                      <a:lnTo>
                        <a:pt x="439" y="1080"/>
                      </a:lnTo>
                      <a:lnTo>
                        <a:pt x="522" y="1103"/>
                      </a:lnTo>
                      <a:lnTo>
                        <a:pt x="605" y="1127"/>
                      </a:lnTo>
                      <a:lnTo>
                        <a:pt x="688" y="1151"/>
                      </a:lnTo>
                      <a:lnTo>
                        <a:pt x="783" y="1163"/>
                      </a:lnTo>
                      <a:lnTo>
                        <a:pt x="890" y="1175"/>
                      </a:lnTo>
                      <a:lnTo>
                        <a:pt x="985" y="1175"/>
                      </a:lnTo>
                      <a:lnTo>
                        <a:pt x="1092" y="1175"/>
                      </a:lnTo>
                      <a:lnTo>
                        <a:pt x="1187" y="1163"/>
                      </a:lnTo>
                      <a:lnTo>
                        <a:pt x="1270" y="1151"/>
                      </a:lnTo>
                      <a:lnTo>
                        <a:pt x="1365" y="1127"/>
                      </a:lnTo>
                      <a:lnTo>
                        <a:pt x="1460" y="1103"/>
                      </a:lnTo>
                      <a:lnTo>
                        <a:pt x="1531" y="1080"/>
                      </a:lnTo>
                      <a:lnTo>
                        <a:pt x="1615" y="1044"/>
                      </a:lnTo>
                      <a:lnTo>
                        <a:pt x="1686" y="997"/>
                      </a:lnTo>
                      <a:lnTo>
                        <a:pt x="1745" y="961"/>
                      </a:lnTo>
                      <a:lnTo>
                        <a:pt x="1793" y="913"/>
                      </a:lnTo>
                      <a:lnTo>
                        <a:pt x="1840" y="866"/>
                      </a:lnTo>
                      <a:lnTo>
                        <a:pt x="1888" y="819"/>
                      </a:lnTo>
                      <a:lnTo>
                        <a:pt x="1923" y="771"/>
                      </a:lnTo>
                      <a:lnTo>
                        <a:pt x="1947" y="712"/>
                      </a:lnTo>
                      <a:lnTo>
                        <a:pt x="1959" y="652"/>
                      </a:lnTo>
                      <a:lnTo>
                        <a:pt x="1971" y="593"/>
                      </a:lnTo>
                      <a:lnTo>
                        <a:pt x="1959" y="534"/>
                      </a:lnTo>
                      <a:lnTo>
                        <a:pt x="1947" y="474"/>
                      </a:lnTo>
                      <a:lnTo>
                        <a:pt x="1923" y="415"/>
                      </a:lnTo>
                      <a:lnTo>
                        <a:pt x="1888" y="368"/>
                      </a:lnTo>
                      <a:lnTo>
                        <a:pt x="1840" y="308"/>
                      </a:lnTo>
                      <a:lnTo>
                        <a:pt x="1793" y="261"/>
                      </a:lnTo>
                      <a:lnTo>
                        <a:pt x="1745" y="213"/>
                      </a:lnTo>
                      <a:lnTo>
                        <a:pt x="1686" y="178"/>
                      </a:lnTo>
                      <a:lnTo>
                        <a:pt x="1615" y="142"/>
                      </a:lnTo>
                      <a:lnTo>
                        <a:pt x="1531" y="106"/>
                      </a:lnTo>
                      <a:lnTo>
                        <a:pt x="1460" y="71"/>
                      </a:lnTo>
                      <a:lnTo>
                        <a:pt x="1365" y="47"/>
                      </a:lnTo>
                      <a:lnTo>
                        <a:pt x="1270" y="23"/>
                      </a:lnTo>
                      <a:lnTo>
                        <a:pt x="1187" y="23"/>
                      </a:lnTo>
                      <a:lnTo>
                        <a:pt x="1092" y="0"/>
                      </a:lnTo>
                      <a:lnTo>
                        <a:pt x="985" y="0"/>
                      </a:lnTo>
                      <a:close/>
                    </a:path>
                  </a:pathLst>
                </a:custGeom>
                <a:solidFill>
                  <a:srgbClr val="00B6B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7" name="Freeform 287"/>
                <p:cNvSpPr>
                  <a:spLocks/>
                </p:cNvSpPr>
                <p:nvPr/>
              </p:nvSpPr>
              <p:spPr bwMode="auto">
                <a:xfrm>
                  <a:off x="2043" y="2380"/>
                  <a:ext cx="1924" cy="1151"/>
                </a:xfrm>
                <a:custGeom>
                  <a:avLst/>
                  <a:gdLst>
                    <a:gd name="T0" fmla="*/ 867 w 1924"/>
                    <a:gd name="T1" fmla="*/ 0 h 1151"/>
                    <a:gd name="T2" fmla="*/ 677 w 1924"/>
                    <a:gd name="T3" fmla="*/ 23 h 1151"/>
                    <a:gd name="T4" fmla="*/ 511 w 1924"/>
                    <a:gd name="T5" fmla="*/ 71 h 1151"/>
                    <a:gd name="T6" fmla="*/ 357 w 1924"/>
                    <a:gd name="T7" fmla="*/ 130 h 1151"/>
                    <a:gd name="T8" fmla="*/ 226 w 1924"/>
                    <a:gd name="T9" fmla="*/ 213 h 1151"/>
                    <a:gd name="T10" fmla="*/ 119 w 1924"/>
                    <a:gd name="T11" fmla="*/ 308 h 1151"/>
                    <a:gd name="T12" fmla="*/ 48 w 1924"/>
                    <a:gd name="T13" fmla="*/ 403 h 1151"/>
                    <a:gd name="T14" fmla="*/ 12 w 1924"/>
                    <a:gd name="T15" fmla="*/ 522 h 1151"/>
                    <a:gd name="T16" fmla="*/ 12 w 1924"/>
                    <a:gd name="T17" fmla="*/ 640 h 1151"/>
                    <a:gd name="T18" fmla="*/ 48 w 1924"/>
                    <a:gd name="T19" fmla="*/ 747 h 1151"/>
                    <a:gd name="T20" fmla="*/ 119 w 1924"/>
                    <a:gd name="T21" fmla="*/ 854 h 1151"/>
                    <a:gd name="T22" fmla="*/ 226 w 1924"/>
                    <a:gd name="T23" fmla="*/ 937 h 1151"/>
                    <a:gd name="T24" fmla="*/ 357 w 1924"/>
                    <a:gd name="T25" fmla="*/ 1020 h 1151"/>
                    <a:gd name="T26" fmla="*/ 511 w 1924"/>
                    <a:gd name="T27" fmla="*/ 1080 h 1151"/>
                    <a:gd name="T28" fmla="*/ 677 w 1924"/>
                    <a:gd name="T29" fmla="*/ 1127 h 1151"/>
                    <a:gd name="T30" fmla="*/ 867 w 1924"/>
                    <a:gd name="T31" fmla="*/ 1151 h 1151"/>
                    <a:gd name="T32" fmla="*/ 1069 w 1924"/>
                    <a:gd name="T33" fmla="*/ 1151 h 1151"/>
                    <a:gd name="T34" fmla="*/ 1247 w 1924"/>
                    <a:gd name="T35" fmla="*/ 1127 h 1151"/>
                    <a:gd name="T36" fmla="*/ 1425 w 1924"/>
                    <a:gd name="T37" fmla="*/ 1080 h 1151"/>
                    <a:gd name="T38" fmla="*/ 1568 w 1924"/>
                    <a:gd name="T39" fmla="*/ 1020 h 1151"/>
                    <a:gd name="T40" fmla="*/ 1698 w 1924"/>
                    <a:gd name="T41" fmla="*/ 937 h 1151"/>
                    <a:gd name="T42" fmla="*/ 1805 w 1924"/>
                    <a:gd name="T43" fmla="*/ 854 h 1151"/>
                    <a:gd name="T44" fmla="*/ 1876 w 1924"/>
                    <a:gd name="T45" fmla="*/ 747 h 1151"/>
                    <a:gd name="T46" fmla="*/ 1912 w 1924"/>
                    <a:gd name="T47" fmla="*/ 640 h 1151"/>
                    <a:gd name="T48" fmla="*/ 1912 w 1924"/>
                    <a:gd name="T49" fmla="*/ 522 h 1151"/>
                    <a:gd name="T50" fmla="*/ 1876 w 1924"/>
                    <a:gd name="T51" fmla="*/ 403 h 1151"/>
                    <a:gd name="T52" fmla="*/ 1805 w 1924"/>
                    <a:gd name="T53" fmla="*/ 308 h 1151"/>
                    <a:gd name="T54" fmla="*/ 1698 w 1924"/>
                    <a:gd name="T55" fmla="*/ 213 h 1151"/>
                    <a:gd name="T56" fmla="*/ 1568 w 1924"/>
                    <a:gd name="T57" fmla="*/ 130 h 1151"/>
                    <a:gd name="T58" fmla="*/ 1425 w 1924"/>
                    <a:gd name="T59" fmla="*/ 71 h 1151"/>
                    <a:gd name="T60" fmla="*/ 1247 w 1924"/>
                    <a:gd name="T61" fmla="*/ 23 h 1151"/>
                    <a:gd name="T62" fmla="*/ 1069 w 1924"/>
                    <a:gd name="T63" fmla="*/ 0 h 115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24"/>
                    <a:gd name="T97" fmla="*/ 0 h 1151"/>
                    <a:gd name="T98" fmla="*/ 1924 w 1924"/>
                    <a:gd name="T99" fmla="*/ 1151 h 115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24" h="1151">
                      <a:moveTo>
                        <a:pt x="962" y="0"/>
                      </a:moveTo>
                      <a:lnTo>
                        <a:pt x="867" y="0"/>
                      </a:lnTo>
                      <a:lnTo>
                        <a:pt x="772" y="23"/>
                      </a:lnTo>
                      <a:lnTo>
                        <a:pt x="677" y="23"/>
                      </a:lnTo>
                      <a:lnTo>
                        <a:pt x="594" y="47"/>
                      </a:lnTo>
                      <a:lnTo>
                        <a:pt x="511" y="71"/>
                      </a:lnTo>
                      <a:lnTo>
                        <a:pt x="428" y="106"/>
                      </a:lnTo>
                      <a:lnTo>
                        <a:pt x="357" y="130"/>
                      </a:lnTo>
                      <a:lnTo>
                        <a:pt x="285" y="178"/>
                      </a:lnTo>
                      <a:lnTo>
                        <a:pt x="226" y="213"/>
                      </a:lnTo>
                      <a:lnTo>
                        <a:pt x="167" y="261"/>
                      </a:lnTo>
                      <a:lnTo>
                        <a:pt x="119" y="308"/>
                      </a:lnTo>
                      <a:lnTo>
                        <a:pt x="83" y="356"/>
                      </a:lnTo>
                      <a:lnTo>
                        <a:pt x="48" y="403"/>
                      </a:lnTo>
                      <a:lnTo>
                        <a:pt x="24" y="462"/>
                      </a:lnTo>
                      <a:lnTo>
                        <a:pt x="12" y="522"/>
                      </a:lnTo>
                      <a:lnTo>
                        <a:pt x="0" y="581"/>
                      </a:lnTo>
                      <a:lnTo>
                        <a:pt x="12" y="640"/>
                      </a:lnTo>
                      <a:lnTo>
                        <a:pt x="24" y="700"/>
                      </a:lnTo>
                      <a:lnTo>
                        <a:pt x="48" y="747"/>
                      </a:lnTo>
                      <a:lnTo>
                        <a:pt x="83" y="807"/>
                      </a:lnTo>
                      <a:lnTo>
                        <a:pt x="119" y="854"/>
                      </a:lnTo>
                      <a:lnTo>
                        <a:pt x="167" y="901"/>
                      </a:lnTo>
                      <a:lnTo>
                        <a:pt x="226" y="937"/>
                      </a:lnTo>
                      <a:lnTo>
                        <a:pt x="285" y="985"/>
                      </a:lnTo>
                      <a:lnTo>
                        <a:pt x="357" y="1020"/>
                      </a:lnTo>
                      <a:lnTo>
                        <a:pt x="428" y="1056"/>
                      </a:lnTo>
                      <a:lnTo>
                        <a:pt x="511" y="1080"/>
                      </a:lnTo>
                      <a:lnTo>
                        <a:pt x="594" y="1103"/>
                      </a:lnTo>
                      <a:lnTo>
                        <a:pt x="677" y="1127"/>
                      </a:lnTo>
                      <a:lnTo>
                        <a:pt x="772" y="1139"/>
                      </a:lnTo>
                      <a:lnTo>
                        <a:pt x="867" y="1151"/>
                      </a:lnTo>
                      <a:lnTo>
                        <a:pt x="962" y="1151"/>
                      </a:lnTo>
                      <a:lnTo>
                        <a:pt x="1069" y="1151"/>
                      </a:lnTo>
                      <a:lnTo>
                        <a:pt x="1152" y="1139"/>
                      </a:lnTo>
                      <a:lnTo>
                        <a:pt x="1247" y="1127"/>
                      </a:lnTo>
                      <a:lnTo>
                        <a:pt x="1342" y="1103"/>
                      </a:lnTo>
                      <a:lnTo>
                        <a:pt x="1425" y="1080"/>
                      </a:lnTo>
                      <a:lnTo>
                        <a:pt x="1497" y="1056"/>
                      </a:lnTo>
                      <a:lnTo>
                        <a:pt x="1568" y="1020"/>
                      </a:lnTo>
                      <a:lnTo>
                        <a:pt x="1639" y="985"/>
                      </a:lnTo>
                      <a:lnTo>
                        <a:pt x="1698" y="937"/>
                      </a:lnTo>
                      <a:lnTo>
                        <a:pt x="1758" y="901"/>
                      </a:lnTo>
                      <a:lnTo>
                        <a:pt x="1805" y="854"/>
                      </a:lnTo>
                      <a:lnTo>
                        <a:pt x="1841" y="807"/>
                      </a:lnTo>
                      <a:lnTo>
                        <a:pt x="1876" y="747"/>
                      </a:lnTo>
                      <a:lnTo>
                        <a:pt x="1900" y="700"/>
                      </a:lnTo>
                      <a:lnTo>
                        <a:pt x="1912" y="640"/>
                      </a:lnTo>
                      <a:lnTo>
                        <a:pt x="1924" y="581"/>
                      </a:lnTo>
                      <a:lnTo>
                        <a:pt x="1912" y="522"/>
                      </a:lnTo>
                      <a:lnTo>
                        <a:pt x="1900" y="462"/>
                      </a:lnTo>
                      <a:lnTo>
                        <a:pt x="1876" y="403"/>
                      </a:lnTo>
                      <a:lnTo>
                        <a:pt x="1841" y="356"/>
                      </a:lnTo>
                      <a:lnTo>
                        <a:pt x="1805" y="308"/>
                      </a:lnTo>
                      <a:lnTo>
                        <a:pt x="1758" y="261"/>
                      </a:lnTo>
                      <a:lnTo>
                        <a:pt x="1698" y="213"/>
                      </a:lnTo>
                      <a:lnTo>
                        <a:pt x="1639" y="178"/>
                      </a:lnTo>
                      <a:lnTo>
                        <a:pt x="1568" y="130"/>
                      </a:lnTo>
                      <a:lnTo>
                        <a:pt x="1497" y="106"/>
                      </a:lnTo>
                      <a:lnTo>
                        <a:pt x="1425" y="71"/>
                      </a:lnTo>
                      <a:lnTo>
                        <a:pt x="1342" y="47"/>
                      </a:lnTo>
                      <a:lnTo>
                        <a:pt x="1247" y="23"/>
                      </a:lnTo>
                      <a:lnTo>
                        <a:pt x="1152" y="23"/>
                      </a:lnTo>
                      <a:lnTo>
                        <a:pt x="1069" y="0"/>
                      </a:lnTo>
                      <a:lnTo>
                        <a:pt x="962" y="0"/>
                      </a:lnTo>
                      <a:close/>
                    </a:path>
                  </a:pathLst>
                </a:custGeom>
                <a:solidFill>
                  <a:srgbClr val="00B4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8" name="Freeform 288"/>
                <p:cNvSpPr>
                  <a:spLocks/>
                </p:cNvSpPr>
                <p:nvPr/>
              </p:nvSpPr>
              <p:spPr bwMode="auto">
                <a:xfrm>
                  <a:off x="2067" y="2403"/>
                  <a:ext cx="1876" cy="1104"/>
                </a:xfrm>
                <a:custGeom>
                  <a:avLst/>
                  <a:gdLst>
                    <a:gd name="T0" fmla="*/ 843 w 1876"/>
                    <a:gd name="T1" fmla="*/ 0 h 1104"/>
                    <a:gd name="T2" fmla="*/ 653 w 1876"/>
                    <a:gd name="T3" fmla="*/ 24 h 1104"/>
                    <a:gd name="T4" fmla="*/ 499 w 1876"/>
                    <a:gd name="T5" fmla="*/ 71 h 1104"/>
                    <a:gd name="T6" fmla="*/ 344 w 1876"/>
                    <a:gd name="T7" fmla="*/ 131 h 1104"/>
                    <a:gd name="T8" fmla="*/ 226 w 1876"/>
                    <a:gd name="T9" fmla="*/ 202 h 1104"/>
                    <a:gd name="T10" fmla="*/ 119 w 1876"/>
                    <a:gd name="T11" fmla="*/ 297 h 1104"/>
                    <a:gd name="T12" fmla="*/ 48 w 1876"/>
                    <a:gd name="T13" fmla="*/ 392 h 1104"/>
                    <a:gd name="T14" fmla="*/ 12 w 1876"/>
                    <a:gd name="T15" fmla="*/ 499 h 1104"/>
                    <a:gd name="T16" fmla="*/ 12 w 1876"/>
                    <a:gd name="T17" fmla="*/ 606 h 1104"/>
                    <a:gd name="T18" fmla="*/ 48 w 1876"/>
                    <a:gd name="T19" fmla="*/ 724 h 1104"/>
                    <a:gd name="T20" fmla="*/ 119 w 1876"/>
                    <a:gd name="T21" fmla="*/ 819 h 1104"/>
                    <a:gd name="T22" fmla="*/ 226 w 1876"/>
                    <a:gd name="T23" fmla="*/ 902 h 1104"/>
                    <a:gd name="T24" fmla="*/ 344 w 1876"/>
                    <a:gd name="T25" fmla="*/ 973 h 1104"/>
                    <a:gd name="T26" fmla="*/ 499 w 1876"/>
                    <a:gd name="T27" fmla="*/ 1033 h 1104"/>
                    <a:gd name="T28" fmla="*/ 653 w 1876"/>
                    <a:gd name="T29" fmla="*/ 1080 h 1104"/>
                    <a:gd name="T30" fmla="*/ 843 w 1876"/>
                    <a:gd name="T31" fmla="*/ 1104 h 1104"/>
                    <a:gd name="T32" fmla="*/ 1033 w 1876"/>
                    <a:gd name="T33" fmla="*/ 1104 h 1104"/>
                    <a:gd name="T34" fmla="*/ 1211 w 1876"/>
                    <a:gd name="T35" fmla="*/ 1080 h 1104"/>
                    <a:gd name="T36" fmla="*/ 1389 w 1876"/>
                    <a:gd name="T37" fmla="*/ 1033 h 1104"/>
                    <a:gd name="T38" fmla="*/ 1532 w 1876"/>
                    <a:gd name="T39" fmla="*/ 973 h 1104"/>
                    <a:gd name="T40" fmla="*/ 1663 w 1876"/>
                    <a:gd name="T41" fmla="*/ 902 h 1104"/>
                    <a:gd name="T42" fmla="*/ 1758 w 1876"/>
                    <a:gd name="T43" fmla="*/ 819 h 1104"/>
                    <a:gd name="T44" fmla="*/ 1829 w 1876"/>
                    <a:gd name="T45" fmla="*/ 724 h 1104"/>
                    <a:gd name="T46" fmla="*/ 1864 w 1876"/>
                    <a:gd name="T47" fmla="*/ 606 h 1104"/>
                    <a:gd name="T48" fmla="*/ 1864 w 1876"/>
                    <a:gd name="T49" fmla="*/ 499 h 1104"/>
                    <a:gd name="T50" fmla="*/ 1829 w 1876"/>
                    <a:gd name="T51" fmla="*/ 392 h 1104"/>
                    <a:gd name="T52" fmla="*/ 1758 w 1876"/>
                    <a:gd name="T53" fmla="*/ 297 h 1104"/>
                    <a:gd name="T54" fmla="*/ 1663 w 1876"/>
                    <a:gd name="T55" fmla="*/ 202 h 1104"/>
                    <a:gd name="T56" fmla="*/ 1532 w 1876"/>
                    <a:gd name="T57" fmla="*/ 131 h 1104"/>
                    <a:gd name="T58" fmla="*/ 1389 w 1876"/>
                    <a:gd name="T59" fmla="*/ 71 h 1104"/>
                    <a:gd name="T60" fmla="*/ 1211 w 1876"/>
                    <a:gd name="T61" fmla="*/ 24 h 1104"/>
                    <a:gd name="T62" fmla="*/ 1033 w 1876"/>
                    <a:gd name="T63" fmla="*/ 0 h 110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76"/>
                    <a:gd name="T97" fmla="*/ 0 h 1104"/>
                    <a:gd name="T98" fmla="*/ 1876 w 1876"/>
                    <a:gd name="T99" fmla="*/ 1104 h 110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76" h="1104">
                      <a:moveTo>
                        <a:pt x="938" y="0"/>
                      </a:moveTo>
                      <a:lnTo>
                        <a:pt x="843" y="0"/>
                      </a:lnTo>
                      <a:lnTo>
                        <a:pt x="748" y="24"/>
                      </a:lnTo>
                      <a:lnTo>
                        <a:pt x="653" y="24"/>
                      </a:lnTo>
                      <a:lnTo>
                        <a:pt x="582" y="48"/>
                      </a:lnTo>
                      <a:lnTo>
                        <a:pt x="499" y="71"/>
                      </a:lnTo>
                      <a:lnTo>
                        <a:pt x="416" y="107"/>
                      </a:lnTo>
                      <a:lnTo>
                        <a:pt x="344" y="131"/>
                      </a:lnTo>
                      <a:lnTo>
                        <a:pt x="285" y="166"/>
                      </a:lnTo>
                      <a:lnTo>
                        <a:pt x="226" y="202"/>
                      </a:lnTo>
                      <a:lnTo>
                        <a:pt x="166" y="249"/>
                      </a:lnTo>
                      <a:lnTo>
                        <a:pt x="119" y="297"/>
                      </a:lnTo>
                      <a:lnTo>
                        <a:pt x="83" y="344"/>
                      </a:lnTo>
                      <a:lnTo>
                        <a:pt x="48" y="392"/>
                      </a:lnTo>
                      <a:lnTo>
                        <a:pt x="24" y="451"/>
                      </a:lnTo>
                      <a:lnTo>
                        <a:pt x="12" y="499"/>
                      </a:lnTo>
                      <a:lnTo>
                        <a:pt x="0" y="558"/>
                      </a:lnTo>
                      <a:lnTo>
                        <a:pt x="12" y="606"/>
                      </a:lnTo>
                      <a:lnTo>
                        <a:pt x="24" y="665"/>
                      </a:lnTo>
                      <a:lnTo>
                        <a:pt x="48" y="724"/>
                      </a:lnTo>
                      <a:lnTo>
                        <a:pt x="83" y="772"/>
                      </a:lnTo>
                      <a:lnTo>
                        <a:pt x="119" y="819"/>
                      </a:lnTo>
                      <a:lnTo>
                        <a:pt x="166" y="855"/>
                      </a:lnTo>
                      <a:lnTo>
                        <a:pt x="226" y="902"/>
                      </a:lnTo>
                      <a:lnTo>
                        <a:pt x="285" y="938"/>
                      </a:lnTo>
                      <a:lnTo>
                        <a:pt x="344" y="973"/>
                      </a:lnTo>
                      <a:lnTo>
                        <a:pt x="416" y="1009"/>
                      </a:lnTo>
                      <a:lnTo>
                        <a:pt x="499" y="1033"/>
                      </a:lnTo>
                      <a:lnTo>
                        <a:pt x="582" y="1057"/>
                      </a:lnTo>
                      <a:lnTo>
                        <a:pt x="653" y="1080"/>
                      </a:lnTo>
                      <a:lnTo>
                        <a:pt x="748" y="1092"/>
                      </a:lnTo>
                      <a:lnTo>
                        <a:pt x="843" y="1104"/>
                      </a:lnTo>
                      <a:lnTo>
                        <a:pt x="938" y="1104"/>
                      </a:lnTo>
                      <a:lnTo>
                        <a:pt x="1033" y="1104"/>
                      </a:lnTo>
                      <a:lnTo>
                        <a:pt x="1128" y="1092"/>
                      </a:lnTo>
                      <a:lnTo>
                        <a:pt x="1211" y="1080"/>
                      </a:lnTo>
                      <a:lnTo>
                        <a:pt x="1306" y="1057"/>
                      </a:lnTo>
                      <a:lnTo>
                        <a:pt x="1389" y="1033"/>
                      </a:lnTo>
                      <a:lnTo>
                        <a:pt x="1461" y="1009"/>
                      </a:lnTo>
                      <a:lnTo>
                        <a:pt x="1532" y="973"/>
                      </a:lnTo>
                      <a:lnTo>
                        <a:pt x="1603" y="938"/>
                      </a:lnTo>
                      <a:lnTo>
                        <a:pt x="1663" y="902"/>
                      </a:lnTo>
                      <a:lnTo>
                        <a:pt x="1710" y="855"/>
                      </a:lnTo>
                      <a:lnTo>
                        <a:pt x="1758" y="819"/>
                      </a:lnTo>
                      <a:lnTo>
                        <a:pt x="1805" y="772"/>
                      </a:lnTo>
                      <a:lnTo>
                        <a:pt x="1829" y="724"/>
                      </a:lnTo>
                      <a:lnTo>
                        <a:pt x="1852" y="665"/>
                      </a:lnTo>
                      <a:lnTo>
                        <a:pt x="1864" y="606"/>
                      </a:lnTo>
                      <a:lnTo>
                        <a:pt x="1876" y="558"/>
                      </a:lnTo>
                      <a:lnTo>
                        <a:pt x="1864" y="499"/>
                      </a:lnTo>
                      <a:lnTo>
                        <a:pt x="1852" y="451"/>
                      </a:lnTo>
                      <a:lnTo>
                        <a:pt x="1829" y="392"/>
                      </a:lnTo>
                      <a:lnTo>
                        <a:pt x="1805" y="344"/>
                      </a:lnTo>
                      <a:lnTo>
                        <a:pt x="1758" y="297"/>
                      </a:lnTo>
                      <a:lnTo>
                        <a:pt x="1710" y="249"/>
                      </a:lnTo>
                      <a:lnTo>
                        <a:pt x="1663" y="202"/>
                      </a:lnTo>
                      <a:lnTo>
                        <a:pt x="1603" y="166"/>
                      </a:lnTo>
                      <a:lnTo>
                        <a:pt x="1532" y="131"/>
                      </a:lnTo>
                      <a:lnTo>
                        <a:pt x="1461" y="107"/>
                      </a:lnTo>
                      <a:lnTo>
                        <a:pt x="1389" y="71"/>
                      </a:lnTo>
                      <a:lnTo>
                        <a:pt x="1306" y="48"/>
                      </a:lnTo>
                      <a:lnTo>
                        <a:pt x="1211" y="24"/>
                      </a:lnTo>
                      <a:lnTo>
                        <a:pt x="1128" y="24"/>
                      </a:lnTo>
                      <a:lnTo>
                        <a:pt x="1033" y="0"/>
                      </a:lnTo>
                      <a:lnTo>
                        <a:pt x="938" y="0"/>
                      </a:lnTo>
                      <a:close/>
                    </a:path>
                  </a:pathLst>
                </a:custGeom>
                <a:solidFill>
                  <a:srgbClr val="00B2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29" name="Freeform 289"/>
                <p:cNvSpPr>
                  <a:spLocks/>
                </p:cNvSpPr>
                <p:nvPr/>
              </p:nvSpPr>
              <p:spPr bwMode="auto">
                <a:xfrm>
                  <a:off x="2091" y="2415"/>
                  <a:ext cx="1828" cy="1080"/>
                </a:xfrm>
                <a:custGeom>
                  <a:avLst/>
                  <a:gdLst>
                    <a:gd name="T0" fmla="*/ 819 w 1828"/>
                    <a:gd name="T1" fmla="*/ 0 h 1080"/>
                    <a:gd name="T2" fmla="*/ 641 w 1828"/>
                    <a:gd name="T3" fmla="*/ 24 h 1080"/>
                    <a:gd name="T4" fmla="*/ 487 w 1828"/>
                    <a:gd name="T5" fmla="*/ 71 h 1080"/>
                    <a:gd name="T6" fmla="*/ 332 w 1828"/>
                    <a:gd name="T7" fmla="*/ 131 h 1080"/>
                    <a:gd name="T8" fmla="*/ 214 w 1828"/>
                    <a:gd name="T9" fmla="*/ 202 h 1080"/>
                    <a:gd name="T10" fmla="*/ 119 w 1828"/>
                    <a:gd name="T11" fmla="*/ 285 h 1080"/>
                    <a:gd name="T12" fmla="*/ 47 w 1828"/>
                    <a:gd name="T13" fmla="*/ 380 h 1080"/>
                    <a:gd name="T14" fmla="*/ 12 w 1828"/>
                    <a:gd name="T15" fmla="*/ 487 h 1080"/>
                    <a:gd name="T16" fmla="*/ 12 w 1828"/>
                    <a:gd name="T17" fmla="*/ 594 h 1080"/>
                    <a:gd name="T18" fmla="*/ 47 w 1828"/>
                    <a:gd name="T19" fmla="*/ 700 h 1080"/>
                    <a:gd name="T20" fmla="*/ 119 w 1828"/>
                    <a:gd name="T21" fmla="*/ 795 h 1080"/>
                    <a:gd name="T22" fmla="*/ 214 w 1828"/>
                    <a:gd name="T23" fmla="*/ 890 h 1080"/>
                    <a:gd name="T24" fmla="*/ 332 w 1828"/>
                    <a:gd name="T25" fmla="*/ 961 h 1080"/>
                    <a:gd name="T26" fmla="*/ 487 w 1828"/>
                    <a:gd name="T27" fmla="*/ 1009 h 1080"/>
                    <a:gd name="T28" fmla="*/ 641 w 1828"/>
                    <a:gd name="T29" fmla="*/ 1056 h 1080"/>
                    <a:gd name="T30" fmla="*/ 819 w 1828"/>
                    <a:gd name="T31" fmla="*/ 1080 h 1080"/>
                    <a:gd name="T32" fmla="*/ 1009 w 1828"/>
                    <a:gd name="T33" fmla="*/ 1080 h 1080"/>
                    <a:gd name="T34" fmla="*/ 1187 w 1828"/>
                    <a:gd name="T35" fmla="*/ 1056 h 1080"/>
                    <a:gd name="T36" fmla="*/ 1354 w 1828"/>
                    <a:gd name="T37" fmla="*/ 1009 h 1080"/>
                    <a:gd name="T38" fmla="*/ 1496 w 1828"/>
                    <a:gd name="T39" fmla="*/ 961 h 1080"/>
                    <a:gd name="T40" fmla="*/ 1615 w 1828"/>
                    <a:gd name="T41" fmla="*/ 890 h 1080"/>
                    <a:gd name="T42" fmla="*/ 1710 w 1828"/>
                    <a:gd name="T43" fmla="*/ 795 h 1080"/>
                    <a:gd name="T44" fmla="*/ 1781 w 1828"/>
                    <a:gd name="T45" fmla="*/ 700 h 1080"/>
                    <a:gd name="T46" fmla="*/ 1817 w 1828"/>
                    <a:gd name="T47" fmla="*/ 594 h 1080"/>
                    <a:gd name="T48" fmla="*/ 1817 w 1828"/>
                    <a:gd name="T49" fmla="*/ 487 h 1080"/>
                    <a:gd name="T50" fmla="*/ 1781 w 1828"/>
                    <a:gd name="T51" fmla="*/ 380 h 1080"/>
                    <a:gd name="T52" fmla="*/ 1710 w 1828"/>
                    <a:gd name="T53" fmla="*/ 285 h 1080"/>
                    <a:gd name="T54" fmla="*/ 1615 w 1828"/>
                    <a:gd name="T55" fmla="*/ 202 h 1080"/>
                    <a:gd name="T56" fmla="*/ 1496 w 1828"/>
                    <a:gd name="T57" fmla="*/ 131 h 1080"/>
                    <a:gd name="T58" fmla="*/ 1354 w 1828"/>
                    <a:gd name="T59" fmla="*/ 71 h 1080"/>
                    <a:gd name="T60" fmla="*/ 1187 w 1828"/>
                    <a:gd name="T61" fmla="*/ 24 h 1080"/>
                    <a:gd name="T62" fmla="*/ 1009 w 1828"/>
                    <a:gd name="T63" fmla="*/ 0 h 108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28"/>
                    <a:gd name="T97" fmla="*/ 0 h 1080"/>
                    <a:gd name="T98" fmla="*/ 1828 w 1828"/>
                    <a:gd name="T99" fmla="*/ 1080 h 108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28" h="1080">
                      <a:moveTo>
                        <a:pt x="914" y="0"/>
                      </a:moveTo>
                      <a:lnTo>
                        <a:pt x="819" y="0"/>
                      </a:lnTo>
                      <a:lnTo>
                        <a:pt x="724" y="24"/>
                      </a:lnTo>
                      <a:lnTo>
                        <a:pt x="641" y="24"/>
                      </a:lnTo>
                      <a:lnTo>
                        <a:pt x="558" y="48"/>
                      </a:lnTo>
                      <a:lnTo>
                        <a:pt x="487" y="71"/>
                      </a:lnTo>
                      <a:lnTo>
                        <a:pt x="404" y="95"/>
                      </a:lnTo>
                      <a:lnTo>
                        <a:pt x="332" y="131"/>
                      </a:lnTo>
                      <a:lnTo>
                        <a:pt x="273" y="166"/>
                      </a:lnTo>
                      <a:lnTo>
                        <a:pt x="214" y="202"/>
                      </a:lnTo>
                      <a:lnTo>
                        <a:pt x="154" y="249"/>
                      </a:lnTo>
                      <a:lnTo>
                        <a:pt x="119" y="285"/>
                      </a:lnTo>
                      <a:lnTo>
                        <a:pt x="83" y="332"/>
                      </a:lnTo>
                      <a:lnTo>
                        <a:pt x="47" y="380"/>
                      </a:lnTo>
                      <a:lnTo>
                        <a:pt x="24" y="439"/>
                      </a:lnTo>
                      <a:lnTo>
                        <a:pt x="12" y="487"/>
                      </a:lnTo>
                      <a:lnTo>
                        <a:pt x="0" y="546"/>
                      </a:lnTo>
                      <a:lnTo>
                        <a:pt x="12" y="594"/>
                      </a:lnTo>
                      <a:lnTo>
                        <a:pt x="24" y="653"/>
                      </a:lnTo>
                      <a:lnTo>
                        <a:pt x="47" y="700"/>
                      </a:lnTo>
                      <a:lnTo>
                        <a:pt x="83" y="760"/>
                      </a:lnTo>
                      <a:lnTo>
                        <a:pt x="119" y="795"/>
                      </a:lnTo>
                      <a:lnTo>
                        <a:pt x="154" y="843"/>
                      </a:lnTo>
                      <a:lnTo>
                        <a:pt x="214" y="890"/>
                      </a:lnTo>
                      <a:lnTo>
                        <a:pt x="273" y="926"/>
                      </a:lnTo>
                      <a:lnTo>
                        <a:pt x="332" y="961"/>
                      </a:lnTo>
                      <a:lnTo>
                        <a:pt x="404" y="997"/>
                      </a:lnTo>
                      <a:lnTo>
                        <a:pt x="487" y="1009"/>
                      </a:lnTo>
                      <a:lnTo>
                        <a:pt x="558" y="1033"/>
                      </a:lnTo>
                      <a:lnTo>
                        <a:pt x="641" y="1056"/>
                      </a:lnTo>
                      <a:lnTo>
                        <a:pt x="724" y="1068"/>
                      </a:lnTo>
                      <a:lnTo>
                        <a:pt x="819" y="1080"/>
                      </a:lnTo>
                      <a:lnTo>
                        <a:pt x="914" y="1080"/>
                      </a:lnTo>
                      <a:lnTo>
                        <a:pt x="1009" y="1080"/>
                      </a:lnTo>
                      <a:lnTo>
                        <a:pt x="1092" y="1068"/>
                      </a:lnTo>
                      <a:lnTo>
                        <a:pt x="1187" y="1056"/>
                      </a:lnTo>
                      <a:lnTo>
                        <a:pt x="1270" y="1033"/>
                      </a:lnTo>
                      <a:lnTo>
                        <a:pt x="1354" y="1009"/>
                      </a:lnTo>
                      <a:lnTo>
                        <a:pt x="1425" y="997"/>
                      </a:lnTo>
                      <a:lnTo>
                        <a:pt x="1496" y="961"/>
                      </a:lnTo>
                      <a:lnTo>
                        <a:pt x="1555" y="926"/>
                      </a:lnTo>
                      <a:lnTo>
                        <a:pt x="1615" y="890"/>
                      </a:lnTo>
                      <a:lnTo>
                        <a:pt x="1662" y="843"/>
                      </a:lnTo>
                      <a:lnTo>
                        <a:pt x="1710" y="795"/>
                      </a:lnTo>
                      <a:lnTo>
                        <a:pt x="1757" y="760"/>
                      </a:lnTo>
                      <a:lnTo>
                        <a:pt x="1781" y="700"/>
                      </a:lnTo>
                      <a:lnTo>
                        <a:pt x="1805" y="653"/>
                      </a:lnTo>
                      <a:lnTo>
                        <a:pt x="1817" y="594"/>
                      </a:lnTo>
                      <a:lnTo>
                        <a:pt x="1828" y="546"/>
                      </a:lnTo>
                      <a:lnTo>
                        <a:pt x="1817" y="487"/>
                      </a:lnTo>
                      <a:lnTo>
                        <a:pt x="1805" y="439"/>
                      </a:lnTo>
                      <a:lnTo>
                        <a:pt x="1781" y="380"/>
                      </a:lnTo>
                      <a:lnTo>
                        <a:pt x="1757" y="332"/>
                      </a:lnTo>
                      <a:lnTo>
                        <a:pt x="1710" y="285"/>
                      </a:lnTo>
                      <a:lnTo>
                        <a:pt x="1662" y="249"/>
                      </a:lnTo>
                      <a:lnTo>
                        <a:pt x="1615" y="202"/>
                      </a:lnTo>
                      <a:lnTo>
                        <a:pt x="1555" y="166"/>
                      </a:lnTo>
                      <a:lnTo>
                        <a:pt x="1496" y="131"/>
                      </a:lnTo>
                      <a:lnTo>
                        <a:pt x="1425" y="95"/>
                      </a:lnTo>
                      <a:lnTo>
                        <a:pt x="1354" y="71"/>
                      </a:lnTo>
                      <a:lnTo>
                        <a:pt x="1270" y="48"/>
                      </a:lnTo>
                      <a:lnTo>
                        <a:pt x="1187" y="24"/>
                      </a:lnTo>
                      <a:lnTo>
                        <a:pt x="1092" y="24"/>
                      </a:lnTo>
                      <a:lnTo>
                        <a:pt x="1009" y="0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rgbClr val="00AF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0" name="Freeform 290"/>
                <p:cNvSpPr>
                  <a:spLocks/>
                </p:cNvSpPr>
                <p:nvPr/>
              </p:nvSpPr>
              <p:spPr bwMode="auto">
                <a:xfrm>
                  <a:off x="2115" y="2427"/>
                  <a:ext cx="1781" cy="1056"/>
                </a:xfrm>
                <a:custGeom>
                  <a:avLst/>
                  <a:gdLst>
                    <a:gd name="T0" fmla="*/ 795 w 1781"/>
                    <a:gd name="T1" fmla="*/ 0 h 1056"/>
                    <a:gd name="T2" fmla="*/ 629 w 1781"/>
                    <a:gd name="T3" fmla="*/ 24 h 1056"/>
                    <a:gd name="T4" fmla="*/ 475 w 1781"/>
                    <a:gd name="T5" fmla="*/ 71 h 1056"/>
                    <a:gd name="T6" fmla="*/ 332 w 1781"/>
                    <a:gd name="T7" fmla="*/ 131 h 1056"/>
                    <a:gd name="T8" fmla="*/ 213 w 1781"/>
                    <a:gd name="T9" fmla="*/ 202 h 1056"/>
                    <a:gd name="T10" fmla="*/ 106 w 1781"/>
                    <a:gd name="T11" fmla="*/ 285 h 1056"/>
                    <a:gd name="T12" fmla="*/ 47 w 1781"/>
                    <a:gd name="T13" fmla="*/ 368 h 1056"/>
                    <a:gd name="T14" fmla="*/ 11 w 1781"/>
                    <a:gd name="T15" fmla="*/ 475 h 1056"/>
                    <a:gd name="T16" fmla="*/ 11 w 1781"/>
                    <a:gd name="T17" fmla="*/ 582 h 1056"/>
                    <a:gd name="T18" fmla="*/ 47 w 1781"/>
                    <a:gd name="T19" fmla="*/ 688 h 1056"/>
                    <a:gd name="T20" fmla="*/ 106 w 1781"/>
                    <a:gd name="T21" fmla="*/ 783 h 1056"/>
                    <a:gd name="T22" fmla="*/ 213 w 1781"/>
                    <a:gd name="T23" fmla="*/ 866 h 1056"/>
                    <a:gd name="T24" fmla="*/ 332 w 1781"/>
                    <a:gd name="T25" fmla="*/ 938 h 1056"/>
                    <a:gd name="T26" fmla="*/ 475 w 1781"/>
                    <a:gd name="T27" fmla="*/ 997 h 1056"/>
                    <a:gd name="T28" fmla="*/ 629 w 1781"/>
                    <a:gd name="T29" fmla="*/ 1033 h 1056"/>
                    <a:gd name="T30" fmla="*/ 795 w 1781"/>
                    <a:gd name="T31" fmla="*/ 1056 h 1056"/>
                    <a:gd name="T32" fmla="*/ 985 w 1781"/>
                    <a:gd name="T33" fmla="*/ 1056 h 1056"/>
                    <a:gd name="T34" fmla="*/ 1151 w 1781"/>
                    <a:gd name="T35" fmla="*/ 1033 h 1056"/>
                    <a:gd name="T36" fmla="*/ 1318 w 1781"/>
                    <a:gd name="T37" fmla="*/ 997 h 1056"/>
                    <a:gd name="T38" fmla="*/ 1460 w 1781"/>
                    <a:gd name="T39" fmla="*/ 938 h 1056"/>
                    <a:gd name="T40" fmla="*/ 1579 w 1781"/>
                    <a:gd name="T41" fmla="*/ 866 h 1056"/>
                    <a:gd name="T42" fmla="*/ 1662 w 1781"/>
                    <a:gd name="T43" fmla="*/ 783 h 1056"/>
                    <a:gd name="T44" fmla="*/ 1733 w 1781"/>
                    <a:gd name="T45" fmla="*/ 688 h 1056"/>
                    <a:gd name="T46" fmla="*/ 1769 w 1781"/>
                    <a:gd name="T47" fmla="*/ 582 h 1056"/>
                    <a:gd name="T48" fmla="*/ 1769 w 1781"/>
                    <a:gd name="T49" fmla="*/ 475 h 1056"/>
                    <a:gd name="T50" fmla="*/ 1733 w 1781"/>
                    <a:gd name="T51" fmla="*/ 368 h 1056"/>
                    <a:gd name="T52" fmla="*/ 1662 w 1781"/>
                    <a:gd name="T53" fmla="*/ 285 h 1056"/>
                    <a:gd name="T54" fmla="*/ 1579 w 1781"/>
                    <a:gd name="T55" fmla="*/ 202 h 1056"/>
                    <a:gd name="T56" fmla="*/ 1460 w 1781"/>
                    <a:gd name="T57" fmla="*/ 131 h 1056"/>
                    <a:gd name="T58" fmla="*/ 1318 w 1781"/>
                    <a:gd name="T59" fmla="*/ 71 h 1056"/>
                    <a:gd name="T60" fmla="*/ 1151 w 1781"/>
                    <a:gd name="T61" fmla="*/ 24 h 1056"/>
                    <a:gd name="T62" fmla="*/ 985 w 1781"/>
                    <a:gd name="T63" fmla="*/ 0 h 105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1"/>
                    <a:gd name="T97" fmla="*/ 0 h 1056"/>
                    <a:gd name="T98" fmla="*/ 1781 w 1781"/>
                    <a:gd name="T99" fmla="*/ 1056 h 105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1" h="1056">
                      <a:moveTo>
                        <a:pt x="890" y="0"/>
                      </a:moveTo>
                      <a:lnTo>
                        <a:pt x="795" y="0"/>
                      </a:lnTo>
                      <a:lnTo>
                        <a:pt x="712" y="24"/>
                      </a:lnTo>
                      <a:lnTo>
                        <a:pt x="629" y="24"/>
                      </a:lnTo>
                      <a:lnTo>
                        <a:pt x="546" y="47"/>
                      </a:lnTo>
                      <a:lnTo>
                        <a:pt x="475" y="71"/>
                      </a:lnTo>
                      <a:lnTo>
                        <a:pt x="391" y="95"/>
                      </a:lnTo>
                      <a:lnTo>
                        <a:pt x="332" y="131"/>
                      </a:lnTo>
                      <a:lnTo>
                        <a:pt x="261" y="166"/>
                      </a:lnTo>
                      <a:lnTo>
                        <a:pt x="213" y="202"/>
                      </a:lnTo>
                      <a:lnTo>
                        <a:pt x="154" y="237"/>
                      </a:lnTo>
                      <a:lnTo>
                        <a:pt x="106" y="285"/>
                      </a:lnTo>
                      <a:lnTo>
                        <a:pt x="71" y="332"/>
                      </a:lnTo>
                      <a:lnTo>
                        <a:pt x="47" y="368"/>
                      </a:lnTo>
                      <a:lnTo>
                        <a:pt x="23" y="427"/>
                      </a:lnTo>
                      <a:lnTo>
                        <a:pt x="11" y="475"/>
                      </a:lnTo>
                      <a:lnTo>
                        <a:pt x="0" y="534"/>
                      </a:lnTo>
                      <a:lnTo>
                        <a:pt x="11" y="582"/>
                      </a:lnTo>
                      <a:lnTo>
                        <a:pt x="23" y="641"/>
                      </a:lnTo>
                      <a:lnTo>
                        <a:pt x="47" y="688"/>
                      </a:lnTo>
                      <a:lnTo>
                        <a:pt x="71" y="736"/>
                      </a:lnTo>
                      <a:lnTo>
                        <a:pt x="106" y="783"/>
                      </a:lnTo>
                      <a:lnTo>
                        <a:pt x="154" y="819"/>
                      </a:lnTo>
                      <a:lnTo>
                        <a:pt x="213" y="866"/>
                      </a:lnTo>
                      <a:lnTo>
                        <a:pt x="261" y="902"/>
                      </a:lnTo>
                      <a:lnTo>
                        <a:pt x="332" y="938"/>
                      </a:lnTo>
                      <a:lnTo>
                        <a:pt x="391" y="973"/>
                      </a:lnTo>
                      <a:lnTo>
                        <a:pt x="475" y="997"/>
                      </a:lnTo>
                      <a:lnTo>
                        <a:pt x="546" y="1009"/>
                      </a:lnTo>
                      <a:lnTo>
                        <a:pt x="629" y="1033"/>
                      </a:lnTo>
                      <a:lnTo>
                        <a:pt x="712" y="1044"/>
                      </a:lnTo>
                      <a:lnTo>
                        <a:pt x="795" y="1056"/>
                      </a:lnTo>
                      <a:lnTo>
                        <a:pt x="890" y="1056"/>
                      </a:lnTo>
                      <a:lnTo>
                        <a:pt x="985" y="1056"/>
                      </a:lnTo>
                      <a:lnTo>
                        <a:pt x="1068" y="1044"/>
                      </a:lnTo>
                      <a:lnTo>
                        <a:pt x="1151" y="1033"/>
                      </a:lnTo>
                      <a:lnTo>
                        <a:pt x="1235" y="1009"/>
                      </a:lnTo>
                      <a:lnTo>
                        <a:pt x="1318" y="997"/>
                      </a:lnTo>
                      <a:lnTo>
                        <a:pt x="1389" y="973"/>
                      </a:lnTo>
                      <a:lnTo>
                        <a:pt x="1460" y="938"/>
                      </a:lnTo>
                      <a:lnTo>
                        <a:pt x="1520" y="902"/>
                      </a:lnTo>
                      <a:lnTo>
                        <a:pt x="1579" y="866"/>
                      </a:lnTo>
                      <a:lnTo>
                        <a:pt x="1626" y="819"/>
                      </a:lnTo>
                      <a:lnTo>
                        <a:pt x="1662" y="783"/>
                      </a:lnTo>
                      <a:lnTo>
                        <a:pt x="1710" y="736"/>
                      </a:lnTo>
                      <a:lnTo>
                        <a:pt x="1733" y="688"/>
                      </a:lnTo>
                      <a:lnTo>
                        <a:pt x="1757" y="641"/>
                      </a:lnTo>
                      <a:lnTo>
                        <a:pt x="1769" y="582"/>
                      </a:lnTo>
                      <a:lnTo>
                        <a:pt x="1781" y="534"/>
                      </a:lnTo>
                      <a:lnTo>
                        <a:pt x="1769" y="475"/>
                      </a:lnTo>
                      <a:lnTo>
                        <a:pt x="1757" y="427"/>
                      </a:lnTo>
                      <a:lnTo>
                        <a:pt x="1733" y="368"/>
                      </a:lnTo>
                      <a:lnTo>
                        <a:pt x="1710" y="332"/>
                      </a:lnTo>
                      <a:lnTo>
                        <a:pt x="1662" y="285"/>
                      </a:lnTo>
                      <a:lnTo>
                        <a:pt x="1626" y="237"/>
                      </a:lnTo>
                      <a:lnTo>
                        <a:pt x="1579" y="202"/>
                      </a:lnTo>
                      <a:lnTo>
                        <a:pt x="1520" y="166"/>
                      </a:lnTo>
                      <a:lnTo>
                        <a:pt x="1460" y="131"/>
                      </a:lnTo>
                      <a:lnTo>
                        <a:pt x="1389" y="95"/>
                      </a:lnTo>
                      <a:lnTo>
                        <a:pt x="1318" y="71"/>
                      </a:lnTo>
                      <a:lnTo>
                        <a:pt x="1235" y="47"/>
                      </a:lnTo>
                      <a:lnTo>
                        <a:pt x="1151" y="24"/>
                      </a:lnTo>
                      <a:lnTo>
                        <a:pt x="1068" y="24"/>
                      </a:lnTo>
                      <a:lnTo>
                        <a:pt x="985" y="0"/>
                      </a:lnTo>
                      <a:lnTo>
                        <a:pt x="890" y="0"/>
                      </a:lnTo>
                      <a:close/>
                    </a:path>
                  </a:pathLst>
                </a:custGeom>
                <a:solidFill>
                  <a:srgbClr val="00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1" name="Freeform 291"/>
                <p:cNvSpPr>
                  <a:spLocks/>
                </p:cNvSpPr>
                <p:nvPr/>
              </p:nvSpPr>
              <p:spPr bwMode="auto">
                <a:xfrm>
                  <a:off x="2138" y="2439"/>
                  <a:ext cx="1734" cy="1032"/>
                </a:xfrm>
                <a:custGeom>
                  <a:avLst/>
                  <a:gdLst>
                    <a:gd name="T0" fmla="*/ 784 w 1734"/>
                    <a:gd name="T1" fmla="*/ 0 h 1032"/>
                    <a:gd name="T2" fmla="*/ 606 w 1734"/>
                    <a:gd name="T3" fmla="*/ 24 h 1032"/>
                    <a:gd name="T4" fmla="*/ 463 w 1734"/>
                    <a:gd name="T5" fmla="*/ 71 h 1032"/>
                    <a:gd name="T6" fmla="*/ 321 w 1734"/>
                    <a:gd name="T7" fmla="*/ 119 h 1032"/>
                    <a:gd name="T8" fmla="*/ 202 w 1734"/>
                    <a:gd name="T9" fmla="*/ 190 h 1032"/>
                    <a:gd name="T10" fmla="*/ 107 w 1734"/>
                    <a:gd name="T11" fmla="*/ 273 h 1032"/>
                    <a:gd name="T12" fmla="*/ 48 w 1734"/>
                    <a:gd name="T13" fmla="*/ 368 h 1032"/>
                    <a:gd name="T14" fmla="*/ 12 w 1734"/>
                    <a:gd name="T15" fmla="*/ 463 h 1032"/>
                    <a:gd name="T16" fmla="*/ 12 w 1734"/>
                    <a:gd name="T17" fmla="*/ 570 h 1032"/>
                    <a:gd name="T18" fmla="*/ 48 w 1734"/>
                    <a:gd name="T19" fmla="*/ 676 h 1032"/>
                    <a:gd name="T20" fmla="*/ 107 w 1734"/>
                    <a:gd name="T21" fmla="*/ 759 h 1032"/>
                    <a:gd name="T22" fmla="*/ 202 w 1734"/>
                    <a:gd name="T23" fmla="*/ 842 h 1032"/>
                    <a:gd name="T24" fmla="*/ 321 w 1734"/>
                    <a:gd name="T25" fmla="*/ 914 h 1032"/>
                    <a:gd name="T26" fmla="*/ 463 w 1734"/>
                    <a:gd name="T27" fmla="*/ 973 h 1032"/>
                    <a:gd name="T28" fmla="*/ 606 w 1734"/>
                    <a:gd name="T29" fmla="*/ 1009 h 1032"/>
                    <a:gd name="T30" fmla="*/ 784 w 1734"/>
                    <a:gd name="T31" fmla="*/ 1032 h 1032"/>
                    <a:gd name="T32" fmla="*/ 962 w 1734"/>
                    <a:gd name="T33" fmla="*/ 1032 h 1032"/>
                    <a:gd name="T34" fmla="*/ 1128 w 1734"/>
                    <a:gd name="T35" fmla="*/ 1009 h 1032"/>
                    <a:gd name="T36" fmla="*/ 1283 w 1734"/>
                    <a:gd name="T37" fmla="*/ 973 h 1032"/>
                    <a:gd name="T38" fmla="*/ 1413 w 1734"/>
                    <a:gd name="T39" fmla="*/ 914 h 1032"/>
                    <a:gd name="T40" fmla="*/ 1532 w 1734"/>
                    <a:gd name="T41" fmla="*/ 842 h 1032"/>
                    <a:gd name="T42" fmla="*/ 1627 w 1734"/>
                    <a:gd name="T43" fmla="*/ 759 h 1032"/>
                    <a:gd name="T44" fmla="*/ 1687 w 1734"/>
                    <a:gd name="T45" fmla="*/ 676 h 1032"/>
                    <a:gd name="T46" fmla="*/ 1722 w 1734"/>
                    <a:gd name="T47" fmla="*/ 570 h 1032"/>
                    <a:gd name="T48" fmla="*/ 1722 w 1734"/>
                    <a:gd name="T49" fmla="*/ 463 h 1032"/>
                    <a:gd name="T50" fmla="*/ 1687 w 1734"/>
                    <a:gd name="T51" fmla="*/ 368 h 1032"/>
                    <a:gd name="T52" fmla="*/ 1627 w 1734"/>
                    <a:gd name="T53" fmla="*/ 273 h 1032"/>
                    <a:gd name="T54" fmla="*/ 1532 w 1734"/>
                    <a:gd name="T55" fmla="*/ 190 h 1032"/>
                    <a:gd name="T56" fmla="*/ 1413 w 1734"/>
                    <a:gd name="T57" fmla="*/ 119 h 1032"/>
                    <a:gd name="T58" fmla="*/ 1283 w 1734"/>
                    <a:gd name="T59" fmla="*/ 71 h 1032"/>
                    <a:gd name="T60" fmla="*/ 1128 w 1734"/>
                    <a:gd name="T61" fmla="*/ 24 h 1032"/>
                    <a:gd name="T62" fmla="*/ 962 w 1734"/>
                    <a:gd name="T63" fmla="*/ 0 h 103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34"/>
                    <a:gd name="T97" fmla="*/ 0 h 1032"/>
                    <a:gd name="T98" fmla="*/ 1734 w 1734"/>
                    <a:gd name="T99" fmla="*/ 1032 h 103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34" h="1032">
                      <a:moveTo>
                        <a:pt x="867" y="0"/>
                      </a:moveTo>
                      <a:lnTo>
                        <a:pt x="784" y="0"/>
                      </a:lnTo>
                      <a:lnTo>
                        <a:pt x="689" y="24"/>
                      </a:lnTo>
                      <a:lnTo>
                        <a:pt x="606" y="24"/>
                      </a:lnTo>
                      <a:lnTo>
                        <a:pt x="535" y="47"/>
                      </a:lnTo>
                      <a:lnTo>
                        <a:pt x="463" y="71"/>
                      </a:lnTo>
                      <a:lnTo>
                        <a:pt x="380" y="95"/>
                      </a:lnTo>
                      <a:lnTo>
                        <a:pt x="321" y="119"/>
                      </a:lnTo>
                      <a:lnTo>
                        <a:pt x="262" y="154"/>
                      </a:lnTo>
                      <a:lnTo>
                        <a:pt x="202" y="190"/>
                      </a:lnTo>
                      <a:lnTo>
                        <a:pt x="155" y="237"/>
                      </a:lnTo>
                      <a:lnTo>
                        <a:pt x="107" y="273"/>
                      </a:lnTo>
                      <a:lnTo>
                        <a:pt x="72" y="320"/>
                      </a:lnTo>
                      <a:lnTo>
                        <a:pt x="48" y="368"/>
                      </a:lnTo>
                      <a:lnTo>
                        <a:pt x="24" y="415"/>
                      </a:lnTo>
                      <a:lnTo>
                        <a:pt x="12" y="463"/>
                      </a:lnTo>
                      <a:lnTo>
                        <a:pt x="0" y="522"/>
                      </a:lnTo>
                      <a:lnTo>
                        <a:pt x="12" y="570"/>
                      </a:lnTo>
                      <a:lnTo>
                        <a:pt x="24" y="629"/>
                      </a:lnTo>
                      <a:lnTo>
                        <a:pt x="48" y="676"/>
                      </a:lnTo>
                      <a:lnTo>
                        <a:pt x="72" y="724"/>
                      </a:lnTo>
                      <a:lnTo>
                        <a:pt x="107" y="759"/>
                      </a:lnTo>
                      <a:lnTo>
                        <a:pt x="155" y="807"/>
                      </a:lnTo>
                      <a:lnTo>
                        <a:pt x="202" y="842"/>
                      </a:lnTo>
                      <a:lnTo>
                        <a:pt x="262" y="878"/>
                      </a:lnTo>
                      <a:lnTo>
                        <a:pt x="321" y="914"/>
                      </a:lnTo>
                      <a:lnTo>
                        <a:pt x="380" y="949"/>
                      </a:lnTo>
                      <a:lnTo>
                        <a:pt x="463" y="973"/>
                      </a:lnTo>
                      <a:lnTo>
                        <a:pt x="535" y="985"/>
                      </a:lnTo>
                      <a:lnTo>
                        <a:pt x="606" y="1009"/>
                      </a:lnTo>
                      <a:lnTo>
                        <a:pt x="689" y="1021"/>
                      </a:lnTo>
                      <a:lnTo>
                        <a:pt x="784" y="1032"/>
                      </a:lnTo>
                      <a:lnTo>
                        <a:pt x="867" y="1032"/>
                      </a:lnTo>
                      <a:lnTo>
                        <a:pt x="962" y="1032"/>
                      </a:lnTo>
                      <a:lnTo>
                        <a:pt x="1045" y="1021"/>
                      </a:lnTo>
                      <a:lnTo>
                        <a:pt x="1128" y="1009"/>
                      </a:lnTo>
                      <a:lnTo>
                        <a:pt x="1200" y="985"/>
                      </a:lnTo>
                      <a:lnTo>
                        <a:pt x="1283" y="973"/>
                      </a:lnTo>
                      <a:lnTo>
                        <a:pt x="1354" y="949"/>
                      </a:lnTo>
                      <a:lnTo>
                        <a:pt x="1413" y="914"/>
                      </a:lnTo>
                      <a:lnTo>
                        <a:pt x="1485" y="878"/>
                      </a:lnTo>
                      <a:lnTo>
                        <a:pt x="1532" y="842"/>
                      </a:lnTo>
                      <a:lnTo>
                        <a:pt x="1580" y="807"/>
                      </a:lnTo>
                      <a:lnTo>
                        <a:pt x="1627" y="759"/>
                      </a:lnTo>
                      <a:lnTo>
                        <a:pt x="1663" y="724"/>
                      </a:lnTo>
                      <a:lnTo>
                        <a:pt x="1687" y="676"/>
                      </a:lnTo>
                      <a:lnTo>
                        <a:pt x="1710" y="629"/>
                      </a:lnTo>
                      <a:lnTo>
                        <a:pt x="1722" y="570"/>
                      </a:lnTo>
                      <a:lnTo>
                        <a:pt x="1734" y="522"/>
                      </a:lnTo>
                      <a:lnTo>
                        <a:pt x="1722" y="463"/>
                      </a:lnTo>
                      <a:lnTo>
                        <a:pt x="1710" y="415"/>
                      </a:lnTo>
                      <a:lnTo>
                        <a:pt x="1687" y="368"/>
                      </a:lnTo>
                      <a:lnTo>
                        <a:pt x="1663" y="320"/>
                      </a:lnTo>
                      <a:lnTo>
                        <a:pt x="1627" y="273"/>
                      </a:lnTo>
                      <a:lnTo>
                        <a:pt x="1580" y="237"/>
                      </a:lnTo>
                      <a:lnTo>
                        <a:pt x="1532" y="190"/>
                      </a:lnTo>
                      <a:lnTo>
                        <a:pt x="1485" y="154"/>
                      </a:lnTo>
                      <a:lnTo>
                        <a:pt x="1413" y="119"/>
                      </a:lnTo>
                      <a:lnTo>
                        <a:pt x="1354" y="95"/>
                      </a:lnTo>
                      <a:lnTo>
                        <a:pt x="1283" y="71"/>
                      </a:lnTo>
                      <a:lnTo>
                        <a:pt x="1200" y="47"/>
                      </a:lnTo>
                      <a:lnTo>
                        <a:pt x="1128" y="24"/>
                      </a:lnTo>
                      <a:lnTo>
                        <a:pt x="1045" y="24"/>
                      </a:lnTo>
                      <a:lnTo>
                        <a:pt x="962" y="0"/>
                      </a:lnTo>
                      <a:lnTo>
                        <a:pt x="867" y="0"/>
                      </a:lnTo>
                      <a:close/>
                    </a:path>
                  </a:pathLst>
                </a:custGeom>
                <a:solidFill>
                  <a:srgbClr val="00AB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2" name="Freeform 292"/>
                <p:cNvSpPr>
                  <a:spLocks/>
                </p:cNvSpPr>
                <p:nvPr/>
              </p:nvSpPr>
              <p:spPr bwMode="auto">
                <a:xfrm>
                  <a:off x="2162" y="2451"/>
                  <a:ext cx="1686" cy="1009"/>
                </a:xfrm>
                <a:custGeom>
                  <a:avLst/>
                  <a:gdLst>
                    <a:gd name="T0" fmla="*/ 760 w 1686"/>
                    <a:gd name="T1" fmla="*/ 0 h 1009"/>
                    <a:gd name="T2" fmla="*/ 594 w 1686"/>
                    <a:gd name="T3" fmla="*/ 23 h 1009"/>
                    <a:gd name="T4" fmla="*/ 451 w 1686"/>
                    <a:gd name="T5" fmla="*/ 71 h 1009"/>
                    <a:gd name="T6" fmla="*/ 309 w 1686"/>
                    <a:gd name="T7" fmla="*/ 118 h 1009"/>
                    <a:gd name="T8" fmla="*/ 202 w 1686"/>
                    <a:gd name="T9" fmla="*/ 190 h 1009"/>
                    <a:gd name="T10" fmla="*/ 107 w 1686"/>
                    <a:gd name="T11" fmla="*/ 273 h 1009"/>
                    <a:gd name="T12" fmla="*/ 48 w 1686"/>
                    <a:gd name="T13" fmla="*/ 356 h 1009"/>
                    <a:gd name="T14" fmla="*/ 12 w 1686"/>
                    <a:gd name="T15" fmla="*/ 451 h 1009"/>
                    <a:gd name="T16" fmla="*/ 12 w 1686"/>
                    <a:gd name="T17" fmla="*/ 558 h 1009"/>
                    <a:gd name="T18" fmla="*/ 48 w 1686"/>
                    <a:gd name="T19" fmla="*/ 652 h 1009"/>
                    <a:gd name="T20" fmla="*/ 107 w 1686"/>
                    <a:gd name="T21" fmla="*/ 747 h 1009"/>
                    <a:gd name="T22" fmla="*/ 202 w 1686"/>
                    <a:gd name="T23" fmla="*/ 830 h 1009"/>
                    <a:gd name="T24" fmla="*/ 309 w 1686"/>
                    <a:gd name="T25" fmla="*/ 890 h 1009"/>
                    <a:gd name="T26" fmla="*/ 451 w 1686"/>
                    <a:gd name="T27" fmla="*/ 949 h 1009"/>
                    <a:gd name="T28" fmla="*/ 594 w 1686"/>
                    <a:gd name="T29" fmla="*/ 985 h 1009"/>
                    <a:gd name="T30" fmla="*/ 760 w 1686"/>
                    <a:gd name="T31" fmla="*/ 1009 h 1009"/>
                    <a:gd name="T32" fmla="*/ 938 w 1686"/>
                    <a:gd name="T33" fmla="*/ 1009 h 1009"/>
                    <a:gd name="T34" fmla="*/ 1093 w 1686"/>
                    <a:gd name="T35" fmla="*/ 985 h 1009"/>
                    <a:gd name="T36" fmla="*/ 1247 w 1686"/>
                    <a:gd name="T37" fmla="*/ 949 h 1009"/>
                    <a:gd name="T38" fmla="*/ 1378 w 1686"/>
                    <a:gd name="T39" fmla="*/ 890 h 1009"/>
                    <a:gd name="T40" fmla="*/ 1496 w 1686"/>
                    <a:gd name="T41" fmla="*/ 830 h 1009"/>
                    <a:gd name="T42" fmla="*/ 1579 w 1686"/>
                    <a:gd name="T43" fmla="*/ 747 h 1009"/>
                    <a:gd name="T44" fmla="*/ 1651 w 1686"/>
                    <a:gd name="T45" fmla="*/ 652 h 1009"/>
                    <a:gd name="T46" fmla="*/ 1674 w 1686"/>
                    <a:gd name="T47" fmla="*/ 558 h 1009"/>
                    <a:gd name="T48" fmla="*/ 1674 w 1686"/>
                    <a:gd name="T49" fmla="*/ 451 h 1009"/>
                    <a:gd name="T50" fmla="*/ 1651 w 1686"/>
                    <a:gd name="T51" fmla="*/ 356 h 1009"/>
                    <a:gd name="T52" fmla="*/ 1579 w 1686"/>
                    <a:gd name="T53" fmla="*/ 273 h 1009"/>
                    <a:gd name="T54" fmla="*/ 1496 w 1686"/>
                    <a:gd name="T55" fmla="*/ 190 h 1009"/>
                    <a:gd name="T56" fmla="*/ 1378 w 1686"/>
                    <a:gd name="T57" fmla="*/ 118 h 1009"/>
                    <a:gd name="T58" fmla="*/ 1247 w 1686"/>
                    <a:gd name="T59" fmla="*/ 71 h 1009"/>
                    <a:gd name="T60" fmla="*/ 1093 w 1686"/>
                    <a:gd name="T61" fmla="*/ 23 h 1009"/>
                    <a:gd name="T62" fmla="*/ 938 w 1686"/>
                    <a:gd name="T63" fmla="*/ 0 h 100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6"/>
                    <a:gd name="T97" fmla="*/ 0 h 1009"/>
                    <a:gd name="T98" fmla="*/ 1686 w 1686"/>
                    <a:gd name="T99" fmla="*/ 1009 h 100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6" h="1009">
                      <a:moveTo>
                        <a:pt x="843" y="0"/>
                      </a:moveTo>
                      <a:lnTo>
                        <a:pt x="760" y="0"/>
                      </a:lnTo>
                      <a:lnTo>
                        <a:pt x="677" y="23"/>
                      </a:lnTo>
                      <a:lnTo>
                        <a:pt x="594" y="23"/>
                      </a:lnTo>
                      <a:lnTo>
                        <a:pt x="523" y="47"/>
                      </a:lnTo>
                      <a:lnTo>
                        <a:pt x="451" y="71"/>
                      </a:lnTo>
                      <a:lnTo>
                        <a:pt x="368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202" y="190"/>
                      </a:lnTo>
                      <a:lnTo>
                        <a:pt x="143" y="225"/>
                      </a:lnTo>
                      <a:lnTo>
                        <a:pt x="107" y="273"/>
                      </a:lnTo>
                      <a:lnTo>
                        <a:pt x="71" y="320"/>
                      </a:lnTo>
                      <a:lnTo>
                        <a:pt x="48" y="356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510"/>
                      </a:lnTo>
                      <a:lnTo>
                        <a:pt x="12" y="558"/>
                      </a:lnTo>
                      <a:lnTo>
                        <a:pt x="24" y="605"/>
                      </a:lnTo>
                      <a:lnTo>
                        <a:pt x="48" y="652"/>
                      </a:lnTo>
                      <a:lnTo>
                        <a:pt x="71" y="700"/>
                      </a:lnTo>
                      <a:lnTo>
                        <a:pt x="107" y="747"/>
                      </a:lnTo>
                      <a:lnTo>
                        <a:pt x="143" y="783"/>
                      </a:lnTo>
                      <a:lnTo>
                        <a:pt x="202" y="830"/>
                      </a:lnTo>
                      <a:lnTo>
                        <a:pt x="249" y="854"/>
                      </a:lnTo>
                      <a:lnTo>
                        <a:pt x="309" y="890"/>
                      </a:lnTo>
                      <a:lnTo>
                        <a:pt x="368" y="925"/>
                      </a:lnTo>
                      <a:lnTo>
                        <a:pt x="451" y="949"/>
                      </a:lnTo>
                      <a:lnTo>
                        <a:pt x="523" y="973"/>
                      </a:lnTo>
                      <a:lnTo>
                        <a:pt x="594" y="985"/>
                      </a:lnTo>
                      <a:lnTo>
                        <a:pt x="677" y="997"/>
                      </a:lnTo>
                      <a:lnTo>
                        <a:pt x="760" y="1009"/>
                      </a:lnTo>
                      <a:lnTo>
                        <a:pt x="843" y="1009"/>
                      </a:lnTo>
                      <a:lnTo>
                        <a:pt x="938" y="1009"/>
                      </a:lnTo>
                      <a:lnTo>
                        <a:pt x="1009" y="997"/>
                      </a:lnTo>
                      <a:lnTo>
                        <a:pt x="1093" y="985"/>
                      </a:lnTo>
                      <a:lnTo>
                        <a:pt x="1176" y="973"/>
                      </a:lnTo>
                      <a:lnTo>
                        <a:pt x="1247" y="949"/>
                      </a:lnTo>
                      <a:lnTo>
                        <a:pt x="1318" y="925"/>
                      </a:lnTo>
                      <a:lnTo>
                        <a:pt x="1378" y="890"/>
                      </a:lnTo>
                      <a:lnTo>
                        <a:pt x="1437" y="854"/>
                      </a:lnTo>
                      <a:lnTo>
                        <a:pt x="1496" y="830"/>
                      </a:lnTo>
                      <a:lnTo>
                        <a:pt x="1544" y="783"/>
                      </a:lnTo>
                      <a:lnTo>
                        <a:pt x="1579" y="747"/>
                      </a:lnTo>
                      <a:lnTo>
                        <a:pt x="1615" y="700"/>
                      </a:lnTo>
                      <a:lnTo>
                        <a:pt x="1651" y="652"/>
                      </a:lnTo>
                      <a:lnTo>
                        <a:pt x="1663" y="605"/>
                      </a:lnTo>
                      <a:lnTo>
                        <a:pt x="1674" y="558"/>
                      </a:lnTo>
                      <a:lnTo>
                        <a:pt x="1686" y="510"/>
                      </a:lnTo>
                      <a:lnTo>
                        <a:pt x="1674" y="451"/>
                      </a:lnTo>
                      <a:lnTo>
                        <a:pt x="1663" y="403"/>
                      </a:lnTo>
                      <a:lnTo>
                        <a:pt x="1651" y="356"/>
                      </a:lnTo>
                      <a:lnTo>
                        <a:pt x="1615" y="320"/>
                      </a:lnTo>
                      <a:lnTo>
                        <a:pt x="1579" y="273"/>
                      </a:lnTo>
                      <a:lnTo>
                        <a:pt x="1544" y="225"/>
                      </a:lnTo>
                      <a:lnTo>
                        <a:pt x="1496" y="190"/>
                      </a:lnTo>
                      <a:lnTo>
                        <a:pt x="1437" y="154"/>
                      </a:lnTo>
                      <a:lnTo>
                        <a:pt x="1378" y="118"/>
                      </a:lnTo>
                      <a:lnTo>
                        <a:pt x="1318" y="95"/>
                      </a:lnTo>
                      <a:lnTo>
                        <a:pt x="1247" y="71"/>
                      </a:lnTo>
                      <a:lnTo>
                        <a:pt x="1176" y="47"/>
                      </a:lnTo>
                      <a:lnTo>
                        <a:pt x="1093" y="23"/>
                      </a:lnTo>
                      <a:lnTo>
                        <a:pt x="1009" y="23"/>
                      </a:lnTo>
                      <a:lnTo>
                        <a:pt x="938" y="0"/>
                      </a:lnTo>
                      <a:lnTo>
                        <a:pt x="843" y="0"/>
                      </a:lnTo>
                      <a:close/>
                    </a:path>
                  </a:pathLst>
                </a:custGeom>
                <a:solidFill>
                  <a:srgbClr val="00A8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3" name="Freeform 293"/>
                <p:cNvSpPr>
                  <a:spLocks/>
                </p:cNvSpPr>
                <p:nvPr/>
              </p:nvSpPr>
              <p:spPr bwMode="auto">
                <a:xfrm>
                  <a:off x="2186" y="2463"/>
                  <a:ext cx="1639" cy="985"/>
                </a:xfrm>
                <a:custGeom>
                  <a:avLst/>
                  <a:gdLst>
                    <a:gd name="T0" fmla="*/ 736 w 1639"/>
                    <a:gd name="T1" fmla="*/ 0 h 985"/>
                    <a:gd name="T2" fmla="*/ 570 w 1639"/>
                    <a:gd name="T3" fmla="*/ 23 h 985"/>
                    <a:gd name="T4" fmla="*/ 427 w 1639"/>
                    <a:gd name="T5" fmla="*/ 59 h 985"/>
                    <a:gd name="T6" fmla="*/ 309 w 1639"/>
                    <a:gd name="T7" fmla="*/ 118 h 985"/>
                    <a:gd name="T8" fmla="*/ 190 w 1639"/>
                    <a:gd name="T9" fmla="*/ 178 h 985"/>
                    <a:gd name="T10" fmla="*/ 107 w 1639"/>
                    <a:gd name="T11" fmla="*/ 261 h 985"/>
                    <a:gd name="T12" fmla="*/ 47 w 1639"/>
                    <a:gd name="T13" fmla="*/ 344 h 985"/>
                    <a:gd name="T14" fmla="*/ 12 w 1639"/>
                    <a:gd name="T15" fmla="*/ 451 h 985"/>
                    <a:gd name="T16" fmla="*/ 12 w 1639"/>
                    <a:gd name="T17" fmla="*/ 546 h 985"/>
                    <a:gd name="T18" fmla="*/ 47 w 1639"/>
                    <a:gd name="T19" fmla="*/ 640 h 985"/>
                    <a:gd name="T20" fmla="*/ 107 w 1639"/>
                    <a:gd name="T21" fmla="*/ 724 h 985"/>
                    <a:gd name="T22" fmla="*/ 190 w 1639"/>
                    <a:gd name="T23" fmla="*/ 807 h 985"/>
                    <a:gd name="T24" fmla="*/ 309 w 1639"/>
                    <a:gd name="T25" fmla="*/ 878 h 985"/>
                    <a:gd name="T26" fmla="*/ 427 w 1639"/>
                    <a:gd name="T27" fmla="*/ 925 h 985"/>
                    <a:gd name="T28" fmla="*/ 570 w 1639"/>
                    <a:gd name="T29" fmla="*/ 961 h 985"/>
                    <a:gd name="T30" fmla="*/ 736 w 1639"/>
                    <a:gd name="T31" fmla="*/ 985 h 985"/>
                    <a:gd name="T32" fmla="*/ 902 w 1639"/>
                    <a:gd name="T33" fmla="*/ 985 h 985"/>
                    <a:gd name="T34" fmla="*/ 1057 w 1639"/>
                    <a:gd name="T35" fmla="*/ 961 h 985"/>
                    <a:gd name="T36" fmla="*/ 1211 w 1639"/>
                    <a:gd name="T37" fmla="*/ 925 h 985"/>
                    <a:gd name="T38" fmla="*/ 1342 w 1639"/>
                    <a:gd name="T39" fmla="*/ 878 h 985"/>
                    <a:gd name="T40" fmla="*/ 1449 w 1639"/>
                    <a:gd name="T41" fmla="*/ 807 h 985"/>
                    <a:gd name="T42" fmla="*/ 1532 w 1639"/>
                    <a:gd name="T43" fmla="*/ 724 h 985"/>
                    <a:gd name="T44" fmla="*/ 1603 w 1639"/>
                    <a:gd name="T45" fmla="*/ 640 h 985"/>
                    <a:gd name="T46" fmla="*/ 1627 w 1639"/>
                    <a:gd name="T47" fmla="*/ 546 h 985"/>
                    <a:gd name="T48" fmla="*/ 1627 w 1639"/>
                    <a:gd name="T49" fmla="*/ 451 h 985"/>
                    <a:gd name="T50" fmla="*/ 1603 w 1639"/>
                    <a:gd name="T51" fmla="*/ 344 h 985"/>
                    <a:gd name="T52" fmla="*/ 1532 w 1639"/>
                    <a:gd name="T53" fmla="*/ 261 h 985"/>
                    <a:gd name="T54" fmla="*/ 1449 w 1639"/>
                    <a:gd name="T55" fmla="*/ 178 h 985"/>
                    <a:gd name="T56" fmla="*/ 1342 w 1639"/>
                    <a:gd name="T57" fmla="*/ 118 h 985"/>
                    <a:gd name="T58" fmla="*/ 1211 w 1639"/>
                    <a:gd name="T59" fmla="*/ 59 h 985"/>
                    <a:gd name="T60" fmla="*/ 1057 w 1639"/>
                    <a:gd name="T61" fmla="*/ 23 h 985"/>
                    <a:gd name="T62" fmla="*/ 902 w 1639"/>
                    <a:gd name="T63" fmla="*/ 0 h 98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39"/>
                    <a:gd name="T97" fmla="*/ 0 h 985"/>
                    <a:gd name="T98" fmla="*/ 1639 w 1639"/>
                    <a:gd name="T99" fmla="*/ 985 h 98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39" h="985">
                      <a:moveTo>
                        <a:pt x="819" y="0"/>
                      </a:moveTo>
                      <a:lnTo>
                        <a:pt x="736" y="0"/>
                      </a:lnTo>
                      <a:lnTo>
                        <a:pt x="653" y="23"/>
                      </a:lnTo>
                      <a:lnTo>
                        <a:pt x="570" y="23"/>
                      </a:lnTo>
                      <a:lnTo>
                        <a:pt x="499" y="47"/>
                      </a:lnTo>
                      <a:lnTo>
                        <a:pt x="427" y="59"/>
                      </a:lnTo>
                      <a:lnTo>
                        <a:pt x="356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190" y="178"/>
                      </a:lnTo>
                      <a:lnTo>
                        <a:pt x="142" y="225"/>
                      </a:lnTo>
                      <a:lnTo>
                        <a:pt x="107" y="261"/>
                      </a:lnTo>
                      <a:lnTo>
                        <a:pt x="71" y="308"/>
                      </a:lnTo>
                      <a:lnTo>
                        <a:pt x="47" y="344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498"/>
                      </a:lnTo>
                      <a:lnTo>
                        <a:pt x="12" y="546"/>
                      </a:lnTo>
                      <a:lnTo>
                        <a:pt x="24" y="593"/>
                      </a:lnTo>
                      <a:lnTo>
                        <a:pt x="47" y="640"/>
                      </a:lnTo>
                      <a:lnTo>
                        <a:pt x="71" y="688"/>
                      </a:lnTo>
                      <a:lnTo>
                        <a:pt x="107" y="724"/>
                      </a:lnTo>
                      <a:lnTo>
                        <a:pt x="142" y="771"/>
                      </a:lnTo>
                      <a:lnTo>
                        <a:pt x="190" y="807"/>
                      </a:lnTo>
                      <a:lnTo>
                        <a:pt x="249" y="842"/>
                      </a:lnTo>
                      <a:lnTo>
                        <a:pt x="309" y="878"/>
                      </a:lnTo>
                      <a:lnTo>
                        <a:pt x="356" y="902"/>
                      </a:lnTo>
                      <a:lnTo>
                        <a:pt x="427" y="925"/>
                      </a:lnTo>
                      <a:lnTo>
                        <a:pt x="499" y="949"/>
                      </a:lnTo>
                      <a:lnTo>
                        <a:pt x="570" y="961"/>
                      </a:lnTo>
                      <a:lnTo>
                        <a:pt x="653" y="973"/>
                      </a:lnTo>
                      <a:lnTo>
                        <a:pt x="736" y="985"/>
                      </a:lnTo>
                      <a:lnTo>
                        <a:pt x="819" y="985"/>
                      </a:lnTo>
                      <a:lnTo>
                        <a:pt x="902" y="985"/>
                      </a:lnTo>
                      <a:lnTo>
                        <a:pt x="985" y="973"/>
                      </a:lnTo>
                      <a:lnTo>
                        <a:pt x="1057" y="961"/>
                      </a:lnTo>
                      <a:lnTo>
                        <a:pt x="1140" y="949"/>
                      </a:lnTo>
                      <a:lnTo>
                        <a:pt x="1211" y="925"/>
                      </a:lnTo>
                      <a:lnTo>
                        <a:pt x="1270" y="902"/>
                      </a:lnTo>
                      <a:lnTo>
                        <a:pt x="1342" y="878"/>
                      </a:lnTo>
                      <a:lnTo>
                        <a:pt x="1401" y="842"/>
                      </a:lnTo>
                      <a:lnTo>
                        <a:pt x="1449" y="807"/>
                      </a:lnTo>
                      <a:lnTo>
                        <a:pt x="1496" y="771"/>
                      </a:lnTo>
                      <a:lnTo>
                        <a:pt x="1532" y="724"/>
                      </a:lnTo>
                      <a:lnTo>
                        <a:pt x="1567" y="688"/>
                      </a:lnTo>
                      <a:lnTo>
                        <a:pt x="1603" y="640"/>
                      </a:lnTo>
                      <a:lnTo>
                        <a:pt x="1615" y="593"/>
                      </a:lnTo>
                      <a:lnTo>
                        <a:pt x="1627" y="546"/>
                      </a:lnTo>
                      <a:lnTo>
                        <a:pt x="1639" y="498"/>
                      </a:lnTo>
                      <a:lnTo>
                        <a:pt x="1627" y="451"/>
                      </a:lnTo>
                      <a:lnTo>
                        <a:pt x="1615" y="403"/>
                      </a:lnTo>
                      <a:lnTo>
                        <a:pt x="1603" y="344"/>
                      </a:lnTo>
                      <a:lnTo>
                        <a:pt x="1567" y="308"/>
                      </a:lnTo>
                      <a:lnTo>
                        <a:pt x="1532" y="261"/>
                      </a:lnTo>
                      <a:lnTo>
                        <a:pt x="1496" y="225"/>
                      </a:lnTo>
                      <a:lnTo>
                        <a:pt x="1449" y="178"/>
                      </a:lnTo>
                      <a:lnTo>
                        <a:pt x="1401" y="154"/>
                      </a:lnTo>
                      <a:lnTo>
                        <a:pt x="1342" y="118"/>
                      </a:lnTo>
                      <a:lnTo>
                        <a:pt x="1270" y="95"/>
                      </a:lnTo>
                      <a:lnTo>
                        <a:pt x="1211" y="59"/>
                      </a:lnTo>
                      <a:lnTo>
                        <a:pt x="1140" y="47"/>
                      </a:lnTo>
                      <a:lnTo>
                        <a:pt x="1057" y="23"/>
                      </a:lnTo>
                      <a:lnTo>
                        <a:pt x="985" y="23"/>
                      </a:lnTo>
                      <a:lnTo>
                        <a:pt x="902" y="0"/>
                      </a:lnTo>
                      <a:lnTo>
                        <a:pt x="819" y="0"/>
                      </a:lnTo>
                      <a:close/>
                    </a:path>
                  </a:pathLst>
                </a:custGeom>
                <a:solidFill>
                  <a:srgbClr val="00A6A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4" name="Freeform 294"/>
                <p:cNvSpPr>
                  <a:spLocks/>
                </p:cNvSpPr>
                <p:nvPr/>
              </p:nvSpPr>
              <p:spPr bwMode="auto">
                <a:xfrm>
                  <a:off x="2210" y="2486"/>
                  <a:ext cx="1591" cy="938"/>
                </a:xfrm>
                <a:custGeom>
                  <a:avLst/>
                  <a:gdLst>
                    <a:gd name="T0" fmla="*/ 712 w 1591"/>
                    <a:gd name="T1" fmla="*/ 0 h 938"/>
                    <a:gd name="T2" fmla="*/ 558 w 1591"/>
                    <a:gd name="T3" fmla="*/ 24 h 938"/>
                    <a:gd name="T4" fmla="*/ 415 w 1591"/>
                    <a:gd name="T5" fmla="*/ 60 h 938"/>
                    <a:gd name="T6" fmla="*/ 296 w 1591"/>
                    <a:gd name="T7" fmla="*/ 107 h 938"/>
                    <a:gd name="T8" fmla="*/ 190 w 1591"/>
                    <a:gd name="T9" fmla="*/ 178 h 938"/>
                    <a:gd name="T10" fmla="*/ 95 w 1591"/>
                    <a:gd name="T11" fmla="*/ 250 h 938"/>
                    <a:gd name="T12" fmla="*/ 47 w 1591"/>
                    <a:gd name="T13" fmla="*/ 333 h 938"/>
                    <a:gd name="T14" fmla="*/ 11 w 1591"/>
                    <a:gd name="T15" fmla="*/ 428 h 938"/>
                    <a:gd name="T16" fmla="*/ 11 w 1591"/>
                    <a:gd name="T17" fmla="*/ 523 h 938"/>
                    <a:gd name="T18" fmla="*/ 47 w 1591"/>
                    <a:gd name="T19" fmla="*/ 617 h 938"/>
                    <a:gd name="T20" fmla="*/ 95 w 1591"/>
                    <a:gd name="T21" fmla="*/ 689 h 938"/>
                    <a:gd name="T22" fmla="*/ 190 w 1591"/>
                    <a:gd name="T23" fmla="*/ 772 h 938"/>
                    <a:gd name="T24" fmla="*/ 296 w 1591"/>
                    <a:gd name="T25" fmla="*/ 831 h 938"/>
                    <a:gd name="T26" fmla="*/ 415 w 1591"/>
                    <a:gd name="T27" fmla="*/ 879 h 938"/>
                    <a:gd name="T28" fmla="*/ 558 w 1591"/>
                    <a:gd name="T29" fmla="*/ 914 h 938"/>
                    <a:gd name="T30" fmla="*/ 712 w 1591"/>
                    <a:gd name="T31" fmla="*/ 938 h 938"/>
                    <a:gd name="T32" fmla="*/ 878 w 1591"/>
                    <a:gd name="T33" fmla="*/ 938 h 938"/>
                    <a:gd name="T34" fmla="*/ 1033 w 1591"/>
                    <a:gd name="T35" fmla="*/ 914 h 938"/>
                    <a:gd name="T36" fmla="*/ 1175 w 1591"/>
                    <a:gd name="T37" fmla="*/ 879 h 938"/>
                    <a:gd name="T38" fmla="*/ 1306 w 1591"/>
                    <a:gd name="T39" fmla="*/ 831 h 938"/>
                    <a:gd name="T40" fmla="*/ 1413 w 1591"/>
                    <a:gd name="T41" fmla="*/ 772 h 938"/>
                    <a:gd name="T42" fmla="*/ 1484 w 1591"/>
                    <a:gd name="T43" fmla="*/ 689 h 938"/>
                    <a:gd name="T44" fmla="*/ 1555 w 1591"/>
                    <a:gd name="T45" fmla="*/ 617 h 938"/>
                    <a:gd name="T46" fmla="*/ 1579 w 1591"/>
                    <a:gd name="T47" fmla="*/ 523 h 938"/>
                    <a:gd name="T48" fmla="*/ 1579 w 1591"/>
                    <a:gd name="T49" fmla="*/ 428 h 938"/>
                    <a:gd name="T50" fmla="*/ 1555 w 1591"/>
                    <a:gd name="T51" fmla="*/ 333 h 938"/>
                    <a:gd name="T52" fmla="*/ 1484 w 1591"/>
                    <a:gd name="T53" fmla="*/ 250 h 938"/>
                    <a:gd name="T54" fmla="*/ 1413 w 1591"/>
                    <a:gd name="T55" fmla="*/ 178 h 938"/>
                    <a:gd name="T56" fmla="*/ 1306 w 1591"/>
                    <a:gd name="T57" fmla="*/ 107 h 938"/>
                    <a:gd name="T58" fmla="*/ 1175 w 1591"/>
                    <a:gd name="T59" fmla="*/ 60 h 938"/>
                    <a:gd name="T60" fmla="*/ 1033 w 1591"/>
                    <a:gd name="T61" fmla="*/ 24 h 938"/>
                    <a:gd name="T62" fmla="*/ 878 w 1591"/>
                    <a:gd name="T63" fmla="*/ 0 h 93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91"/>
                    <a:gd name="T97" fmla="*/ 0 h 938"/>
                    <a:gd name="T98" fmla="*/ 1591 w 1591"/>
                    <a:gd name="T99" fmla="*/ 938 h 93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91" h="938">
                      <a:moveTo>
                        <a:pt x="795" y="0"/>
                      </a:moveTo>
                      <a:lnTo>
                        <a:pt x="712" y="0"/>
                      </a:lnTo>
                      <a:lnTo>
                        <a:pt x="629" y="24"/>
                      </a:lnTo>
                      <a:lnTo>
                        <a:pt x="558" y="24"/>
                      </a:lnTo>
                      <a:lnTo>
                        <a:pt x="486" y="48"/>
                      </a:lnTo>
                      <a:lnTo>
                        <a:pt x="415" y="60"/>
                      </a:lnTo>
                      <a:lnTo>
                        <a:pt x="356" y="83"/>
                      </a:lnTo>
                      <a:lnTo>
                        <a:pt x="296" y="107"/>
                      </a:lnTo>
                      <a:lnTo>
                        <a:pt x="237" y="143"/>
                      </a:lnTo>
                      <a:lnTo>
                        <a:pt x="190" y="178"/>
                      </a:lnTo>
                      <a:lnTo>
                        <a:pt x="142" y="214"/>
                      </a:lnTo>
                      <a:lnTo>
                        <a:pt x="95" y="250"/>
                      </a:lnTo>
                      <a:lnTo>
                        <a:pt x="71" y="297"/>
                      </a:lnTo>
                      <a:lnTo>
                        <a:pt x="47" y="333"/>
                      </a:lnTo>
                      <a:lnTo>
                        <a:pt x="23" y="380"/>
                      </a:lnTo>
                      <a:lnTo>
                        <a:pt x="11" y="428"/>
                      </a:lnTo>
                      <a:lnTo>
                        <a:pt x="0" y="475"/>
                      </a:lnTo>
                      <a:lnTo>
                        <a:pt x="11" y="523"/>
                      </a:lnTo>
                      <a:lnTo>
                        <a:pt x="23" y="570"/>
                      </a:lnTo>
                      <a:lnTo>
                        <a:pt x="47" y="617"/>
                      </a:lnTo>
                      <a:lnTo>
                        <a:pt x="71" y="653"/>
                      </a:lnTo>
                      <a:lnTo>
                        <a:pt x="95" y="689"/>
                      </a:lnTo>
                      <a:lnTo>
                        <a:pt x="142" y="736"/>
                      </a:lnTo>
                      <a:lnTo>
                        <a:pt x="190" y="772"/>
                      </a:lnTo>
                      <a:lnTo>
                        <a:pt x="237" y="795"/>
                      </a:lnTo>
                      <a:lnTo>
                        <a:pt x="296" y="831"/>
                      </a:lnTo>
                      <a:lnTo>
                        <a:pt x="356" y="867"/>
                      </a:lnTo>
                      <a:lnTo>
                        <a:pt x="415" y="879"/>
                      </a:lnTo>
                      <a:lnTo>
                        <a:pt x="486" y="902"/>
                      </a:lnTo>
                      <a:lnTo>
                        <a:pt x="558" y="914"/>
                      </a:lnTo>
                      <a:lnTo>
                        <a:pt x="629" y="926"/>
                      </a:lnTo>
                      <a:lnTo>
                        <a:pt x="712" y="938"/>
                      </a:lnTo>
                      <a:lnTo>
                        <a:pt x="795" y="938"/>
                      </a:lnTo>
                      <a:lnTo>
                        <a:pt x="878" y="938"/>
                      </a:lnTo>
                      <a:lnTo>
                        <a:pt x="950" y="926"/>
                      </a:lnTo>
                      <a:lnTo>
                        <a:pt x="1033" y="914"/>
                      </a:lnTo>
                      <a:lnTo>
                        <a:pt x="1104" y="902"/>
                      </a:lnTo>
                      <a:lnTo>
                        <a:pt x="1175" y="879"/>
                      </a:lnTo>
                      <a:lnTo>
                        <a:pt x="1235" y="867"/>
                      </a:lnTo>
                      <a:lnTo>
                        <a:pt x="1306" y="831"/>
                      </a:lnTo>
                      <a:lnTo>
                        <a:pt x="1353" y="795"/>
                      </a:lnTo>
                      <a:lnTo>
                        <a:pt x="1413" y="772"/>
                      </a:lnTo>
                      <a:lnTo>
                        <a:pt x="1448" y="736"/>
                      </a:lnTo>
                      <a:lnTo>
                        <a:pt x="1484" y="689"/>
                      </a:lnTo>
                      <a:lnTo>
                        <a:pt x="1531" y="653"/>
                      </a:lnTo>
                      <a:lnTo>
                        <a:pt x="1555" y="617"/>
                      </a:lnTo>
                      <a:lnTo>
                        <a:pt x="1567" y="570"/>
                      </a:lnTo>
                      <a:lnTo>
                        <a:pt x="1579" y="523"/>
                      </a:lnTo>
                      <a:lnTo>
                        <a:pt x="1591" y="475"/>
                      </a:lnTo>
                      <a:lnTo>
                        <a:pt x="1579" y="428"/>
                      </a:lnTo>
                      <a:lnTo>
                        <a:pt x="1567" y="380"/>
                      </a:lnTo>
                      <a:lnTo>
                        <a:pt x="1555" y="333"/>
                      </a:lnTo>
                      <a:lnTo>
                        <a:pt x="1531" y="297"/>
                      </a:lnTo>
                      <a:lnTo>
                        <a:pt x="1484" y="250"/>
                      </a:lnTo>
                      <a:lnTo>
                        <a:pt x="1448" y="214"/>
                      </a:lnTo>
                      <a:lnTo>
                        <a:pt x="1413" y="178"/>
                      </a:lnTo>
                      <a:lnTo>
                        <a:pt x="1353" y="143"/>
                      </a:lnTo>
                      <a:lnTo>
                        <a:pt x="1306" y="107"/>
                      </a:lnTo>
                      <a:lnTo>
                        <a:pt x="1235" y="83"/>
                      </a:lnTo>
                      <a:lnTo>
                        <a:pt x="1175" y="60"/>
                      </a:lnTo>
                      <a:lnTo>
                        <a:pt x="1104" y="48"/>
                      </a:lnTo>
                      <a:lnTo>
                        <a:pt x="1033" y="24"/>
                      </a:lnTo>
                      <a:lnTo>
                        <a:pt x="950" y="24"/>
                      </a:lnTo>
                      <a:lnTo>
                        <a:pt x="878" y="0"/>
                      </a:lnTo>
                      <a:lnTo>
                        <a:pt x="795" y="0"/>
                      </a:lnTo>
                      <a:close/>
                    </a:path>
                  </a:pathLst>
                </a:custGeom>
                <a:solidFill>
                  <a:srgbClr val="00A3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5" name="Freeform 295"/>
                <p:cNvSpPr>
                  <a:spLocks/>
                </p:cNvSpPr>
                <p:nvPr/>
              </p:nvSpPr>
              <p:spPr bwMode="auto">
                <a:xfrm>
                  <a:off x="2233" y="2498"/>
                  <a:ext cx="1544" cy="914"/>
                </a:xfrm>
                <a:custGeom>
                  <a:avLst/>
                  <a:gdLst>
                    <a:gd name="T0" fmla="*/ 701 w 1544"/>
                    <a:gd name="T1" fmla="*/ 0 h 914"/>
                    <a:gd name="T2" fmla="*/ 547 w 1544"/>
                    <a:gd name="T3" fmla="*/ 24 h 914"/>
                    <a:gd name="T4" fmla="*/ 404 w 1544"/>
                    <a:gd name="T5" fmla="*/ 60 h 914"/>
                    <a:gd name="T6" fmla="*/ 285 w 1544"/>
                    <a:gd name="T7" fmla="*/ 107 h 914"/>
                    <a:gd name="T8" fmla="*/ 178 w 1544"/>
                    <a:gd name="T9" fmla="*/ 166 h 914"/>
                    <a:gd name="T10" fmla="*/ 95 w 1544"/>
                    <a:gd name="T11" fmla="*/ 249 h 914"/>
                    <a:gd name="T12" fmla="*/ 48 w 1544"/>
                    <a:gd name="T13" fmla="*/ 321 h 914"/>
                    <a:gd name="T14" fmla="*/ 12 w 1544"/>
                    <a:gd name="T15" fmla="*/ 416 h 914"/>
                    <a:gd name="T16" fmla="*/ 12 w 1544"/>
                    <a:gd name="T17" fmla="*/ 511 h 914"/>
                    <a:gd name="T18" fmla="*/ 48 w 1544"/>
                    <a:gd name="T19" fmla="*/ 594 h 914"/>
                    <a:gd name="T20" fmla="*/ 95 w 1544"/>
                    <a:gd name="T21" fmla="*/ 677 h 914"/>
                    <a:gd name="T22" fmla="*/ 178 w 1544"/>
                    <a:gd name="T23" fmla="*/ 748 h 914"/>
                    <a:gd name="T24" fmla="*/ 285 w 1544"/>
                    <a:gd name="T25" fmla="*/ 807 h 914"/>
                    <a:gd name="T26" fmla="*/ 404 w 1544"/>
                    <a:gd name="T27" fmla="*/ 855 h 914"/>
                    <a:gd name="T28" fmla="*/ 547 w 1544"/>
                    <a:gd name="T29" fmla="*/ 890 h 914"/>
                    <a:gd name="T30" fmla="*/ 701 w 1544"/>
                    <a:gd name="T31" fmla="*/ 914 h 914"/>
                    <a:gd name="T32" fmla="*/ 855 w 1544"/>
                    <a:gd name="T33" fmla="*/ 914 h 914"/>
                    <a:gd name="T34" fmla="*/ 998 w 1544"/>
                    <a:gd name="T35" fmla="*/ 890 h 914"/>
                    <a:gd name="T36" fmla="*/ 1140 w 1544"/>
                    <a:gd name="T37" fmla="*/ 855 h 914"/>
                    <a:gd name="T38" fmla="*/ 1259 w 1544"/>
                    <a:gd name="T39" fmla="*/ 807 h 914"/>
                    <a:gd name="T40" fmla="*/ 1366 w 1544"/>
                    <a:gd name="T41" fmla="*/ 748 h 914"/>
                    <a:gd name="T42" fmla="*/ 1449 w 1544"/>
                    <a:gd name="T43" fmla="*/ 677 h 914"/>
                    <a:gd name="T44" fmla="*/ 1508 w 1544"/>
                    <a:gd name="T45" fmla="*/ 594 h 914"/>
                    <a:gd name="T46" fmla="*/ 1532 w 1544"/>
                    <a:gd name="T47" fmla="*/ 511 h 914"/>
                    <a:gd name="T48" fmla="*/ 1532 w 1544"/>
                    <a:gd name="T49" fmla="*/ 416 h 914"/>
                    <a:gd name="T50" fmla="*/ 1508 w 1544"/>
                    <a:gd name="T51" fmla="*/ 321 h 914"/>
                    <a:gd name="T52" fmla="*/ 1449 w 1544"/>
                    <a:gd name="T53" fmla="*/ 249 h 914"/>
                    <a:gd name="T54" fmla="*/ 1366 w 1544"/>
                    <a:gd name="T55" fmla="*/ 166 h 914"/>
                    <a:gd name="T56" fmla="*/ 1259 w 1544"/>
                    <a:gd name="T57" fmla="*/ 107 h 914"/>
                    <a:gd name="T58" fmla="*/ 1140 w 1544"/>
                    <a:gd name="T59" fmla="*/ 60 h 914"/>
                    <a:gd name="T60" fmla="*/ 998 w 1544"/>
                    <a:gd name="T61" fmla="*/ 24 h 914"/>
                    <a:gd name="T62" fmla="*/ 855 w 1544"/>
                    <a:gd name="T63" fmla="*/ 0 h 9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44"/>
                    <a:gd name="T97" fmla="*/ 0 h 914"/>
                    <a:gd name="T98" fmla="*/ 1544 w 1544"/>
                    <a:gd name="T99" fmla="*/ 914 h 91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44" h="914">
                      <a:moveTo>
                        <a:pt x="772" y="0"/>
                      </a:moveTo>
                      <a:lnTo>
                        <a:pt x="701" y="0"/>
                      </a:lnTo>
                      <a:lnTo>
                        <a:pt x="618" y="24"/>
                      </a:lnTo>
                      <a:lnTo>
                        <a:pt x="547" y="24"/>
                      </a:lnTo>
                      <a:lnTo>
                        <a:pt x="475" y="48"/>
                      </a:lnTo>
                      <a:lnTo>
                        <a:pt x="404" y="60"/>
                      </a:lnTo>
                      <a:lnTo>
                        <a:pt x="345" y="83"/>
                      </a:lnTo>
                      <a:lnTo>
                        <a:pt x="285" y="107"/>
                      </a:lnTo>
                      <a:lnTo>
                        <a:pt x="238" y="143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49"/>
                      </a:lnTo>
                      <a:lnTo>
                        <a:pt x="72" y="285"/>
                      </a:lnTo>
                      <a:lnTo>
                        <a:pt x="48" y="321"/>
                      </a:lnTo>
                      <a:lnTo>
                        <a:pt x="24" y="368"/>
                      </a:lnTo>
                      <a:lnTo>
                        <a:pt x="12" y="416"/>
                      </a:lnTo>
                      <a:lnTo>
                        <a:pt x="0" y="463"/>
                      </a:lnTo>
                      <a:lnTo>
                        <a:pt x="12" y="511"/>
                      </a:lnTo>
                      <a:lnTo>
                        <a:pt x="24" y="558"/>
                      </a:lnTo>
                      <a:lnTo>
                        <a:pt x="48" y="594"/>
                      </a:lnTo>
                      <a:lnTo>
                        <a:pt x="72" y="641"/>
                      </a:lnTo>
                      <a:lnTo>
                        <a:pt x="95" y="677"/>
                      </a:lnTo>
                      <a:lnTo>
                        <a:pt x="131" y="712"/>
                      </a:lnTo>
                      <a:lnTo>
                        <a:pt x="178" y="748"/>
                      </a:lnTo>
                      <a:lnTo>
                        <a:pt x="238" y="783"/>
                      </a:lnTo>
                      <a:lnTo>
                        <a:pt x="285" y="807"/>
                      </a:lnTo>
                      <a:lnTo>
                        <a:pt x="345" y="843"/>
                      </a:lnTo>
                      <a:lnTo>
                        <a:pt x="404" y="855"/>
                      </a:lnTo>
                      <a:lnTo>
                        <a:pt x="475" y="878"/>
                      </a:lnTo>
                      <a:lnTo>
                        <a:pt x="547" y="890"/>
                      </a:lnTo>
                      <a:lnTo>
                        <a:pt x="618" y="902"/>
                      </a:lnTo>
                      <a:lnTo>
                        <a:pt x="701" y="914"/>
                      </a:lnTo>
                      <a:lnTo>
                        <a:pt x="772" y="914"/>
                      </a:lnTo>
                      <a:lnTo>
                        <a:pt x="855" y="914"/>
                      </a:lnTo>
                      <a:lnTo>
                        <a:pt x="927" y="902"/>
                      </a:lnTo>
                      <a:lnTo>
                        <a:pt x="998" y="890"/>
                      </a:lnTo>
                      <a:lnTo>
                        <a:pt x="1069" y="878"/>
                      </a:lnTo>
                      <a:lnTo>
                        <a:pt x="1140" y="855"/>
                      </a:lnTo>
                      <a:lnTo>
                        <a:pt x="1200" y="843"/>
                      </a:lnTo>
                      <a:lnTo>
                        <a:pt x="1259" y="807"/>
                      </a:lnTo>
                      <a:lnTo>
                        <a:pt x="1318" y="783"/>
                      </a:lnTo>
                      <a:lnTo>
                        <a:pt x="1366" y="748"/>
                      </a:lnTo>
                      <a:lnTo>
                        <a:pt x="1413" y="712"/>
                      </a:lnTo>
                      <a:lnTo>
                        <a:pt x="1449" y="677"/>
                      </a:lnTo>
                      <a:lnTo>
                        <a:pt x="1485" y="641"/>
                      </a:lnTo>
                      <a:lnTo>
                        <a:pt x="1508" y="594"/>
                      </a:lnTo>
                      <a:lnTo>
                        <a:pt x="1520" y="558"/>
                      </a:lnTo>
                      <a:lnTo>
                        <a:pt x="1532" y="511"/>
                      </a:lnTo>
                      <a:lnTo>
                        <a:pt x="1544" y="463"/>
                      </a:lnTo>
                      <a:lnTo>
                        <a:pt x="1532" y="416"/>
                      </a:lnTo>
                      <a:lnTo>
                        <a:pt x="1520" y="368"/>
                      </a:lnTo>
                      <a:lnTo>
                        <a:pt x="1508" y="321"/>
                      </a:lnTo>
                      <a:lnTo>
                        <a:pt x="1485" y="285"/>
                      </a:lnTo>
                      <a:lnTo>
                        <a:pt x="1449" y="249"/>
                      </a:lnTo>
                      <a:lnTo>
                        <a:pt x="1413" y="202"/>
                      </a:lnTo>
                      <a:lnTo>
                        <a:pt x="1366" y="166"/>
                      </a:lnTo>
                      <a:lnTo>
                        <a:pt x="1318" y="143"/>
                      </a:lnTo>
                      <a:lnTo>
                        <a:pt x="1259" y="107"/>
                      </a:lnTo>
                      <a:lnTo>
                        <a:pt x="1200" y="83"/>
                      </a:lnTo>
                      <a:lnTo>
                        <a:pt x="1140" y="60"/>
                      </a:lnTo>
                      <a:lnTo>
                        <a:pt x="1069" y="48"/>
                      </a:lnTo>
                      <a:lnTo>
                        <a:pt x="998" y="24"/>
                      </a:lnTo>
                      <a:lnTo>
                        <a:pt x="927" y="24"/>
                      </a:lnTo>
                      <a:lnTo>
                        <a:pt x="855" y="0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6" name="Freeform 296"/>
                <p:cNvSpPr>
                  <a:spLocks/>
                </p:cNvSpPr>
                <p:nvPr/>
              </p:nvSpPr>
              <p:spPr bwMode="auto">
                <a:xfrm>
                  <a:off x="2257" y="2510"/>
                  <a:ext cx="1496" cy="890"/>
                </a:xfrm>
                <a:custGeom>
                  <a:avLst/>
                  <a:gdLst>
                    <a:gd name="T0" fmla="*/ 677 w 1496"/>
                    <a:gd name="T1" fmla="*/ 0 h 890"/>
                    <a:gd name="T2" fmla="*/ 523 w 1496"/>
                    <a:gd name="T3" fmla="*/ 24 h 890"/>
                    <a:gd name="T4" fmla="*/ 392 w 1496"/>
                    <a:gd name="T5" fmla="*/ 59 h 890"/>
                    <a:gd name="T6" fmla="*/ 273 w 1496"/>
                    <a:gd name="T7" fmla="*/ 107 h 890"/>
                    <a:gd name="T8" fmla="*/ 178 w 1496"/>
                    <a:gd name="T9" fmla="*/ 166 h 890"/>
                    <a:gd name="T10" fmla="*/ 95 w 1496"/>
                    <a:gd name="T11" fmla="*/ 237 h 890"/>
                    <a:gd name="T12" fmla="*/ 36 w 1496"/>
                    <a:gd name="T13" fmla="*/ 309 h 890"/>
                    <a:gd name="T14" fmla="*/ 12 w 1496"/>
                    <a:gd name="T15" fmla="*/ 404 h 890"/>
                    <a:gd name="T16" fmla="*/ 12 w 1496"/>
                    <a:gd name="T17" fmla="*/ 487 h 890"/>
                    <a:gd name="T18" fmla="*/ 36 w 1496"/>
                    <a:gd name="T19" fmla="*/ 582 h 890"/>
                    <a:gd name="T20" fmla="*/ 95 w 1496"/>
                    <a:gd name="T21" fmla="*/ 653 h 890"/>
                    <a:gd name="T22" fmla="*/ 178 w 1496"/>
                    <a:gd name="T23" fmla="*/ 724 h 890"/>
                    <a:gd name="T24" fmla="*/ 273 w 1496"/>
                    <a:gd name="T25" fmla="*/ 783 h 890"/>
                    <a:gd name="T26" fmla="*/ 392 w 1496"/>
                    <a:gd name="T27" fmla="*/ 831 h 890"/>
                    <a:gd name="T28" fmla="*/ 523 w 1496"/>
                    <a:gd name="T29" fmla="*/ 866 h 890"/>
                    <a:gd name="T30" fmla="*/ 677 w 1496"/>
                    <a:gd name="T31" fmla="*/ 890 h 890"/>
                    <a:gd name="T32" fmla="*/ 831 w 1496"/>
                    <a:gd name="T33" fmla="*/ 890 h 890"/>
                    <a:gd name="T34" fmla="*/ 974 w 1496"/>
                    <a:gd name="T35" fmla="*/ 866 h 890"/>
                    <a:gd name="T36" fmla="*/ 1104 w 1496"/>
                    <a:gd name="T37" fmla="*/ 831 h 890"/>
                    <a:gd name="T38" fmla="*/ 1223 w 1496"/>
                    <a:gd name="T39" fmla="*/ 783 h 890"/>
                    <a:gd name="T40" fmla="*/ 1330 w 1496"/>
                    <a:gd name="T41" fmla="*/ 724 h 890"/>
                    <a:gd name="T42" fmla="*/ 1401 w 1496"/>
                    <a:gd name="T43" fmla="*/ 653 h 890"/>
                    <a:gd name="T44" fmla="*/ 1461 w 1496"/>
                    <a:gd name="T45" fmla="*/ 582 h 890"/>
                    <a:gd name="T46" fmla="*/ 1496 w 1496"/>
                    <a:gd name="T47" fmla="*/ 487 h 890"/>
                    <a:gd name="T48" fmla="*/ 1496 w 1496"/>
                    <a:gd name="T49" fmla="*/ 404 h 890"/>
                    <a:gd name="T50" fmla="*/ 1461 w 1496"/>
                    <a:gd name="T51" fmla="*/ 309 h 890"/>
                    <a:gd name="T52" fmla="*/ 1401 w 1496"/>
                    <a:gd name="T53" fmla="*/ 237 h 890"/>
                    <a:gd name="T54" fmla="*/ 1330 w 1496"/>
                    <a:gd name="T55" fmla="*/ 166 h 890"/>
                    <a:gd name="T56" fmla="*/ 1223 w 1496"/>
                    <a:gd name="T57" fmla="*/ 107 h 890"/>
                    <a:gd name="T58" fmla="*/ 1104 w 1496"/>
                    <a:gd name="T59" fmla="*/ 59 h 890"/>
                    <a:gd name="T60" fmla="*/ 974 w 1496"/>
                    <a:gd name="T61" fmla="*/ 24 h 890"/>
                    <a:gd name="T62" fmla="*/ 831 w 1496"/>
                    <a:gd name="T63" fmla="*/ 0 h 89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96"/>
                    <a:gd name="T97" fmla="*/ 0 h 890"/>
                    <a:gd name="T98" fmla="*/ 1496 w 1496"/>
                    <a:gd name="T99" fmla="*/ 890 h 89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96" h="890">
                      <a:moveTo>
                        <a:pt x="748" y="0"/>
                      </a:moveTo>
                      <a:lnTo>
                        <a:pt x="677" y="0"/>
                      </a:lnTo>
                      <a:lnTo>
                        <a:pt x="594" y="12"/>
                      </a:lnTo>
                      <a:lnTo>
                        <a:pt x="523" y="24"/>
                      </a:lnTo>
                      <a:lnTo>
                        <a:pt x="463" y="36"/>
                      </a:lnTo>
                      <a:lnTo>
                        <a:pt x="392" y="59"/>
                      </a:lnTo>
                      <a:lnTo>
                        <a:pt x="333" y="83"/>
                      </a:lnTo>
                      <a:lnTo>
                        <a:pt x="273" y="107"/>
                      </a:lnTo>
                      <a:lnTo>
                        <a:pt x="226" y="131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37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404"/>
                      </a:lnTo>
                      <a:lnTo>
                        <a:pt x="0" y="451"/>
                      </a:lnTo>
                      <a:lnTo>
                        <a:pt x="12" y="487"/>
                      </a:lnTo>
                      <a:lnTo>
                        <a:pt x="24" y="534"/>
                      </a:lnTo>
                      <a:lnTo>
                        <a:pt x="36" y="582"/>
                      </a:lnTo>
                      <a:lnTo>
                        <a:pt x="59" y="617"/>
                      </a:lnTo>
                      <a:lnTo>
                        <a:pt x="95" y="653"/>
                      </a:lnTo>
                      <a:lnTo>
                        <a:pt x="131" y="688"/>
                      </a:lnTo>
                      <a:lnTo>
                        <a:pt x="178" y="724"/>
                      </a:lnTo>
                      <a:lnTo>
                        <a:pt x="226" y="760"/>
                      </a:lnTo>
                      <a:lnTo>
                        <a:pt x="273" y="783"/>
                      </a:lnTo>
                      <a:lnTo>
                        <a:pt x="333" y="819"/>
                      </a:lnTo>
                      <a:lnTo>
                        <a:pt x="392" y="831"/>
                      </a:lnTo>
                      <a:lnTo>
                        <a:pt x="463" y="855"/>
                      </a:lnTo>
                      <a:lnTo>
                        <a:pt x="523" y="866"/>
                      </a:lnTo>
                      <a:lnTo>
                        <a:pt x="594" y="878"/>
                      </a:lnTo>
                      <a:lnTo>
                        <a:pt x="677" y="890"/>
                      </a:lnTo>
                      <a:lnTo>
                        <a:pt x="748" y="890"/>
                      </a:lnTo>
                      <a:lnTo>
                        <a:pt x="831" y="890"/>
                      </a:lnTo>
                      <a:lnTo>
                        <a:pt x="903" y="878"/>
                      </a:lnTo>
                      <a:lnTo>
                        <a:pt x="974" y="866"/>
                      </a:lnTo>
                      <a:lnTo>
                        <a:pt x="1045" y="855"/>
                      </a:lnTo>
                      <a:lnTo>
                        <a:pt x="1104" y="831"/>
                      </a:lnTo>
                      <a:lnTo>
                        <a:pt x="1164" y="819"/>
                      </a:lnTo>
                      <a:lnTo>
                        <a:pt x="1223" y="783"/>
                      </a:lnTo>
                      <a:lnTo>
                        <a:pt x="1283" y="760"/>
                      </a:lnTo>
                      <a:lnTo>
                        <a:pt x="1330" y="724"/>
                      </a:lnTo>
                      <a:lnTo>
                        <a:pt x="1366" y="688"/>
                      </a:lnTo>
                      <a:lnTo>
                        <a:pt x="1401" y="653"/>
                      </a:lnTo>
                      <a:lnTo>
                        <a:pt x="1437" y="617"/>
                      </a:lnTo>
                      <a:lnTo>
                        <a:pt x="1461" y="582"/>
                      </a:lnTo>
                      <a:lnTo>
                        <a:pt x="1484" y="534"/>
                      </a:lnTo>
                      <a:lnTo>
                        <a:pt x="1496" y="487"/>
                      </a:lnTo>
                      <a:lnTo>
                        <a:pt x="1496" y="451"/>
                      </a:lnTo>
                      <a:lnTo>
                        <a:pt x="1496" y="404"/>
                      </a:lnTo>
                      <a:lnTo>
                        <a:pt x="1484" y="356"/>
                      </a:lnTo>
                      <a:lnTo>
                        <a:pt x="1461" y="309"/>
                      </a:lnTo>
                      <a:lnTo>
                        <a:pt x="1437" y="273"/>
                      </a:lnTo>
                      <a:lnTo>
                        <a:pt x="1401" y="237"/>
                      </a:lnTo>
                      <a:lnTo>
                        <a:pt x="1366" y="202"/>
                      </a:lnTo>
                      <a:lnTo>
                        <a:pt x="1330" y="166"/>
                      </a:lnTo>
                      <a:lnTo>
                        <a:pt x="1283" y="131"/>
                      </a:lnTo>
                      <a:lnTo>
                        <a:pt x="1223" y="107"/>
                      </a:lnTo>
                      <a:lnTo>
                        <a:pt x="1164" y="83"/>
                      </a:lnTo>
                      <a:lnTo>
                        <a:pt x="1104" y="59"/>
                      </a:lnTo>
                      <a:lnTo>
                        <a:pt x="1045" y="36"/>
                      </a:lnTo>
                      <a:lnTo>
                        <a:pt x="974" y="24"/>
                      </a:lnTo>
                      <a:lnTo>
                        <a:pt x="903" y="12"/>
                      </a:lnTo>
                      <a:lnTo>
                        <a:pt x="831" y="0"/>
                      </a:lnTo>
                      <a:lnTo>
                        <a:pt x="748" y="0"/>
                      </a:lnTo>
                      <a:close/>
                    </a:path>
                  </a:pathLst>
                </a:custGeom>
                <a:solidFill>
                  <a:srgbClr val="009E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7" name="Freeform 297"/>
                <p:cNvSpPr>
                  <a:spLocks/>
                </p:cNvSpPr>
                <p:nvPr/>
              </p:nvSpPr>
              <p:spPr bwMode="auto">
                <a:xfrm>
                  <a:off x="2269" y="2522"/>
                  <a:ext cx="1461" cy="866"/>
                </a:xfrm>
                <a:custGeom>
                  <a:avLst/>
                  <a:gdLst>
                    <a:gd name="T0" fmla="*/ 653 w 1461"/>
                    <a:gd name="T1" fmla="*/ 0 h 866"/>
                    <a:gd name="T2" fmla="*/ 511 w 1461"/>
                    <a:gd name="T3" fmla="*/ 24 h 866"/>
                    <a:gd name="T4" fmla="*/ 392 w 1461"/>
                    <a:gd name="T5" fmla="*/ 59 h 866"/>
                    <a:gd name="T6" fmla="*/ 273 w 1461"/>
                    <a:gd name="T7" fmla="*/ 107 h 866"/>
                    <a:gd name="T8" fmla="*/ 178 w 1461"/>
                    <a:gd name="T9" fmla="*/ 166 h 866"/>
                    <a:gd name="T10" fmla="*/ 95 w 1461"/>
                    <a:gd name="T11" fmla="*/ 225 h 866"/>
                    <a:gd name="T12" fmla="*/ 36 w 1461"/>
                    <a:gd name="T13" fmla="*/ 309 h 866"/>
                    <a:gd name="T14" fmla="*/ 12 w 1461"/>
                    <a:gd name="T15" fmla="*/ 392 h 866"/>
                    <a:gd name="T16" fmla="*/ 12 w 1461"/>
                    <a:gd name="T17" fmla="*/ 475 h 866"/>
                    <a:gd name="T18" fmla="*/ 36 w 1461"/>
                    <a:gd name="T19" fmla="*/ 570 h 866"/>
                    <a:gd name="T20" fmla="*/ 95 w 1461"/>
                    <a:gd name="T21" fmla="*/ 641 h 866"/>
                    <a:gd name="T22" fmla="*/ 178 w 1461"/>
                    <a:gd name="T23" fmla="*/ 712 h 866"/>
                    <a:gd name="T24" fmla="*/ 273 w 1461"/>
                    <a:gd name="T25" fmla="*/ 771 h 866"/>
                    <a:gd name="T26" fmla="*/ 392 w 1461"/>
                    <a:gd name="T27" fmla="*/ 819 h 866"/>
                    <a:gd name="T28" fmla="*/ 511 w 1461"/>
                    <a:gd name="T29" fmla="*/ 854 h 866"/>
                    <a:gd name="T30" fmla="*/ 653 w 1461"/>
                    <a:gd name="T31" fmla="*/ 866 h 866"/>
                    <a:gd name="T32" fmla="*/ 807 w 1461"/>
                    <a:gd name="T33" fmla="*/ 866 h 866"/>
                    <a:gd name="T34" fmla="*/ 950 w 1461"/>
                    <a:gd name="T35" fmla="*/ 854 h 866"/>
                    <a:gd name="T36" fmla="*/ 1081 w 1461"/>
                    <a:gd name="T37" fmla="*/ 819 h 866"/>
                    <a:gd name="T38" fmla="*/ 1199 w 1461"/>
                    <a:gd name="T39" fmla="*/ 771 h 866"/>
                    <a:gd name="T40" fmla="*/ 1294 w 1461"/>
                    <a:gd name="T41" fmla="*/ 712 h 866"/>
                    <a:gd name="T42" fmla="*/ 1366 w 1461"/>
                    <a:gd name="T43" fmla="*/ 641 h 866"/>
                    <a:gd name="T44" fmla="*/ 1425 w 1461"/>
                    <a:gd name="T45" fmla="*/ 570 h 866"/>
                    <a:gd name="T46" fmla="*/ 1461 w 1461"/>
                    <a:gd name="T47" fmla="*/ 475 h 866"/>
                    <a:gd name="T48" fmla="*/ 1461 w 1461"/>
                    <a:gd name="T49" fmla="*/ 392 h 866"/>
                    <a:gd name="T50" fmla="*/ 1425 w 1461"/>
                    <a:gd name="T51" fmla="*/ 309 h 866"/>
                    <a:gd name="T52" fmla="*/ 1366 w 1461"/>
                    <a:gd name="T53" fmla="*/ 225 h 866"/>
                    <a:gd name="T54" fmla="*/ 1294 w 1461"/>
                    <a:gd name="T55" fmla="*/ 166 h 866"/>
                    <a:gd name="T56" fmla="*/ 1199 w 1461"/>
                    <a:gd name="T57" fmla="*/ 107 h 866"/>
                    <a:gd name="T58" fmla="*/ 1081 w 1461"/>
                    <a:gd name="T59" fmla="*/ 59 h 866"/>
                    <a:gd name="T60" fmla="*/ 950 w 1461"/>
                    <a:gd name="T61" fmla="*/ 24 h 866"/>
                    <a:gd name="T62" fmla="*/ 807 w 1461"/>
                    <a:gd name="T63" fmla="*/ 0 h 86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61"/>
                    <a:gd name="T97" fmla="*/ 0 h 866"/>
                    <a:gd name="T98" fmla="*/ 1461 w 1461"/>
                    <a:gd name="T99" fmla="*/ 866 h 86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61" h="866">
                      <a:moveTo>
                        <a:pt x="736" y="0"/>
                      </a:moveTo>
                      <a:lnTo>
                        <a:pt x="653" y="0"/>
                      </a:lnTo>
                      <a:lnTo>
                        <a:pt x="582" y="12"/>
                      </a:lnTo>
                      <a:lnTo>
                        <a:pt x="511" y="24"/>
                      </a:lnTo>
                      <a:lnTo>
                        <a:pt x="451" y="36"/>
                      </a:lnTo>
                      <a:lnTo>
                        <a:pt x="392" y="59"/>
                      </a:lnTo>
                      <a:lnTo>
                        <a:pt x="321" y="83"/>
                      </a:lnTo>
                      <a:lnTo>
                        <a:pt x="273" y="107"/>
                      </a:lnTo>
                      <a:lnTo>
                        <a:pt x="214" y="130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25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392"/>
                      </a:lnTo>
                      <a:lnTo>
                        <a:pt x="0" y="439"/>
                      </a:lnTo>
                      <a:lnTo>
                        <a:pt x="12" y="475"/>
                      </a:lnTo>
                      <a:lnTo>
                        <a:pt x="24" y="522"/>
                      </a:lnTo>
                      <a:lnTo>
                        <a:pt x="36" y="570"/>
                      </a:lnTo>
                      <a:lnTo>
                        <a:pt x="59" y="605"/>
                      </a:lnTo>
                      <a:lnTo>
                        <a:pt x="95" y="641"/>
                      </a:lnTo>
                      <a:lnTo>
                        <a:pt x="131" y="676"/>
                      </a:lnTo>
                      <a:lnTo>
                        <a:pt x="178" y="712"/>
                      </a:lnTo>
                      <a:lnTo>
                        <a:pt x="214" y="736"/>
                      </a:lnTo>
                      <a:lnTo>
                        <a:pt x="273" y="771"/>
                      </a:lnTo>
                      <a:lnTo>
                        <a:pt x="321" y="795"/>
                      </a:lnTo>
                      <a:lnTo>
                        <a:pt x="392" y="819"/>
                      </a:lnTo>
                      <a:lnTo>
                        <a:pt x="451" y="831"/>
                      </a:lnTo>
                      <a:lnTo>
                        <a:pt x="511" y="854"/>
                      </a:lnTo>
                      <a:lnTo>
                        <a:pt x="582" y="866"/>
                      </a:lnTo>
                      <a:lnTo>
                        <a:pt x="653" y="866"/>
                      </a:lnTo>
                      <a:lnTo>
                        <a:pt x="736" y="866"/>
                      </a:lnTo>
                      <a:lnTo>
                        <a:pt x="807" y="866"/>
                      </a:lnTo>
                      <a:lnTo>
                        <a:pt x="879" y="866"/>
                      </a:lnTo>
                      <a:lnTo>
                        <a:pt x="950" y="854"/>
                      </a:lnTo>
                      <a:lnTo>
                        <a:pt x="1021" y="831"/>
                      </a:lnTo>
                      <a:lnTo>
                        <a:pt x="1081" y="819"/>
                      </a:lnTo>
                      <a:lnTo>
                        <a:pt x="1140" y="795"/>
                      </a:lnTo>
                      <a:lnTo>
                        <a:pt x="1199" y="771"/>
                      </a:lnTo>
                      <a:lnTo>
                        <a:pt x="1247" y="736"/>
                      </a:lnTo>
                      <a:lnTo>
                        <a:pt x="1294" y="712"/>
                      </a:lnTo>
                      <a:lnTo>
                        <a:pt x="1330" y="676"/>
                      </a:lnTo>
                      <a:lnTo>
                        <a:pt x="1366" y="641"/>
                      </a:lnTo>
                      <a:lnTo>
                        <a:pt x="1401" y="605"/>
                      </a:lnTo>
                      <a:lnTo>
                        <a:pt x="1425" y="570"/>
                      </a:lnTo>
                      <a:lnTo>
                        <a:pt x="1449" y="522"/>
                      </a:lnTo>
                      <a:lnTo>
                        <a:pt x="1461" y="475"/>
                      </a:lnTo>
                      <a:lnTo>
                        <a:pt x="1461" y="439"/>
                      </a:lnTo>
                      <a:lnTo>
                        <a:pt x="1461" y="392"/>
                      </a:lnTo>
                      <a:lnTo>
                        <a:pt x="1449" y="356"/>
                      </a:lnTo>
                      <a:lnTo>
                        <a:pt x="1425" y="309"/>
                      </a:lnTo>
                      <a:lnTo>
                        <a:pt x="1401" y="273"/>
                      </a:lnTo>
                      <a:lnTo>
                        <a:pt x="1366" y="225"/>
                      </a:lnTo>
                      <a:lnTo>
                        <a:pt x="1330" y="202"/>
                      </a:lnTo>
                      <a:lnTo>
                        <a:pt x="1294" y="166"/>
                      </a:lnTo>
                      <a:lnTo>
                        <a:pt x="1247" y="130"/>
                      </a:lnTo>
                      <a:lnTo>
                        <a:pt x="1199" y="107"/>
                      </a:lnTo>
                      <a:lnTo>
                        <a:pt x="1140" y="83"/>
                      </a:lnTo>
                      <a:lnTo>
                        <a:pt x="1081" y="59"/>
                      </a:lnTo>
                      <a:lnTo>
                        <a:pt x="1021" y="36"/>
                      </a:lnTo>
                      <a:lnTo>
                        <a:pt x="950" y="24"/>
                      </a:lnTo>
                      <a:lnTo>
                        <a:pt x="879" y="12"/>
                      </a:lnTo>
                      <a:lnTo>
                        <a:pt x="807" y="0"/>
                      </a:lnTo>
                      <a:lnTo>
                        <a:pt x="736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8" name="Freeform 298"/>
                <p:cNvSpPr>
                  <a:spLocks/>
                </p:cNvSpPr>
                <p:nvPr/>
              </p:nvSpPr>
              <p:spPr bwMode="auto">
                <a:xfrm>
                  <a:off x="2293" y="2534"/>
                  <a:ext cx="1413" cy="842"/>
                </a:xfrm>
                <a:custGeom>
                  <a:avLst/>
                  <a:gdLst>
                    <a:gd name="T0" fmla="*/ 641 w 1413"/>
                    <a:gd name="T1" fmla="*/ 0 h 842"/>
                    <a:gd name="T2" fmla="*/ 498 w 1413"/>
                    <a:gd name="T3" fmla="*/ 24 h 842"/>
                    <a:gd name="T4" fmla="*/ 380 w 1413"/>
                    <a:gd name="T5" fmla="*/ 59 h 842"/>
                    <a:gd name="T6" fmla="*/ 261 w 1413"/>
                    <a:gd name="T7" fmla="*/ 107 h 842"/>
                    <a:gd name="T8" fmla="*/ 166 w 1413"/>
                    <a:gd name="T9" fmla="*/ 154 h 842"/>
                    <a:gd name="T10" fmla="*/ 95 w 1413"/>
                    <a:gd name="T11" fmla="*/ 225 h 842"/>
                    <a:gd name="T12" fmla="*/ 35 w 1413"/>
                    <a:gd name="T13" fmla="*/ 297 h 842"/>
                    <a:gd name="T14" fmla="*/ 12 w 1413"/>
                    <a:gd name="T15" fmla="*/ 380 h 842"/>
                    <a:gd name="T16" fmla="*/ 12 w 1413"/>
                    <a:gd name="T17" fmla="*/ 463 h 842"/>
                    <a:gd name="T18" fmla="*/ 35 w 1413"/>
                    <a:gd name="T19" fmla="*/ 546 h 842"/>
                    <a:gd name="T20" fmla="*/ 95 w 1413"/>
                    <a:gd name="T21" fmla="*/ 629 h 842"/>
                    <a:gd name="T22" fmla="*/ 166 w 1413"/>
                    <a:gd name="T23" fmla="*/ 688 h 842"/>
                    <a:gd name="T24" fmla="*/ 261 w 1413"/>
                    <a:gd name="T25" fmla="*/ 747 h 842"/>
                    <a:gd name="T26" fmla="*/ 380 w 1413"/>
                    <a:gd name="T27" fmla="*/ 795 h 842"/>
                    <a:gd name="T28" fmla="*/ 498 w 1413"/>
                    <a:gd name="T29" fmla="*/ 831 h 842"/>
                    <a:gd name="T30" fmla="*/ 641 w 1413"/>
                    <a:gd name="T31" fmla="*/ 842 h 842"/>
                    <a:gd name="T32" fmla="*/ 783 w 1413"/>
                    <a:gd name="T33" fmla="*/ 842 h 842"/>
                    <a:gd name="T34" fmla="*/ 914 w 1413"/>
                    <a:gd name="T35" fmla="*/ 831 h 842"/>
                    <a:gd name="T36" fmla="*/ 1045 w 1413"/>
                    <a:gd name="T37" fmla="*/ 795 h 842"/>
                    <a:gd name="T38" fmla="*/ 1152 w 1413"/>
                    <a:gd name="T39" fmla="*/ 747 h 842"/>
                    <a:gd name="T40" fmla="*/ 1247 w 1413"/>
                    <a:gd name="T41" fmla="*/ 688 h 842"/>
                    <a:gd name="T42" fmla="*/ 1330 w 1413"/>
                    <a:gd name="T43" fmla="*/ 629 h 842"/>
                    <a:gd name="T44" fmla="*/ 1377 w 1413"/>
                    <a:gd name="T45" fmla="*/ 546 h 842"/>
                    <a:gd name="T46" fmla="*/ 1413 w 1413"/>
                    <a:gd name="T47" fmla="*/ 463 h 842"/>
                    <a:gd name="T48" fmla="*/ 1413 w 1413"/>
                    <a:gd name="T49" fmla="*/ 380 h 842"/>
                    <a:gd name="T50" fmla="*/ 1377 w 1413"/>
                    <a:gd name="T51" fmla="*/ 297 h 842"/>
                    <a:gd name="T52" fmla="*/ 1330 w 1413"/>
                    <a:gd name="T53" fmla="*/ 225 h 842"/>
                    <a:gd name="T54" fmla="*/ 1247 w 1413"/>
                    <a:gd name="T55" fmla="*/ 154 h 842"/>
                    <a:gd name="T56" fmla="*/ 1152 w 1413"/>
                    <a:gd name="T57" fmla="*/ 107 h 842"/>
                    <a:gd name="T58" fmla="*/ 1045 w 1413"/>
                    <a:gd name="T59" fmla="*/ 59 h 842"/>
                    <a:gd name="T60" fmla="*/ 914 w 1413"/>
                    <a:gd name="T61" fmla="*/ 24 h 842"/>
                    <a:gd name="T62" fmla="*/ 783 w 1413"/>
                    <a:gd name="T63" fmla="*/ 0 h 84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13"/>
                    <a:gd name="T97" fmla="*/ 0 h 842"/>
                    <a:gd name="T98" fmla="*/ 1413 w 1413"/>
                    <a:gd name="T99" fmla="*/ 842 h 84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13" h="842">
                      <a:moveTo>
                        <a:pt x="712" y="0"/>
                      </a:moveTo>
                      <a:lnTo>
                        <a:pt x="641" y="0"/>
                      </a:lnTo>
                      <a:lnTo>
                        <a:pt x="570" y="12"/>
                      </a:lnTo>
                      <a:lnTo>
                        <a:pt x="498" y="24"/>
                      </a:lnTo>
                      <a:lnTo>
                        <a:pt x="439" y="35"/>
                      </a:lnTo>
                      <a:lnTo>
                        <a:pt x="380" y="59"/>
                      </a:lnTo>
                      <a:lnTo>
                        <a:pt x="308" y="83"/>
                      </a:lnTo>
                      <a:lnTo>
                        <a:pt x="261" y="107"/>
                      </a:lnTo>
                      <a:lnTo>
                        <a:pt x="213" y="130"/>
                      </a:lnTo>
                      <a:lnTo>
                        <a:pt x="166" y="154"/>
                      </a:lnTo>
                      <a:lnTo>
                        <a:pt x="118" y="190"/>
                      </a:lnTo>
                      <a:lnTo>
                        <a:pt x="95" y="225"/>
                      </a:lnTo>
                      <a:lnTo>
                        <a:pt x="59" y="261"/>
                      </a:lnTo>
                      <a:lnTo>
                        <a:pt x="35" y="297"/>
                      </a:lnTo>
                      <a:lnTo>
                        <a:pt x="23" y="344"/>
                      </a:lnTo>
                      <a:lnTo>
                        <a:pt x="12" y="380"/>
                      </a:lnTo>
                      <a:lnTo>
                        <a:pt x="0" y="427"/>
                      </a:lnTo>
                      <a:lnTo>
                        <a:pt x="12" y="463"/>
                      </a:lnTo>
                      <a:lnTo>
                        <a:pt x="23" y="510"/>
                      </a:lnTo>
                      <a:lnTo>
                        <a:pt x="35" y="546"/>
                      </a:lnTo>
                      <a:lnTo>
                        <a:pt x="59" y="593"/>
                      </a:lnTo>
                      <a:lnTo>
                        <a:pt x="95" y="629"/>
                      </a:lnTo>
                      <a:lnTo>
                        <a:pt x="118" y="653"/>
                      </a:lnTo>
                      <a:lnTo>
                        <a:pt x="166" y="688"/>
                      </a:lnTo>
                      <a:lnTo>
                        <a:pt x="213" y="724"/>
                      </a:lnTo>
                      <a:lnTo>
                        <a:pt x="261" y="747"/>
                      </a:lnTo>
                      <a:lnTo>
                        <a:pt x="308" y="771"/>
                      </a:lnTo>
                      <a:lnTo>
                        <a:pt x="380" y="795"/>
                      </a:lnTo>
                      <a:lnTo>
                        <a:pt x="439" y="807"/>
                      </a:lnTo>
                      <a:lnTo>
                        <a:pt x="498" y="831"/>
                      </a:lnTo>
                      <a:lnTo>
                        <a:pt x="570" y="842"/>
                      </a:lnTo>
                      <a:lnTo>
                        <a:pt x="641" y="842"/>
                      </a:lnTo>
                      <a:lnTo>
                        <a:pt x="712" y="842"/>
                      </a:lnTo>
                      <a:lnTo>
                        <a:pt x="783" y="842"/>
                      </a:lnTo>
                      <a:lnTo>
                        <a:pt x="855" y="842"/>
                      </a:lnTo>
                      <a:lnTo>
                        <a:pt x="914" y="831"/>
                      </a:lnTo>
                      <a:lnTo>
                        <a:pt x="985" y="807"/>
                      </a:lnTo>
                      <a:lnTo>
                        <a:pt x="1045" y="795"/>
                      </a:lnTo>
                      <a:lnTo>
                        <a:pt x="1104" y="771"/>
                      </a:lnTo>
                      <a:lnTo>
                        <a:pt x="1152" y="747"/>
                      </a:lnTo>
                      <a:lnTo>
                        <a:pt x="1211" y="724"/>
                      </a:lnTo>
                      <a:lnTo>
                        <a:pt x="1247" y="688"/>
                      </a:lnTo>
                      <a:lnTo>
                        <a:pt x="1294" y="653"/>
                      </a:lnTo>
                      <a:lnTo>
                        <a:pt x="1330" y="629"/>
                      </a:lnTo>
                      <a:lnTo>
                        <a:pt x="1353" y="593"/>
                      </a:lnTo>
                      <a:lnTo>
                        <a:pt x="1377" y="546"/>
                      </a:lnTo>
                      <a:lnTo>
                        <a:pt x="1401" y="510"/>
                      </a:lnTo>
                      <a:lnTo>
                        <a:pt x="1413" y="463"/>
                      </a:lnTo>
                      <a:lnTo>
                        <a:pt x="1413" y="427"/>
                      </a:lnTo>
                      <a:lnTo>
                        <a:pt x="1413" y="380"/>
                      </a:lnTo>
                      <a:lnTo>
                        <a:pt x="1401" y="344"/>
                      </a:lnTo>
                      <a:lnTo>
                        <a:pt x="1377" y="297"/>
                      </a:lnTo>
                      <a:lnTo>
                        <a:pt x="1353" y="261"/>
                      </a:lnTo>
                      <a:lnTo>
                        <a:pt x="1330" y="225"/>
                      </a:lnTo>
                      <a:lnTo>
                        <a:pt x="1294" y="190"/>
                      </a:lnTo>
                      <a:lnTo>
                        <a:pt x="1247" y="154"/>
                      </a:lnTo>
                      <a:lnTo>
                        <a:pt x="1211" y="130"/>
                      </a:lnTo>
                      <a:lnTo>
                        <a:pt x="1152" y="107"/>
                      </a:lnTo>
                      <a:lnTo>
                        <a:pt x="1104" y="83"/>
                      </a:lnTo>
                      <a:lnTo>
                        <a:pt x="1045" y="59"/>
                      </a:lnTo>
                      <a:lnTo>
                        <a:pt x="985" y="35"/>
                      </a:lnTo>
                      <a:lnTo>
                        <a:pt x="914" y="24"/>
                      </a:lnTo>
                      <a:lnTo>
                        <a:pt x="855" y="12"/>
                      </a:lnTo>
                      <a:lnTo>
                        <a:pt x="783" y="0"/>
                      </a:lnTo>
                      <a:lnTo>
                        <a:pt x="712" y="0"/>
                      </a:lnTo>
                      <a:close/>
                    </a:path>
                  </a:pathLst>
                </a:custGeom>
                <a:solidFill>
                  <a:srgbClr val="0098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39" name="Freeform 299"/>
                <p:cNvSpPr>
                  <a:spLocks/>
                </p:cNvSpPr>
                <p:nvPr/>
              </p:nvSpPr>
              <p:spPr bwMode="auto">
                <a:xfrm>
                  <a:off x="2316" y="2558"/>
                  <a:ext cx="1366" cy="795"/>
                </a:xfrm>
                <a:custGeom>
                  <a:avLst/>
                  <a:gdLst>
                    <a:gd name="T0" fmla="*/ 618 w 1366"/>
                    <a:gd name="T1" fmla="*/ 0 h 795"/>
                    <a:gd name="T2" fmla="*/ 475 w 1366"/>
                    <a:gd name="T3" fmla="*/ 23 h 795"/>
                    <a:gd name="T4" fmla="*/ 357 w 1366"/>
                    <a:gd name="T5" fmla="*/ 59 h 795"/>
                    <a:gd name="T6" fmla="*/ 250 w 1366"/>
                    <a:gd name="T7" fmla="*/ 94 h 795"/>
                    <a:gd name="T8" fmla="*/ 167 w 1366"/>
                    <a:gd name="T9" fmla="*/ 154 h 795"/>
                    <a:gd name="T10" fmla="*/ 84 w 1366"/>
                    <a:gd name="T11" fmla="*/ 213 h 795"/>
                    <a:gd name="T12" fmla="*/ 36 w 1366"/>
                    <a:gd name="T13" fmla="*/ 284 h 795"/>
                    <a:gd name="T14" fmla="*/ 12 w 1366"/>
                    <a:gd name="T15" fmla="*/ 356 h 795"/>
                    <a:gd name="T16" fmla="*/ 12 w 1366"/>
                    <a:gd name="T17" fmla="*/ 439 h 795"/>
                    <a:gd name="T18" fmla="*/ 36 w 1366"/>
                    <a:gd name="T19" fmla="*/ 522 h 795"/>
                    <a:gd name="T20" fmla="*/ 84 w 1366"/>
                    <a:gd name="T21" fmla="*/ 593 h 795"/>
                    <a:gd name="T22" fmla="*/ 167 w 1366"/>
                    <a:gd name="T23" fmla="*/ 652 h 795"/>
                    <a:gd name="T24" fmla="*/ 250 w 1366"/>
                    <a:gd name="T25" fmla="*/ 700 h 795"/>
                    <a:gd name="T26" fmla="*/ 357 w 1366"/>
                    <a:gd name="T27" fmla="*/ 747 h 795"/>
                    <a:gd name="T28" fmla="*/ 475 w 1366"/>
                    <a:gd name="T29" fmla="*/ 783 h 795"/>
                    <a:gd name="T30" fmla="*/ 618 w 1366"/>
                    <a:gd name="T31" fmla="*/ 795 h 795"/>
                    <a:gd name="T32" fmla="*/ 760 w 1366"/>
                    <a:gd name="T33" fmla="*/ 795 h 795"/>
                    <a:gd name="T34" fmla="*/ 891 w 1366"/>
                    <a:gd name="T35" fmla="*/ 783 h 795"/>
                    <a:gd name="T36" fmla="*/ 1010 w 1366"/>
                    <a:gd name="T37" fmla="*/ 747 h 795"/>
                    <a:gd name="T38" fmla="*/ 1117 w 1366"/>
                    <a:gd name="T39" fmla="*/ 700 h 795"/>
                    <a:gd name="T40" fmla="*/ 1212 w 1366"/>
                    <a:gd name="T41" fmla="*/ 652 h 795"/>
                    <a:gd name="T42" fmla="*/ 1283 w 1366"/>
                    <a:gd name="T43" fmla="*/ 593 h 795"/>
                    <a:gd name="T44" fmla="*/ 1330 w 1366"/>
                    <a:gd name="T45" fmla="*/ 522 h 795"/>
                    <a:gd name="T46" fmla="*/ 1366 w 1366"/>
                    <a:gd name="T47" fmla="*/ 439 h 795"/>
                    <a:gd name="T48" fmla="*/ 1366 w 1366"/>
                    <a:gd name="T49" fmla="*/ 356 h 795"/>
                    <a:gd name="T50" fmla="*/ 1330 w 1366"/>
                    <a:gd name="T51" fmla="*/ 284 h 795"/>
                    <a:gd name="T52" fmla="*/ 1283 w 1366"/>
                    <a:gd name="T53" fmla="*/ 213 h 795"/>
                    <a:gd name="T54" fmla="*/ 1212 w 1366"/>
                    <a:gd name="T55" fmla="*/ 154 h 795"/>
                    <a:gd name="T56" fmla="*/ 1117 w 1366"/>
                    <a:gd name="T57" fmla="*/ 94 h 795"/>
                    <a:gd name="T58" fmla="*/ 1010 w 1366"/>
                    <a:gd name="T59" fmla="*/ 59 h 795"/>
                    <a:gd name="T60" fmla="*/ 891 w 1366"/>
                    <a:gd name="T61" fmla="*/ 23 h 795"/>
                    <a:gd name="T62" fmla="*/ 760 w 1366"/>
                    <a:gd name="T63" fmla="*/ 0 h 79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66"/>
                    <a:gd name="T97" fmla="*/ 0 h 795"/>
                    <a:gd name="T98" fmla="*/ 1366 w 1366"/>
                    <a:gd name="T99" fmla="*/ 795 h 79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66" h="795">
                      <a:moveTo>
                        <a:pt x="689" y="0"/>
                      </a:moveTo>
                      <a:lnTo>
                        <a:pt x="618" y="0"/>
                      </a:lnTo>
                      <a:lnTo>
                        <a:pt x="547" y="11"/>
                      </a:lnTo>
                      <a:lnTo>
                        <a:pt x="475" y="23"/>
                      </a:lnTo>
                      <a:lnTo>
                        <a:pt x="416" y="35"/>
                      </a:lnTo>
                      <a:lnTo>
                        <a:pt x="357" y="59"/>
                      </a:lnTo>
                      <a:lnTo>
                        <a:pt x="297" y="71"/>
                      </a:lnTo>
                      <a:lnTo>
                        <a:pt x="250" y="94"/>
                      </a:lnTo>
                      <a:lnTo>
                        <a:pt x="202" y="118"/>
                      </a:lnTo>
                      <a:lnTo>
                        <a:pt x="167" y="154"/>
                      </a:lnTo>
                      <a:lnTo>
                        <a:pt x="119" y="178"/>
                      </a:lnTo>
                      <a:lnTo>
                        <a:pt x="84" y="213"/>
                      </a:lnTo>
                      <a:lnTo>
                        <a:pt x="60" y="249"/>
                      </a:lnTo>
                      <a:lnTo>
                        <a:pt x="36" y="284"/>
                      </a:lnTo>
                      <a:lnTo>
                        <a:pt x="24" y="320"/>
                      </a:lnTo>
                      <a:lnTo>
                        <a:pt x="12" y="356"/>
                      </a:lnTo>
                      <a:lnTo>
                        <a:pt x="0" y="403"/>
                      </a:lnTo>
                      <a:lnTo>
                        <a:pt x="12" y="439"/>
                      </a:lnTo>
                      <a:lnTo>
                        <a:pt x="24" y="486"/>
                      </a:lnTo>
                      <a:lnTo>
                        <a:pt x="36" y="522"/>
                      </a:lnTo>
                      <a:lnTo>
                        <a:pt x="60" y="557"/>
                      </a:lnTo>
                      <a:lnTo>
                        <a:pt x="84" y="593"/>
                      </a:lnTo>
                      <a:lnTo>
                        <a:pt x="119" y="617"/>
                      </a:lnTo>
                      <a:lnTo>
                        <a:pt x="167" y="652"/>
                      </a:lnTo>
                      <a:lnTo>
                        <a:pt x="202" y="676"/>
                      </a:lnTo>
                      <a:lnTo>
                        <a:pt x="250" y="700"/>
                      </a:lnTo>
                      <a:lnTo>
                        <a:pt x="297" y="735"/>
                      </a:lnTo>
                      <a:lnTo>
                        <a:pt x="357" y="747"/>
                      </a:lnTo>
                      <a:lnTo>
                        <a:pt x="416" y="759"/>
                      </a:lnTo>
                      <a:lnTo>
                        <a:pt x="475" y="783"/>
                      </a:lnTo>
                      <a:lnTo>
                        <a:pt x="547" y="795"/>
                      </a:lnTo>
                      <a:lnTo>
                        <a:pt x="618" y="795"/>
                      </a:lnTo>
                      <a:lnTo>
                        <a:pt x="689" y="795"/>
                      </a:lnTo>
                      <a:lnTo>
                        <a:pt x="760" y="795"/>
                      </a:lnTo>
                      <a:lnTo>
                        <a:pt x="820" y="795"/>
                      </a:lnTo>
                      <a:lnTo>
                        <a:pt x="891" y="783"/>
                      </a:lnTo>
                      <a:lnTo>
                        <a:pt x="950" y="759"/>
                      </a:lnTo>
                      <a:lnTo>
                        <a:pt x="1010" y="747"/>
                      </a:lnTo>
                      <a:lnTo>
                        <a:pt x="1069" y="735"/>
                      </a:lnTo>
                      <a:lnTo>
                        <a:pt x="1117" y="700"/>
                      </a:lnTo>
                      <a:lnTo>
                        <a:pt x="1164" y="676"/>
                      </a:lnTo>
                      <a:lnTo>
                        <a:pt x="1212" y="652"/>
                      </a:lnTo>
                      <a:lnTo>
                        <a:pt x="1247" y="617"/>
                      </a:lnTo>
                      <a:lnTo>
                        <a:pt x="1283" y="593"/>
                      </a:lnTo>
                      <a:lnTo>
                        <a:pt x="1307" y="557"/>
                      </a:lnTo>
                      <a:lnTo>
                        <a:pt x="1330" y="522"/>
                      </a:lnTo>
                      <a:lnTo>
                        <a:pt x="1354" y="486"/>
                      </a:lnTo>
                      <a:lnTo>
                        <a:pt x="1366" y="439"/>
                      </a:lnTo>
                      <a:lnTo>
                        <a:pt x="1366" y="403"/>
                      </a:lnTo>
                      <a:lnTo>
                        <a:pt x="1366" y="356"/>
                      </a:lnTo>
                      <a:lnTo>
                        <a:pt x="1354" y="320"/>
                      </a:lnTo>
                      <a:lnTo>
                        <a:pt x="1330" y="284"/>
                      </a:lnTo>
                      <a:lnTo>
                        <a:pt x="1307" y="249"/>
                      </a:lnTo>
                      <a:lnTo>
                        <a:pt x="1283" y="213"/>
                      </a:lnTo>
                      <a:lnTo>
                        <a:pt x="1247" y="178"/>
                      </a:lnTo>
                      <a:lnTo>
                        <a:pt x="1212" y="154"/>
                      </a:lnTo>
                      <a:lnTo>
                        <a:pt x="1164" y="118"/>
                      </a:lnTo>
                      <a:lnTo>
                        <a:pt x="1117" y="94"/>
                      </a:lnTo>
                      <a:lnTo>
                        <a:pt x="1069" y="71"/>
                      </a:lnTo>
                      <a:lnTo>
                        <a:pt x="1010" y="59"/>
                      </a:lnTo>
                      <a:lnTo>
                        <a:pt x="950" y="35"/>
                      </a:lnTo>
                      <a:lnTo>
                        <a:pt x="891" y="23"/>
                      </a:lnTo>
                      <a:lnTo>
                        <a:pt x="820" y="11"/>
                      </a:lnTo>
                      <a:lnTo>
                        <a:pt x="760" y="0"/>
                      </a:lnTo>
                      <a:lnTo>
                        <a:pt x="689" y="0"/>
                      </a:lnTo>
                      <a:close/>
                    </a:path>
                  </a:pathLst>
                </a:custGeom>
                <a:solidFill>
                  <a:srgbClr val="00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0" name="Freeform 300"/>
                <p:cNvSpPr>
                  <a:spLocks/>
                </p:cNvSpPr>
                <p:nvPr/>
              </p:nvSpPr>
              <p:spPr bwMode="auto">
                <a:xfrm>
                  <a:off x="2340" y="2569"/>
                  <a:ext cx="1318" cy="772"/>
                </a:xfrm>
                <a:custGeom>
                  <a:avLst/>
                  <a:gdLst>
                    <a:gd name="T0" fmla="*/ 594 w 1318"/>
                    <a:gd name="T1" fmla="*/ 0 h 772"/>
                    <a:gd name="T2" fmla="*/ 463 w 1318"/>
                    <a:gd name="T3" fmla="*/ 24 h 772"/>
                    <a:gd name="T4" fmla="*/ 345 w 1318"/>
                    <a:gd name="T5" fmla="*/ 48 h 772"/>
                    <a:gd name="T6" fmla="*/ 250 w 1318"/>
                    <a:gd name="T7" fmla="*/ 95 h 772"/>
                    <a:gd name="T8" fmla="*/ 155 w 1318"/>
                    <a:gd name="T9" fmla="*/ 143 h 772"/>
                    <a:gd name="T10" fmla="*/ 83 w 1318"/>
                    <a:gd name="T11" fmla="*/ 202 h 772"/>
                    <a:gd name="T12" fmla="*/ 36 w 1318"/>
                    <a:gd name="T13" fmla="*/ 273 h 772"/>
                    <a:gd name="T14" fmla="*/ 12 w 1318"/>
                    <a:gd name="T15" fmla="*/ 356 h 772"/>
                    <a:gd name="T16" fmla="*/ 12 w 1318"/>
                    <a:gd name="T17" fmla="*/ 428 h 772"/>
                    <a:gd name="T18" fmla="*/ 36 w 1318"/>
                    <a:gd name="T19" fmla="*/ 511 h 772"/>
                    <a:gd name="T20" fmla="*/ 83 w 1318"/>
                    <a:gd name="T21" fmla="*/ 570 h 772"/>
                    <a:gd name="T22" fmla="*/ 155 w 1318"/>
                    <a:gd name="T23" fmla="*/ 629 h 772"/>
                    <a:gd name="T24" fmla="*/ 250 w 1318"/>
                    <a:gd name="T25" fmla="*/ 689 h 772"/>
                    <a:gd name="T26" fmla="*/ 345 w 1318"/>
                    <a:gd name="T27" fmla="*/ 724 h 772"/>
                    <a:gd name="T28" fmla="*/ 463 w 1318"/>
                    <a:gd name="T29" fmla="*/ 760 h 772"/>
                    <a:gd name="T30" fmla="*/ 594 w 1318"/>
                    <a:gd name="T31" fmla="*/ 772 h 772"/>
                    <a:gd name="T32" fmla="*/ 725 w 1318"/>
                    <a:gd name="T33" fmla="*/ 772 h 772"/>
                    <a:gd name="T34" fmla="*/ 855 w 1318"/>
                    <a:gd name="T35" fmla="*/ 760 h 772"/>
                    <a:gd name="T36" fmla="*/ 974 w 1318"/>
                    <a:gd name="T37" fmla="*/ 724 h 772"/>
                    <a:gd name="T38" fmla="*/ 1081 w 1318"/>
                    <a:gd name="T39" fmla="*/ 689 h 772"/>
                    <a:gd name="T40" fmla="*/ 1164 w 1318"/>
                    <a:gd name="T41" fmla="*/ 629 h 772"/>
                    <a:gd name="T42" fmla="*/ 1235 w 1318"/>
                    <a:gd name="T43" fmla="*/ 570 h 772"/>
                    <a:gd name="T44" fmla="*/ 1283 w 1318"/>
                    <a:gd name="T45" fmla="*/ 511 h 772"/>
                    <a:gd name="T46" fmla="*/ 1318 w 1318"/>
                    <a:gd name="T47" fmla="*/ 428 h 772"/>
                    <a:gd name="T48" fmla="*/ 1318 w 1318"/>
                    <a:gd name="T49" fmla="*/ 356 h 772"/>
                    <a:gd name="T50" fmla="*/ 1283 w 1318"/>
                    <a:gd name="T51" fmla="*/ 273 h 772"/>
                    <a:gd name="T52" fmla="*/ 1235 w 1318"/>
                    <a:gd name="T53" fmla="*/ 202 h 772"/>
                    <a:gd name="T54" fmla="*/ 1164 w 1318"/>
                    <a:gd name="T55" fmla="*/ 143 h 772"/>
                    <a:gd name="T56" fmla="*/ 1081 w 1318"/>
                    <a:gd name="T57" fmla="*/ 95 h 772"/>
                    <a:gd name="T58" fmla="*/ 974 w 1318"/>
                    <a:gd name="T59" fmla="*/ 48 h 772"/>
                    <a:gd name="T60" fmla="*/ 855 w 1318"/>
                    <a:gd name="T61" fmla="*/ 24 h 772"/>
                    <a:gd name="T62" fmla="*/ 725 w 1318"/>
                    <a:gd name="T63" fmla="*/ 0 h 7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8"/>
                    <a:gd name="T97" fmla="*/ 0 h 772"/>
                    <a:gd name="T98" fmla="*/ 1318 w 1318"/>
                    <a:gd name="T99" fmla="*/ 772 h 77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8" h="772">
                      <a:moveTo>
                        <a:pt x="665" y="0"/>
                      </a:moveTo>
                      <a:lnTo>
                        <a:pt x="594" y="0"/>
                      </a:lnTo>
                      <a:lnTo>
                        <a:pt x="523" y="12"/>
                      </a:lnTo>
                      <a:lnTo>
                        <a:pt x="463" y="24"/>
                      </a:lnTo>
                      <a:lnTo>
                        <a:pt x="404" y="36"/>
                      </a:lnTo>
                      <a:lnTo>
                        <a:pt x="345" y="48"/>
                      </a:lnTo>
                      <a:lnTo>
                        <a:pt x="297" y="72"/>
                      </a:lnTo>
                      <a:lnTo>
                        <a:pt x="250" y="95"/>
                      </a:lnTo>
                      <a:lnTo>
                        <a:pt x="202" y="119"/>
                      </a:lnTo>
                      <a:lnTo>
                        <a:pt x="155" y="143"/>
                      </a:lnTo>
                      <a:lnTo>
                        <a:pt x="119" y="178"/>
                      </a:lnTo>
                      <a:lnTo>
                        <a:pt x="83" y="202"/>
                      </a:lnTo>
                      <a:lnTo>
                        <a:pt x="60" y="238"/>
                      </a:lnTo>
                      <a:lnTo>
                        <a:pt x="36" y="273"/>
                      </a:lnTo>
                      <a:lnTo>
                        <a:pt x="24" y="309"/>
                      </a:lnTo>
                      <a:lnTo>
                        <a:pt x="12" y="356"/>
                      </a:lnTo>
                      <a:lnTo>
                        <a:pt x="0" y="392"/>
                      </a:lnTo>
                      <a:lnTo>
                        <a:pt x="12" y="428"/>
                      </a:lnTo>
                      <a:lnTo>
                        <a:pt x="24" y="463"/>
                      </a:lnTo>
                      <a:lnTo>
                        <a:pt x="36" y="511"/>
                      </a:lnTo>
                      <a:lnTo>
                        <a:pt x="60" y="546"/>
                      </a:lnTo>
                      <a:lnTo>
                        <a:pt x="83" y="570"/>
                      </a:lnTo>
                      <a:lnTo>
                        <a:pt x="119" y="606"/>
                      </a:lnTo>
                      <a:lnTo>
                        <a:pt x="155" y="629"/>
                      </a:lnTo>
                      <a:lnTo>
                        <a:pt x="202" y="665"/>
                      </a:lnTo>
                      <a:lnTo>
                        <a:pt x="250" y="689"/>
                      </a:lnTo>
                      <a:lnTo>
                        <a:pt x="297" y="712"/>
                      </a:lnTo>
                      <a:lnTo>
                        <a:pt x="345" y="724"/>
                      </a:lnTo>
                      <a:lnTo>
                        <a:pt x="404" y="736"/>
                      </a:lnTo>
                      <a:lnTo>
                        <a:pt x="463" y="760"/>
                      </a:lnTo>
                      <a:lnTo>
                        <a:pt x="523" y="772"/>
                      </a:lnTo>
                      <a:lnTo>
                        <a:pt x="594" y="772"/>
                      </a:lnTo>
                      <a:lnTo>
                        <a:pt x="665" y="772"/>
                      </a:lnTo>
                      <a:lnTo>
                        <a:pt x="725" y="772"/>
                      </a:lnTo>
                      <a:lnTo>
                        <a:pt x="796" y="772"/>
                      </a:lnTo>
                      <a:lnTo>
                        <a:pt x="855" y="760"/>
                      </a:lnTo>
                      <a:lnTo>
                        <a:pt x="915" y="736"/>
                      </a:lnTo>
                      <a:lnTo>
                        <a:pt x="974" y="724"/>
                      </a:lnTo>
                      <a:lnTo>
                        <a:pt x="1021" y="712"/>
                      </a:lnTo>
                      <a:lnTo>
                        <a:pt x="1081" y="689"/>
                      </a:lnTo>
                      <a:lnTo>
                        <a:pt x="1128" y="665"/>
                      </a:lnTo>
                      <a:lnTo>
                        <a:pt x="1164" y="629"/>
                      </a:lnTo>
                      <a:lnTo>
                        <a:pt x="1200" y="606"/>
                      </a:lnTo>
                      <a:lnTo>
                        <a:pt x="1235" y="570"/>
                      </a:lnTo>
                      <a:lnTo>
                        <a:pt x="1271" y="546"/>
                      </a:lnTo>
                      <a:lnTo>
                        <a:pt x="1283" y="511"/>
                      </a:lnTo>
                      <a:lnTo>
                        <a:pt x="1306" y="463"/>
                      </a:lnTo>
                      <a:lnTo>
                        <a:pt x="1318" y="428"/>
                      </a:lnTo>
                      <a:lnTo>
                        <a:pt x="1318" y="392"/>
                      </a:lnTo>
                      <a:lnTo>
                        <a:pt x="1318" y="356"/>
                      </a:lnTo>
                      <a:lnTo>
                        <a:pt x="1306" y="309"/>
                      </a:lnTo>
                      <a:lnTo>
                        <a:pt x="1283" y="273"/>
                      </a:lnTo>
                      <a:lnTo>
                        <a:pt x="1271" y="238"/>
                      </a:lnTo>
                      <a:lnTo>
                        <a:pt x="1235" y="202"/>
                      </a:lnTo>
                      <a:lnTo>
                        <a:pt x="1200" y="178"/>
                      </a:lnTo>
                      <a:lnTo>
                        <a:pt x="1164" y="143"/>
                      </a:lnTo>
                      <a:lnTo>
                        <a:pt x="1128" y="119"/>
                      </a:lnTo>
                      <a:lnTo>
                        <a:pt x="1081" y="95"/>
                      </a:lnTo>
                      <a:lnTo>
                        <a:pt x="1021" y="72"/>
                      </a:lnTo>
                      <a:lnTo>
                        <a:pt x="974" y="48"/>
                      </a:lnTo>
                      <a:lnTo>
                        <a:pt x="915" y="36"/>
                      </a:lnTo>
                      <a:lnTo>
                        <a:pt x="855" y="24"/>
                      </a:lnTo>
                      <a:lnTo>
                        <a:pt x="796" y="12"/>
                      </a:lnTo>
                      <a:lnTo>
                        <a:pt x="725" y="0"/>
                      </a:lnTo>
                      <a:lnTo>
                        <a:pt x="665" y="0"/>
                      </a:lnTo>
                      <a:close/>
                    </a:path>
                  </a:pathLst>
                </a:custGeom>
                <a:solidFill>
                  <a:srgbClr val="0093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1" name="Freeform 301"/>
                <p:cNvSpPr>
                  <a:spLocks/>
                </p:cNvSpPr>
                <p:nvPr/>
              </p:nvSpPr>
              <p:spPr bwMode="auto">
                <a:xfrm>
                  <a:off x="2364" y="2581"/>
                  <a:ext cx="1271" cy="748"/>
                </a:xfrm>
                <a:custGeom>
                  <a:avLst/>
                  <a:gdLst>
                    <a:gd name="T0" fmla="*/ 570 w 1271"/>
                    <a:gd name="T1" fmla="*/ 0 h 748"/>
                    <a:gd name="T2" fmla="*/ 451 w 1271"/>
                    <a:gd name="T3" fmla="*/ 24 h 748"/>
                    <a:gd name="T4" fmla="*/ 332 w 1271"/>
                    <a:gd name="T5" fmla="*/ 48 h 748"/>
                    <a:gd name="T6" fmla="*/ 237 w 1271"/>
                    <a:gd name="T7" fmla="*/ 95 h 748"/>
                    <a:gd name="T8" fmla="*/ 154 w 1271"/>
                    <a:gd name="T9" fmla="*/ 143 h 748"/>
                    <a:gd name="T10" fmla="*/ 83 w 1271"/>
                    <a:gd name="T11" fmla="*/ 202 h 748"/>
                    <a:gd name="T12" fmla="*/ 36 w 1271"/>
                    <a:gd name="T13" fmla="*/ 261 h 748"/>
                    <a:gd name="T14" fmla="*/ 12 w 1271"/>
                    <a:gd name="T15" fmla="*/ 344 h 748"/>
                    <a:gd name="T16" fmla="*/ 12 w 1271"/>
                    <a:gd name="T17" fmla="*/ 416 h 748"/>
                    <a:gd name="T18" fmla="*/ 36 w 1271"/>
                    <a:gd name="T19" fmla="*/ 487 h 748"/>
                    <a:gd name="T20" fmla="*/ 83 w 1271"/>
                    <a:gd name="T21" fmla="*/ 558 h 748"/>
                    <a:gd name="T22" fmla="*/ 154 w 1271"/>
                    <a:gd name="T23" fmla="*/ 617 h 748"/>
                    <a:gd name="T24" fmla="*/ 237 w 1271"/>
                    <a:gd name="T25" fmla="*/ 665 h 748"/>
                    <a:gd name="T26" fmla="*/ 332 w 1271"/>
                    <a:gd name="T27" fmla="*/ 700 h 748"/>
                    <a:gd name="T28" fmla="*/ 451 w 1271"/>
                    <a:gd name="T29" fmla="*/ 736 h 748"/>
                    <a:gd name="T30" fmla="*/ 570 w 1271"/>
                    <a:gd name="T31" fmla="*/ 748 h 748"/>
                    <a:gd name="T32" fmla="*/ 701 w 1271"/>
                    <a:gd name="T33" fmla="*/ 748 h 748"/>
                    <a:gd name="T34" fmla="*/ 819 w 1271"/>
                    <a:gd name="T35" fmla="*/ 736 h 748"/>
                    <a:gd name="T36" fmla="*/ 938 w 1271"/>
                    <a:gd name="T37" fmla="*/ 700 h 748"/>
                    <a:gd name="T38" fmla="*/ 1045 w 1271"/>
                    <a:gd name="T39" fmla="*/ 665 h 748"/>
                    <a:gd name="T40" fmla="*/ 1128 w 1271"/>
                    <a:gd name="T41" fmla="*/ 617 h 748"/>
                    <a:gd name="T42" fmla="*/ 1187 w 1271"/>
                    <a:gd name="T43" fmla="*/ 558 h 748"/>
                    <a:gd name="T44" fmla="*/ 1247 w 1271"/>
                    <a:gd name="T45" fmla="*/ 487 h 748"/>
                    <a:gd name="T46" fmla="*/ 1271 w 1271"/>
                    <a:gd name="T47" fmla="*/ 416 h 748"/>
                    <a:gd name="T48" fmla="*/ 1271 w 1271"/>
                    <a:gd name="T49" fmla="*/ 344 h 748"/>
                    <a:gd name="T50" fmla="*/ 1247 w 1271"/>
                    <a:gd name="T51" fmla="*/ 261 h 748"/>
                    <a:gd name="T52" fmla="*/ 1187 w 1271"/>
                    <a:gd name="T53" fmla="*/ 202 h 748"/>
                    <a:gd name="T54" fmla="*/ 1128 w 1271"/>
                    <a:gd name="T55" fmla="*/ 143 h 748"/>
                    <a:gd name="T56" fmla="*/ 1045 w 1271"/>
                    <a:gd name="T57" fmla="*/ 95 h 748"/>
                    <a:gd name="T58" fmla="*/ 938 w 1271"/>
                    <a:gd name="T59" fmla="*/ 48 h 748"/>
                    <a:gd name="T60" fmla="*/ 819 w 1271"/>
                    <a:gd name="T61" fmla="*/ 24 h 748"/>
                    <a:gd name="T62" fmla="*/ 701 w 1271"/>
                    <a:gd name="T63" fmla="*/ 0 h 7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71"/>
                    <a:gd name="T97" fmla="*/ 0 h 748"/>
                    <a:gd name="T98" fmla="*/ 1271 w 1271"/>
                    <a:gd name="T99" fmla="*/ 748 h 7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71" h="748">
                      <a:moveTo>
                        <a:pt x="641" y="0"/>
                      </a:moveTo>
                      <a:lnTo>
                        <a:pt x="570" y="0"/>
                      </a:lnTo>
                      <a:lnTo>
                        <a:pt x="511" y="12"/>
                      </a:lnTo>
                      <a:lnTo>
                        <a:pt x="451" y="24"/>
                      </a:lnTo>
                      <a:lnTo>
                        <a:pt x="392" y="36"/>
                      </a:lnTo>
                      <a:lnTo>
                        <a:pt x="332" y="48"/>
                      </a:lnTo>
                      <a:lnTo>
                        <a:pt x="285" y="71"/>
                      </a:lnTo>
                      <a:lnTo>
                        <a:pt x="237" y="95"/>
                      </a:lnTo>
                      <a:lnTo>
                        <a:pt x="190" y="119"/>
                      </a:lnTo>
                      <a:lnTo>
                        <a:pt x="154" y="143"/>
                      </a:lnTo>
                      <a:lnTo>
                        <a:pt x="107" y="166"/>
                      </a:lnTo>
                      <a:lnTo>
                        <a:pt x="83" y="202"/>
                      </a:lnTo>
                      <a:lnTo>
                        <a:pt x="59" y="238"/>
                      </a:lnTo>
                      <a:lnTo>
                        <a:pt x="36" y="261"/>
                      </a:lnTo>
                      <a:lnTo>
                        <a:pt x="24" y="309"/>
                      </a:lnTo>
                      <a:lnTo>
                        <a:pt x="12" y="344"/>
                      </a:lnTo>
                      <a:lnTo>
                        <a:pt x="0" y="380"/>
                      </a:lnTo>
                      <a:lnTo>
                        <a:pt x="12" y="416"/>
                      </a:lnTo>
                      <a:lnTo>
                        <a:pt x="24" y="451"/>
                      </a:lnTo>
                      <a:lnTo>
                        <a:pt x="36" y="487"/>
                      </a:lnTo>
                      <a:lnTo>
                        <a:pt x="59" y="522"/>
                      </a:lnTo>
                      <a:lnTo>
                        <a:pt x="83" y="558"/>
                      </a:lnTo>
                      <a:lnTo>
                        <a:pt x="107" y="582"/>
                      </a:lnTo>
                      <a:lnTo>
                        <a:pt x="154" y="617"/>
                      </a:lnTo>
                      <a:lnTo>
                        <a:pt x="190" y="641"/>
                      </a:lnTo>
                      <a:lnTo>
                        <a:pt x="237" y="665"/>
                      </a:lnTo>
                      <a:lnTo>
                        <a:pt x="285" y="689"/>
                      </a:lnTo>
                      <a:lnTo>
                        <a:pt x="332" y="700"/>
                      </a:lnTo>
                      <a:lnTo>
                        <a:pt x="392" y="724"/>
                      </a:lnTo>
                      <a:lnTo>
                        <a:pt x="451" y="736"/>
                      </a:lnTo>
                      <a:lnTo>
                        <a:pt x="511" y="748"/>
                      </a:lnTo>
                      <a:lnTo>
                        <a:pt x="570" y="748"/>
                      </a:lnTo>
                      <a:lnTo>
                        <a:pt x="641" y="748"/>
                      </a:lnTo>
                      <a:lnTo>
                        <a:pt x="701" y="748"/>
                      </a:lnTo>
                      <a:lnTo>
                        <a:pt x="760" y="748"/>
                      </a:lnTo>
                      <a:lnTo>
                        <a:pt x="819" y="736"/>
                      </a:lnTo>
                      <a:lnTo>
                        <a:pt x="891" y="724"/>
                      </a:lnTo>
                      <a:lnTo>
                        <a:pt x="938" y="700"/>
                      </a:lnTo>
                      <a:lnTo>
                        <a:pt x="986" y="689"/>
                      </a:lnTo>
                      <a:lnTo>
                        <a:pt x="1045" y="665"/>
                      </a:lnTo>
                      <a:lnTo>
                        <a:pt x="1081" y="641"/>
                      </a:lnTo>
                      <a:lnTo>
                        <a:pt x="1128" y="617"/>
                      </a:lnTo>
                      <a:lnTo>
                        <a:pt x="1164" y="582"/>
                      </a:lnTo>
                      <a:lnTo>
                        <a:pt x="1187" y="558"/>
                      </a:lnTo>
                      <a:lnTo>
                        <a:pt x="1223" y="522"/>
                      </a:lnTo>
                      <a:lnTo>
                        <a:pt x="1247" y="487"/>
                      </a:lnTo>
                      <a:lnTo>
                        <a:pt x="1259" y="451"/>
                      </a:lnTo>
                      <a:lnTo>
                        <a:pt x="1271" y="416"/>
                      </a:lnTo>
                      <a:lnTo>
                        <a:pt x="1271" y="380"/>
                      </a:lnTo>
                      <a:lnTo>
                        <a:pt x="1271" y="344"/>
                      </a:lnTo>
                      <a:lnTo>
                        <a:pt x="1259" y="309"/>
                      </a:lnTo>
                      <a:lnTo>
                        <a:pt x="1247" y="261"/>
                      </a:lnTo>
                      <a:lnTo>
                        <a:pt x="1223" y="238"/>
                      </a:lnTo>
                      <a:lnTo>
                        <a:pt x="1187" y="202"/>
                      </a:lnTo>
                      <a:lnTo>
                        <a:pt x="1164" y="166"/>
                      </a:lnTo>
                      <a:lnTo>
                        <a:pt x="1128" y="143"/>
                      </a:lnTo>
                      <a:lnTo>
                        <a:pt x="1081" y="119"/>
                      </a:lnTo>
                      <a:lnTo>
                        <a:pt x="1045" y="95"/>
                      </a:lnTo>
                      <a:lnTo>
                        <a:pt x="986" y="71"/>
                      </a:lnTo>
                      <a:lnTo>
                        <a:pt x="938" y="48"/>
                      </a:lnTo>
                      <a:lnTo>
                        <a:pt x="891" y="36"/>
                      </a:lnTo>
                      <a:lnTo>
                        <a:pt x="819" y="24"/>
                      </a:lnTo>
                      <a:lnTo>
                        <a:pt x="760" y="12"/>
                      </a:lnTo>
                      <a:lnTo>
                        <a:pt x="701" y="0"/>
                      </a:lnTo>
                      <a:lnTo>
                        <a:pt x="641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2" name="Freeform 302"/>
                <p:cNvSpPr>
                  <a:spLocks/>
                </p:cNvSpPr>
                <p:nvPr/>
              </p:nvSpPr>
              <p:spPr bwMode="auto">
                <a:xfrm>
                  <a:off x="2388" y="2593"/>
                  <a:ext cx="1223" cy="724"/>
                </a:xfrm>
                <a:custGeom>
                  <a:avLst/>
                  <a:gdLst>
                    <a:gd name="T0" fmla="*/ 558 w 1223"/>
                    <a:gd name="T1" fmla="*/ 0 h 724"/>
                    <a:gd name="T2" fmla="*/ 427 w 1223"/>
                    <a:gd name="T3" fmla="*/ 24 h 724"/>
                    <a:gd name="T4" fmla="*/ 320 w 1223"/>
                    <a:gd name="T5" fmla="*/ 48 h 724"/>
                    <a:gd name="T6" fmla="*/ 225 w 1223"/>
                    <a:gd name="T7" fmla="*/ 83 h 724"/>
                    <a:gd name="T8" fmla="*/ 142 w 1223"/>
                    <a:gd name="T9" fmla="*/ 131 h 724"/>
                    <a:gd name="T10" fmla="*/ 83 w 1223"/>
                    <a:gd name="T11" fmla="*/ 190 h 724"/>
                    <a:gd name="T12" fmla="*/ 35 w 1223"/>
                    <a:gd name="T13" fmla="*/ 261 h 724"/>
                    <a:gd name="T14" fmla="*/ 12 w 1223"/>
                    <a:gd name="T15" fmla="*/ 332 h 724"/>
                    <a:gd name="T16" fmla="*/ 12 w 1223"/>
                    <a:gd name="T17" fmla="*/ 404 h 724"/>
                    <a:gd name="T18" fmla="*/ 35 w 1223"/>
                    <a:gd name="T19" fmla="*/ 475 h 724"/>
                    <a:gd name="T20" fmla="*/ 83 w 1223"/>
                    <a:gd name="T21" fmla="*/ 534 h 724"/>
                    <a:gd name="T22" fmla="*/ 142 w 1223"/>
                    <a:gd name="T23" fmla="*/ 594 h 724"/>
                    <a:gd name="T24" fmla="*/ 225 w 1223"/>
                    <a:gd name="T25" fmla="*/ 641 h 724"/>
                    <a:gd name="T26" fmla="*/ 320 w 1223"/>
                    <a:gd name="T27" fmla="*/ 677 h 724"/>
                    <a:gd name="T28" fmla="*/ 427 w 1223"/>
                    <a:gd name="T29" fmla="*/ 712 h 724"/>
                    <a:gd name="T30" fmla="*/ 558 w 1223"/>
                    <a:gd name="T31" fmla="*/ 724 h 724"/>
                    <a:gd name="T32" fmla="*/ 677 w 1223"/>
                    <a:gd name="T33" fmla="*/ 724 h 724"/>
                    <a:gd name="T34" fmla="*/ 795 w 1223"/>
                    <a:gd name="T35" fmla="*/ 712 h 724"/>
                    <a:gd name="T36" fmla="*/ 902 w 1223"/>
                    <a:gd name="T37" fmla="*/ 677 h 724"/>
                    <a:gd name="T38" fmla="*/ 997 w 1223"/>
                    <a:gd name="T39" fmla="*/ 641 h 724"/>
                    <a:gd name="T40" fmla="*/ 1080 w 1223"/>
                    <a:gd name="T41" fmla="*/ 594 h 724"/>
                    <a:gd name="T42" fmla="*/ 1152 w 1223"/>
                    <a:gd name="T43" fmla="*/ 534 h 724"/>
                    <a:gd name="T44" fmla="*/ 1199 w 1223"/>
                    <a:gd name="T45" fmla="*/ 475 h 724"/>
                    <a:gd name="T46" fmla="*/ 1223 w 1223"/>
                    <a:gd name="T47" fmla="*/ 404 h 724"/>
                    <a:gd name="T48" fmla="*/ 1223 w 1223"/>
                    <a:gd name="T49" fmla="*/ 332 h 724"/>
                    <a:gd name="T50" fmla="*/ 1199 w 1223"/>
                    <a:gd name="T51" fmla="*/ 261 h 724"/>
                    <a:gd name="T52" fmla="*/ 1152 w 1223"/>
                    <a:gd name="T53" fmla="*/ 190 h 724"/>
                    <a:gd name="T54" fmla="*/ 1080 w 1223"/>
                    <a:gd name="T55" fmla="*/ 131 h 724"/>
                    <a:gd name="T56" fmla="*/ 997 w 1223"/>
                    <a:gd name="T57" fmla="*/ 83 h 724"/>
                    <a:gd name="T58" fmla="*/ 902 w 1223"/>
                    <a:gd name="T59" fmla="*/ 48 h 724"/>
                    <a:gd name="T60" fmla="*/ 795 w 1223"/>
                    <a:gd name="T61" fmla="*/ 24 h 724"/>
                    <a:gd name="T62" fmla="*/ 677 w 1223"/>
                    <a:gd name="T63" fmla="*/ 0 h 72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23"/>
                    <a:gd name="T97" fmla="*/ 0 h 724"/>
                    <a:gd name="T98" fmla="*/ 1223 w 1223"/>
                    <a:gd name="T99" fmla="*/ 724 h 72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23" h="724">
                      <a:moveTo>
                        <a:pt x="617" y="0"/>
                      </a:moveTo>
                      <a:lnTo>
                        <a:pt x="558" y="0"/>
                      </a:lnTo>
                      <a:lnTo>
                        <a:pt x="487" y="12"/>
                      </a:lnTo>
                      <a:lnTo>
                        <a:pt x="427" y="24"/>
                      </a:lnTo>
                      <a:lnTo>
                        <a:pt x="380" y="36"/>
                      </a:lnTo>
                      <a:lnTo>
                        <a:pt x="320" y="48"/>
                      </a:lnTo>
                      <a:lnTo>
                        <a:pt x="273" y="71"/>
                      </a:lnTo>
                      <a:lnTo>
                        <a:pt x="225" y="83"/>
                      </a:lnTo>
                      <a:lnTo>
                        <a:pt x="190" y="107"/>
                      </a:lnTo>
                      <a:lnTo>
                        <a:pt x="142" y="131"/>
                      </a:lnTo>
                      <a:lnTo>
                        <a:pt x="107" y="166"/>
                      </a:lnTo>
                      <a:lnTo>
                        <a:pt x="83" y="190"/>
                      </a:lnTo>
                      <a:lnTo>
                        <a:pt x="59" y="226"/>
                      </a:lnTo>
                      <a:lnTo>
                        <a:pt x="35" y="261"/>
                      </a:lnTo>
                      <a:lnTo>
                        <a:pt x="23" y="297"/>
                      </a:lnTo>
                      <a:lnTo>
                        <a:pt x="12" y="332"/>
                      </a:lnTo>
                      <a:lnTo>
                        <a:pt x="0" y="368"/>
                      </a:lnTo>
                      <a:lnTo>
                        <a:pt x="12" y="404"/>
                      </a:lnTo>
                      <a:lnTo>
                        <a:pt x="23" y="439"/>
                      </a:lnTo>
                      <a:lnTo>
                        <a:pt x="35" y="475"/>
                      </a:lnTo>
                      <a:lnTo>
                        <a:pt x="59" y="510"/>
                      </a:lnTo>
                      <a:lnTo>
                        <a:pt x="83" y="534"/>
                      </a:lnTo>
                      <a:lnTo>
                        <a:pt x="107" y="570"/>
                      </a:lnTo>
                      <a:lnTo>
                        <a:pt x="142" y="594"/>
                      </a:lnTo>
                      <a:lnTo>
                        <a:pt x="190" y="617"/>
                      </a:lnTo>
                      <a:lnTo>
                        <a:pt x="225" y="641"/>
                      </a:lnTo>
                      <a:lnTo>
                        <a:pt x="273" y="665"/>
                      </a:lnTo>
                      <a:lnTo>
                        <a:pt x="320" y="677"/>
                      </a:lnTo>
                      <a:lnTo>
                        <a:pt x="380" y="700"/>
                      </a:lnTo>
                      <a:lnTo>
                        <a:pt x="427" y="712"/>
                      </a:lnTo>
                      <a:lnTo>
                        <a:pt x="487" y="724"/>
                      </a:lnTo>
                      <a:lnTo>
                        <a:pt x="558" y="724"/>
                      </a:lnTo>
                      <a:lnTo>
                        <a:pt x="617" y="724"/>
                      </a:lnTo>
                      <a:lnTo>
                        <a:pt x="677" y="724"/>
                      </a:lnTo>
                      <a:lnTo>
                        <a:pt x="736" y="724"/>
                      </a:lnTo>
                      <a:lnTo>
                        <a:pt x="795" y="712"/>
                      </a:lnTo>
                      <a:lnTo>
                        <a:pt x="855" y="700"/>
                      </a:lnTo>
                      <a:lnTo>
                        <a:pt x="902" y="677"/>
                      </a:lnTo>
                      <a:lnTo>
                        <a:pt x="950" y="665"/>
                      </a:lnTo>
                      <a:lnTo>
                        <a:pt x="997" y="641"/>
                      </a:lnTo>
                      <a:lnTo>
                        <a:pt x="1045" y="617"/>
                      </a:lnTo>
                      <a:lnTo>
                        <a:pt x="1080" y="594"/>
                      </a:lnTo>
                      <a:lnTo>
                        <a:pt x="1116" y="570"/>
                      </a:lnTo>
                      <a:lnTo>
                        <a:pt x="1152" y="534"/>
                      </a:lnTo>
                      <a:lnTo>
                        <a:pt x="1175" y="510"/>
                      </a:lnTo>
                      <a:lnTo>
                        <a:pt x="1199" y="475"/>
                      </a:lnTo>
                      <a:lnTo>
                        <a:pt x="1211" y="439"/>
                      </a:lnTo>
                      <a:lnTo>
                        <a:pt x="1223" y="404"/>
                      </a:lnTo>
                      <a:lnTo>
                        <a:pt x="1223" y="368"/>
                      </a:lnTo>
                      <a:lnTo>
                        <a:pt x="1223" y="332"/>
                      </a:lnTo>
                      <a:lnTo>
                        <a:pt x="1211" y="297"/>
                      </a:lnTo>
                      <a:lnTo>
                        <a:pt x="1199" y="261"/>
                      </a:lnTo>
                      <a:lnTo>
                        <a:pt x="1175" y="226"/>
                      </a:lnTo>
                      <a:lnTo>
                        <a:pt x="1152" y="190"/>
                      </a:lnTo>
                      <a:lnTo>
                        <a:pt x="1116" y="166"/>
                      </a:lnTo>
                      <a:lnTo>
                        <a:pt x="1080" y="131"/>
                      </a:lnTo>
                      <a:lnTo>
                        <a:pt x="1045" y="107"/>
                      </a:lnTo>
                      <a:lnTo>
                        <a:pt x="997" y="83"/>
                      </a:lnTo>
                      <a:lnTo>
                        <a:pt x="950" y="71"/>
                      </a:lnTo>
                      <a:lnTo>
                        <a:pt x="902" y="48"/>
                      </a:lnTo>
                      <a:lnTo>
                        <a:pt x="855" y="36"/>
                      </a:lnTo>
                      <a:lnTo>
                        <a:pt x="795" y="24"/>
                      </a:lnTo>
                      <a:lnTo>
                        <a:pt x="736" y="12"/>
                      </a:lnTo>
                      <a:lnTo>
                        <a:pt x="677" y="0"/>
                      </a:lnTo>
                      <a:lnTo>
                        <a:pt x="617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3" name="Freeform 303"/>
                <p:cNvSpPr>
                  <a:spLocks/>
                </p:cNvSpPr>
                <p:nvPr/>
              </p:nvSpPr>
              <p:spPr bwMode="auto">
                <a:xfrm>
                  <a:off x="2411" y="2605"/>
                  <a:ext cx="1176" cy="700"/>
                </a:xfrm>
                <a:custGeom>
                  <a:avLst/>
                  <a:gdLst>
                    <a:gd name="T0" fmla="*/ 535 w 1176"/>
                    <a:gd name="T1" fmla="*/ 0 h 700"/>
                    <a:gd name="T2" fmla="*/ 416 w 1176"/>
                    <a:gd name="T3" fmla="*/ 24 h 700"/>
                    <a:gd name="T4" fmla="*/ 309 w 1176"/>
                    <a:gd name="T5" fmla="*/ 47 h 700"/>
                    <a:gd name="T6" fmla="*/ 214 w 1176"/>
                    <a:gd name="T7" fmla="*/ 83 h 700"/>
                    <a:gd name="T8" fmla="*/ 143 w 1176"/>
                    <a:gd name="T9" fmla="*/ 131 h 700"/>
                    <a:gd name="T10" fmla="*/ 72 w 1176"/>
                    <a:gd name="T11" fmla="*/ 190 h 700"/>
                    <a:gd name="T12" fmla="*/ 36 w 1176"/>
                    <a:gd name="T13" fmla="*/ 249 h 700"/>
                    <a:gd name="T14" fmla="*/ 12 w 1176"/>
                    <a:gd name="T15" fmla="*/ 320 h 700"/>
                    <a:gd name="T16" fmla="*/ 12 w 1176"/>
                    <a:gd name="T17" fmla="*/ 392 h 700"/>
                    <a:gd name="T18" fmla="*/ 36 w 1176"/>
                    <a:gd name="T19" fmla="*/ 463 h 700"/>
                    <a:gd name="T20" fmla="*/ 72 w 1176"/>
                    <a:gd name="T21" fmla="*/ 522 h 700"/>
                    <a:gd name="T22" fmla="*/ 143 w 1176"/>
                    <a:gd name="T23" fmla="*/ 570 h 700"/>
                    <a:gd name="T24" fmla="*/ 214 w 1176"/>
                    <a:gd name="T25" fmla="*/ 617 h 700"/>
                    <a:gd name="T26" fmla="*/ 309 w 1176"/>
                    <a:gd name="T27" fmla="*/ 665 h 700"/>
                    <a:gd name="T28" fmla="*/ 416 w 1176"/>
                    <a:gd name="T29" fmla="*/ 688 h 700"/>
                    <a:gd name="T30" fmla="*/ 535 w 1176"/>
                    <a:gd name="T31" fmla="*/ 700 h 700"/>
                    <a:gd name="T32" fmla="*/ 654 w 1176"/>
                    <a:gd name="T33" fmla="*/ 700 h 700"/>
                    <a:gd name="T34" fmla="*/ 760 w 1176"/>
                    <a:gd name="T35" fmla="*/ 688 h 700"/>
                    <a:gd name="T36" fmla="*/ 867 w 1176"/>
                    <a:gd name="T37" fmla="*/ 665 h 700"/>
                    <a:gd name="T38" fmla="*/ 962 w 1176"/>
                    <a:gd name="T39" fmla="*/ 617 h 700"/>
                    <a:gd name="T40" fmla="*/ 1045 w 1176"/>
                    <a:gd name="T41" fmla="*/ 570 h 700"/>
                    <a:gd name="T42" fmla="*/ 1105 w 1176"/>
                    <a:gd name="T43" fmla="*/ 522 h 700"/>
                    <a:gd name="T44" fmla="*/ 1152 w 1176"/>
                    <a:gd name="T45" fmla="*/ 463 h 700"/>
                    <a:gd name="T46" fmla="*/ 1176 w 1176"/>
                    <a:gd name="T47" fmla="*/ 392 h 700"/>
                    <a:gd name="T48" fmla="*/ 1176 w 1176"/>
                    <a:gd name="T49" fmla="*/ 320 h 700"/>
                    <a:gd name="T50" fmla="*/ 1152 w 1176"/>
                    <a:gd name="T51" fmla="*/ 249 h 700"/>
                    <a:gd name="T52" fmla="*/ 1105 w 1176"/>
                    <a:gd name="T53" fmla="*/ 190 h 700"/>
                    <a:gd name="T54" fmla="*/ 1045 w 1176"/>
                    <a:gd name="T55" fmla="*/ 131 h 700"/>
                    <a:gd name="T56" fmla="*/ 962 w 1176"/>
                    <a:gd name="T57" fmla="*/ 83 h 700"/>
                    <a:gd name="T58" fmla="*/ 867 w 1176"/>
                    <a:gd name="T59" fmla="*/ 47 h 700"/>
                    <a:gd name="T60" fmla="*/ 760 w 1176"/>
                    <a:gd name="T61" fmla="*/ 24 h 700"/>
                    <a:gd name="T62" fmla="*/ 654 w 1176"/>
                    <a:gd name="T63" fmla="*/ 0 h 70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76"/>
                    <a:gd name="T97" fmla="*/ 0 h 700"/>
                    <a:gd name="T98" fmla="*/ 1176 w 1176"/>
                    <a:gd name="T99" fmla="*/ 700 h 70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76" h="700">
                      <a:moveTo>
                        <a:pt x="594" y="0"/>
                      </a:moveTo>
                      <a:lnTo>
                        <a:pt x="535" y="0"/>
                      </a:lnTo>
                      <a:lnTo>
                        <a:pt x="475" y="12"/>
                      </a:lnTo>
                      <a:lnTo>
                        <a:pt x="416" y="24"/>
                      </a:lnTo>
                      <a:lnTo>
                        <a:pt x="369" y="36"/>
                      </a:lnTo>
                      <a:lnTo>
                        <a:pt x="309" y="47"/>
                      </a:lnTo>
                      <a:lnTo>
                        <a:pt x="262" y="71"/>
                      </a:lnTo>
                      <a:lnTo>
                        <a:pt x="214" y="83"/>
                      </a:lnTo>
                      <a:lnTo>
                        <a:pt x="179" y="107"/>
                      </a:lnTo>
                      <a:lnTo>
                        <a:pt x="143" y="131"/>
                      </a:lnTo>
                      <a:lnTo>
                        <a:pt x="107" y="154"/>
                      </a:lnTo>
                      <a:lnTo>
                        <a:pt x="72" y="190"/>
                      </a:lnTo>
                      <a:lnTo>
                        <a:pt x="48" y="226"/>
                      </a:lnTo>
                      <a:lnTo>
                        <a:pt x="36" y="249"/>
                      </a:lnTo>
                      <a:lnTo>
                        <a:pt x="24" y="285"/>
                      </a:lnTo>
                      <a:lnTo>
                        <a:pt x="12" y="320"/>
                      </a:lnTo>
                      <a:lnTo>
                        <a:pt x="0" y="356"/>
                      </a:lnTo>
                      <a:lnTo>
                        <a:pt x="12" y="392"/>
                      </a:lnTo>
                      <a:lnTo>
                        <a:pt x="24" y="427"/>
                      </a:lnTo>
                      <a:lnTo>
                        <a:pt x="36" y="463"/>
                      </a:lnTo>
                      <a:lnTo>
                        <a:pt x="48" y="487"/>
                      </a:lnTo>
                      <a:lnTo>
                        <a:pt x="72" y="522"/>
                      </a:lnTo>
                      <a:lnTo>
                        <a:pt x="107" y="546"/>
                      </a:lnTo>
                      <a:lnTo>
                        <a:pt x="143" y="570"/>
                      </a:lnTo>
                      <a:lnTo>
                        <a:pt x="179" y="593"/>
                      </a:lnTo>
                      <a:lnTo>
                        <a:pt x="214" y="617"/>
                      </a:lnTo>
                      <a:lnTo>
                        <a:pt x="262" y="641"/>
                      </a:lnTo>
                      <a:lnTo>
                        <a:pt x="309" y="665"/>
                      </a:lnTo>
                      <a:lnTo>
                        <a:pt x="369" y="676"/>
                      </a:lnTo>
                      <a:lnTo>
                        <a:pt x="416" y="688"/>
                      </a:lnTo>
                      <a:lnTo>
                        <a:pt x="475" y="700"/>
                      </a:lnTo>
                      <a:lnTo>
                        <a:pt x="535" y="700"/>
                      </a:lnTo>
                      <a:lnTo>
                        <a:pt x="594" y="700"/>
                      </a:lnTo>
                      <a:lnTo>
                        <a:pt x="654" y="700"/>
                      </a:lnTo>
                      <a:lnTo>
                        <a:pt x="713" y="700"/>
                      </a:lnTo>
                      <a:lnTo>
                        <a:pt x="760" y="688"/>
                      </a:lnTo>
                      <a:lnTo>
                        <a:pt x="820" y="676"/>
                      </a:lnTo>
                      <a:lnTo>
                        <a:pt x="867" y="665"/>
                      </a:lnTo>
                      <a:lnTo>
                        <a:pt x="915" y="641"/>
                      </a:lnTo>
                      <a:lnTo>
                        <a:pt x="962" y="617"/>
                      </a:lnTo>
                      <a:lnTo>
                        <a:pt x="1010" y="593"/>
                      </a:lnTo>
                      <a:lnTo>
                        <a:pt x="1045" y="570"/>
                      </a:lnTo>
                      <a:lnTo>
                        <a:pt x="1069" y="546"/>
                      </a:lnTo>
                      <a:lnTo>
                        <a:pt x="1105" y="522"/>
                      </a:lnTo>
                      <a:lnTo>
                        <a:pt x="1129" y="487"/>
                      </a:lnTo>
                      <a:lnTo>
                        <a:pt x="1152" y="463"/>
                      </a:lnTo>
                      <a:lnTo>
                        <a:pt x="1164" y="427"/>
                      </a:lnTo>
                      <a:lnTo>
                        <a:pt x="1176" y="392"/>
                      </a:lnTo>
                      <a:lnTo>
                        <a:pt x="1176" y="356"/>
                      </a:lnTo>
                      <a:lnTo>
                        <a:pt x="1176" y="320"/>
                      </a:lnTo>
                      <a:lnTo>
                        <a:pt x="1164" y="285"/>
                      </a:lnTo>
                      <a:lnTo>
                        <a:pt x="1152" y="249"/>
                      </a:lnTo>
                      <a:lnTo>
                        <a:pt x="1129" y="226"/>
                      </a:lnTo>
                      <a:lnTo>
                        <a:pt x="1105" y="190"/>
                      </a:lnTo>
                      <a:lnTo>
                        <a:pt x="1069" y="154"/>
                      </a:lnTo>
                      <a:lnTo>
                        <a:pt x="1045" y="131"/>
                      </a:lnTo>
                      <a:lnTo>
                        <a:pt x="1010" y="107"/>
                      </a:lnTo>
                      <a:lnTo>
                        <a:pt x="962" y="83"/>
                      </a:lnTo>
                      <a:lnTo>
                        <a:pt x="915" y="71"/>
                      </a:lnTo>
                      <a:lnTo>
                        <a:pt x="867" y="47"/>
                      </a:lnTo>
                      <a:lnTo>
                        <a:pt x="820" y="36"/>
                      </a:lnTo>
                      <a:lnTo>
                        <a:pt x="760" y="24"/>
                      </a:lnTo>
                      <a:lnTo>
                        <a:pt x="713" y="12"/>
                      </a:lnTo>
                      <a:lnTo>
                        <a:pt x="654" y="0"/>
                      </a:lnTo>
                      <a:lnTo>
                        <a:pt x="594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4" name="Freeform 304"/>
                <p:cNvSpPr>
                  <a:spLocks/>
                </p:cNvSpPr>
                <p:nvPr/>
              </p:nvSpPr>
              <p:spPr bwMode="auto">
                <a:xfrm>
                  <a:off x="2435" y="2617"/>
                  <a:ext cx="1128" cy="676"/>
                </a:xfrm>
                <a:custGeom>
                  <a:avLst/>
                  <a:gdLst>
                    <a:gd name="T0" fmla="*/ 511 w 1128"/>
                    <a:gd name="T1" fmla="*/ 0 h 676"/>
                    <a:gd name="T2" fmla="*/ 404 w 1128"/>
                    <a:gd name="T3" fmla="*/ 24 h 676"/>
                    <a:gd name="T4" fmla="*/ 297 w 1128"/>
                    <a:gd name="T5" fmla="*/ 47 h 676"/>
                    <a:gd name="T6" fmla="*/ 214 w 1128"/>
                    <a:gd name="T7" fmla="*/ 83 h 676"/>
                    <a:gd name="T8" fmla="*/ 131 w 1128"/>
                    <a:gd name="T9" fmla="*/ 130 h 676"/>
                    <a:gd name="T10" fmla="*/ 71 w 1128"/>
                    <a:gd name="T11" fmla="*/ 178 h 676"/>
                    <a:gd name="T12" fmla="*/ 36 w 1128"/>
                    <a:gd name="T13" fmla="*/ 237 h 676"/>
                    <a:gd name="T14" fmla="*/ 12 w 1128"/>
                    <a:gd name="T15" fmla="*/ 308 h 676"/>
                    <a:gd name="T16" fmla="*/ 12 w 1128"/>
                    <a:gd name="T17" fmla="*/ 380 h 676"/>
                    <a:gd name="T18" fmla="*/ 36 w 1128"/>
                    <a:gd name="T19" fmla="*/ 439 h 676"/>
                    <a:gd name="T20" fmla="*/ 71 w 1128"/>
                    <a:gd name="T21" fmla="*/ 498 h 676"/>
                    <a:gd name="T22" fmla="*/ 131 w 1128"/>
                    <a:gd name="T23" fmla="*/ 558 h 676"/>
                    <a:gd name="T24" fmla="*/ 214 w 1128"/>
                    <a:gd name="T25" fmla="*/ 605 h 676"/>
                    <a:gd name="T26" fmla="*/ 297 w 1128"/>
                    <a:gd name="T27" fmla="*/ 641 h 676"/>
                    <a:gd name="T28" fmla="*/ 404 w 1128"/>
                    <a:gd name="T29" fmla="*/ 664 h 676"/>
                    <a:gd name="T30" fmla="*/ 511 w 1128"/>
                    <a:gd name="T31" fmla="*/ 676 h 676"/>
                    <a:gd name="T32" fmla="*/ 630 w 1128"/>
                    <a:gd name="T33" fmla="*/ 676 h 676"/>
                    <a:gd name="T34" fmla="*/ 736 w 1128"/>
                    <a:gd name="T35" fmla="*/ 664 h 676"/>
                    <a:gd name="T36" fmla="*/ 831 w 1128"/>
                    <a:gd name="T37" fmla="*/ 641 h 676"/>
                    <a:gd name="T38" fmla="*/ 926 w 1128"/>
                    <a:gd name="T39" fmla="*/ 605 h 676"/>
                    <a:gd name="T40" fmla="*/ 998 w 1128"/>
                    <a:gd name="T41" fmla="*/ 558 h 676"/>
                    <a:gd name="T42" fmla="*/ 1057 w 1128"/>
                    <a:gd name="T43" fmla="*/ 498 h 676"/>
                    <a:gd name="T44" fmla="*/ 1105 w 1128"/>
                    <a:gd name="T45" fmla="*/ 439 h 676"/>
                    <a:gd name="T46" fmla="*/ 1128 w 1128"/>
                    <a:gd name="T47" fmla="*/ 380 h 676"/>
                    <a:gd name="T48" fmla="*/ 1128 w 1128"/>
                    <a:gd name="T49" fmla="*/ 308 h 676"/>
                    <a:gd name="T50" fmla="*/ 1105 w 1128"/>
                    <a:gd name="T51" fmla="*/ 237 h 676"/>
                    <a:gd name="T52" fmla="*/ 1057 w 1128"/>
                    <a:gd name="T53" fmla="*/ 178 h 676"/>
                    <a:gd name="T54" fmla="*/ 998 w 1128"/>
                    <a:gd name="T55" fmla="*/ 130 h 676"/>
                    <a:gd name="T56" fmla="*/ 926 w 1128"/>
                    <a:gd name="T57" fmla="*/ 83 h 676"/>
                    <a:gd name="T58" fmla="*/ 831 w 1128"/>
                    <a:gd name="T59" fmla="*/ 47 h 676"/>
                    <a:gd name="T60" fmla="*/ 736 w 1128"/>
                    <a:gd name="T61" fmla="*/ 24 h 676"/>
                    <a:gd name="T62" fmla="*/ 630 w 1128"/>
                    <a:gd name="T63" fmla="*/ 0 h 67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28"/>
                    <a:gd name="T97" fmla="*/ 0 h 676"/>
                    <a:gd name="T98" fmla="*/ 1128 w 1128"/>
                    <a:gd name="T99" fmla="*/ 676 h 67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28" h="676">
                      <a:moveTo>
                        <a:pt x="570" y="0"/>
                      </a:moveTo>
                      <a:lnTo>
                        <a:pt x="511" y="0"/>
                      </a:lnTo>
                      <a:lnTo>
                        <a:pt x="451" y="12"/>
                      </a:lnTo>
                      <a:lnTo>
                        <a:pt x="404" y="24"/>
                      </a:lnTo>
                      <a:lnTo>
                        <a:pt x="345" y="35"/>
                      </a:lnTo>
                      <a:lnTo>
                        <a:pt x="297" y="47"/>
                      </a:lnTo>
                      <a:lnTo>
                        <a:pt x="250" y="59"/>
                      </a:lnTo>
                      <a:lnTo>
                        <a:pt x="214" y="83"/>
                      </a:lnTo>
                      <a:lnTo>
                        <a:pt x="166" y="107"/>
                      </a:lnTo>
                      <a:lnTo>
                        <a:pt x="131" y="130"/>
                      </a:lnTo>
                      <a:lnTo>
                        <a:pt x="95" y="154"/>
                      </a:lnTo>
                      <a:lnTo>
                        <a:pt x="71" y="178"/>
                      </a:lnTo>
                      <a:lnTo>
                        <a:pt x="48" y="214"/>
                      </a:lnTo>
                      <a:lnTo>
                        <a:pt x="36" y="237"/>
                      </a:lnTo>
                      <a:lnTo>
                        <a:pt x="24" y="273"/>
                      </a:lnTo>
                      <a:lnTo>
                        <a:pt x="12" y="308"/>
                      </a:lnTo>
                      <a:lnTo>
                        <a:pt x="0" y="344"/>
                      </a:lnTo>
                      <a:lnTo>
                        <a:pt x="12" y="380"/>
                      </a:lnTo>
                      <a:lnTo>
                        <a:pt x="24" y="415"/>
                      </a:lnTo>
                      <a:lnTo>
                        <a:pt x="36" y="439"/>
                      </a:lnTo>
                      <a:lnTo>
                        <a:pt x="48" y="475"/>
                      </a:lnTo>
                      <a:lnTo>
                        <a:pt x="71" y="498"/>
                      </a:lnTo>
                      <a:lnTo>
                        <a:pt x="95" y="534"/>
                      </a:lnTo>
                      <a:lnTo>
                        <a:pt x="131" y="558"/>
                      </a:lnTo>
                      <a:lnTo>
                        <a:pt x="166" y="581"/>
                      </a:lnTo>
                      <a:lnTo>
                        <a:pt x="214" y="605"/>
                      </a:lnTo>
                      <a:lnTo>
                        <a:pt x="250" y="629"/>
                      </a:lnTo>
                      <a:lnTo>
                        <a:pt x="297" y="641"/>
                      </a:lnTo>
                      <a:lnTo>
                        <a:pt x="345" y="653"/>
                      </a:lnTo>
                      <a:lnTo>
                        <a:pt x="404" y="664"/>
                      </a:lnTo>
                      <a:lnTo>
                        <a:pt x="451" y="676"/>
                      </a:lnTo>
                      <a:lnTo>
                        <a:pt x="511" y="676"/>
                      </a:lnTo>
                      <a:lnTo>
                        <a:pt x="570" y="676"/>
                      </a:lnTo>
                      <a:lnTo>
                        <a:pt x="630" y="676"/>
                      </a:lnTo>
                      <a:lnTo>
                        <a:pt x="677" y="676"/>
                      </a:lnTo>
                      <a:lnTo>
                        <a:pt x="736" y="664"/>
                      </a:lnTo>
                      <a:lnTo>
                        <a:pt x="784" y="653"/>
                      </a:lnTo>
                      <a:lnTo>
                        <a:pt x="831" y="641"/>
                      </a:lnTo>
                      <a:lnTo>
                        <a:pt x="879" y="629"/>
                      </a:lnTo>
                      <a:lnTo>
                        <a:pt x="926" y="605"/>
                      </a:lnTo>
                      <a:lnTo>
                        <a:pt x="962" y="581"/>
                      </a:lnTo>
                      <a:lnTo>
                        <a:pt x="998" y="558"/>
                      </a:lnTo>
                      <a:lnTo>
                        <a:pt x="1033" y="534"/>
                      </a:lnTo>
                      <a:lnTo>
                        <a:pt x="1057" y="498"/>
                      </a:lnTo>
                      <a:lnTo>
                        <a:pt x="1081" y="475"/>
                      </a:lnTo>
                      <a:lnTo>
                        <a:pt x="1105" y="439"/>
                      </a:lnTo>
                      <a:lnTo>
                        <a:pt x="1116" y="415"/>
                      </a:lnTo>
                      <a:lnTo>
                        <a:pt x="1128" y="380"/>
                      </a:lnTo>
                      <a:lnTo>
                        <a:pt x="1128" y="344"/>
                      </a:lnTo>
                      <a:lnTo>
                        <a:pt x="1128" y="308"/>
                      </a:lnTo>
                      <a:lnTo>
                        <a:pt x="1116" y="273"/>
                      </a:lnTo>
                      <a:lnTo>
                        <a:pt x="1105" y="237"/>
                      </a:lnTo>
                      <a:lnTo>
                        <a:pt x="1081" y="214"/>
                      </a:lnTo>
                      <a:lnTo>
                        <a:pt x="1057" y="178"/>
                      </a:lnTo>
                      <a:lnTo>
                        <a:pt x="1033" y="154"/>
                      </a:lnTo>
                      <a:lnTo>
                        <a:pt x="998" y="130"/>
                      </a:lnTo>
                      <a:lnTo>
                        <a:pt x="962" y="107"/>
                      </a:lnTo>
                      <a:lnTo>
                        <a:pt x="926" y="83"/>
                      </a:lnTo>
                      <a:lnTo>
                        <a:pt x="879" y="59"/>
                      </a:lnTo>
                      <a:lnTo>
                        <a:pt x="831" y="47"/>
                      </a:lnTo>
                      <a:lnTo>
                        <a:pt x="784" y="35"/>
                      </a:lnTo>
                      <a:lnTo>
                        <a:pt x="736" y="24"/>
                      </a:lnTo>
                      <a:lnTo>
                        <a:pt x="677" y="12"/>
                      </a:lnTo>
                      <a:lnTo>
                        <a:pt x="630" y="0"/>
                      </a:lnTo>
                      <a:lnTo>
                        <a:pt x="57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5" name="Freeform 305"/>
                <p:cNvSpPr>
                  <a:spLocks/>
                </p:cNvSpPr>
                <p:nvPr/>
              </p:nvSpPr>
              <p:spPr bwMode="auto">
                <a:xfrm>
                  <a:off x="2459" y="2641"/>
                  <a:ext cx="1081" cy="629"/>
                </a:xfrm>
                <a:custGeom>
                  <a:avLst/>
                  <a:gdLst>
                    <a:gd name="T0" fmla="*/ 487 w 1081"/>
                    <a:gd name="T1" fmla="*/ 0 h 629"/>
                    <a:gd name="T2" fmla="*/ 380 w 1081"/>
                    <a:gd name="T3" fmla="*/ 23 h 629"/>
                    <a:gd name="T4" fmla="*/ 285 w 1081"/>
                    <a:gd name="T5" fmla="*/ 47 h 629"/>
                    <a:gd name="T6" fmla="*/ 202 w 1081"/>
                    <a:gd name="T7" fmla="*/ 83 h 629"/>
                    <a:gd name="T8" fmla="*/ 131 w 1081"/>
                    <a:gd name="T9" fmla="*/ 118 h 629"/>
                    <a:gd name="T10" fmla="*/ 71 w 1081"/>
                    <a:gd name="T11" fmla="*/ 166 h 629"/>
                    <a:gd name="T12" fmla="*/ 36 w 1081"/>
                    <a:gd name="T13" fmla="*/ 225 h 629"/>
                    <a:gd name="T14" fmla="*/ 12 w 1081"/>
                    <a:gd name="T15" fmla="*/ 284 h 629"/>
                    <a:gd name="T16" fmla="*/ 12 w 1081"/>
                    <a:gd name="T17" fmla="*/ 344 h 629"/>
                    <a:gd name="T18" fmla="*/ 36 w 1081"/>
                    <a:gd name="T19" fmla="*/ 415 h 629"/>
                    <a:gd name="T20" fmla="*/ 71 w 1081"/>
                    <a:gd name="T21" fmla="*/ 462 h 629"/>
                    <a:gd name="T22" fmla="*/ 131 w 1081"/>
                    <a:gd name="T23" fmla="*/ 522 h 629"/>
                    <a:gd name="T24" fmla="*/ 202 w 1081"/>
                    <a:gd name="T25" fmla="*/ 557 h 629"/>
                    <a:gd name="T26" fmla="*/ 285 w 1081"/>
                    <a:gd name="T27" fmla="*/ 593 h 629"/>
                    <a:gd name="T28" fmla="*/ 380 w 1081"/>
                    <a:gd name="T29" fmla="*/ 617 h 629"/>
                    <a:gd name="T30" fmla="*/ 487 w 1081"/>
                    <a:gd name="T31" fmla="*/ 629 h 629"/>
                    <a:gd name="T32" fmla="*/ 594 w 1081"/>
                    <a:gd name="T33" fmla="*/ 629 h 629"/>
                    <a:gd name="T34" fmla="*/ 701 w 1081"/>
                    <a:gd name="T35" fmla="*/ 617 h 629"/>
                    <a:gd name="T36" fmla="*/ 796 w 1081"/>
                    <a:gd name="T37" fmla="*/ 593 h 629"/>
                    <a:gd name="T38" fmla="*/ 891 w 1081"/>
                    <a:gd name="T39" fmla="*/ 557 h 629"/>
                    <a:gd name="T40" fmla="*/ 962 w 1081"/>
                    <a:gd name="T41" fmla="*/ 522 h 629"/>
                    <a:gd name="T42" fmla="*/ 1009 w 1081"/>
                    <a:gd name="T43" fmla="*/ 462 h 629"/>
                    <a:gd name="T44" fmla="*/ 1057 w 1081"/>
                    <a:gd name="T45" fmla="*/ 415 h 629"/>
                    <a:gd name="T46" fmla="*/ 1081 w 1081"/>
                    <a:gd name="T47" fmla="*/ 344 h 629"/>
                    <a:gd name="T48" fmla="*/ 1081 w 1081"/>
                    <a:gd name="T49" fmla="*/ 284 h 629"/>
                    <a:gd name="T50" fmla="*/ 1057 w 1081"/>
                    <a:gd name="T51" fmla="*/ 225 h 629"/>
                    <a:gd name="T52" fmla="*/ 1009 w 1081"/>
                    <a:gd name="T53" fmla="*/ 166 h 629"/>
                    <a:gd name="T54" fmla="*/ 962 w 1081"/>
                    <a:gd name="T55" fmla="*/ 118 h 629"/>
                    <a:gd name="T56" fmla="*/ 891 w 1081"/>
                    <a:gd name="T57" fmla="*/ 83 h 629"/>
                    <a:gd name="T58" fmla="*/ 796 w 1081"/>
                    <a:gd name="T59" fmla="*/ 47 h 629"/>
                    <a:gd name="T60" fmla="*/ 701 w 1081"/>
                    <a:gd name="T61" fmla="*/ 23 h 629"/>
                    <a:gd name="T62" fmla="*/ 594 w 1081"/>
                    <a:gd name="T63" fmla="*/ 0 h 6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81"/>
                    <a:gd name="T97" fmla="*/ 0 h 629"/>
                    <a:gd name="T98" fmla="*/ 1081 w 1081"/>
                    <a:gd name="T99" fmla="*/ 629 h 6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81" h="629">
                      <a:moveTo>
                        <a:pt x="546" y="0"/>
                      </a:moveTo>
                      <a:lnTo>
                        <a:pt x="487" y="0"/>
                      </a:lnTo>
                      <a:lnTo>
                        <a:pt x="427" y="11"/>
                      </a:lnTo>
                      <a:lnTo>
                        <a:pt x="380" y="23"/>
                      </a:lnTo>
                      <a:lnTo>
                        <a:pt x="332" y="35"/>
                      </a:lnTo>
                      <a:lnTo>
                        <a:pt x="285" y="47"/>
                      </a:lnTo>
                      <a:lnTo>
                        <a:pt x="237" y="59"/>
                      </a:lnTo>
                      <a:lnTo>
                        <a:pt x="202" y="83"/>
                      </a:lnTo>
                      <a:lnTo>
                        <a:pt x="166" y="95"/>
                      </a:lnTo>
                      <a:lnTo>
                        <a:pt x="131" y="118"/>
                      </a:lnTo>
                      <a:lnTo>
                        <a:pt x="95" y="142"/>
                      </a:lnTo>
                      <a:lnTo>
                        <a:pt x="71" y="166"/>
                      </a:lnTo>
                      <a:lnTo>
                        <a:pt x="47" y="201"/>
                      </a:lnTo>
                      <a:lnTo>
                        <a:pt x="36" y="225"/>
                      </a:lnTo>
                      <a:lnTo>
                        <a:pt x="24" y="261"/>
                      </a:lnTo>
                      <a:lnTo>
                        <a:pt x="12" y="284"/>
                      </a:lnTo>
                      <a:lnTo>
                        <a:pt x="0" y="320"/>
                      </a:lnTo>
                      <a:lnTo>
                        <a:pt x="12" y="344"/>
                      </a:lnTo>
                      <a:lnTo>
                        <a:pt x="24" y="379"/>
                      </a:lnTo>
                      <a:lnTo>
                        <a:pt x="36" y="415"/>
                      </a:lnTo>
                      <a:lnTo>
                        <a:pt x="47" y="439"/>
                      </a:lnTo>
                      <a:lnTo>
                        <a:pt x="71" y="462"/>
                      </a:lnTo>
                      <a:lnTo>
                        <a:pt x="95" y="486"/>
                      </a:lnTo>
                      <a:lnTo>
                        <a:pt x="131" y="522"/>
                      </a:lnTo>
                      <a:lnTo>
                        <a:pt x="166" y="534"/>
                      </a:lnTo>
                      <a:lnTo>
                        <a:pt x="202" y="557"/>
                      </a:lnTo>
                      <a:lnTo>
                        <a:pt x="237" y="581"/>
                      </a:lnTo>
                      <a:lnTo>
                        <a:pt x="285" y="593"/>
                      </a:lnTo>
                      <a:lnTo>
                        <a:pt x="332" y="605"/>
                      </a:lnTo>
                      <a:lnTo>
                        <a:pt x="380" y="617"/>
                      </a:lnTo>
                      <a:lnTo>
                        <a:pt x="427" y="629"/>
                      </a:lnTo>
                      <a:lnTo>
                        <a:pt x="487" y="629"/>
                      </a:lnTo>
                      <a:lnTo>
                        <a:pt x="546" y="629"/>
                      </a:lnTo>
                      <a:lnTo>
                        <a:pt x="594" y="629"/>
                      </a:lnTo>
                      <a:lnTo>
                        <a:pt x="653" y="629"/>
                      </a:lnTo>
                      <a:lnTo>
                        <a:pt x="701" y="617"/>
                      </a:lnTo>
                      <a:lnTo>
                        <a:pt x="748" y="605"/>
                      </a:lnTo>
                      <a:lnTo>
                        <a:pt x="796" y="593"/>
                      </a:lnTo>
                      <a:lnTo>
                        <a:pt x="843" y="581"/>
                      </a:lnTo>
                      <a:lnTo>
                        <a:pt x="891" y="557"/>
                      </a:lnTo>
                      <a:lnTo>
                        <a:pt x="926" y="534"/>
                      </a:lnTo>
                      <a:lnTo>
                        <a:pt x="962" y="522"/>
                      </a:lnTo>
                      <a:lnTo>
                        <a:pt x="986" y="486"/>
                      </a:lnTo>
                      <a:lnTo>
                        <a:pt x="1009" y="462"/>
                      </a:lnTo>
                      <a:lnTo>
                        <a:pt x="1045" y="439"/>
                      </a:lnTo>
                      <a:lnTo>
                        <a:pt x="1057" y="415"/>
                      </a:lnTo>
                      <a:lnTo>
                        <a:pt x="1069" y="379"/>
                      </a:lnTo>
                      <a:lnTo>
                        <a:pt x="1081" y="344"/>
                      </a:lnTo>
                      <a:lnTo>
                        <a:pt x="1081" y="320"/>
                      </a:lnTo>
                      <a:lnTo>
                        <a:pt x="1081" y="284"/>
                      </a:lnTo>
                      <a:lnTo>
                        <a:pt x="1069" y="261"/>
                      </a:lnTo>
                      <a:lnTo>
                        <a:pt x="1057" y="225"/>
                      </a:lnTo>
                      <a:lnTo>
                        <a:pt x="1045" y="201"/>
                      </a:lnTo>
                      <a:lnTo>
                        <a:pt x="1009" y="166"/>
                      </a:lnTo>
                      <a:lnTo>
                        <a:pt x="986" y="142"/>
                      </a:lnTo>
                      <a:lnTo>
                        <a:pt x="962" y="118"/>
                      </a:lnTo>
                      <a:lnTo>
                        <a:pt x="926" y="95"/>
                      </a:lnTo>
                      <a:lnTo>
                        <a:pt x="891" y="83"/>
                      </a:lnTo>
                      <a:lnTo>
                        <a:pt x="843" y="59"/>
                      </a:lnTo>
                      <a:lnTo>
                        <a:pt x="796" y="47"/>
                      </a:lnTo>
                      <a:lnTo>
                        <a:pt x="748" y="35"/>
                      </a:lnTo>
                      <a:lnTo>
                        <a:pt x="701" y="23"/>
                      </a:lnTo>
                      <a:lnTo>
                        <a:pt x="653" y="11"/>
                      </a:lnTo>
                      <a:lnTo>
                        <a:pt x="594" y="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6" name="Freeform 306"/>
                <p:cNvSpPr>
                  <a:spLocks/>
                </p:cNvSpPr>
                <p:nvPr/>
              </p:nvSpPr>
              <p:spPr bwMode="auto">
                <a:xfrm>
                  <a:off x="2483" y="2652"/>
                  <a:ext cx="1033" cy="606"/>
                </a:xfrm>
                <a:custGeom>
                  <a:avLst/>
                  <a:gdLst>
                    <a:gd name="T0" fmla="*/ 463 w 1033"/>
                    <a:gd name="T1" fmla="*/ 0 h 606"/>
                    <a:gd name="T2" fmla="*/ 368 w 1033"/>
                    <a:gd name="T3" fmla="*/ 24 h 606"/>
                    <a:gd name="T4" fmla="*/ 273 w 1033"/>
                    <a:gd name="T5" fmla="*/ 48 h 606"/>
                    <a:gd name="T6" fmla="*/ 190 w 1033"/>
                    <a:gd name="T7" fmla="*/ 72 h 606"/>
                    <a:gd name="T8" fmla="*/ 118 w 1033"/>
                    <a:gd name="T9" fmla="*/ 119 h 606"/>
                    <a:gd name="T10" fmla="*/ 71 w 1033"/>
                    <a:gd name="T11" fmla="*/ 167 h 606"/>
                    <a:gd name="T12" fmla="*/ 35 w 1033"/>
                    <a:gd name="T13" fmla="*/ 214 h 606"/>
                    <a:gd name="T14" fmla="*/ 12 w 1033"/>
                    <a:gd name="T15" fmla="*/ 273 h 606"/>
                    <a:gd name="T16" fmla="*/ 12 w 1033"/>
                    <a:gd name="T17" fmla="*/ 333 h 606"/>
                    <a:gd name="T18" fmla="*/ 35 w 1033"/>
                    <a:gd name="T19" fmla="*/ 392 h 606"/>
                    <a:gd name="T20" fmla="*/ 71 w 1033"/>
                    <a:gd name="T21" fmla="*/ 451 h 606"/>
                    <a:gd name="T22" fmla="*/ 118 w 1033"/>
                    <a:gd name="T23" fmla="*/ 499 h 606"/>
                    <a:gd name="T24" fmla="*/ 190 w 1033"/>
                    <a:gd name="T25" fmla="*/ 535 h 606"/>
                    <a:gd name="T26" fmla="*/ 273 w 1033"/>
                    <a:gd name="T27" fmla="*/ 570 h 606"/>
                    <a:gd name="T28" fmla="*/ 368 w 1033"/>
                    <a:gd name="T29" fmla="*/ 594 h 606"/>
                    <a:gd name="T30" fmla="*/ 463 w 1033"/>
                    <a:gd name="T31" fmla="*/ 606 h 606"/>
                    <a:gd name="T32" fmla="*/ 570 w 1033"/>
                    <a:gd name="T33" fmla="*/ 606 h 606"/>
                    <a:gd name="T34" fmla="*/ 677 w 1033"/>
                    <a:gd name="T35" fmla="*/ 594 h 606"/>
                    <a:gd name="T36" fmla="*/ 760 w 1033"/>
                    <a:gd name="T37" fmla="*/ 570 h 606"/>
                    <a:gd name="T38" fmla="*/ 843 w 1033"/>
                    <a:gd name="T39" fmla="*/ 535 h 606"/>
                    <a:gd name="T40" fmla="*/ 914 w 1033"/>
                    <a:gd name="T41" fmla="*/ 499 h 606"/>
                    <a:gd name="T42" fmla="*/ 973 w 1033"/>
                    <a:gd name="T43" fmla="*/ 451 h 606"/>
                    <a:gd name="T44" fmla="*/ 1009 w 1033"/>
                    <a:gd name="T45" fmla="*/ 392 h 606"/>
                    <a:gd name="T46" fmla="*/ 1033 w 1033"/>
                    <a:gd name="T47" fmla="*/ 333 h 606"/>
                    <a:gd name="T48" fmla="*/ 1033 w 1033"/>
                    <a:gd name="T49" fmla="*/ 273 h 606"/>
                    <a:gd name="T50" fmla="*/ 1009 w 1033"/>
                    <a:gd name="T51" fmla="*/ 214 h 606"/>
                    <a:gd name="T52" fmla="*/ 973 w 1033"/>
                    <a:gd name="T53" fmla="*/ 167 h 606"/>
                    <a:gd name="T54" fmla="*/ 914 w 1033"/>
                    <a:gd name="T55" fmla="*/ 119 h 606"/>
                    <a:gd name="T56" fmla="*/ 843 w 1033"/>
                    <a:gd name="T57" fmla="*/ 72 h 606"/>
                    <a:gd name="T58" fmla="*/ 760 w 1033"/>
                    <a:gd name="T59" fmla="*/ 48 h 606"/>
                    <a:gd name="T60" fmla="*/ 677 w 1033"/>
                    <a:gd name="T61" fmla="*/ 24 h 606"/>
                    <a:gd name="T62" fmla="*/ 570 w 1033"/>
                    <a:gd name="T63" fmla="*/ 0 h 6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33"/>
                    <a:gd name="T97" fmla="*/ 0 h 606"/>
                    <a:gd name="T98" fmla="*/ 1033 w 1033"/>
                    <a:gd name="T99" fmla="*/ 606 h 60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33" h="606">
                      <a:moveTo>
                        <a:pt x="522" y="0"/>
                      </a:moveTo>
                      <a:lnTo>
                        <a:pt x="463" y="0"/>
                      </a:lnTo>
                      <a:lnTo>
                        <a:pt x="415" y="12"/>
                      </a:lnTo>
                      <a:lnTo>
                        <a:pt x="368" y="24"/>
                      </a:lnTo>
                      <a:lnTo>
                        <a:pt x="320" y="36"/>
                      </a:lnTo>
                      <a:lnTo>
                        <a:pt x="273" y="48"/>
                      </a:lnTo>
                      <a:lnTo>
                        <a:pt x="225" y="60"/>
                      </a:lnTo>
                      <a:lnTo>
                        <a:pt x="190" y="72"/>
                      </a:lnTo>
                      <a:lnTo>
                        <a:pt x="154" y="95"/>
                      </a:lnTo>
                      <a:lnTo>
                        <a:pt x="118" y="119"/>
                      </a:lnTo>
                      <a:lnTo>
                        <a:pt x="95" y="143"/>
                      </a:lnTo>
                      <a:lnTo>
                        <a:pt x="71" y="167"/>
                      </a:lnTo>
                      <a:lnTo>
                        <a:pt x="47" y="190"/>
                      </a:lnTo>
                      <a:lnTo>
                        <a:pt x="35" y="214"/>
                      </a:lnTo>
                      <a:lnTo>
                        <a:pt x="23" y="250"/>
                      </a:lnTo>
                      <a:lnTo>
                        <a:pt x="12" y="273"/>
                      </a:lnTo>
                      <a:lnTo>
                        <a:pt x="0" y="309"/>
                      </a:lnTo>
                      <a:lnTo>
                        <a:pt x="12" y="333"/>
                      </a:lnTo>
                      <a:lnTo>
                        <a:pt x="23" y="368"/>
                      </a:lnTo>
                      <a:lnTo>
                        <a:pt x="35" y="392"/>
                      </a:lnTo>
                      <a:lnTo>
                        <a:pt x="47" y="428"/>
                      </a:lnTo>
                      <a:lnTo>
                        <a:pt x="71" y="451"/>
                      </a:lnTo>
                      <a:lnTo>
                        <a:pt x="95" y="475"/>
                      </a:lnTo>
                      <a:lnTo>
                        <a:pt x="118" y="499"/>
                      </a:lnTo>
                      <a:lnTo>
                        <a:pt x="154" y="523"/>
                      </a:lnTo>
                      <a:lnTo>
                        <a:pt x="190" y="535"/>
                      </a:lnTo>
                      <a:lnTo>
                        <a:pt x="225" y="558"/>
                      </a:lnTo>
                      <a:lnTo>
                        <a:pt x="273" y="570"/>
                      </a:lnTo>
                      <a:lnTo>
                        <a:pt x="320" y="582"/>
                      </a:lnTo>
                      <a:lnTo>
                        <a:pt x="368" y="594"/>
                      </a:lnTo>
                      <a:lnTo>
                        <a:pt x="415" y="606"/>
                      </a:lnTo>
                      <a:lnTo>
                        <a:pt x="463" y="606"/>
                      </a:lnTo>
                      <a:lnTo>
                        <a:pt x="522" y="606"/>
                      </a:lnTo>
                      <a:lnTo>
                        <a:pt x="570" y="606"/>
                      </a:lnTo>
                      <a:lnTo>
                        <a:pt x="617" y="606"/>
                      </a:lnTo>
                      <a:lnTo>
                        <a:pt x="677" y="594"/>
                      </a:lnTo>
                      <a:lnTo>
                        <a:pt x="724" y="582"/>
                      </a:lnTo>
                      <a:lnTo>
                        <a:pt x="760" y="570"/>
                      </a:lnTo>
                      <a:lnTo>
                        <a:pt x="807" y="558"/>
                      </a:lnTo>
                      <a:lnTo>
                        <a:pt x="843" y="535"/>
                      </a:lnTo>
                      <a:lnTo>
                        <a:pt x="878" y="523"/>
                      </a:lnTo>
                      <a:lnTo>
                        <a:pt x="914" y="499"/>
                      </a:lnTo>
                      <a:lnTo>
                        <a:pt x="950" y="475"/>
                      </a:lnTo>
                      <a:lnTo>
                        <a:pt x="973" y="451"/>
                      </a:lnTo>
                      <a:lnTo>
                        <a:pt x="997" y="428"/>
                      </a:lnTo>
                      <a:lnTo>
                        <a:pt x="1009" y="392"/>
                      </a:lnTo>
                      <a:lnTo>
                        <a:pt x="1021" y="368"/>
                      </a:lnTo>
                      <a:lnTo>
                        <a:pt x="1033" y="333"/>
                      </a:lnTo>
                      <a:lnTo>
                        <a:pt x="1033" y="309"/>
                      </a:lnTo>
                      <a:lnTo>
                        <a:pt x="1033" y="273"/>
                      </a:lnTo>
                      <a:lnTo>
                        <a:pt x="1021" y="250"/>
                      </a:lnTo>
                      <a:lnTo>
                        <a:pt x="1009" y="214"/>
                      </a:lnTo>
                      <a:lnTo>
                        <a:pt x="997" y="190"/>
                      </a:lnTo>
                      <a:lnTo>
                        <a:pt x="973" y="167"/>
                      </a:lnTo>
                      <a:lnTo>
                        <a:pt x="950" y="143"/>
                      </a:lnTo>
                      <a:lnTo>
                        <a:pt x="914" y="119"/>
                      </a:lnTo>
                      <a:lnTo>
                        <a:pt x="878" y="95"/>
                      </a:lnTo>
                      <a:lnTo>
                        <a:pt x="843" y="72"/>
                      </a:lnTo>
                      <a:lnTo>
                        <a:pt x="807" y="60"/>
                      </a:lnTo>
                      <a:lnTo>
                        <a:pt x="760" y="48"/>
                      </a:lnTo>
                      <a:lnTo>
                        <a:pt x="724" y="36"/>
                      </a:lnTo>
                      <a:lnTo>
                        <a:pt x="677" y="24"/>
                      </a:lnTo>
                      <a:lnTo>
                        <a:pt x="617" y="12"/>
                      </a:lnTo>
                      <a:lnTo>
                        <a:pt x="570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7" name="Freeform 307"/>
                <p:cNvSpPr>
                  <a:spLocks/>
                </p:cNvSpPr>
                <p:nvPr/>
              </p:nvSpPr>
              <p:spPr bwMode="auto">
                <a:xfrm>
                  <a:off x="2506" y="2664"/>
                  <a:ext cx="986" cy="582"/>
                </a:xfrm>
                <a:custGeom>
                  <a:avLst/>
                  <a:gdLst>
                    <a:gd name="T0" fmla="*/ 452 w 986"/>
                    <a:gd name="T1" fmla="*/ 0 h 582"/>
                    <a:gd name="T2" fmla="*/ 345 w 986"/>
                    <a:gd name="T3" fmla="*/ 12 h 582"/>
                    <a:gd name="T4" fmla="*/ 262 w 986"/>
                    <a:gd name="T5" fmla="*/ 36 h 582"/>
                    <a:gd name="T6" fmla="*/ 190 w 986"/>
                    <a:gd name="T7" fmla="*/ 72 h 582"/>
                    <a:gd name="T8" fmla="*/ 119 w 986"/>
                    <a:gd name="T9" fmla="*/ 107 h 582"/>
                    <a:gd name="T10" fmla="*/ 60 w 986"/>
                    <a:gd name="T11" fmla="*/ 155 h 582"/>
                    <a:gd name="T12" fmla="*/ 24 w 986"/>
                    <a:gd name="T13" fmla="*/ 202 h 582"/>
                    <a:gd name="T14" fmla="*/ 12 w 986"/>
                    <a:gd name="T15" fmla="*/ 261 h 582"/>
                    <a:gd name="T16" fmla="*/ 12 w 986"/>
                    <a:gd name="T17" fmla="*/ 321 h 582"/>
                    <a:gd name="T18" fmla="*/ 24 w 986"/>
                    <a:gd name="T19" fmla="*/ 380 h 582"/>
                    <a:gd name="T20" fmla="*/ 60 w 986"/>
                    <a:gd name="T21" fmla="*/ 428 h 582"/>
                    <a:gd name="T22" fmla="*/ 119 w 986"/>
                    <a:gd name="T23" fmla="*/ 475 h 582"/>
                    <a:gd name="T24" fmla="*/ 190 w 986"/>
                    <a:gd name="T25" fmla="*/ 523 h 582"/>
                    <a:gd name="T26" fmla="*/ 262 w 986"/>
                    <a:gd name="T27" fmla="*/ 546 h 582"/>
                    <a:gd name="T28" fmla="*/ 345 w 986"/>
                    <a:gd name="T29" fmla="*/ 570 h 582"/>
                    <a:gd name="T30" fmla="*/ 452 w 986"/>
                    <a:gd name="T31" fmla="*/ 582 h 582"/>
                    <a:gd name="T32" fmla="*/ 547 w 986"/>
                    <a:gd name="T33" fmla="*/ 582 h 582"/>
                    <a:gd name="T34" fmla="*/ 642 w 986"/>
                    <a:gd name="T35" fmla="*/ 570 h 582"/>
                    <a:gd name="T36" fmla="*/ 737 w 986"/>
                    <a:gd name="T37" fmla="*/ 546 h 582"/>
                    <a:gd name="T38" fmla="*/ 808 w 986"/>
                    <a:gd name="T39" fmla="*/ 523 h 582"/>
                    <a:gd name="T40" fmla="*/ 879 w 986"/>
                    <a:gd name="T41" fmla="*/ 475 h 582"/>
                    <a:gd name="T42" fmla="*/ 927 w 986"/>
                    <a:gd name="T43" fmla="*/ 428 h 582"/>
                    <a:gd name="T44" fmla="*/ 962 w 986"/>
                    <a:gd name="T45" fmla="*/ 380 h 582"/>
                    <a:gd name="T46" fmla="*/ 986 w 986"/>
                    <a:gd name="T47" fmla="*/ 321 h 582"/>
                    <a:gd name="T48" fmla="*/ 986 w 986"/>
                    <a:gd name="T49" fmla="*/ 261 h 582"/>
                    <a:gd name="T50" fmla="*/ 962 w 986"/>
                    <a:gd name="T51" fmla="*/ 202 h 582"/>
                    <a:gd name="T52" fmla="*/ 927 w 986"/>
                    <a:gd name="T53" fmla="*/ 155 h 582"/>
                    <a:gd name="T54" fmla="*/ 879 w 986"/>
                    <a:gd name="T55" fmla="*/ 107 h 582"/>
                    <a:gd name="T56" fmla="*/ 808 w 986"/>
                    <a:gd name="T57" fmla="*/ 72 h 582"/>
                    <a:gd name="T58" fmla="*/ 737 w 986"/>
                    <a:gd name="T59" fmla="*/ 36 h 582"/>
                    <a:gd name="T60" fmla="*/ 642 w 986"/>
                    <a:gd name="T61" fmla="*/ 12 h 582"/>
                    <a:gd name="T62" fmla="*/ 547 w 986"/>
                    <a:gd name="T63" fmla="*/ 0 h 5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86"/>
                    <a:gd name="T97" fmla="*/ 0 h 582"/>
                    <a:gd name="T98" fmla="*/ 986 w 986"/>
                    <a:gd name="T99" fmla="*/ 582 h 5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86" h="582">
                      <a:moveTo>
                        <a:pt x="499" y="0"/>
                      </a:moveTo>
                      <a:lnTo>
                        <a:pt x="452" y="0"/>
                      </a:lnTo>
                      <a:lnTo>
                        <a:pt x="392" y="12"/>
                      </a:lnTo>
                      <a:lnTo>
                        <a:pt x="345" y="12"/>
                      </a:lnTo>
                      <a:lnTo>
                        <a:pt x="309" y="24"/>
                      </a:lnTo>
                      <a:lnTo>
                        <a:pt x="262" y="36"/>
                      </a:lnTo>
                      <a:lnTo>
                        <a:pt x="226" y="60"/>
                      </a:lnTo>
                      <a:lnTo>
                        <a:pt x="190" y="72"/>
                      </a:lnTo>
                      <a:lnTo>
                        <a:pt x="155" y="95"/>
                      </a:lnTo>
                      <a:lnTo>
                        <a:pt x="119" y="107"/>
                      </a:lnTo>
                      <a:lnTo>
                        <a:pt x="84" y="131"/>
                      </a:lnTo>
                      <a:lnTo>
                        <a:pt x="60" y="155"/>
                      </a:lnTo>
                      <a:lnTo>
                        <a:pt x="48" y="190"/>
                      </a:lnTo>
                      <a:lnTo>
                        <a:pt x="24" y="202"/>
                      </a:lnTo>
                      <a:lnTo>
                        <a:pt x="12" y="238"/>
                      </a:lnTo>
                      <a:lnTo>
                        <a:pt x="12" y="261"/>
                      </a:lnTo>
                      <a:lnTo>
                        <a:pt x="0" y="297"/>
                      </a:lnTo>
                      <a:lnTo>
                        <a:pt x="12" y="321"/>
                      </a:lnTo>
                      <a:lnTo>
                        <a:pt x="12" y="356"/>
                      </a:lnTo>
                      <a:lnTo>
                        <a:pt x="24" y="380"/>
                      </a:lnTo>
                      <a:lnTo>
                        <a:pt x="48" y="404"/>
                      </a:lnTo>
                      <a:lnTo>
                        <a:pt x="60" y="428"/>
                      </a:lnTo>
                      <a:lnTo>
                        <a:pt x="84" y="451"/>
                      </a:lnTo>
                      <a:lnTo>
                        <a:pt x="119" y="475"/>
                      </a:lnTo>
                      <a:lnTo>
                        <a:pt x="155" y="499"/>
                      </a:lnTo>
                      <a:lnTo>
                        <a:pt x="190" y="523"/>
                      </a:lnTo>
                      <a:lnTo>
                        <a:pt x="226" y="534"/>
                      </a:lnTo>
                      <a:lnTo>
                        <a:pt x="262" y="546"/>
                      </a:lnTo>
                      <a:lnTo>
                        <a:pt x="309" y="558"/>
                      </a:lnTo>
                      <a:lnTo>
                        <a:pt x="345" y="570"/>
                      </a:lnTo>
                      <a:lnTo>
                        <a:pt x="392" y="582"/>
                      </a:lnTo>
                      <a:lnTo>
                        <a:pt x="452" y="582"/>
                      </a:lnTo>
                      <a:lnTo>
                        <a:pt x="499" y="582"/>
                      </a:lnTo>
                      <a:lnTo>
                        <a:pt x="547" y="582"/>
                      </a:lnTo>
                      <a:lnTo>
                        <a:pt x="594" y="582"/>
                      </a:lnTo>
                      <a:lnTo>
                        <a:pt x="642" y="570"/>
                      </a:lnTo>
                      <a:lnTo>
                        <a:pt x="689" y="558"/>
                      </a:lnTo>
                      <a:lnTo>
                        <a:pt x="737" y="546"/>
                      </a:lnTo>
                      <a:lnTo>
                        <a:pt x="772" y="534"/>
                      </a:lnTo>
                      <a:lnTo>
                        <a:pt x="808" y="523"/>
                      </a:lnTo>
                      <a:lnTo>
                        <a:pt x="844" y="499"/>
                      </a:lnTo>
                      <a:lnTo>
                        <a:pt x="879" y="475"/>
                      </a:lnTo>
                      <a:lnTo>
                        <a:pt x="903" y="451"/>
                      </a:lnTo>
                      <a:lnTo>
                        <a:pt x="927" y="428"/>
                      </a:lnTo>
                      <a:lnTo>
                        <a:pt x="950" y="404"/>
                      </a:lnTo>
                      <a:lnTo>
                        <a:pt x="962" y="380"/>
                      </a:lnTo>
                      <a:lnTo>
                        <a:pt x="974" y="356"/>
                      </a:lnTo>
                      <a:lnTo>
                        <a:pt x="986" y="321"/>
                      </a:lnTo>
                      <a:lnTo>
                        <a:pt x="986" y="297"/>
                      </a:lnTo>
                      <a:lnTo>
                        <a:pt x="986" y="261"/>
                      </a:lnTo>
                      <a:lnTo>
                        <a:pt x="974" y="238"/>
                      </a:lnTo>
                      <a:lnTo>
                        <a:pt x="962" y="202"/>
                      </a:lnTo>
                      <a:lnTo>
                        <a:pt x="950" y="190"/>
                      </a:lnTo>
                      <a:lnTo>
                        <a:pt x="927" y="155"/>
                      </a:lnTo>
                      <a:lnTo>
                        <a:pt x="903" y="131"/>
                      </a:lnTo>
                      <a:lnTo>
                        <a:pt x="879" y="107"/>
                      </a:lnTo>
                      <a:lnTo>
                        <a:pt x="844" y="95"/>
                      </a:lnTo>
                      <a:lnTo>
                        <a:pt x="808" y="72"/>
                      </a:lnTo>
                      <a:lnTo>
                        <a:pt x="772" y="60"/>
                      </a:lnTo>
                      <a:lnTo>
                        <a:pt x="737" y="36"/>
                      </a:lnTo>
                      <a:lnTo>
                        <a:pt x="689" y="24"/>
                      </a:lnTo>
                      <a:lnTo>
                        <a:pt x="642" y="12"/>
                      </a:lnTo>
                      <a:lnTo>
                        <a:pt x="594" y="12"/>
                      </a:lnTo>
                      <a:lnTo>
                        <a:pt x="547" y="0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8" name="Freeform 308"/>
                <p:cNvSpPr>
                  <a:spLocks/>
                </p:cNvSpPr>
                <p:nvPr/>
              </p:nvSpPr>
              <p:spPr bwMode="auto">
                <a:xfrm>
                  <a:off x="2530" y="2676"/>
                  <a:ext cx="938" cy="558"/>
                </a:xfrm>
                <a:custGeom>
                  <a:avLst/>
                  <a:gdLst>
                    <a:gd name="T0" fmla="*/ 428 w 938"/>
                    <a:gd name="T1" fmla="*/ 0 h 558"/>
                    <a:gd name="T2" fmla="*/ 333 w 938"/>
                    <a:gd name="T3" fmla="*/ 12 h 558"/>
                    <a:gd name="T4" fmla="*/ 250 w 938"/>
                    <a:gd name="T5" fmla="*/ 36 h 558"/>
                    <a:gd name="T6" fmla="*/ 178 w 938"/>
                    <a:gd name="T7" fmla="*/ 71 h 558"/>
                    <a:gd name="T8" fmla="*/ 119 w 938"/>
                    <a:gd name="T9" fmla="*/ 107 h 558"/>
                    <a:gd name="T10" fmla="*/ 60 w 938"/>
                    <a:gd name="T11" fmla="*/ 155 h 558"/>
                    <a:gd name="T12" fmla="*/ 24 w 938"/>
                    <a:gd name="T13" fmla="*/ 202 h 558"/>
                    <a:gd name="T14" fmla="*/ 12 w 938"/>
                    <a:gd name="T15" fmla="*/ 249 h 558"/>
                    <a:gd name="T16" fmla="*/ 12 w 938"/>
                    <a:gd name="T17" fmla="*/ 309 h 558"/>
                    <a:gd name="T18" fmla="*/ 24 w 938"/>
                    <a:gd name="T19" fmla="*/ 368 h 558"/>
                    <a:gd name="T20" fmla="*/ 60 w 938"/>
                    <a:gd name="T21" fmla="*/ 416 h 558"/>
                    <a:gd name="T22" fmla="*/ 119 w 938"/>
                    <a:gd name="T23" fmla="*/ 463 h 558"/>
                    <a:gd name="T24" fmla="*/ 178 w 938"/>
                    <a:gd name="T25" fmla="*/ 499 h 558"/>
                    <a:gd name="T26" fmla="*/ 250 w 938"/>
                    <a:gd name="T27" fmla="*/ 522 h 558"/>
                    <a:gd name="T28" fmla="*/ 333 w 938"/>
                    <a:gd name="T29" fmla="*/ 546 h 558"/>
                    <a:gd name="T30" fmla="*/ 428 w 938"/>
                    <a:gd name="T31" fmla="*/ 558 h 558"/>
                    <a:gd name="T32" fmla="*/ 523 w 938"/>
                    <a:gd name="T33" fmla="*/ 558 h 558"/>
                    <a:gd name="T34" fmla="*/ 606 w 938"/>
                    <a:gd name="T35" fmla="*/ 546 h 558"/>
                    <a:gd name="T36" fmla="*/ 701 w 938"/>
                    <a:gd name="T37" fmla="*/ 522 h 558"/>
                    <a:gd name="T38" fmla="*/ 772 w 938"/>
                    <a:gd name="T39" fmla="*/ 499 h 558"/>
                    <a:gd name="T40" fmla="*/ 831 w 938"/>
                    <a:gd name="T41" fmla="*/ 463 h 558"/>
                    <a:gd name="T42" fmla="*/ 879 w 938"/>
                    <a:gd name="T43" fmla="*/ 416 h 558"/>
                    <a:gd name="T44" fmla="*/ 915 w 938"/>
                    <a:gd name="T45" fmla="*/ 368 h 558"/>
                    <a:gd name="T46" fmla="*/ 938 w 938"/>
                    <a:gd name="T47" fmla="*/ 309 h 558"/>
                    <a:gd name="T48" fmla="*/ 938 w 938"/>
                    <a:gd name="T49" fmla="*/ 249 h 558"/>
                    <a:gd name="T50" fmla="*/ 915 w 938"/>
                    <a:gd name="T51" fmla="*/ 202 h 558"/>
                    <a:gd name="T52" fmla="*/ 879 w 938"/>
                    <a:gd name="T53" fmla="*/ 155 h 558"/>
                    <a:gd name="T54" fmla="*/ 831 w 938"/>
                    <a:gd name="T55" fmla="*/ 107 h 558"/>
                    <a:gd name="T56" fmla="*/ 772 w 938"/>
                    <a:gd name="T57" fmla="*/ 71 h 558"/>
                    <a:gd name="T58" fmla="*/ 701 w 938"/>
                    <a:gd name="T59" fmla="*/ 36 h 558"/>
                    <a:gd name="T60" fmla="*/ 606 w 938"/>
                    <a:gd name="T61" fmla="*/ 12 h 558"/>
                    <a:gd name="T62" fmla="*/ 523 w 938"/>
                    <a:gd name="T63" fmla="*/ 0 h 5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38"/>
                    <a:gd name="T97" fmla="*/ 0 h 558"/>
                    <a:gd name="T98" fmla="*/ 938 w 938"/>
                    <a:gd name="T99" fmla="*/ 558 h 55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38" h="558">
                      <a:moveTo>
                        <a:pt x="475" y="0"/>
                      </a:moveTo>
                      <a:lnTo>
                        <a:pt x="428" y="0"/>
                      </a:lnTo>
                      <a:lnTo>
                        <a:pt x="380" y="12"/>
                      </a:lnTo>
                      <a:lnTo>
                        <a:pt x="333" y="12"/>
                      </a:lnTo>
                      <a:lnTo>
                        <a:pt x="297" y="24"/>
                      </a:lnTo>
                      <a:lnTo>
                        <a:pt x="250" y="36"/>
                      </a:lnTo>
                      <a:lnTo>
                        <a:pt x="214" y="60"/>
                      </a:lnTo>
                      <a:lnTo>
                        <a:pt x="178" y="71"/>
                      </a:lnTo>
                      <a:lnTo>
                        <a:pt x="143" y="83"/>
                      </a:lnTo>
                      <a:lnTo>
                        <a:pt x="119" y="107"/>
                      </a:lnTo>
                      <a:lnTo>
                        <a:pt x="83" y="131"/>
                      </a:lnTo>
                      <a:lnTo>
                        <a:pt x="60" y="155"/>
                      </a:lnTo>
                      <a:lnTo>
                        <a:pt x="48" y="178"/>
                      </a:lnTo>
                      <a:lnTo>
                        <a:pt x="24" y="202"/>
                      </a:lnTo>
                      <a:lnTo>
                        <a:pt x="12" y="226"/>
                      </a:lnTo>
                      <a:lnTo>
                        <a:pt x="12" y="249"/>
                      </a:lnTo>
                      <a:lnTo>
                        <a:pt x="0" y="285"/>
                      </a:lnTo>
                      <a:lnTo>
                        <a:pt x="12" y="309"/>
                      </a:lnTo>
                      <a:lnTo>
                        <a:pt x="12" y="344"/>
                      </a:lnTo>
                      <a:lnTo>
                        <a:pt x="24" y="368"/>
                      </a:lnTo>
                      <a:lnTo>
                        <a:pt x="48" y="392"/>
                      </a:lnTo>
                      <a:lnTo>
                        <a:pt x="60" y="416"/>
                      </a:lnTo>
                      <a:lnTo>
                        <a:pt x="83" y="439"/>
                      </a:lnTo>
                      <a:lnTo>
                        <a:pt x="119" y="463"/>
                      </a:lnTo>
                      <a:lnTo>
                        <a:pt x="143" y="475"/>
                      </a:lnTo>
                      <a:lnTo>
                        <a:pt x="178" y="499"/>
                      </a:lnTo>
                      <a:lnTo>
                        <a:pt x="214" y="511"/>
                      </a:lnTo>
                      <a:lnTo>
                        <a:pt x="250" y="522"/>
                      </a:lnTo>
                      <a:lnTo>
                        <a:pt x="297" y="534"/>
                      </a:lnTo>
                      <a:lnTo>
                        <a:pt x="333" y="546"/>
                      </a:lnTo>
                      <a:lnTo>
                        <a:pt x="380" y="558"/>
                      </a:lnTo>
                      <a:lnTo>
                        <a:pt x="428" y="558"/>
                      </a:lnTo>
                      <a:lnTo>
                        <a:pt x="475" y="558"/>
                      </a:lnTo>
                      <a:lnTo>
                        <a:pt x="523" y="558"/>
                      </a:lnTo>
                      <a:lnTo>
                        <a:pt x="570" y="558"/>
                      </a:lnTo>
                      <a:lnTo>
                        <a:pt x="606" y="546"/>
                      </a:lnTo>
                      <a:lnTo>
                        <a:pt x="653" y="534"/>
                      </a:lnTo>
                      <a:lnTo>
                        <a:pt x="701" y="522"/>
                      </a:lnTo>
                      <a:lnTo>
                        <a:pt x="736" y="511"/>
                      </a:lnTo>
                      <a:lnTo>
                        <a:pt x="772" y="499"/>
                      </a:lnTo>
                      <a:lnTo>
                        <a:pt x="808" y="475"/>
                      </a:lnTo>
                      <a:lnTo>
                        <a:pt x="831" y="463"/>
                      </a:lnTo>
                      <a:lnTo>
                        <a:pt x="855" y="439"/>
                      </a:lnTo>
                      <a:lnTo>
                        <a:pt x="879" y="416"/>
                      </a:lnTo>
                      <a:lnTo>
                        <a:pt x="903" y="392"/>
                      </a:lnTo>
                      <a:lnTo>
                        <a:pt x="915" y="368"/>
                      </a:lnTo>
                      <a:lnTo>
                        <a:pt x="926" y="344"/>
                      </a:lnTo>
                      <a:lnTo>
                        <a:pt x="938" y="309"/>
                      </a:lnTo>
                      <a:lnTo>
                        <a:pt x="938" y="285"/>
                      </a:lnTo>
                      <a:lnTo>
                        <a:pt x="938" y="249"/>
                      </a:lnTo>
                      <a:lnTo>
                        <a:pt x="926" y="226"/>
                      </a:lnTo>
                      <a:lnTo>
                        <a:pt x="915" y="202"/>
                      </a:lnTo>
                      <a:lnTo>
                        <a:pt x="903" y="178"/>
                      </a:lnTo>
                      <a:lnTo>
                        <a:pt x="879" y="155"/>
                      </a:lnTo>
                      <a:lnTo>
                        <a:pt x="855" y="131"/>
                      </a:lnTo>
                      <a:lnTo>
                        <a:pt x="831" y="107"/>
                      </a:lnTo>
                      <a:lnTo>
                        <a:pt x="808" y="83"/>
                      </a:lnTo>
                      <a:lnTo>
                        <a:pt x="772" y="71"/>
                      </a:lnTo>
                      <a:lnTo>
                        <a:pt x="736" y="60"/>
                      </a:lnTo>
                      <a:lnTo>
                        <a:pt x="701" y="36"/>
                      </a:lnTo>
                      <a:lnTo>
                        <a:pt x="653" y="24"/>
                      </a:lnTo>
                      <a:lnTo>
                        <a:pt x="606" y="12"/>
                      </a:lnTo>
                      <a:lnTo>
                        <a:pt x="570" y="12"/>
                      </a:lnTo>
                      <a:lnTo>
                        <a:pt x="523" y="0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49" name="Freeform 309"/>
                <p:cNvSpPr>
                  <a:spLocks/>
                </p:cNvSpPr>
                <p:nvPr/>
              </p:nvSpPr>
              <p:spPr bwMode="auto">
                <a:xfrm>
                  <a:off x="2554" y="2688"/>
                  <a:ext cx="891" cy="534"/>
                </a:xfrm>
                <a:custGeom>
                  <a:avLst/>
                  <a:gdLst>
                    <a:gd name="T0" fmla="*/ 404 w 891"/>
                    <a:gd name="T1" fmla="*/ 0 h 534"/>
                    <a:gd name="T2" fmla="*/ 321 w 891"/>
                    <a:gd name="T3" fmla="*/ 12 h 534"/>
                    <a:gd name="T4" fmla="*/ 237 w 891"/>
                    <a:gd name="T5" fmla="*/ 36 h 534"/>
                    <a:gd name="T6" fmla="*/ 166 w 891"/>
                    <a:gd name="T7" fmla="*/ 71 h 534"/>
                    <a:gd name="T8" fmla="*/ 107 w 891"/>
                    <a:gd name="T9" fmla="*/ 107 h 534"/>
                    <a:gd name="T10" fmla="*/ 59 w 891"/>
                    <a:gd name="T11" fmla="*/ 143 h 534"/>
                    <a:gd name="T12" fmla="*/ 24 w 891"/>
                    <a:gd name="T13" fmla="*/ 190 h 534"/>
                    <a:gd name="T14" fmla="*/ 12 w 891"/>
                    <a:gd name="T15" fmla="*/ 249 h 534"/>
                    <a:gd name="T16" fmla="*/ 12 w 891"/>
                    <a:gd name="T17" fmla="*/ 297 h 534"/>
                    <a:gd name="T18" fmla="*/ 24 w 891"/>
                    <a:gd name="T19" fmla="*/ 356 h 534"/>
                    <a:gd name="T20" fmla="*/ 59 w 891"/>
                    <a:gd name="T21" fmla="*/ 392 h 534"/>
                    <a:gd name="T22" fmla="*/ 107 w 891"/>
                    <a:gd name="T23" fmla="*/ 439 h 534"/>
                    <a:gd name="T24" fmla="*/ 166 w 891"/>
                    <a:gd name="T25" fmla="*/ 475 h 534"/>
                    <a:gd name="T26" fmla="*/ 237 w 891"/>
                    <a:gd name="T27" fmla="*/ 499 h 534"/>
                    <a:gd name="T28" fmla="*/ 321 w 891"/>
                    <a:gd name="T29" fmla="*/ 522 h 534"/>
                    <a:gd name="T30" fmla="*/ 404 w 891"/>
                    <a:gd name="T31" fmla="*/ 534 h 534"/>
                    <a:gd name="T32" fmla="*/ 499 w 891"/>
                    <a:gd name="T33" fmla="*/ 534 h 534"/>
                    <a:gd name="T34" fmla="*/ 582 w 891"/>
                    <a:gd name="T35" fmla="*/ 522 h 534"/>
                    <a:gd name="T36" fmla="*/ 665 w 891"/>
                    <a:gd name="T37" fmla="*/ 499 h 534"/>
                    <a:gd name="T38" fmla="*/ 736 w 891"/>
                    <a:gd name="T39" fmla="*/ 475 h 534"/>
                    <a:gd name="T40" fmla="*/ 796 w 891"/>
                    <a:gd name="T41" fmla="*/ 439 h 534"/>
                    <a:gd name="T42" fmla="*/ 831 w 891"/>
                    <a:gd name="T43" fmla="*/ 392 h 534"/>
                    <a:gd name="T44" fmla="*/ 867 w 891"/>
                    <a:gd name="T45" fmla="*/ 356 h 534"/>
                    <a:gd name="T46" fmla="*/ 891 w 891"/>
                    <a:gd name="T47" fmla="*/ 297 h 534"/>
                    <a:gd name="T48" fmla="*/ 891 w 891"/>
                    <a:gd name="T49" fmla="*/ 249 h 534"/>
                    <a:gd name="T50" fmla="*/ 867 w 891"/>
                    <a:gd name="T51" fmla="*/ 190 h 534"/>
                    <a:gd name="T52" fmla="*/ 831 w 891"/>
                    <a:gd name="T53" fmla="*/ 143 h 534"/>
                    <a:gd name="T54" fmla="*/ 796 w 891"/>
                    <a:gd name="T55" fmla="*/ 107 h 534"/>
                    <a:gd name="T56" fmla="*/ 736 w 891"/>
                    <a:gd name="T57" fmla="*/ 71 h 534"/>
                    <a:gd name="T58" fmla="*/ 665 w 891"/>
                    <a:gd name="T59" fmla="*/ 36 h 534"/>
                    <a:gd name="T60" fmla="*/ 582 w 891"/>
                    <a:gd name="T61" fmla="*/ 12 h 534"/>
                    <a:gd name="T62" fmla="*/ 499 w 891"/>
                    <a:gd name="T63" fmla="*/ 0 h 53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91"/>
                    <a:gd name="T97" fmla="*/ 0 h 534"/>
                    <a:gd name="T98" fmla="*/ 891 w 891"/>
                    <a:gd name="T99" fmla="*/ 534 h 53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91" h="534">
                      <a:moveTo>
                        <a:pt x="451" y="0"/>
                      </a:moveTo>
                      <a:lnTo>
                        <a:pt x="404" y="0"/>
                      </a:lnTo>
                      <a:lnTo>
                        <a:pt x="356" y="12"/>
                      </a:lnTo>
                      <a:lnTo>
                        <a:pt x="321" y="12"/>
                      </a:lnTo>
                      <a:lnTo>
                        <a:pt x="273" y="24"/>
                      </a:lnTo>
                      <a:lnTo>
                        <a:pt x="237" y="36"/>
                      </a:lnTo>
                      <a:lnTo>
                        <a:pt x="202" y="48"/>
                      </a:lnTo>
                      <a:lnTo>
                        <a:pt x="166" y="71"/>
                      </a:lnTo>
                      <a:lnTo>
                        <a:pt x="131" y="83"/>
                      </a:lnTo>
                      <a:lnTo>
                        <a:pt x="107" y="107"/>
                      </a:lnTo>
                      <a:lnTo>
                        <a:pt x="83" y="119"/>
                      </a:lnTo>
                      <a:lnTo>
                        <a:pt x="59" y="143"/>
                      </a:lnTo>
                      <a:lnTo>
                        <a:pt x="36" y="166"/>
                      </a:lnTo>
                      <a:lnTo>
                        <a:pt x="24" y="190"/>
                      </a:lnTo>
                      <a:lnTo>
                        <a:pt x="12" y="214"/>
                      </a:lnTo>
                      <a:lnTo>
                        <a:pt x="12" y="249"/>
                      </a:lnTo>
                      <a:lnTo>
                        <a:pt x="0" y="273"/>
                      </a:lnTo>
                      <a:lnTo>
                        <a:pt x="12" y="297"/>
                      </a:lnTo>
                      <a:lnTo>
                        <a:pt x="12" y="321"/>
                      </a:lnTo>
                      <a:lnTo>
                        <a:pt x="24" y="356"/>
                      </a:lnTo>
                      <a:lnTo>
                        <a:pt x="36" y="380"/>
                      </a:lnTo>
                      <a:lnTo>
                        <a:pt x="59" y="392"/>
                      </a:lnTo>
                      <a:lnTo>
                        <a:pt x="83" y="415"/>
                      </a:lnTo>
                      <a:lnTo>
                        <a:pt x="107" y="439"/>
                      </a:lnTo>
                      <a:lnTo>
                        <a:pt x="131" y="463"/>
                      </a:lnTo>
                      <a:lnTo>
                        <a:pt x="166" y="475"/>
                      </a:lnTo>
                      <a:lnTo>
                        <a:pt x="202" y="499"/>
                      </a:lnTo>
                      <a:lnTo>
                        <a:pt x="237" y="499"/>
                      </a:lnTo>
                      <a:lnTo>
                        <a:pt x="273" y="510"/>
                      </a:lnTo>
                      <a:lnTo>
                        <a:pt x="321" y="522"/>
                      </a:lnTo>
                      <a:lnTo>
                        <a:pt x="356" y="534"/>
                      </a:lnTo>
                      <a:lnTo>
                        <a:pt x="404" y="534"/>
                      </a:lnTo>
                      <a:lnTo>
                        <a:pt x="451" y="534"/>
                      </a:lnTo>
                      <a:lnTo>
                        <a:pt x="499" y="534"/>
                      </a:lnTo>
                      <a:lnTo>
                        <a:pt x="534" y="534"/>
                      </a:lnTo>
                      <a:lnTo>
                        <a:pt x="582" y="522"/>
                      </a:lnTo>
                      <a:lnTo>
                        <a:pt x="617" y="510"/>
                      </a:lnTo>
                      <a:lnTo>
                        <a:pt x="665" y="499"/>
                      </a:lnTo>
                      <a:lnTo>
                        <a:pt x="701" y="499"/>
                      </a:lnTo>
                      <a:lnTo>
                        <a:pt x="736" y="475"/>
                      </a:lnTo>
                      <a:lnTo>
                        <a:pt x="760" y="463"/>
                      </a:lnTo>
                      <a:lnTo>
                        <a:pt x="796" y="439"/>
                      </a:lnTo>
                      <a:lnTo>
                        <a:pt x="819" y="415"/>
                      </a:lnTo>
                      <a:lnTo>
                        <a:pt x="831" y="392"/>
                      </a:lnTo>
                      <a:lnTo>
                        <a:pt x="855" y="380"/>
                      </a:lnTo>
                      <a:lnTo>
                        <a:pt x="867" y="356"/>
                      </a:lnTo>
                      <a:lnTo>
                        <a:pt x="879" y="321"/>
                      </a:lnTo>
                      <a:lnTo>
                        <a:pt x="891" y="297"/>
                      </a:lnTo>
                      <a:lnTo>
                        <a:pt x="891" y="273"/>
                      </a:lnTo>
                      <a:lnTo>
                        <a:pt x="891" y="249"/>
                      </a:lnTo>
                      <a:lnTo>
                        <a:pt x="879" y="214"/>
                      </a:lnTo>
                      <a:lnTo>
                        <a:pt x="867" y="190"/>
                      </a:lnTo>
                      <a:lnTo>
                        <a:pt x="855" y="166"/>
                      </a:lnTo>
                      <a:lnTo>
                        <a:pt x="831" y="143"/>
                      </a:lnTo>
                      <a:lnTo>
                        <a:pt x="819" y="119"/>
                      </a:lnTo>
                      <a:lnTo>
                        <a:pt x="796" y="107"/>
                      </a:lnTo>
                      <a:lnTo>
                        <a:pt x="760" y="83"/>
                      </a:lnTo>
                      <a:lnTo>
                        <a:pt x="736" y="71"/>
                      </a:lnTo>
                      <a:lnTo>
                        <a:pt x="701" y="48"/>
                      </a:lnTo>
                      <a:lnTo>
                        <a:pt x="665" y="36"/>
                      </a:lnTo>
                      <a:lnTo>
                        <a:pt x="617" y="24"/>
                      </a:lnTo>
                      <a:lnTo>
                        <a:pt x="582" y="12"/>
                      </a:lnTo>
                      <a:lnTo>
                        <a:pt x="534" y="12"/>
                      </a:lnTo>
                      <a:lnTo>
                        <a:pt x="499" y="0"/>
                      </a:lnTo>
                      <a:lnTo>
                        <a:pt x="451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0" name="Freeform 310"/>
                <p:cNvSpPr>
                  <a:spLocks/>
                </p:cNvSpPr>
                <p:nvPr/>
              </p:nvSpPr>
              <p:spPr bwMode="auto">
                <a:xfrm>
                  <a:off x="2578" y="2700"/>
                  <a:ext cx="843" cy="510"/>
                </a:xfrm>
                <a:custGeom>
                  <a:avLst/>
                  <a:gdLst>
                    <a:gd name="T0" fmla="*/ 380 w 843"/>
                    <a:gd name="T1" fmla="*/ 0 h 510"/>
                    <a:gd name="T2" fmla="*/ 297 w 843"/>
                    <a:gd name="T3" fmla="*/ 12 h 510"/>
                    <a:gd name="T4" fmla="*/ 225 w 843"/>
                    <a:gd name="T5" fmla="*/ 36 h 510"/>
                    <a:gd name="T6" fmla="*/ 154 w 843"/>
                    <a:gd name="T7" fmla="*/ 59 h 510"/>
                    <a:gd name="T8" fmla="*/ 107 w 843"/>
                    <a:gd name="T9" fmla="*/ 95 h 510"/>
                    <a:gd name="T10" fmla="*/ 59 w 843"/>
                    <a:gd name="T11" fmla="*/ 142 h 510"/>
                    <a:gd name="T12" fmla="*/ 23 w 843"/>
                    <a:gd name="T13" fmla="*/ 178 h 510"/>
                    <a:gd name="T14" fmla="*/ 12 w 843"/>
                    <a:gd name="T15" fmla="*/ 237 h 510"/>
                    <a:gd name="T16" fmla="*/ 12 w 843"/>
                    <a:gd name="T17" fmla="*/ 285 h 510"/>
                    <a:gd name="T18" fmla="*/ 23 w 843"/>
                    <a:gd name="T19" fmla="*/ 332 h 510"/>
                    <a:gd name="T20" fmla="*/ 59 w 843"/>
                    <a:gd name="T21" fmla="*/ 380 h 510"/>
                    <a:gd name="T22" fmla="*/ 107 w 843"/>
                    <a:gd name="T23" fmla="*/ 415 h 510"/>
                    <a:gd name="T24" fmla="*/ 154 w 843"/>
                    <a:gd name="T25" fmla="*/ 451 h 510"/>
                    <a:gd name="T26" fmla="*/ 225 w 843"/>
                    <a:gd name="T27" fmla="*/ 487 h 510"/>
                    <a:gd name="T28" fmla="*/ 297 w 843"/>
                    <a:gd name="T29" fmla="*/ 498 h 510"/>
                    <a:gd name="T30" fmla="*/ 380 w 843"/>
                    <a:gd name="T31" fmla="*/ 510 h 510"/>
                    <a:gd name="T32" fmla="*/ 475 w 843"/>
                    <a:gd name="T33" fmla="*/ 510 h 510"/>
                    <a:gd name="T34" fmla="*/ 546 w 843"/>
                    <a:gd name="T35" fmla="*/ 498 h 510"/>
                    <a:gd name="T36" fmla="*/ 629 w 843"/>
                    <a:gd name="T37" fmla="*/ 487 h 510"/>
                    <a:gd name="T38" fmla="*/ 688 w 843"/>
                    <a:gd name="T39" fmla="*/ 451 h 510"/>
                    <a:gd name="T40" fmla="*/ 748 w 843"/>
                    <a:gd name="T41" fmla="*/ 415 h 510"/>
                    <a:gd name="T42" fmla="*/ 795 w 843"/>
                    <a:gd name="T43" fmla="*/ 380 h 510"/>
                    <a:gd name="T44" fmla="*/ 831 w 843"/>
                    <a:gd name="T45" fmla="*/ 332 h 510"/>
                    <a:gd name="T46" fmla="*/ 843 w 843"/>
                    <a:gd name="T47" fmla="*/ 285 h 510"/>
                    <a:gd name="T48" fmla="*/ 843 w 843"/>
                    <a:gd name="T49" fmla="*/ 237 h 510"/>
                    <a:gd name="T50" fmla="*/ 831 w 843"/>
                    <a:gd name="T51" fmla="*/ 178 h 510"/>
                    <a:gd name="T52" fmla="*/ 795 w 843"/>
                    <a:gd name="T53" fmla="*/ 142 h 510"/>
                    <a:gd name="T54" fmla="*/ 748 w 843"/>
                    <a:gd name="T55" fmla="*/ 95 h 510"/>
                    <a:gd name="T56" fmla="*/ 688 w 843"/>
                    <a:gd name="T57" fmla="*/ 59 h 510"/>
                    <a:gd name="T58" fmla="*/ 629 w 843"/>
                    <a:gd name="T59" fmla="*/ 36 h 510"/>
                    <a:gd name="T60" fmla="*/ 546 w 843"/>
                    <a:gd name="T61" fmla="*/ 12 h 510"/>
                    <a:gd name="T62" fmla="*/ 475 w 843"/>
                    <a:gd name="T63" fmla="*/ 0 h 51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43"/>
                    <a:gd name="T97" fmla="*/ 0 h 510"/>
                    <a:gd name="T98" fmla="*/ 843 w 843"/>
                    <a:gd name="T99" fmla="*/ 510 h 51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43" h="510">
                      <a:moveTo>
                        <a:pt x="427" y="0"/>
                      </a:moveTo>
                      <a:lnTo>
                        <a:pt x="380" y="0"/>
                      </a:lnTo>
                      <a:lnTo>
                        <a:pt x="344" y="12"/>
                      </a:lnTo>
                      <a:lnTo>
                        <a:pt x="297" y="12"/>
                      </a:lnTo>
                      <a:lnTo>
                        <a:pt x="261" y="24"/>
                      </a:lnTo>
                      <a:lnTo>
                        <a:pt x="225" y="36"/>
                      </a:lnTo>
                      <a:lnTo>
                        <a:pt x="190" y="47"/>
                      </a:lnTo>
                      <a:lnTo>
                        <a:pt x="154" y="59"/>
                      </a:lnTo>
                      <a:lnTo>
                        <a:pt x="130" y="83"/>
                      </a:lnTo>
                      <a:lnTo>
                        <a:pt x="107" y="95"/>
                      </a:lnTo>
                      <a:lnTo>
                        <a:pt x="71" y="119"/>
                      </a:lnTo>
                      <a:lnTo>
                        <a:pt x="59" y="142"/>
                      </a:lnTo>
                      <a:lnTo>
                        <a:pt x="35" y="166"/>
                      </a:lnTo>
                      <a:lnTo>
                        <a:pt x="23" y="178"/>
                      </a:lnTo>
                      <a:lnTo>
                        <a:pt x="12" y="214"/>
                      </a:lnTo>
                      <a:lnTo>
                        <a:pt x="12" y="237"/>
                      </a:lnTo>
                      <a:lnTo>
                        <a:pt x="0" y="261"/>
                      </a:lnTo>
                      <a:lnTo>
                        <a:pt x="12" y="285"/>
                      </a:lnTo>
                      <a:lnTo>
                        <a:pt x="12" y="309"/>
                      </a:lnTo>
                      <a:lnTo>
                        <a:pt x="23" y="332"/>
                      </a:lnTo>
                      <a:lnTo>
                        <a:pt x="35" y="356"/>
                      </a:lnTo>
                      <a:lnTo>
                        <a:pt x="59" y="380"/>
                      </a:lnTo>
                      <a:lnTo>
                        <a:pt x="71" y="403"/>
                      </a:lnTo>
                      <a:lnTo>
                        <a:pt x="107" y="415"/>
                      </a:lnTo>
                      <a:lnTo>
                        <a:pt x="130" y="439"/>
                      </a:lnTo>
                      <a:lnTo>
                        <a:pt x="154" y="451"/>
                      </a:lnTo>
                      <a:lnTo>
                        <a:pt x="190" y="475"/>
                      </a:lnTo>
                      <a:lnTo>
                        <a:pt x="225" y="487"/>
                      </a:lnTo>
                      <a:lnTo>
                        <a:pt x="261" y="487"/>
                      </a:lnTo>
                      <a:lnTo>
                        <a:pt x="297" y="498"/>
                      </a:lnTo>
                      <a:lnTo>
                        <a:pt x="344" y="510"/>
                      </a:lnTo>
                      <a:lnTo>
                        <a:pt x="380" y="510"/>
                      </a:lnTo>
                      <a:lnTo>
                        <a:pt x="427" y="510"/>
                      </a:lnTo>
                      <a:lnTo>
                        <a:pt x="475" y="510"/>
                      </a:lnTo>
                      <a:lnTo>
                        <a:pt x="510" y="510"/>
                      </a:lnTo>
                      <a:lnTo>
                        <a:pt x="546" y="498"/>
                      </a:lnTo>
                      <a:lnTo>
                        <a:pt x="593" y="487"/>
                      </a:lnTo>
                      <a:lnTo>
                        <a:pt x="629" y="487"/>
                      </a:lnTo>
                      <a:lnTo>
                        <a:pt x="665" y="475"/>
                      </a:lnTo>
                      <a:lnTo>
                        <a:pt x="688" y="451"/>
                      </a:lnTo>
                      <a:lnTo>
                        <a:pt x="724" y="439"/>
                      </a:lnTo>
                      <a:lnTo>
                        <a:pt x="748" y="415"/>
                      </a:lnTo>
                      <a:lnTo>
                        <a:pt x="772" y="403"/>
                      </a:lnTo>
                      <a:lnTo>
                        <a:pt x="795" y="380"/>
                      </a:lnTo>
                      <a:lnTo>
                        <a:pt x="807" y="356"/>
                      </a:lnTo>
                      <a:lnTo>
                        <a:pt x="831" y="332"/>
                      </a:lnTo>
                      <a:lnTo>
                        <a:pt x="831" y="309"/>
                      </a:lnTo>
                      <a:lnTo>
                        <a:pt x="843" y="285"/>
                      </a:lnTo>
                      <a:lnTo>
                        <a:pt x="843" y="261"/>
                      </a:lnTo>
                      <a:lnTo>
                        <a:pt x="843" y="237"/>
                      </a:lnTo>
                      <a:lnTo>
                        <a:pt x="831" y="214"/>
                      </a:lnTo>
                      <a:lnTo>
                        <a:pt x="831" y="178"/>
                      </a:lnTo>
                      <a:lnTo>
                        <a:pt x="807" y="166"/>
                      </a:lnTo>
                      <a:lnTo>
                        <a:pt x="795" y="142"/>
                      </a:lnTo>
                      <a:lnTo>
                        <a:pt x="772" y="119"/>
                      </a:lnTo>
                      <a:lnTo>
                        <a:pt x="748" y="95"/>
                      </a:lnTo>
                      <a:lnTo>
                        <a:pt x="724" y="83"/>
                      </a:lnTo>
                      <a:lnTo>
                        <a:pt x="688" y="59"/>
                      </a:lnTo>
                      <a:lnTo>
                        <a:pt x="665" y="47"/>
                      </a:lnTo>
                      <a:lnTo>
                        <a:pt x="629" y="36"/>
                      </a:lnTo>
                      <a:lnTo>
                        <a:pt x="593" y="24"/>
                      </a:lnTo>
                      <a:lnTo>
                        <a:pt x="546" y="12"/>
                      </a:lnTo>
                      <a:lnTo>
                        <a:pt x="510" y="12"/>
                      </a:lnTo>
                      <a:lnTo>
                        <a:pt x="475" y="0"/>
                      </a:lnTo>
                      <a:lnTo>
                        <a:pt x="427" y="0"/>
                      </a:lnTo>
                      <a:close/>
                    </a:path>
                  </a:pathLst>
                </a:custGeom>
                <a:solidFill>
                  <a:srgbClr val="0078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1" name="Freeform 311"/>
                <p:cNvSpPr>
                  <a:spLocks/>
                </p:cNvSpPr>
                <p:nvPr/>
              </p:nvSpPr>
              <p:spPr bwMode="auto">
                <a:xfrm>
                  <a:off x="2601" y="2724"/>
                  <a:ext cx="796" cy="463"/>
                </a:xfrm>
                <a:custGeom>
                  <a:avLst/>
                  <a:gdLst>
                    <a:gd name="T0" fmla="*/ 357 w 796"/>
                    <a:gd name="T1" fmla="*/ 0 h 463"/>
                    <a:gd name="T2" fmla="*/ 285 w 796"/>
                    <a:gd name="T3" fmla="*/ 12 h 463"/>
                    <a:gd name="T4" fmla="*/ 214 w 796"/>
                    <a:gd name="T5" fmla="*/ 35 h 463"/>
                    <a:gd name="T6" fmla="*/ 155 w 796"/>
                    <a:gd name="T7" fmla="*/ 59 h 463"/>
                    <a:gd name="T8" fmla="*/ 95 w 796"/>
                    <a:gd name="T9" fmla="*/ 95 h 463"/>
                    <a:gd name="T10" fmla="*/ 48 w 796"/>
                    <a:gd name="T11" fmla="*/ 130 h 463"/>
                    <a:gd name="T12" fmla="*/ 24 w 796"/>
                    <a:gd name="T13" fmla="*/ 166 h 463"/>
                    <a:gd name="T14" fmla="*/ 12 w 796"/>
                    <a:gd name="T15" fmla="*/ 213 h 463"/>
                    <a:gd name="T16" fmla="*/ 12 w 796"/>
                    <a:gd name="T17" fmla="*/ 261 h 463"/>
                    <a:gd name="T18" fmla="*/ 24 w 796"/>
                    <a:gd name="T19" fmla="*/ 308 h 463"/>
                    <a:gd name="T20" fmla="*/ 48 w 796"/>
                    <a:gd name="T21" fmla="*/ 344 h 463"/>
                    <a:gd name="T22" fmla="*/ 95 w 796"/>
                    <a:gd name="T23" fmla="*/ 379 h 463"/>
                    <a:gd name="T24" fmla="*/ 155 w 796"/>
                    <a:gd name="T25" fmla="*/ 415 h 463"/>
                    <a:gd name="T26" fmla="*/ 214 w 796"/>
                    <a:gd name="T27" fmla="*/ 439 h 463"/>
                    <a:gd name="T28" fmla="*/ 285 w 796"/>
                    <a:gd name="T29" fmla="*/ 451 h 463"/>
                    <a:gd name="T30" fmla="*/ 357 w 796"/>
                    <a:gd name="T31" fmla="*/ 463 h 463"/>
                    <a:gd name="T32" fmla="*/ 440 w 796"/>
                    <a:gd name="T33" fmla="*/ 463 h 463"/>
                    <a:gd name="T34" fmla="*/ 523 w 796"/>
                    <a:gd name="T35" fmla="*/ 451 h 463"/>
                    <a:gd name="T36" fmla="*/ 594 w 796"/>
                    <a:gd name="T37" fmla="*/ 439 h 463"/>
                    <a:gd name="T38" fmla="*/ 654 w 796"/>
                    <a:gd name="T39" fmla="*/ 415 h 463"/>
                    <a:gd name="T40" fmla="*/ 713 w 796"/>
                    <a:gd name="T41" fmla="*/ 379 h 463"/>
                    <a:gd name="T42" fmla="*/ 749 w 796"/>
                    <a:gd name="T43" fmla="*/ 344 h 463"/>
                    <a:gd name="T44" fmla="*/ 784 w 796"/>
                    <a:gd name="T45" fmla="*/ 308 h 463"/>
                    <a:gd name="T46" fmla="*/ 796 w 796"/>
                    <a:gd name="T47" fmla="*/ 261 h 463"/>
                    <a:gd name="T48" fmla="*/ 796 w 796"/>
                    <a:gd name="T49" fmla="*/ 213 h 463"/>
                    <a:gd name="T50" fmla="*/ 784 w 796"/>
                    <a:gd name="T51" fmla="*/ 166 h 463"/>
                    <a:gd name="T52" fmla="*/ 749 w 796"/>
                    <a:gd name="T53" fmla="*/ 130 h 463"/>
                    <a:gd name="T54" fmla="*/ 713 w 796"/>
                    <a:gd name="T55" fmla="*/ 95 h 463"/>
                    <a:gd name="T56" fmla="*/ 654 w 796"/>
                    <a:gd name="T57" fmla="*/ 59 h 463"/>
                    <a:gd name="T58" fmla="*/ 594 w 796"/>
                    <a:gd name="T59" fmla="*/ 35 h 463"/>
                    <a:gd name="T60" fmla="*/ 523 w 796"/>
                    <a:gd name="T61" fmla="*/ 12 h 463"/>
                    <a:gd name="T62" fmla="*/ 440 w 796"/>
                    <a:gd name="T63" fmla="*/ 0 h 46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96"/>
                    <a:gd name="T97" fmla="*/ 0 h 463"/>
                    <a:gd name="T98" fmla="*/ 796 w 796"/>
                    <a:gd name="T99" fmla="*/ 463 h 46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96" h="463">
                      <a:moveTo>
                        <a:pt x="404" y="0"/>
                      </a:moveTo>
                      <a:lnTo>
                        <a:pt x="357" y="0"/>
                      </a:lnTo>
                      <a:lnTo>
                        <a:pt x="321" y="12"/>
                      </a:lnTo>
                      <a:lnTo>
                        <a:pt x="285" y="12"/>
                      </a:lnTo>
                      <a:lnTo>
                        <a:pt x="250" y="23"/>
                      </a:lnTo>
                      <a:lnTo>
                        <a:pt x="214" y="35"/>
                      </a:lnTo>
                      <a:lnTo>
                        <a:pt x="179" y="47"/>
                      </a:lnTo>
                      <a:lnTo>
                        <a:pt x="155" y="59"/>
                      </a:lnTo>
                      <a:lnTo>
                        <a:pt x="119" y="71"/>
                      </a:lnTo>
                      <a:lnTo>
                        <a:pt x="95" y="95"/>
                      </a:lnTo>
                      <a:lnTo>
                        <a:pt x="72" y="107"/>
                      </a:lnTo>
                      <a:lnTo>
                        <a:pt x="48" y="130"/>
                      </a:lnTo>
                      <a:lnTo>
                        <a:pt x="36" y="142"/>
                      </a:lnTo>
                      <a:lnTo>
                        <a:pt x="24" y="166"/>
                      </a:lnTo>
                      <a:lnTo>
                        <a:pt x="12" y="190"/>
                      </a:lnTo>
                      <a:lnTo>
                        <a:pt x="12" y="213"/>
                      </a:lnTo>
                      <a:lnTo>
                        <a:pt x="0" y="237"/>
                      </a:lnTo>
                      <a:lnTo>
                        <a:pt x="12" y="261"/>
                      </a:lnTo>
                      <a:lnTo>
                        <a:pt x="12" y="285"/>
                      </a:lnTo>
                      <a:lnTo>
                        <a:pt x="24" y="308"/>
                      </a:lnTo>
                      <a:lnTo>
                        <a:pt x="36" y="332"/>
                      </a:lnTo>
                      <a:lnTo>
                        <a:pt x="48" y="344"/>
                      </a:lnTo>
                      <a:lnTo>
                        <a:pt x="72" y="368"/>
                      </a:lnTo>
                      <a:lnTo>
                        <a:pt x="95" y="379"/>
                      </a:lnTo>
                      <a:lnTo>
                        <a:pt x="119" y="403"/>
                      </a:lnTo>
                      <a:lnTo>
                        <a:pt x="155" y="415"/>
                      </a:lnTo>
                      <a:lnTo>
                        <a:pt x="179" y="427"/>
                      </a:lnTo>
                      <a:lnTo>
                        <a:pt x="214" y="439"/>
                      </a:lnTo>
                      <a:lnTo>
                        <a:pt x="250" y="451"/>
                      </a:lnTo>
                      <a:lnTo>
                        <a:pt x="285" y="451"/>
                      </a:lnTo>
                      <a:lnTo>
                        <a:pt x="321" y="463"/>
                      </a:lnTo>
                      <a:lnTo>
                        <a:pt x="357" y="463"/>
                      </a:lnTo>
                      <a:lnTo>
                        <a:pt x="404" y="463"/>
                      </a:lnTo>
                      <a:lnTo>
                        <a:pt x="440" y="463"/>
                      </a:lnTo>
                      <a:lnTo>
                        <a:pt x="475" y="463"/>
                      </a:lnTo>
                      <a:lnTo>
                        <a:pt x="523" y="451"/>
                      </a:lnTo>
                      <a:lnTo>
                        <a:pt x="559" y="451"/>
                      </a:lnTo>
                      <a:lnTo>
                        <a:pt x="594" y="439"/>
                      </a:lnTo>
                      <a:lnTo>
                        <a:pt x="618" y="427"/>
                      </a:lnTo>
                      <a:lnTo>
                        <a:pt x="654" y="415"/>
                      </a:lnTo>
                      <a:lnTo>
                        <a:pt x="677" y="403"/>
                      </a:lnTo>
                      <a:lnTo>
                        <a:pt x="713" y="379"/>
                      </a:lnTo>
                      <a:lnTo>
                        <a:pt x="725" y="368"/>
                      </a:lnTo>
                      <a:lnTo>
                        <a:pt x="749" y="344"/>
                      </a:lnTo>
                      <a:lnTo>
                        <a:pt x="772" y="332"/>
                      </a:lnTo>
                      <a:lnTo>
                        <a:pt x="784" y="308"/>
                      </a:lnTo>
                      <a:lnTo>
                        <a:pt x="784" y="285"/>
                      </a:lnTo>
                      <a:lnTo>
                        <a:pt x="796" y="261"/>
                      </a:lnTo>
                      <a:lnTo>
                        <a:pt x="796" y="237"/>
                      </a:lnTo>
                      <a:lnTo>
                        <a:pt x="796" y="213"/>
                      </a:lnTo>
                      <a:lnTo>
                        <a:pt x="784" y="190"/>
                      </a:lnTo>
                      <a:lnTo>
                        <a:pt x="784" y="166"/>
                      </a:lnTo>
                      <a:lnTo>
                        <a:pt x="772" y="142"/>
                      </a:lnTo>
                      <a:lnTo>
                        <a:pt x="749" y="130"/>
                      </a:lnTo>
                      <a:lnTo>
                        <a:pt x="725" y="107"/>
                      </a:lnTo>
                      <a:lnTo>
                        <a:pt x="713" y="95"/>
                      </a:lnTo>
                      <a:lnTo>
                        <a:pt x="677" y="71"/>
                      </a:lnTo>
                      <a:lnTo>
                        <a:pt x="654" y="59"/>
                      </a:lnTo>
                      <a:lnTo>
                        <a:pt x="618" y="47"/>
                      </a:lnTo>
                      <a:lnTo>
                        <a:pt x="594" y="35"/>
                      </a:lnTo>
                      <a:lnTo>
                        <a:pt x="559" y="23"/>
                      </a:lnTo>
                      <a:lnTo>
                        <a:pt x="523" y="12"/>
                      </a:lnTo>
                      <a:lnTo>
                        <a:pt x="475" y="12"/>
                      </a:lnTo>
                      <a:lnTo>
                        <a:pt x="440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00767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2" name="Freeform 312"/>
                <p:cNvSpPr>
                  <a:spLocks/>
                </p:cNvSpPr>
                <p:nvPr/>
              </p:nvSpPr>
              <p:spPr bwMode="auto">
                <a:xfrm>
                  <a:off x="2625" y="2736"/>
                  <a:ext cx="748" cy="439"/>
                </a:xfrm>
                <a:custGeom>
                  <a:avLst/>
                  <a:gdLst>
                    <a:gd name="T0" fmla="*/ 345 w 748"/>
                    <a:gd name="T1" fmla="*/ 0 h 439"/>
                    <a:gd name="T2" fmla="*/ 261 w 748"/>
                    <a:gd name="T3" fmla="*/ 11 h 439"/>
                    <a:gd name="T4" fmla="*/ 202 w 748"/>
                    <a:gd name="T5" fmla="*/ 35 h 439"/>
                    <a:gd name="T6" fmla="*/ 143 w 748"/>
                    <a:gd name="T7" fmla="*/ 59 h 439"/>
                    <a:gd name="T8" fmla="*/ 95 w 748"/>
                    <a:gd name="T9" fmla="*/ 83 h 439"/>
                    <a:gd name="T10" fmla="*/ 48 w 748"/>
                    <a:gd name="T11" fmla="*/ 118 h 439"/>
                    <a:gd name="T12" fmla="*/ 24 w 748"/>
                    <a:gd name="T13" fmla="*/ 154 h 439"/>
                    <a:gd name="T14" fmla="*/ 12 w 748"/>
                    <a:gd name="T15" fmla="*/ 201 h 439"/>
                    <a:gd name="T16" fmla="*/ 12 w 748"/>
                    <a:gd name="T17" fmla="*/ 249 h 439"/>
                    <a:gd name="T18" fmla="*/ 24 w 748"/>
                    <a:gd name="T19" fmla="*/ 284 h 439"/>
                    <a:gd name="T20" fmla="*/ 48 w 748"/>
                    <a:gd name="T21" fmla="*/ 332 h 439"/>
                    <a:gd name="T22" fmla="*/ 95 w 748"/>
                    <a:gd name="T23" fmla="*/ 367 h 439"/>
                    <a:gd name="T24" fmla="*/ 143 w 748"/>
                    <a:gd name="T25" fmla="*/ 391 h 439"/>
                    <a:gd name="T26" fmla="*/ 202 w 748"/>
                    <a:gd name="T27" fmla="*/ 415 h 439"/>
                    <a:gd name="T28" fmla="*/ 261 w 748"/>
                    <a:gd name="T29" fmla="*/ 439 h 439"/>
                    <a:gd name="T30" fmla="*/ 345 w 748"/>
                    <a:gd name="T31" fmla="*/ 439 h 439"/>
                    <a:gd name="T32" fmla="*/ 416 w 748"/>
                    <a:gd name="T33" fmla="*/ 439 h 439"/>
                    <a:gd name="T34" fmla="*/ 487 w 748"/>
                    <a:gd name="T35" fmla="*/ 439 h 439"/>
                    <a:gd name="T36" fmla="*/ 558 w 748"/>
                    <a:gd name="T37" fmla="*/ 415 h 439"/>
                    <a:gd name="T38" fmla="*/ 618 w 748"/>
                    <a:gd name="T39" fmla="*/ 391 h 439"/>
                    <a:gd name="T40" fmla="*/ 665 w 748"/>
                    <a:gd name="T41" fmla="*/ 367 h 439"/>
                    <a:gd name="T42" fmla="*/ 701 w 748"/>
                    <a:gd name="T43" fmla="*/ 332 h 439"/>
                    <a:gd name="T44" fmla="*/ 736 w 748"/>
                    <a:gd name="T45" fmla="*/ 284 h 439"/>
                    <a:gd name="T46" fmla="*/ 748 w 748"/>
                    <a:gd name="T47" fmla="*/ 249 h 439"/>
                    <a:gd name="T48" fmla="*/ 748 w 748"/>
                    <a:gd name="T49" fmla="*/ 201 h 439"/>
                    <a:gd name="T50" fmla="*/ 736 w 748"/>
                    <a:gd name="T51" fmla="*/ 154 h 439"/>
                    <a:gd name="T52" fmla="*/ 701 w 748"/>
                    <a:gd name="T53" fmla="*/ 118 h 439"/>
                    <a:gd name="T54" fmla="*/ 665 w 748"/>
                    <a:gd name="T55" fmla="*/ 83 h 439"/>
                    <a:gd name="T56" fmla="*/ 618 w 748"/>
                    <a:gd name="T57" fmla="*/ 59 h 439"/>
                    <a:gd name="T58" fmla="*/ 558 w 748"/>
                    <a:gd name="T59" fmla="*/ 35 h 439"/>
                    <a:gd name="T60" fmla="*/ 487 w 748"/>
                    <a:gd name="T61" fmla="*/ 11 h 439"/>
                    <a:gd name="T62" fmla="*/ 416 w 748"/>
                    <a:gd name="T63" fmla="*/ 0 h 43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48"/>
                    <a:gd name="T97" fmla="*/ 0 h 439"/>
                    <a:gd name="T98" fmla="*/ 748 w 748"/>
                    <a:gd name="T99" fmla="*/ 439 h 43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48" h="439">
                      <a:moveTo>
                        <a:pt x="380" y="0"/>
                      </a:moveTo>
                      <a:lnTo>
                        <a:pt x="345" y="0"/>
                      </a:lnTo>
                      <a:lnTo>
                        <a:pt x="297" y="11"/>
                      </a:lnTo>
                      <a:lnTo>
                        <a:pt x="261" y="11"/>
                      </a:lnTo>
                      <a:lnTo>
                        <a:pt x="238" y="23"/>
                      </a:lnTo>
                      <a:lnTo>
                        <a:pt x="202" y="35"/>
                      </a:lnTo>
                      <a:lnTo>
                        <a:pt x="166" y="47"/>
                      </a:lnTo>
                      <a:lnTo>
                        <a:pt x="143" y="59"/>
                      </a:lnTo>
                      <a:lnTo>
                        <a:pt x="119" y="71"/>
                      </a:lnTo>
                      <a:lnTo>
                        <a:pt x="95" y="83"/>
                      </a:lnTo>
                      <a:lnTo>
                        <a:pt x="71" y="106"/>
                      </a:lnTo>
                      <a:lnTo>
                        <a:pt x="48" y="118"/>
                      </a:lnTo>
                      <a:lnTo>
                        <a:pt x="36" y="142"/>
                      </a:lnTo>
                      <a:lnTo>
                        <a:pt x="24" y="154"/>
                      </a:lnTo>
                      <a:lnTo>
                        <a:pt x="12" y="178"/>
                      </a:lnTo>
                      <a:lnTo>
                        <a:pt x="12" y="201"/>
                      </a:lnTo>
                      <a:lnTo>
                        <a:pt x="0" y="225"/>
                      </a:lnTo>
                      <a:lnTo>
                        <a:pt x="12" y="249"/>
                      </a:lnTo>
                      <a:lnTo>
                        <a:pt x="12" y="273"/>
                      </a:lnTo>
                      <a:lnTo>
                        <a:pt x="24" y="284"/>
                      </a:lnTo>
                      <a:lnTo>
                        <a:pt x="36" y="308"/>
                      </a:lnTo>
                      <a:lnTo>
                        <a:pt x="48" y="332"/>
                      </a:lnTo>
                      <a:lnTo>
                        <a:pt x="71" y="344"/>
                      </a:lnTo>
                      <a:lnTo>
                        <a:pt x="95" y="367"/>
                      </a:lnTo>
                      <a:lnTo>
                        <a:pt x="119" y="379"/>
                      </a:lnTo>
                      <a:lnTo>
                        <a:pt x="143" y="391"/>
                      </a:lnTo>
                      <a:lnTo>
                        <a:pt x="166" y="403"/>
                      </a:lnTo>
                      <a:lnTo>
                        <a:pt x="202" y="415"/>
                      </a:lnTo>
                      <a:lnTo>
                        <a:pt x="238" y="427"/>
                      </a:lnTo>
                      <a:lnTo>
                        <a:pt x="261" y="439"/>
                      </a:lnTo>
                      <a:lnTo>
                        <a:pt x="297" y="439"/>
                      </a:lnTo>
                      <a:lnTo>
                        <a:pt x="345" y="439"/>
                      </a:lnTo>
                      <a:lnTo>
                        <a:pt x="380" y="439"/>
                      </a:lnTo>
                      <a:lnTo>
                        <a:pt x="416" y="439"/>
                      </a:lnTo>
                      <a:lnTo>
                        <a:pt x="451" y="439"/>
                      </a:lnTo>
                      <a:lnTo>
                        <a:pt x="487" y="439"/>
                      </a:lnTo>
                      <a:lnTo>
                        <a:pt x="523" y="427"/>
                      </a:lnTo>
                      <a:lnTo>
                        <a:pt x="558" y="415"/>
                      </a:lnTo>
                      <a:lnTo>
                        <a:pt x="582" y="403"/>
                      </a:lnTo>
                      <a:lnTo>
                        <a:pt x="618" y="391"/>
                      </a:lnTo>
                      <a:lnTo>
                        <a:pt x="641" y="379"/>
                      </a:lnTo>
                      <a:lnTo>
                        <a:pt x="665" y="367"/>
                      </a:lnTo>
                      <a:lnTo>
                        <a:pt x="689" y="344"/>
                      </a:lnTo>
                      <a:lnTo>
                        <a:pt x="701" y="332"/>
                      </a:lnTo>
                      <a:lnTo>
                        <a:pt x="725" y="308"/>
                      </a:lnTo>
                      <a:lnTo>
                        <a:pt x="736" y="284"/>
                      </a:lnTo>
                      <a:lnTo>
                        <a:pt x="748" y="273"/>
                      </a:lnTo>
                      <a:lnTo>
                        <a:pt x="748" y="249"/>
                      </a:lnTo>
                      <a:lnTo>
                        <a:pt x="748" y="225"/>
                      </a:lnTo>
                      <a:lnTo>
                        <a:pt x="748" y="201"/>
                      </a:lnTo>
                      <a:lnTo>
                        <a:pt x="748" y="178"/>
                      </a:lnTo>
                      <a:lnTo>
                        <a:pt x="736" y="154"/>
                      </a:lnTo>
                      <a:lnTo>
                        <a:pt x="725" y="142"/>
                      </a:lnTo>
                      <a:lnTo>
                        <a:pt x="701" y="118"/>
                      </a:lnTo>
                      <a:lnTo>
                        <a:pt x="689" y="106"/>
                      </a:lnTo>
                      <a:lnTo>
                        <a:pt x="665" y="83"/>
                      </a:lnTo>
                      <a:lnTo>
                        <a:pt x="641" y="71"/>
                      </a:lnTo>
                      <a:lnTo>
                        <a:pt x="618" y="59"/>
                      </a:lnTo>
                      <a:lnTo>
                        <a:pt x="582" y="47"/>
                      </a:lnTo>
                      <a:lnTo>
                        <a:pt x="558" y="35"/>
                      </a:lnTo>
                      <a:lnTo>
                        <a:pt x="523" y="23"/>
                      </a:lnTo>
                      <a:lnTo>
                        <a:pt x="487" y="11"/>
                      </a:lnTo>
                      <a:lnTo>
                        <a:pt x="451" y="11"/>
                      </a:lnTo>
                      <a:lnTo>
                        <a:pt x="416" y="0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00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3" name="Freeform 313"/>
                <p:cNvSpPr>
                  <a:spLocks/>
                </p:cNvSpPr>
                <p:nvPr/>
              </p:nvSpPr>
              <p:spPr bwMode="auto">
                <a:xfrm>
                  <a:off x="2649" y="2747"/>
                  <a:ext cx="701" cy="416"/>
                </a:xfrm>
                <a:custGeom>
                  <a:avLst/>
                  <a:gdLst>
                    <a:gd name="T0" fmla="*/ 321 w 701"/>
                    <a:gd name="T1" fmla="*/ 0 h 416"/>
                    <a:gd name="T2" fmla="*/ 249 w 701"/>
                    <a:gd name="T3" fmla="*/ 12 h 416"/>
                    <a:gd name="T4" fmla="*/ 190 w 701"/>
                    <a:gd name="T5" fmla="*/ 36 h 416"/>
                    <a:gd name="T6" fmla="*/ 131 w 701"/>
                    <a:gd name="T7" fmla="*/ 48 h 416"/>
                    <a:gd name="T8" fmla="*/ 83 w 701"/>
                    <a:gd name="T9" fmla="*/ 84 h 416"/>
                    <a:gd name="T10" fmla="*/ 47 w 701"/>
                    <a:gd name="T11" fmla="*/ 119 h 416"/>
                    <a:gd name="T12" fmla="*/ 24 w 701"/>
                    <a:gd name="T13" fmla="*/ 155 h 416"/>
                    <a:gd name="T14" fmla="*/ 12 w 701"/>
                    <a:gd name="T15" fmla="*/ 190 h 416"/>
                    <a:gd name="T16" fmla="*/ 12 w 701"/>
                    <a:gd name="T17" fmla="*/ 238 h 416"/>
                    <a:gd name="T18" fmla="*/ 24 w 701"/>
                    <a:gd name="T19" fmla="*/ 273 h 416"/>
                    <a:gd name="T20" fmla="*/ 47 w 701"/>
                    <a:gd name="T21" fmla="*/ 309 h 416"/>
                    <a:gd name="T22" fmla="*/ 83 w 701"/>
                    <a:gd name="T23" fmla="*/ 345 h 416"/>
                    <a:gd name="T24" fmla="*/ 131 w 701"/>
                    <a:gd name="T25" fmla="*/ 368 h 416"/>
                    <a:gd name="T26" fmla="*/ 190 w 701"/>
                    <a:gd name="T27" fmla="*/ 392 h 416"/>
                    <a:gd name="T28" fmla="*/ 249 w 701"/>
                    <a:gd name="T29" fmla="*/ 416 h 416"/>
                    <a:gd name="T30" fmla="*/ 321 w 701"/>
                    <a:gd name="T31" fmla="*/ 416 h 416"/>
                    <a:gd name="T32" fmla="*/ 392 w 701"/>
                    <a:gd name="T33" fmla="*/ 416 h 416"/>
                    <a:gd name="T34" fmla="*/ 463 w 701"/>
                    <a:gd name="T35" fmla="*/ 416 h 416"/>
                    <a:gd name="T36" fmla="*/ 522 w 701"/>
                    <a:gd name="T37" fmla="*/ 392 h 416"/>
                    <a:gd name="T38" fmla="*/ 582 w 701"/>
                    <a:gd name="T39" fmla="*/ 368 h 416"/>
                    <a:gd name="T40" fmla="*/ 629 w 701"/>
                    <a:gd name="T41" fmla="*/ 345 h 416"/>
                    <a:gd name="T42" fmla="*/ 665 w 701"/>
                    <a:gd name="T43" fmla="*/ 309 h 416"/>
                    <a:gd name="T44" fmla="*/ 689 w 701"/>
                    <a:gd name="T45" fmla="*/ 273 h 416"/>
                    <a:gd name="T46" fmla="*/ 701 w 701"/>
                    <a:gd name="T47" fmla="*/ 238 h 416"/>
                    <a:gd name="T48" fmla="*/ 701 w 701"/>
                    <a:gd name="T49" fmla="*/ 190 h 416"/>
                    <a:gd name="T50" fmla="*/ 689 w 701"/>
                    <a:gd name="T51" fmla="*/ 155 h 416"/>
                    <a:gd name="T52" fmla="*/ 665 w 701"/>
                    <a:gd name="T53" fmla="*/ 119 h 416"/>
                    <a:gd name="T54" fmla="*/ 629 w 701"/>
                    <a:gd name="T55" fmla="*/ 84 h 416"/>
                    <a:gd name="T56" fmla="*/ 582 w 701"/>
                    <a:gd name="T57" fmla="*/ 48 h 416"/>
                    <a:gd name="T58" fmla="*/ 522 w 701"/>
                    <a:gd name="T59" fmla="*/ 36 h 416"/>
                    <a:gd name="T60" fmla="*/ 463 w 701"/>
                    <a:gd name="T61" fmla="*/ 12 h 416"/>
                    <a:gd name="T62" fmla="*/ 392 w 701"/>
                    <a:gd name="T63" fmla="*/ 0 h 41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01"/>
                    <a:gd name="T97" fmla="*/ 0 h 416"/>
                    <a:gd name="T98" fmla="*/ 701 w 701"/>
                    <a:gd name="T99" fmla="*/ 416 h 41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01" h="416">
                      <a:moveTo>
                        <a:pt x="356" y="0"/>
                      </a:moveTo>
                      <a:lnTo>
                        <a:pt x="321" y="0"/>
                      </a:lnTo>
                      <a:lnTo>
                        <a:pt x="285" y="12"/>
                      </a:lnTo>
                      <a:lnTo>
                        <a:pt x="249" y="12"/>
                      </a:lnTo>
                      <a:lnTo>
                        <a:pt x="214" y="24"/>
                      </a:lnTo>
                      <a:lnTo>
                        <a:pt x="190" y="36"/>
                      </a:lnTo>
                      <a:lnTo>
                        <a:pt x="154" y="48"/>
                      </a:lnTo>
                      <a:lnTo>
                        <a:pt x="131" y="48"/>
                      </a:lnTo>
                      <a:lnTo>
                        <a:pt x="107" y="72"/>
                      </a:lnTo>
                      <a:lnTo>
                        <a:pt x="83" y="84"/>
                      </a:lnTo>
                      <a:lnTo>
                        <a:pt x="59" y="95"/>
                      </a:lnTo>
                      <a:lnTo>
                        <a:pt x="47" y="119"/>
                      </a:lnTo>
                      <a:lnTo>
                        <a:pt x="36" y="131"/>
                      </a:lnTo>
                      <a:lnTo>
                        <a:pt x="24" y="155"/>
                      </a:lnTo>
                      <a:lnTo>
                        <a:pt x="12" y="167"/>
                      </a:lnTo>
                      <a:lnTo>
                        <a:pt x="12" y="190"/>
                      </a:lnTo>
                      <a:lnTo>
                        <a:pt x="0" y="214"/>
                      </a:lnTo>
                      <a:lnTo>
                        <a:pt x="12" y="238"/>
                      </a:lnTo>
                      <a:lnTo>
                        <a:pt x="12" y="250"/>
                      </a:lnTo>
                      <a:lnTo>
                        <a:pt x="24" y="273"/>
                      </a:lnTo>
                      <a:lnTo>
                        <a:pt x="36" y="297"/>
                      </a:lnTo>
                      <a:lnTo>
                        <a:pt x="47" y="309"/>
                      </a:lnTo>
                      <a:lnTo>
                        <a:pt x="59" y="333"/>
                      </a:lnTo>
                      <a:lnTo>
                        <a:pt x="83" y="345"/>
                      </a:lnTo>
                      <a:lnTo>
                        <a:pt x="107" y="356"/>
                      </a:lnTo>
                      <a:lnTo>
                        <a:pt x="131" y="368"/>
                      </a:lnTo>
                      <a:lnTo>
                        <a:pt x="154" y="380"/>
                      </a:lnTo>
                      <a:lnTo>
                        <a:pt x="190" y="392"/>
                      </a:lnTo>
                      <a:lnTo>
                        <a:pt x="214" y="404"/>
                      </a:lnTo>
                      <a:lnTo>
                        <a:pt x="249" y="416"/>
                      </a:lnTo>
                      <a:lnTo>
                        <a:pt x="285" y="416"/>
                      </a:lnTo>
                      <a:lnTo>
                        <a:pt x="321" y="416"/>
                      </a:lnTo>
                      <a:lnTo>
                        <a:pt x="356" y="416"/>
                      </a:lnTo>
                      <a:lnTo>
                        <a:pt x="392" y="416"/>
                      </a:lnTo>
                      <a:lnTo>
                        <a:pt x="427" y="416"/>
                      </a:lnTo>
                      <a:lnTo>
                        <a:pt x="463" y="416"/>
                      </a:lnTo>
                      <a:lnTo>
                        <a:pt x="487" y="404"/>
                      </a:lnTo>
                      <a:lnTo>
                        <a:pt x="522" y="392"/>
                      </a:lnTo>
                      <a:lnTo>
                        <a:pt x="546" y="380"/>
                      </a:lnTo>
                      <a:lnTo>
                        <a:pt x="582" y="368"/>
                      </a:lnTo>
                      <a:lnTo>
                        <a:pt x="606" y="356"/>
                      </a:lnTo>
                      <a:lnTo>
                        <a:pt x="629" y="345"/>
                      </a:lnTo>
                      <a:lnTo>
                        <a:pt x="641" y="333"/>
                      </a:lnTo>
                      <a:lnTo>
                        <a:pt x="665" y="309"/>
                      </a:lnTo>
                      <a:lnTo>
                        <a:pt x="677" y="297"/>
                      </a:lnTo>
                      <a:lnTo>
                        <a:pt x="689" y="273"/>
                      </a:lnTo>
                      <a:lnTo>
                        <a:pt x="701" y="250"/>
                      </a:lnTo>
                      <a:lnTo>
                        <a:pt x="701" y="238"/>
                      </a:lnTo>
                      <a:lnTo>
                        <a:pt x="701" y="214"/>
                      </a:lnTo>
                      <a:lnTo>
                        <a:pt x="701" y="190"/>
                      </a:lnTo>
                      <a:lnTo>
                        <a:pt x="701" y="167"/>
                      </a:lnTo>
                      <a:lnTo>
                        <a:pt x="689" y="155"/>
                      </a:lnTo>
                      <a:lnTo>
                        <a:pt x="677" y="131"/>
                      </a:lnTo>
                      <a:lnTo>
                        <a:pt x="665" y="119"/>
                      </a:lnTo>
                      <a:lnTo>
                        <a:pt x="641" y="95"/>
                      </a:lnTo>
                      <a:lnTo>
                        <a:pt x="629" y="84"/>
                      </a:lnTo>
                      <a:lnTo>
                        <a:pt x="606" y="72"/>
                      </a:lnTo>
                      <a:lnTo>
                        <a:pt x="582" y="48"/>
                      </a:lnTo>
                      <a:lnTo>
                        <a:pt x="546" y="48"/>
                      </a:lnTo>
                      <a:lnTo>
                        <a:pt x="522" y="36"/>
                      </a:lnTo>
                      <a:lnTo>
                        <a:pt x="487" y="24"/>
                      </a:lnTo>
                      <a:lnTo>
                        <a:pt x="463" y="12"/>
                      </a:lnTo>
                      <a:lnTo>
                        <a:pt x="427" y="12"/>
                      </a:lnTo>
                      <a:lnTo>
                        <a:pt x="392" y="0"/>
                      </a:lnTo>
                      <a:lnTo>
                        <a:pt x="356" y="0"/>
                      </a:lnTo>
                      <a:close/>
                    </a:path>
                  </a:pathLst>
                </a:custGeom>
                <a:solidFill>
                  <a:srgbClr val="00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4" name="Freeform 314"/>
                <p:cNvSpPr>
                  <a:spLocks/>
                </p:cNvSpPr>
                <p:nvPr/>
              </p:nvSpPr>
              <p:spPr bwMode="auto">
                <a:xfrm>
                  <a:off x="2673" y="2759"/>
                  <a:ext cx="653" cy="392"/>
                </a:xfrm>
                <a:custGeom>
                  <a:avLst/>
                  <a:gdLst>
                    <a:gd name="T0" fmla="*/ 297 w 653"/>
                    <a:gd name="T1" fmla="*/ 0 h 392"/>
                    <a:gd name="T2" fmla="*/ 237 w 653"/>
                    <a:gd name="T3" fmla="*/ 12 h 392"/>
                    <a:gd name="T4" fmla="*/ 178 w 653"/>
                    <a:gd name="T5" fmla="*/ 24 h 392"/>
                    <a:gd name="T6" fmla="*/ 118 w 653"/>
                    <a:gd name="T7" fmla="*/ 48 h 392"/>
                    <a:gd name="T8" fmla="*/ 83 w 653"/>
                    <a:gd name="T9" fmla="*/ 72 h 392"/>
                    <a:gd name="T10" fmla="*/ 47 w 653"/>
                    <a:gd name="T11" fmla="*/ 107 h 392"/>
                    <a:gd name="T12" fmla="*/ 23 w 653"/>
                    <a:gd name="T13" fmla="*/ 143 h 392"/>
                    <a:gd name="T14" fmla="*/ 12 w 653"/>
                    <a:gd name="T15" fmla="*/ 178 h 392"/>
                    <a:gd name="T16" fmla="*/ 12 w 653"/>
                    <a:gd name="T17" fmla="*/ 226 h 392"/>
                    <a:gd name="T18" fmla="*/ 23 w 653"/>
                    <a:gd name="T19" fmla="*/ 261 h 392"/>
                    <a:gd name="T20" fmla="*/ 47 w 653"/>
                    <a:gd name="T21" fmla="*/ 297 h 392"/>
                    <a:gd name="T22" fmla="*/ 83 w 653"/>
                    <a:gd name="T23" fmla="*/ 321 h 392"/>
                    <a:gd name="T24" fmla="*/ 118 w 653"/>
                    <a:gd name="T25" fmla="*/ 356 h 392"/>
                    <a:gd name="T26" fmla="*/ 178 w 653"/>
                    <a:gd name="T27" fmla="*/ 368 h 392"/>
                    <a:gd name="T28" fmla="*/ 237 w 653"/>
                    <a:gd name="T29" fmla="*/ 392 h 392"/>
                    <a:gd name="T30" fmla="*/ 297 w 653"/>
                    <a:gd name="T31" fmla="*/ 392 h 392"/>
                    <a:gd name="T32" fmla="*/ 368 w 653"/>
                    <a:gd name="T33" fmla="*/ 392 h 392"/>
                    <a:gd name="T34" fmla="*/ 427 w 653"/>
                    <a:gd name="T35" fmla="*/ 392 h 392"/>
                    <a:gd name="T36" fmla="*/ 487 w 653"/>
                    <a:gd name="T37" fmla="*/ 368 h 392"/>
                    <a:gd name="T38" fmla="*/ 534 w 653"/>
                    <a:gd name="T39" fmla="*/ 356 h 392"/>
                    <a:gd name="T40" fmla="*/ 582 w 653"/>
                    <a:gd name="T41" fmla="*/ 321 h 392"/>
                    <a:gd name="T42" fmla="*/ 617 w 653"/>
                    <a:gd name="T43" fmla="*/ 297 h 392"/>
                    <a:gd name="T44" fmla="*/ 641 w 653"/>
                    <a:gd name="T45" fmla="*/ 261 h 392"/>
                    <a:gd name="T46" fmla="*/ 653 w 653"/>
                    <a:gd name="T47" fmla="*/ 226 h 392"/>
                    <a:gd name="T48" fmla="*/ 653 w 653"/>
                    <a:gd name="T49" fmla="*/ 178 h 392"/>
                    <a:gd name="T50" fmla="*/ 641 w 653"/>
                    <a:gd name="T51" fmla="*/ 143 h 392"/>
                    <a:gd name="T52" fmla="*/ 617 w 653"/>
                    <a:gd name="T53" fmla="*/ 107 h 392"/>
                    <a:gd name="T54" fmla="*/ 582 w 653"/>
                    <a:gd name="T55" fmla="*/ 72 h 392"/>
                    <a:gd name="T56" fmla="*/ 534 w 653"/>
                    <a:gd name="T57" fmla="*/ 48 h 392"/>
                    <a:gd name="T58" fmla="*/ 487 w 653"/>
                    <a:gd name="T59" fmla="*/ 24 h 392"/>
                    <a:gd name="T60" fmla="*/ 427 w 653"/>
                    <a:gd name="T61" fmla="*/ 12 h 392"/>
                    <a:gd name="T62" fmla="*/ 368 w 653"/>
                    <a:gd name="T63" fmla="*/ 0 h 39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53"/>
                    <a:gd name="T97" fmla="*/ 0 h 392"/>
                    <a:gd name="T98" fmla="*/ 653 w 653"/>
                    <a:gd name="T99" fmla="*/ 392 h 39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53" h="392">
                      <a:moveTo>
                        <a:pt x="332" y="0"/>
                      </a:moveTo>
                      <a:lnTo>
                        <a:pt x="297" y="0"/>
                      </a:lnTo>
                      <a:lnTo>
                        <a:pt x="261" y="12"/>
                      </a:lnTo>
                      <a:lnTo>
                        <a:pt x="237" y="12"/>
                      </a:lnTo>
                      <a:lnTo>
                        <a:pt x="202" y="24"/>
                      </a:lnTo>
                      <a:lnTo>
                        <a:pt x="178" y="24"/>
                      </a:lnTo>
                      <a:lnTo>
                        <a:pt x="142" y="36"/>
                      </a:lnTo>
                      <a:lnTo>
                        <a:pt x="118" y="48"/>
                      </a:lnTo>
                      <a:lnTo>
                        <a:pt x="107" y="60"/>
                      </a:lnTo>
                      <a:lnTo>
                        <a:pt x="83" y="72"/>
                      </a:lnTo>
                      <a:lnTo>
                        <a:pt x="59" y="95"/>
                      </a:lnTo>
                      <a:lnTo>
                        <a:pt x="47" y="107"/>
                      </a:lnTo>
                      <a:lnTo>
                        <a:pt x="35" y="131"/>
                      </a:lnTo>
                      <a:lnTo>
                        <a:pt x="23" y="143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0" y="202"/>
                      </a:lnTo>
                      <a:lnTo>
                        <a:pt x="12" y="226"/>
                      </a:lnTo>
                      <a:lnTo>
                        <a:pt x="12" y="238"/>
                      </a:lnTo>
                      <a:lnTo>
                        <a:pt x="23" y="261"/>
                      </a:lnTo>
                      <a:lnTo>
                        <a:pt x="35" y="273"/>
                      </a:lnTo>
                      <a:lnTo>
                        <a:pt x="47" y="297"/>
                      </a:lnTo>
                      <a:lnTo>
                        <a:pt x="59" y="309"/>
                      </a:lnTo>
                      <a:lnTo>
                        <a:pt x="83" y="321"/>
                      </a:lnTo>
                      <a:lnTo>
                        <a:pt x="107" y="333"/>
                      </a:lnTo>
                      <a:lnTo>
                        <a:pt x="118" y="356"/>
                      </a:lnTo>
                      <a:lnTo>
                        <a:pt x="142" y="368"/>
                      </a:lnTo>
                      <a:lnTo>
                        <a:pt x="178" y="368"/>
                      </a:lnTo>
                      <a:lnTo>
                        <a:pt x="202" y="380"/>
                      </a:lnTo>
                      <a:lnTo>
                        <a:pt x="237" y="392"/>
                      </a:lnTo>
                      <a:lnTo>
                        <a:pt x="261" y="392"/>
                      </a:lnTo>
                      <a:lnTo>
                        <a:pt x="297" y="392"/>
                      </a:lnTo>
                      <a:lnTo>
                        <a:pt x="332" y="392"/>
                      </a:lnTo>
                      <a:lnTo>
                        <a:pt x="368" y="392"/>
                      </a:lnTo>
                      <a:lnTo>
                        <a:pt x="392" y="392"/>
                      </a:lnTo>
                      <a:lnTo>
                        <a:pt x="427" y="392"/>
                      </a:lnTo>
                      <a:lnTo>
                        <a:pt x="463" y="380"/>
                      </a:lnTo>
                      <a:lnTo>
                        <a:pt x="487" y="368"/>
                      </a:lnTo>
                      <a:lnTo>
                        <a:pt x="510" y="368"/>
                      </a:lnTo>
                      <a:lnTo>
                        <a:pt x="534" y="356"/>
                      </a:lnTo>
                      <a:lnTo>
                        <a:pt x="558" y="333"/>
                      </a:lnTo>
                      <a:lnTo>
                        <a:pt x="582" y="321"/>
                      </a:lnTo>
                      <a:lnTo>
                        <a:pt x="593" y="309"/>
                      </a:lnTo>
                      <a:lnTo>
                        <a:pt x="617" y="297"/>
                      </a:lnTo>
                      <a:lnTo>
                        <a:pt x="629" y="273"/>
                      </a:lnTo>
                      <a:lnTo>
                        <a:pt x="641" y="261"/>
                      </a:lnTo>
                      <a:lnTo>
                        <a:pt x="653" y="238"/>
                      </a:lnTo>
                      <a:lnTo>
                        <a:pt x="653" y="226"/>
                      </a:lnTo>
                      <a:lnTo>
                        <a:pt x="653" y="202"/>
                      </a:lnTo>
                      <a:lnTo>
                        <a:pt x="653" y="178"/>
                      </a:lnTo>
                      <a:lnTo>
                        <a:pt x="653" y="166"/>
                      </a:lnTo>
                      <a:lnTo>
                        <a:pt x="641" y="143"/>
                      </a:lnTo>
                      <a:lnTo>
                        <a:pt x="629" y="131"/>
                      </a:lnTo>
                      <a:lnTo>
                        <a:pt x="617" y="107"/>
                      </a:lnTo>
                      <a:lnTo>
                        <a:pt x="593" y="95"/>
                      </a:lnTo>
                      <a:lnTo>
                        <a:pt x="582" y="72"/>
                      </a:lnTo>
                      <a:lnTo>
                        <a:pt x="558" y="60"/>
                      </a:lnTo>
                      <a:lnTo>
                        <a:pt x="534" y="48"/>
                      </a:lnTo>
                      <a:lnTo>
                        <a:pt x="510" y="36"/>
                      </a:lnTo>
                      <a:lnTo>
                        <a:pt x="487" y="24"/>
                      </a:lnTo>
                      <a:lnTo>
                        <a:pt x="463" y="24"/>
                      </a:lnTo>
                      <a:lnTo>
                        <a:pt x="427" y="12"/>
                      </a:lnTo>
                      <a:lnTo>
                        <a:pt x="392" y="12"/>
                      </a:lnTo>
                      <a:lnTo>
                        <a:pt x="368" y="0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solidFill>
                  <a:srgbClr val="006F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5" name="Freeform 315"/>
                <p:cNvSpPr>
                  <a:spLocks/>
                </p:cNvSpPr>
                <p:nvPr/>
              </p:nvSpPr>
              <p:spPr bwMode="auto">
                <a:xfrm>
                  <a:off x="2696" y="2771"/>
                  <a:ext cx="606" cy="368"/>
                </a:xfrm>
                <a:custGeom>
                  <a:avLst/>
                  <a:gdLst>
                    <a:gd name="T0" fmla="*/ 274 w 606"/>
                    <a:gd name="T1" fmla="*/ 0 h 368"/>
                    <a:gd name="T2" fmla="*/ 214 w 606"/>
                    <a:gd name="T3" fmla="*/ 12 h 368"/>
                    <a:gd name="T4" fmla="*/ 167 w 606"/>
                    <a:gd name="T5" fmla="*/ 24 h 368"/>
                    <a:gd name="T6" fmla="*/ 119 w 606"/>
                    <a:gd name="T7" fmla="*/ 48 h 368"/>
                    <a:gd name="T8" fmla="*/ 72 w 606"/>
                    <a:gd name="T9" fmla="*/ 71 h 368"/>
                    <a:gd name="T10" fmla="*/ 48 w 606"/>
                    <a:gd name="T11" fmla="*/ 107 h 368"/>
                    <a:gd name="T12" fmla="*/ 24 w 606"/>
                    <a:gd name="T13" fmla="*/ 131 h 368"/>
                    <a:gd name="T14" fmla="*/ 12 w 606"/>
                    <a:gd name="T15" fmla="*/ 166 h 368"/>
                    <a:gd name="T16" fmla="*/ 12 w 606"/>
                    <a:gd name="T17" fmla="*/ 202 h 368"/>
                    <a:gd name="T18" fmla="*/ 24 w 606"/>
                    <a:gd name="T19" fmla="*/ 249 h 368"/>
                    <a:gd name="T20" fmla="*/ 48 w 606"/>
                    <a:gd name="T21" fmla="*/ 273 h 368"/>
                    <a:gd name="T22" fmla="*/ 72 w 606"/>
                    <a:gd name="T23" fmla="*/ 309 h 368"/>
                    <a:gd name="T24" fmla="*/ 119 w 606"/>
                    <a:gd name="T25" fmla="*/ 332 h 368"/>
                    <a:gd name="T26" fmla="*/ 167 w 606"/>
                    <a:gd name="T27" fmla="*/ 344 h 368"/>
                    <a:gd name="T28" fmla="*/ 214 w 606"/>
                    <a:gd name="T29" fmla="*/ 368 h 368"/>
                    <a:gd name="T30" fmla="*/ 274 w 606"/>
                    <a:gd name="T31" fmla="*/ 368 h 368"/>
                    <a:gd name="T32" fmla="*/ 345 w 606"/>
                    <a:gd name="T33" fmla="*/ 368 h 368"/>
                    <a:gd name="T34" fmla="*/ 392 w 606"/>
                    <a:gd name="T35" fmla="*/ 368 h 368"/>
                    <a:gd name="T36" fmla="*/ 452 w 606"/>
                    <a:gd name="T37" fmla="*/ 344 h 368"/>
                    <a:gd name="T38" fmla="*/ 499 w 606"/>
                    <a:gd name="T39" fmla="*/ 332 h 368"/>
                    <a:gd name="T40" fmla="*/ 535 w 606"/>
                    <a:gd name="T41" fmla="*/ 309 h 368"/>
                    <a:gd name="T42" fmla="*/ 570 w 606"/>
                    <a:gd name="T43" fmla="*/ 273 h 368"/>
                    <a:gd name="T44" fmla="*/ 594 w 606"/>
                    <a:gd name="T45" fmla="*/ 249 h 368"/>
                    <a:gd name="T46" fmla="*/ 606 w 606"/>
                    <a:gd name="T47" fmla="*/ 202 h 368"/>
                    <a:gd name="T48" fmla="*/ 606 w 606"/>
                    <a:gd name="T49" fmla="*/ 166 h 368"/>
                    <a:gd name="T50" fmla="*/ 594 w 606"/>
                    <a:gd name="T51" fmla="*/ 131 h 368"/>
                    <a:gd name="T52" fmla="*/ 570 w 606"/>
                    <a:gd name="T53" fmla="*/ 107 h 368"/>
                    <a:gd name="T54" fmla="*/ 535 w 606"/>
                    <a:gd name="T55" fmla="*/ 71 h 368"/>
                    <a:gd name="T56" fmla="*/ 499 w 606"/>
                    <a:gd name="T57" fmla="*/ 48 h 368"/>
                    <a:gd name="T58" fmla="*/ 452 w 606"/>
                    <a:gd name="T59" fmla="*/ 24 h 368"/>
                    <a:gd name="T60" fmla="*/ 392 w 606"/>
                    <a:gd name="T61" fmla="*/ 12 h 368"/>
                    <a:gd name="T62" fmla="*/ 345 w 606"/>
                    <a:gd name="T63" fmla="*/ 0 h 3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06"/>
                    <a:gd name="T97" fmla="*/ 0 h 368"/>
                    <a:gd name="T98" fmla="*/ 606 w 606"/>
                    <a:gd name="T99" fmla="*/ 368 h 3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06" h="368">
                      <a:moveTo>
                        <a:pt x="309" y="0"/>
                      </a:moveTo>
                      <a:lnTo>
                        <a:pt x="274" y="0"/>
                      </a:lnTo>
                      <a:lnTo>
                        <a:pt x="250" y="12"/>
                      </a:lnTo>
                      <a:lnTo>
                        <a:pt x="214" y="12"/>
                      </a:lnTo>
                      <a:lnTo>
                        <a:pt x="190" y="24"/>
                      </a:lnTo>
                      <a:lnTo>
                        <a:pt x="167" y="24"/>
                      </a:lnTo>
                      <a:lnTo>
                        <a:pt x="143" y="36"/>
                      </a:lnTo>
                      <a:lnTo>
                        <a:pt x="119" y="48"/>
                      </a:lnTo>
                      <a:lnTo>
                        <a:pt x="95" y="60"/>
                      </a:lnTo>
                      <a:lnTo>
                        <a:pt x="72" y="71"/>
                      </a:lnTo>
                      <a:lnTo>
                        <a:pt x="60" y="83"/>
                      </a:lnTo>
                      <a:lnTo>
                        <a:pt x="48" y="107"/>
                      </a:lnTo>
                      <a:lnTo>
                        <a:pt x="36" y="119"/>
                      </a:lnTo>
                      <a:lnTo>
                        <a:pt x="24" y="131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0" y="190"/>
                      </a:lnTo>
                      <a:lnTo>
                        <a:pt x="12" y="202"/>
                      </a:lnTo>
                      <a:lnTo>
                        <a:pt x="12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60" y="285"/>
                      </a:lnTo>
                      <a:lnTo>
                        <a:pt x="72" y="309"/>
                      </a:lnTo>
                      <a:lnTo>
                        <a:pt x="95" y="321"/>
                      </a:lnTo>
                      <a:lnTo>
                        <a:pt x="119" y="332"/>
                      </a:lnTo>
                      <a:lnTo>
                        <a:pt x="143" y="344"/>
                      </a:lnTo>
                      <a:lnTo>
                        <a:pt x="167" y="344"/>
                      </a:lnTo>
                      <a:lnTo>
                        <a:pt x="190" y="356"/>
                      </a:lnTo>
                      <a:lnTo>
                        <a:pt x="214" y="368"/>
                      </a:lnTo>
                      <a:lnTo>
                        <a:pt x="250" y="368"/>
                      </a:lnTo>
                      <a:lnTo>
                        <a:pt x="274" y="368"/>
                      </a:lnTo>
                      <a:lnTo>
                        <a:pt x="309" y="368"/>
                      </a:lnTo>
                      <a:lnTo>
                        <a:pt x="345" y="368"/>
                      </a:lnTo>
                      <a:lnTo>
                        <a:pt x="369" y="368"/>
                      </a:lnTo>
                      <a:lnTo>
                        <a:pt x="392" y="368"/>
                      </a:lnTo>
                      <a:lnTo>
                        <a:pt x="428" y="356"/>
                      </a:lnTo>
                      <a:lnTo>
                        <a:pt x="452" y="344"/>
                      </a:lnTo>
                      <a:lnTo>
                        <a:pt x="475" y="344"/>
                      </a:lnTo>
                      <a:lnTo>
                        <a:pt x="499" y="332"/>
                      </a:lnTo>
                      <a:lnTo>
                        <a:pt x="523" y="321"/>
                      </a:lnTo>
                      <a:lnTo>
                        <a:pt x="535" y="309"/>
                      </a:lnTo>
                      <a:lnTo>
                        <a:pt x="559" y="285"/>
                      </a:lnTo>
                      <a:lnTo>
                        <a:pt x="570" y="273"/>
                      </a:lnTo>
                      <a:lnTo>
                        <a:pt x="582" y="261"/>
                      </a:lnTo>
                      <a:lnTo>
                        <a:pt x="594" y="249"/>
                      </a:lnTo>
                      <a:lnTo>
                        <a:pt x="606" y="226"/>
                      </a:lnTo>
                      <a:lnTo>
                        <a:pt x="606" y="202"/>
                      </a:lnTo>
                      <a:lnTo>
                        <a:pt x="606" y="190"/>
                      </a:lnTo>
                      <a:lnTo>
                        <a:pt x="606" y="166"/>
                      </a:lnTo>
                      <a:lnTo>
                        <a:pt x="606" y="154"/>
                      </a:lnTo>
                      <a:lnTo>
                        <a:pt x="594" y="131"/>
                      </a:lnTo>
                      <a:lnTo>
                        <a:pt x="582" y="119"/>
                      </a:lnTo>
                      <a:lnTo>
                        <a:pt x="570" y="107"/>
                      </a:lnTo>
                      <a:lnTo>
                        <a:pt x="559" y="83"/>
                      </a:lnTo>
                      <a:lnTo>
                        <a:pt x="535" y="71"/>
                      </a:lnTo>
                      <a:lnTo>
                        <a:pt x="523" y="60"/>
                      </a:lnTo>
                      <a:lnTo>
                        <a:pt x="499" y="48"/>
                      </a:lnTo>
                      <a:lnTo>
                        <a:pt x="475" y="36"/>
                      </a:lnTo>
                      <a:lnTo>
                        <a:pt x="452" y="24"/>
                      </a:lnTo>
                      <a:lnTo>
                        <a:pt x="428" y="24"/>
                      </a:lnTo>
                      <a:lnTo>
                        <a:pt x="392" y="12"/>
                      </a:lnTo>
                      <a:lnTo>
                        <a:pt x="369" y="12"/>
                      </a:lnTo>
                      <a:lnTo>
                        <a:pt x="345" y="0"/>
                      </a:lnTo>
                      <a:lnTo>
                        <a:pt x="309" y="0"/>
                      </a:lnTo>
                      <a:close/>
                    </a:path>
                  </a:pathLst>
                </a:custGeom>
                <a:solidFill>
                  <a:srgbClr val="006D6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6" name="Freeform 316"/>
                <p:cNvSpPr>
                  <a:spLocks/>
                </p:cNvSpPr>
                <p:nvPr/>
              </p:nvSpPr>
              <p:spPr bwMode="auto">
                <a:xfrm>
                  <a:off x="2720" y="2783"/>
                  <a:ext cx="558" cy="344"/>
                </a:xfrm>
                <a:custGeom>
                  <a:avLst/>
                  <a:gdLst>
                    <a:gd name="T0" fmla="*/ 250 w 558"/>
                    <a:gd name="T1" fmla="*/ 0 h 344"/>
                    <a:gd name="T2" fmla="*/ 202 w 558"/>
                    <a:gd name="T3" fmla="*/ 12 h 344"/>
                    <a:gd name="T4" fmla="*/ 155 w 558"/>
                    <a:gd name="T5" fmla="*/ 24 h 344"/>
                    <a:gd name="T6" fmla="*/ 107 w 558"/>
                    <a:gd name="T7" fmla="*/ 48 h 344"/>
                    <a:gd name="T8" fmla="*/ 71 w 558"/>
                    <a:gd name="T9" fmla="*/ 71 h 344"/>
                    <a:gd name="T10" fmla="*/ 36 w 558"/>
                    <a:gd name="T11" fmla="*/ 95 h 344"/>
                    <a:gd name="T12" fmla="*/ 24 w 558"/>
                    <a:gd name="T13" fmla="*/ 131 h 344"/>
                    <a:gd name="T14" fmla="*/ 12 w 558"/>
                    <a:gd name="T15" fmla="*/ 154 h 344"/>
                    <a:gd name="T16" fmla="*/ 12 w 558"/>
                    <a:gd name="T17" fmla="*/ 190 h 344"/>
                    <a:gd name="T18" fmla="*/ 24 w 558"/>
                    <a:gd name="T19" fmla="*/ 226 h 344"/>
                    <a:gd name="T20" fmla="*/ 36 w 558"/>
                    <a:gd name="T21" fmla="*/ 261 h 344"/>
                    <a:gd name="T22" fmla="*/ 71 w 558"/>
                    <a:gd name="T23" fmla="*/ 285 h 344"/>
                    <a:gd name="T24" fmla="*/ 107 w 558"/>
                    <a:gd name="T25" fmla="*/ 309 h 344"/>
                    <a:gd name="T26" fmla="*/ 155 w 558"/>
                    <a:gd name="T27" fmla="*/ 332 h 344"/>
                    <a:gd name="T28" fmla="*/ 202 w 558"/>
                    <a:gd name="T29" fmla="*/ 344 h 344"/>
                    <a:gd name="T30" fmla="*/ 250 w 558"/>
                    <a:gd name="T31" fmla="*/ 344 h 344"/>
                    <a:gd name="T32" fmla="*/ 309 w 558"/>
                    <a:gd name="T33" fmla="*/ 344 h 344"/>
                    <a:gd name="T34" fmla="*/ 368 w 558"/>
                    <a:gd name="T35" fmla="*/ 344 h 344"/>
                    <a:gd name="T36" fmla="*/ 416 w 558"/>
                    <a:gd name="T37" fmla="*/ 332 h 344"/>
                    <a:gd name="T38" fmla="*/ 463 w 558"/>
                    <a:gd name="T39" fmla="*/ 309 h 344"/>
                    <a:gd name="T40" fmla="*/ 499 w 558"/>
                    <a:gd name="T41" fmla="*/ 285 h 344"/>
                    <a:gd name="T42" fmla="*/ 523 w 558"/>
                    <a:gd name="T43" fmla="*/ 261 h 344"/>
                    <a:gd name="T44" fmla="*/ 546 w 558"/>
                    <a:gd name="T45" fmla="*/ 226 h 344"/>
                    <a:gd name="T46" fmla="*/ 558 w 558"/>
                    <a:gd name="T47" fmla="*/ 190 h 344"/>
                    <a:gd name="T48" fmla="*/ 558 w 558"/>
                    <a:gd name="T49" fmla="*/ 154 h 344"/>
                    <a:gd name="T50" fmla="*/ 546 w 558"/>
                    <a:gd name="T51" fmla="*/ 131 h 344"/>
                    <a:gd name="T52" fmla="*/ 523 w 558"/>
                    <a:gd name="T53" fmla="*/ 95 h 344"/>
                    <a:gd name="T54" fmla="*/ 499 w 558"/>
                    <a:gd name="T55" fmla="*/ 71 h 344"/>
                    <a:gd name="T56" fmla="*/ 463 w 558"/>
                    <a:gd name="T57" fmla="*/ 48 h 344"/>
                    <a:gd name="T58" fmla="*/ 416 w 558"/>
                    <a:gd name="T59" fmla="*/ 24 h 344"/>
                    <a:gd name="T60" fmla="*/ 368 w 558"/>
                    <a:gd name="T61" fmla="*/ 12 h 344"/>
                    <a:gd name="T62" fmla="*/ 309 w 558"/>
                    <a:gd name="T63" fmla="*/ 0 h 3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58"/>
                    <a:gd name="T97" fmla="*/ 0 h 344"/>
                    <a:gd name="T98" fmla="*/ 558 w 558"/>
                    <a:gd name="T99" fmla="*/ 344 h 3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58" h="344">
                      <a:moveTo>
                        <a:pt x="285" y="0"/>
                      </a:moveTo>
                      <a:lnTo>
                        <a:pt x="250" y="0"/>
                      </a:lnTo>
                      <a:lnTo>
                        <a:pt x="226" y="12"/>
                      </a:lnTo>
                      <a:lnTo>
                        <a:pt x="202" y="12"/>
                      </a:lnTo>
                      <a:lnTo>
                        <a:pt x="178" y="24"/>
                      </a:lnTo>
                      <a:lnTo>
                        <a:pt x="155" y="24"/>
                      </a:lnTo>
                      <a:lnTo>
                        <a:pt x="131" y="36"/>
                      </a:lnTo>
                      <a:lnTo>
                        <a:pt x="107" y="48"/>
                      </a:lnTo>
                      <a:lnTo>
                        <a:pt x="83" y="59"/>
                      </a:lnTo>
                      <a:lnTo>
                        <a:pt x="71" y="71"/>
                      </a:lnTo>
                      <a:lnTo>
                        <a:pt x="48" y="83"/>
                      </a:lnTo>
                      <a:lnTo>
                        <a:pt x="36" y="95"/>
                      </a:lnTo>
                      <a:lnTo>
                        <a:pt x="24" y="107"/>
                      </a:lnTo>
                      <a:lnTo>
                        <a:pt x="24" y="131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0" y="178"/>
                      </a:lnTo>
                      <a:lnTo>
                        <a:pt x="12" y="190"/>
                      </a:lnTo>
                      <a:lnTo>
                        <a:pt x="12" y="214"/>
                      </a:lnTo>
                      <a:lnTo>
                        <a:pt x="24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71" y="285"/>
                      </a:lnTo>
                      <a:lnTo>
                        <a:pt x="83" y="297"/>
                      </a:lnTo>
                      <a:lnTo>
                        <a:pt x="107" y="309"/>
                      </a:lnTo>
                      <a:lnTo>
                        <a:pt x="131" y="320"/>
                      </a:lnTo>
                      <a:lnTo>
                        <a:pt x="155" y="332"/>
                      </a:lnTo>
                      <a:lnTo>
                        <a:pt x="178" y="332"/>
                      </a:lnTo>
                      <a:lnTo>
                        <a:pt x="202" y="344"/>
                      </a:lnTo>
                      <a:lnTo>
                        <a:pt x="226" y="344"/>
                      </a:lnTo>
                      <a:lnTo>
                        <a:pt x="250" y="344"/>
                      </a:lnTo>
                      <a:lnTo>
                        <a:pt x="285" y="344"/>
                      </a:lnTo>
                      <a:lnTo>
                        <a:pt x="309" y="344"/>
                      </a:lnTo>
                      <a:lnTo>
                        <a:pt x="345" y="344"/>
                      </a:lnTo>
                      <a:lnTo>
                        <a:pt x="368" y="344"/>
                      </a:lnTo>
                      <a:lnTo>
                        <a:pt x="392" y="332"/>
                      </a:lnTo>
                      <a:lnTo>
                        <a:pt x="416" y="332"/>
                      </a:lnTo>
                      <a:lnTo>
                        <a:pt x="440" y="320"/>
                      </a:lnTo>
                      <a:lnTo>
                        <a:pt x="463" y="309"/>
                      </a:lnTo>
                      <a:lnTo>
                        <a:pt x="475" y="297"/>
                      </a:lnTo>
                      <a:lnTo>
                        <a:pt x="499" y="285"/>
                      </a:lnTo>
                      <a:lnTo>
                        <a:pt x="511" y="273"/>
                      </a:lnTo>
                      <a:lnTo>
                        <a:pt x="523" y="261"/>
                      </a:lnTo>
                      <a:lnTo>
                        <a:pt x="535" y="249"/>
                      </a:lnTo>
                      <a:lnTo>
                        <a:pt x="546" y="226"/>
                      </a:lnTo>
                      <a:lnTo>
                        <a:pt x="558" y="214"/>
                      </a:lnTo>
                      <a:lnTo>
                        <a:pt x="558" y="190"/>
                      </a:lnTo>
                      <a:lnTo>
                        <a:pt x="558" y="178"/>
                      </a:lnTo>
                      <a:lnTo>
                        <a:pt x="558" y="154"/>
                      </a:lnTo>
                      <a:lnTo>
                        <a:pt x="558" y="142"/>
                      </a:lnTo>
                      <a:lnTo>
                        <a:pt x="546" y="131"/>
                      </a:lnTo>
                      <a:lnTo>
                        <a:pt x="535" y="107"/>
                      </a:lnTo>
                      <a:lnTo>
                        <a:pt x="523" y="95"/>
                      </a:lnTo>
                      <a:lnTo>
                        <a:pt x="511" y="83"/>
                      </a:lnTo>
                      <a:lnTo>
                        <a:pt x="499" y="71"/>
                      </a:lnTo>
                      <a:lnTo>
                        <a:pt x="475" y="59"/>
                      </a:lnTo>
                      <a:lnTo>
                        <a:pt x="463" y="48"/>
                      </a:lnTo>
                      <a:lnTo>
                        <a:pt x="440" y="36"/>
                      </a:lnTo>
                      <a:lnTo>
                        <a:pt x="416" y="24"/>
                      </a:lnTo>
                      <a:lnTo>
                        <a:pt x="392" y="24"/>
                      </a:lnTo>
                      <a:lnTo>
                        <a:pt x="368" y="12"/>
                      </a:lnTo>
                      <a:lnTo>
                        <a:pt x="345" y="12"/>
                      </a:lnTo>
                      <a:lnTo>
                        <a:pt x="309" y="0"/>
                      </a:lnTo>
                      <a:lnTo>
                        <a:pt x="285" y="0"/>
                      </a:lnTo>
                      <a:close/>
                    </a:path>
                  </a:pathLst>
                </a:custGeom>
                <a:solidFill>
                  <a:srgbClr val="006B6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7" name="Freeform 317"/>
                <p:cNvSpPr>
                  <a:spLocks/>
                </p:cNvSpPr>
                <p:nvPr/>
              </p:nvSpPr>
              <p:spPr bwMode="auto">
                <a:xfrm>
                  <a:off x="2744" y="2807"/>
                  <a:ext cx="511" cy="296"/>
                </a:xfrm>
                <a:custGeom>
                  <a:avLst/>
                  <a:gdLst>
                    <a:gd name="T0" fmla="*/ 237 w 511"/>
                    <a:gd name="T1" fmla="*/ 0 h 296"/>
                    <a:gd name="T2" fmla="*/ 178 w 511"/>
                    <a:gd name="T3" fmla="*/ 12 h 296"/>
                    <a:gd name="T4" fmla="*/ 142 w 511"/>
                    <a:gd name="T5" fmla="*/ 24 h 296"/>
                    <a:gd name="T6" fmla="*/ 95 w 511"/>
                    <a:gd name="T7" fmla="*/ 35 h 296"/>
                    <a:gd name="T8" fmla="*/ 59 w 511"/>
                    <a:gd name="T9" fmla="*/ 59 h 296"/>
                    <a:gd name="T10" fmla="*/ 36 w 511"/>
                    <a:gd name="T11" fmla="*/ 83 h 296"/>
                    <a:gd name="T12" fmla="*/ 24 w 511"/>
                    <a:gd name="T13" fmla="*/ 107 h 296"/>
                    <a:gd name="T14" fmla="*/ 12 w 511"/>
                    <a:gd name="T15" fmla="*/ 142 h 296"/>
                    <a:gd name="T16" fmla="*/ 12 w 511"/>
                    <a:gd name="T17" fmla="*/ 166 h 296"/>
                    <a:gd name="T18" fmla="*/ 24 w 511"/>
                    <a:gd name="T19" fmla="*/ 202 h 296"/>
                    <a:gd name="T20" fmla="*/ 36 w 511"/>
                    <a:gd name="T21" fmla="*/ 225 h 296"/>
                    <a:gd name="T22" fmla="*/ 59 w 511"/>
                    <a:gd name="T23" fmla="*/ 249 h 296"/>
                    <a:gd name="T24" fmla="*/ 95 w 511"/>
                    <a:gd name="T25" fmla="*/ 261 h 296"/>
                    <a:gd name="T26" fmla="*/ 142 w 511"/>
                    <a:gd name="T27" fmla="*/ 285 h 296"/>
                    <a:gd name="T28" fmla="*/ 178 w 511"/>
                    <a:gd name="T29" fmla="*/ 296 h 296"/>
                    <a:gd name="T30" fmla="*/ 237 w 511"/>
                    <a:gd name="T31" fmla="*/ 296 h 296"/>
                    <a:gd name="T32" fmla="*/ 285 w 511"/>
                    <a:gd name="T33" fmla="*/ 296 h 296"/>
                    <a:gd name="T34" fmla="*/ 332 w 511"/>
                    <a:gd name="T35" fmla="*/ 296 h 296"/>
                    <a:gd name="T36" fmla="*/ 380 w 511"/>
                    <a:gd name="T37" fmla="*/ 285 h 296"/>
                    <a:gd name="T38" fmla="*/ 427 w 511"/>
                    <a:gd name="T39" fmla="*/ 261 h 296"/>
                    <a:gd name="T40" fmla="*/ 451 w 511"/>
                    <a:gd name="T41" fmla="*/ 249 h 296"/>
                    <a:gd name="T42" fmla="*/ 487 w 511"/>
                    <a:gd name="T43" fmla="*/ 225 h 296"/>
                    <a:gd name="T44" fmla="*/ 499 w 511"/>
                    <a:gd name="T45" fmla="*/ 202 h 296"/>
                    <a:gd name="T46" fmla="*/ 511 w 511"/>
                    <a:gd name="T47" fmla="*/ 166 h 296"/>
                    <a:gd name="T48" fmla="*/ 511 w 511"/>
                    <a:gd name="T49" fmla="*/ 142 h 296"/>
                    <a:gd name="T50" fmla="*/ 499 w 511"/>
                    <a:gd name="T51" fmla="*/ 107 h 296"/>
                    <a:gd name="T52" fmla="*/ 487 w 511"/>
                    <a:gd name="T53" fmla="*/ 83 h 296"/>
                    <a:gd name="T54" fmla="*/ 451 w 511"/>
                    <a:gd name="T55" fmla="*/ 59 h 296"/>
                    <a:gd name="T56" fmla="*/ 427 w 511"/>
                    <a:gd name="T57" fmla="*/ 35 h 296"/>
                    <a:gd name="T58" fmla="*/ 380 w 511"/>
                    <a:gd name="T59" fmla="*/ 24 h 296"/>
                    <a:gd name="T60" fmla="*/ 332 w 511"/>
                    <a:gd name="T61" fmla="*/ 12 h 296"/>
                    <a:gd name="T62" fmla="*/ 285 w 511"/>
                    <a:gd name="T63" fmla="*/ 0 h 29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11"/>
                    <a:gd name="T97" fmla="*/ 0 h 296"/>
                    <a:gd name="T98" fmla="*/ 511 w 511"/>
                    <a:gd name="T99" fmla="*/ 296 h 29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11" h="296">
                      <a:moveTo>
                        <a:pt x="261" y="0"/>
                      </a:moveTo>
                      <a:lnTo>
                        <a:pt x="237" y="0"/>
                      </a:lnTo>
                      <a:lnTo>
                        <a:pt x="202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42" y="24"/>
                      </a:lnTo>
                      <a:lnTo>
                        <a:pt x="119" y="35"/>
                      </a:lnTo>
                      <a:lnTo>
                        <a:pt x="95" y="35"/>
                      </a:lnTo>
                      <a:lnTo>
                        <a:pt x="83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6" y="83"/>
                      </a:lnTo>
                      <a:lnTo>
                        <a:pt x="24" y="95"/>
                      </a:lnTo>
                      <a:lnTo>
                        <a:pt x="24" y="107"/>
                      </a:lnTo>
                      <a:lnTo>
                        <a:pt x="12" y="118"/>
                      </a:lnTo>
                      <a:lnTo>
                        <a:pt x="12" y="142"/>
                      </a:lnTo>
                      <a:lnTo>
                        <a:pt x="0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4" y="202"/>
                      </a:lnTo>
                      <a:lnTo>
                        <a:pt x="24" y="213"/>
                      </a:lnTo>
                      <a:lnTo>
                        <a:pt x="36" y="225"/>
                      </a:lnTo>
                      <a:lnTo>
                        <a:pt x="47" y="237"/>
                      </a:lnTo>
                      <a:lnTo>
                        <a:pt x="59" y="249"/>
                      </a:lnTo>
                      <a:lnTo>
                        <a:pt x="83" y="261"/>
                      </a:lnTo>
                      <a:lnTo>
                        <a:pt x="95" y="261"/>
                      </a:lnTo>
                      <a:lnTo>
                        <a:pt x="119" y="273"/>
                      </a:lnTo>
                      <a:lnTo>
                        <a:pt x="142" y="285"/>
                      </a:lnTo>
                      <a:lnTo>
                        <a:pt x="166" y="285"/>
                      </a:lnTo>
                      <a:lnTo>
                        <a:pt x="178" y="296"/>
                      </a:lnTo>
                      <a:lnTo>
                        <a:pt x="202" y="296"/>
                      </a:lnTo>
                      <a:lnTo>
                        <a:pt x="237" y="296"/>
                      </a:lnTo>
                      <a:lnTo>
                        <a:pt x="261" y="296"/>
                      </a:lnTo>
                      <a:lnTo>
                        <a:pt x="285" y="296"/>
                      </a:lnTo>
                      <a:lnTo>
                        <a:pt x="309" y="296"/>
                      </a:lnTo>
                      <a:lnTo>
                        <a:pt x="332" y="296"/>
                      </a:lnTo>
                      <a:lnTo>
                        <a:pt x="356" y="285"/>
                      </a:lnTo>
                      <a:lnTo>
                        <a:pt x="380" y="285"/>
                      </a:lnTo>
                      <a:lnTo>
                        <a:pt x="404" y="273"/>
                      </a:lnTo>
                      <a:lnTo>
                        <a:pt x="427" y="261"/>
                      </a:lnTo>
                      <a:lnTo>
                        <a:pt x="439" y="261"/>
                      </a:lnTo>
                      <a:lnTo>
                        <a:pt x="451" y="249"/>
                      </a:lnTo>
                      <a:lnTo>
                        <a:pt x="475" y="237"/>
                      </a:lnTo>
                      <a:lnTo>
                        <a:pt x="487" y="225"/>
                      </a:lnTo>
                      <a:lnTo>
                        <a:pt x="499" y="213"/>
                      </a:lnTo>
                      <a:lnTo>
                        <a:pt x="499" y="202"/>
                      </a:lnTo>
                      <a:lnTo>
                        <a:pt x="511" y="178"/>
                      </a:lnTo>
                      <a:lnTo>
                        <a:pt x="511" y="166"/>
                      </a:lnTo>
                      <a:lnTo>
                        <a:pt x="511" y="154"/>
                      </a:lnTo>
                      <a:lnTo>
                        <a:pt x="511" y="142"/>
                      </a:lnTo>
                      <a:lnTo>
                        <a:pt x="511" y="118"/>
                      </a:lnTo>
                      <a:lnTo>
                        <a:pt x="499" y="107"/>
                      </a:lnTo>
                      <a:lnTo>
                        <a:pt x="499" y="95"/>
                      </a:lnTo>
                      <a:lnTo>
                        <a:pt x="487" y="83"/>
                      </a:lnTo>
                      <a:lnTo>
                        <a:pt x="475" y="71"/>
                      </a:lnTo>
                      <a:lnTo>
                        <a:pt x="451" y="59"/>
                      </a:lnTo>
                      <a:lnTo>
                        <a:pt x="439" y="47"/>
                      </a:lnTo>
                      <a:lnTo>
                        <a:pt x="427" y="35"/>
                      </a:lnTo>
                      <a:lnTo>
                        <a:pt x="404" y="35"/>
                      </a:lnTo>
                      <a:lnTo>
                        <a:pt x="380" y="24"/>
                      </a:lnTo>
                      <a:lnTo>
                        <a:pt x="356" y="12"/>
                      </a:lnTo>
                      <a:lnTo>
                        <a:pt x="332" y="12"/>
                      </a:lnTo>
                      <a:lnTo>
                        <a:pt x="309" y="12"/>
                      </a:lnTo>
                      <a:lnTo>
                        <a:pt x="285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696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8" name="Freeform 318"/>
                <p:cNvSpPr>
                  <a:spLocks/>
                </p:cNvSpPr>
                <p:nvPr/>
              </p:nvSpPr>
              <p:spPr bwMode="auto">
                <a:xfrm>
                  <a:off x="2768" y="2819"/>
                  <a:ext cx="463" cy="273"/>
                </a:xfrm>
                <a:custGeom>
                  <a:avLst/>
                  <a:gdLst>
                    <a:gd name="T0" fmla="*/ 213 w 463"/>
                    <a:gd name="T1" fmla="*/ 0 h 273"/>
                    <a:gd name="T2" fmla="*/ 166 w 463"/>
                    <a:gd name="T3" fmla="*/ 12 h 273"/>
                    <a:gd name="T4" fmla="*/ 130 w 463"/>
                    <a:gd name="T5" fmla="*/ 23 h 273"/>
                    <a:gd name="T6" fmla="*/ 95 w 463"/>
                    <a:gd name="T7" fmla="*/ 35 h 273"/>
                    <a:gd name="T8" fmla="*/ 59 w 463"/>
                    <a:gd name="T9" fmla="*/ 59 h 273"/>
                    <a:gd name="T10" fmla="*/ 35 w 463"/>
                    <a:gd name="T11" fmla="*/ 71 h 273"/>
                    <a:gd name="T12" fmla="*/ 12 w 463"/>
                    <a:gd name="T13" fmla="*/ 95 h 273"/>
                    <a:gd name="T14" fmla="*/ 12 w 463"/>
                    <a:gd name="T15" fmla="*/ 130 h 273"/>
                    <a:gd name="T16" fmla="*/ 12 w 463"/>
                    <a:gd name="T17" fmla="*/ 154 h 273"/>
                    <a:gd name="T18" fmla="*/ 12 w 463"/>
                    <a:gd name="T19" fmla="*/ 178 h 273"/>
                    <a:gd name="T20" fmla="*/ 35 w 463"/>
                    <a:gd name="T21" fmla="*/ 201 h 273"/>
                    <a:gd name="T22" fmla="*/ 59 w 463"/>
                    <a:gd name="T23" fmla="*/ 225 h 273"/>
                    <a:gd name="T24" fmla="*/ 95 w 463"/>
                    <a:gd name="T25" fmla="*/ 249 h 273"/>
                    <a:gd name="T26" fmla="*/ 130 w 463"/>
                    <a:gd name="T27" fmla="*/ 261 h 273"/>
                    <a:gd name="T28" fmla="*/ 166 w 463"/>
                    <a:gd name="T29" fmla="*/ 273 h 273"/>
                    <a:gd name="T30" fmla="*/ 213 w 463"/>
                    <a:gd name="T31" fmla="*/ 273 h 273"/>
                    <a:gd name="T32" fmla="*/ 261 w 463"/>
                    <a:gd name="T33" fmla="*/ 273 h 273"/>
                    <a:gd name="T34" fmla="*/ 308 w 463"/>
                    <a:gd name="T35" fmla="*/ 273 h 273"/>
                    <a:gd name="T36" fmla="*/ 344 w 463"/>
                    <a:gd name="T37" fmla="*/ 261 h 273"/>
                    <a:gd name="T38" fmla="*/ 380 w 463"/>
                    <a:gd name="T39" fmla="*/ 249 h 273"/>
                    <a:gd name="T40" fmla="*/ 415 w 463"/>
                    <a:gd name="T41" fmla="*/ 225 h 273"/>
                    <a:gd name="T42" fmla="*/ 439 w 463"/>
                    <a:gd name="T43" fmla="*/ 201 h 273"/>
                    <a:gd name="T44" fmla="*/ 451 w 463"/>
                    <a:gd name="T45" fmla="*/ 178 h 273"/>
                    <a:gd name="T46" fmla="*/ 463 w 463"/>
                    <a:gd name="T47" fmla="*/ 154 h 273"/>
                    <a:gd name="T48" fmla="*/ 463 w 463"/>
                    <a:gd name="T49" fmla="*/ 130 h 273"/>
                    <a:gd name="T50" fmla="*/ 451 w 463"/>
                    <a:gd name="T51" fmla="*/ 95 h 273"/>
                    <a:gd name="T52" fmla="*/ 439 w 463"/>
                    <a:gd name="T53" fmla="*/ 71 h 273"/>
                    <a:gd name="T54" fmla="*/ 415 w 463"/>
                    <a:gd name="T55" fmla="*/ 59 h 273"/>
                    <a:gd name="T56" fmla="*/ 380 w 463"/>
                    <a:gd name="T57" fmla="*/ 35 h 273"/>
                    <a:gd name="T58" fmla="*/ 344 w 463"/>
                    <a:gd name="T59" fmla="*/ 23 h 273"/>
                    <a:gd name="T60" fmla="*/ 308 w 463"/>
                    <a:gd name="T61" fmla="*/ 12 h 273"/>
                    <a:gd name="T62" fmla="*/ 261 w 463"/>
                    <a:gd name="T63" fmla="*/ 0 h 27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63"/>
                    <a:gd name="T97" fmla="*/ 0 h 273"/>
                    <a:gd name="T98" fmla="*/ 463 w 463"/>
                    <a:gd name="T99" fmla="*/ 273 h 27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63" h="273">
                      <a:moveTo>
                        <a:pt x="237" y="0"/>
                      </a:moveTo>
                      <a:lnTo>
                        <a:pt x="213" y="0"/>
                      </a:lnTo>
                      <a:lnTo>
                        <a:pt x="190" y="12"/>
                      </a:lnTo>
                      <a:lnTo>
                        <a:pt x="166" y="12"/>
                      </a:lnTo>
                      <a:lnTo>
                        <a:pt x="142" y="12"/>
                      </a:lnTo>
                      <a:lnTo>
                        <a:pt x="130" y="23"/>
                      </a:lnTo>
                      <a:lnTo>
                        <a:pt x="107" y="23"/>
                      </a:lnTo>
                      <a:lnTo>
                        <a:pt x="95" y="35"/>
                      </a:lnTo>
                      <a:lnTo>
                        <a:pt x="71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5" y="71"/>
                      </a:lnTo>
                      <a:lnTo>
                        <a:pt x="23" y="95"/>
                      </a:lnTo>
                      <a:lnTo>
                        <a:pt x="12" y="95"/>
                      </a:lnTo>
                      <a:lnTo>
                        <a:pt x="12" y="118"/>
                      </a:lnTo>
                      <a:lnTo>
                        <a:pt x="12" y="130"/>
                      </a:lnTo>
                      <a:lnTo>
                        <a:pt x="0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3" y="190"/>
                      </a:lnTo>
                      <a:lnTo>
                        <a:pt x="35" y="201"/>
                      </a:lnTo>
                      <a:lnTo>
                        <a:pt x="47" y="213"/>
                      </a:lnTo>
                      <a:lnTo>
                        <a:pt x="59" y="225"/>
                      </a:lnTo>
                      <a:lnTo>
                        <a:pt x="71" y="237"/>
                      </a:lnTo>
                      <a:lnTo>
                        <a:pt x="95" y="249"/>
                      </a:lnTo>
                      <a:lnTo>
                        <a:pt x="107" y="261"/>
                      </a:lnTo>
                      <a:lnTo>
                        <a:pt x="130" y="261"/>
                      </a:lnTo>
                      <a:lnTo>
                        <a:pt x="142" y="261"/>
                      </a:lnTo>
                      <a:lnTo>
                        <a:pt x="166" y="273"/>
                      </a:lnTo>
                      <a:lnTo>
                        <a:pt x="190" y="273"/>
                      </a:lnTo>
                      <a:lnTo>
                        <a:pt x="213" y="273"/>
                      </a:lnTo>
                      <a:lnTo>
                        <a:pt x="237" y="273"/>
                      </a:lnTo>
                      <a:lnTo>
                        <a:pt x="261" y="273"/>
                      </a:lnTo>
                      <a:lnTo>
                        <a:pt x="285" y="273"/>
                      </a:lnTo>
                      <a:lnTo>
                        <a:pt x="308" y="273"/>
                      </a:lnTo>
                      <a:lnTo>
                        <a:pt x="320" y="261"/>
                      </a:lnTo>
                      <a:lnTo>
                        <a:pt x="344" y="261"/>
                      </a:lnTo>
                      <a:lnTo>
                        <a:pt x="368" y="261"/>
                      </a:lnTo>
                      <a:lnTo>
                        <a:pt x="380" y="249"/>
                      </a:lnTo>
                      <a:lnTo>
                        <a:pt x="403" y="237"/>
                      </a:lnTo>
                      <a:lnTo>
                        <a:pt x="415" y="225"/>
                      </a:lnTo>
                      <a:lnTo>
                        <a:pt x="427" y="213"/>
                      </a:lnTo>
                      <a:lnTo>
                        <a:pt x="439" y="201"/>
                      </a:lnTo>
                      <a:lnTo>
                        <a:pt x="451" y="190"/>
                      </a:lnTo>
                      <a:lnTo>
                        <a:pt x="451" y="178"/>
                      </a:lnTo>
                      <a:lnTo>
                        <a:pt x="463" y="166"/>
                      </a:lnTo>
                      <a:lnTo>
                        <a:pt x="463" y="154"/>
                      </a:lnTo>
                      <a:lnTo>
                        <a:pt x="463" y="142"/>
                      </a:lnTo>
                      <a:lnTo>
                        <a:pt x="463" y="130"/>
                      </a:lnTo>
                      <a:lnTo>
                        <a:pt x="463" y="118"/>
                      </a:lnTo>
                      <a:lnTo>
                        <a:pt x="451" y="95"/>
                      </a:lnTo>
                      <a:lnTo>
                        <a:pt x="439" y="71"/>
                      </a:lnTo>
                      <a:lnTo>
                        <a:pt x="427" y="71"/>
                      </a:lnTo>
                      <a:lnTo>
                        <a:pt x="415" y="59"/>
                      </a:lnTo>
                      <a:lnTo>
                        <a:pt x="403" y="47"/>
                      </a:lnTo>
                      <a:lnTo>
                        <a:pt x="380" y="35"/>
                      </a:lnTo>
                      <a:lnTo>
                        <a:pt x="368" y="23"/>
                      </a:lnTo>
                      <a:lnTo>
                        <a:pt x="344" y="23"/>
                      </a:lnTo>
                      <a:lnTo>
                        <a:pt x="320" y="12"/>
                      </a:lnTo>
                      <a:lnTo>
                        <a:pt x="308" y="12"/>
                      </a:lnTo>
                      <a:lnTo>
                        <a:pt x="285" y="12"/>
                      </a:lnTo>
                      <a:lnTo>
                        <a:pt x="261" y="0"/>
                      </a:lnTo>
                      <a:lnTo>
                        <a:pt x="237" y="0"/>
                      </a:lnTo>
                      <a:close/>
                    </a:path>
                  </a:pathLst>
                </a:custGeom>
                <a:solidFill>
                  <a:srgbClr val="0068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59" name="Freeform 319"/>
                <p:cNvSpPr>
                  <a:spLocks/>
                </p:cNvSpPr>
                <p:nvPr/>
              </p:nvSpPr>
              <p:spPr bwMode="auto">
                <a:xfrm>
                  <a:off x="2791" y="2831"/>
                  <a:ext cx="416" cy="249"/>
                </a:xfrm>
                <a:custGeom>
                  <a:avLst/>
                  <a:gdLst>
                    <a:gd name="T0" fmla="*/ 190 w 416"/>
                    <a:gd name="T1" fmla="*/ 0 h 249"/>
                    <a:gd name="T2" fmla="*/ 155 w 416"/>
                    <a:gd name="T3" fmla="*/ 11 h 249"/>
                    <a:gd name="T4" fmla="*/ 119 w 416"/>
                    <a:gd name="T5" fmla="*/ 23 h 249"/>
                    <a:gd name="T6" fmla="*/ 84 w 416"/>
                    <a:gd name="T7" fmla="*/ 35 h 249"/>
                    <a:gd name="T8" fmla="*/ 60 w 416"/>
                    <a:gd name="T9" fmla="*/ 47 h 249"/>
                    <a:gd name="T10" fmla="*/ 36 w 416"/>
                    <a:gd name="T11" fmla="*/ 71 h 249"/>
                    <a:gd name="T12" fmla="*/ 12 w 416"/>
                    <a:gd name="T13" fmla="*/ 94 h 249"/>
                    <a:gd name="T14" fmla="*/ 12 w 416"/>
                    <a:gd name="T15" fmla="*/ 118 h 249"/>
                    <a:gd name="T16" fmla="*/ 12 w 416"/>
                    <a:gd name="T17" fmla="*/ 142 h 249"/>
                    <a:gd name="T18" fmla="*/ 12 w 416"/>
                    <a:gd name="T19" fmla="*/ 166 h 249"/>
                    <a:gd name="T20" fmla="*/ 36 w 416"/>
                    <a:gd name="T21" fmla="*/ 189 h 249"/>
                    <a:gd name="T22" fmla="*/ 60 w 416"/>
                    <a:gd name="T23" fmla="*/ 213 h 249"/>
                    <a:gd name="T24" fmla="*/ 84 w 416"/>
                    <a:gd name="T25" fmla="*/ 225 h 249"/>
                    <a:gd name="T26" fmla="*/ 119 w 416"/>
                    <a:gd name="T27" fmla="*/ 237 h 249"/>
                    <a:gd name="T28" fmla="*/ 155 w 416"/>
                    <a:gd name="T29" fmla="*/ 249 h 249"/>
                    <a:gd name="T30" fmla="*/ 190 w 416"/>
                    <a:gd name="T31" fmla="*/ 249 h 249"/>
                    <a:gd name="T32" fmla="*/ 238 w 416"/>
                    <a:gd name="T33" fmla="*/ 249 h 249"/>
                    <a:gd name="T34" fmla="*/ 274 w 416"/>
                    <a:gd name="T35" fmla="*/ 249 h 249"/>
                    <a:gd name="T36" fmla="*/ 309 w 416"/>
                    <a:gd name="T37" fmla="*/ 237 h 249"/>
                    <a:gd name="T38" fmla="*/ 345 w 416"/>
                    <a:gd name="T39" fmla="*/ 225 h 249"/>
                    <a:gd name="T40" fmla="*/ 369 w 416"/>
                    <a:gd name="T41" fmla="*/ 213 h 249"/>
                    <a:gd name="T42" fmla="*/ 392 w 416"/>
                    <a:gd name="T43" fmla="*/ 189 h 249"/>
                    <a:gd name="T44" fmla="*/ 416 w 416"/>
                    <a:gd name="T45" fmla="*/ 166 h 249"/>
                    <a:gd name="T46" fmla="*/ 416 w 416"/>
                    <a:gd name="T47" fmla="*/ 142 h 249"/>
                    <a:gd name="T48" fmla="*/ 416 w 416"/>
                    <a:gd name="T49" fmla="*/ 118 h 249"/>
                    <a:gd name="T50" fmla="*/ 416 w 416"/>
                    <a:gd name="T51" fmla="*/ 94 h 249"/>
                    <a:gd name="T52" fmla="*/ 392 w 416"/>
                    <a:gd name="T53" fmla="*/ 71 h 249"/>
                    <a:gd name="T54" fmla="*/ 369 w 416"/>
                    <a:gd name="T55" fmla="*/ 47 h 249"/>
                    <a:gd name="T56" fmla="*/ 345 w 416"/>
                    <a:gd name="T57" fmla="*/ 35 h 249"/>
                    <a:gd name="T58" fmla="*/ 309 w 416"/>
                    <a:gd name="T59" fmla="*/ 23 h 249"/>
                    <a:gd name="T60" fmla="*/ 274 w 416"/>
                    <a:gd name="T61" fmla="*/ 11 h 249"/>
                    <a:gd name="T62" fmla="*/ 238 w 416"/>
                    <a:gd name="T63" fmla="*/ 0 h 24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16"/>
                    <a:gd name="T97" fmla="*/ 0 h 249"/>
                    <a:gd name="T98" fmla="*/ 416 w 416"/>
                    <a:gd name="T99" fmla="*/ 249 h 24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16" h="249">
                      <a:moveTo>
                        <a:pt x="214" y="0"/>
                      </a:moveTo>
                      <a:lnTo>
                        <a:pt x="190" y="0"/>
                      </a:lnTo>
                      <a:lnTo>
                        <a:pt x="167" y="11"/>
                      </a:lnTo>
                      <a:lnTo>
                        <a:pt x="155" y="11"/>
                      </a:lnTo>
                      <a:lnTo>
                        <a:pt x="131" y="11"/>
                      </a:lnTo>
                      <a:lnTo>
                        <a:pt x="119" y="23"/>
                      </a:lnTo>
                      <a:lnTo>
                        <a:pt x="95" y="23"/>
                      </a:lnTo>
                      <a:lnTo>
                        <a:pt x="84" y="35"/>
                      </a:lnTo>
                      <a:lnTo>
                        <a:pt x="72" y="47"/>
                      </a:lnTo>
                      <a:lnTo>
                        <a:pt x="60" y="47"/>
                      </a:lnTo>
                      <a:lnTo>
                        <a:pt x="36" y="59"/>
                      </a:lnTo>
                      <a:lnTo>
                        <a:pt x="36" y="71"/>
                      </a:lnTo>
                      <a:lnTo>
                        <a:pt x="24" y="83"/>
                      </a:lnTo>
                      <a:lnTo>
                        <a:pt x="12" y="94"/>
                      </a:lnTo>
                      <a:lnTo>
                        <a:pt x="12" y="106"/>
                      </a:lnTo>
                      <a:lnTo>
                        <a:pt x="12" y="118"/>
                      </a:lnTo>
                      <a:lnTo>
                        <a:pt x="0" y="130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24" y="178"/>
                      </a:lnTo>
                      <a:lnTo>
                        <a:pt x="36" y="189"/>
                      </a:lnTo>
                      <a:lnTo>
                        <a:pt x="36" y="201"/>
                      </a:lnTo>
                      <a:lnTo>
                        <a:pt x="60" y="213"/>
                      </a:lnTo>
                      <a:lnTo>
                        <a:pt x="72" y="213"/>
                      </a:lnTo>
                      <a:lnTo>
                        <a:pt x="84" y="225"/>
                      </a:lnTo>
                      <a:lnTo>
                        <a:pt x="95" y="237"/>
                      </a:lnTo>
                      <a:lnTo>
                        <a:pt x="119" y="237"/>
                      </a:lnTo>
                      <a:lnTo>
                        <a:pt x="131" y="249"/>
                      </a:lnTo>
                      <a:lnTo>
                        <a:pt x="155" y="249"/>
                      </a:lnTo>
                      <a:lnTo>
                        <a:pt x="167" y="249"/>
                      </a:lnTo>
                      <a:lnTo>
                        <a:pt x="190" y="249"/>
                      </a:lnTo>
                      <a:lnTo>
                        <a:pt x="214" y="249"/>
                      </a:lnTo>
                      <a:lnTo>
                        <a:pt x="238" y="249"/>
                      </a:lnTo>
                      <a:lnTo>
                        <a:pt x="250" y="249"/>
                      </a:lnTo>
                      <a:lnTo>
                        <a:pt x="274" y="249"/>
                      </a:lnTo>
                      <a:lnTo>
                        <a:pt x="297" y="249"/>
                      </a:lnTo>
                      <a:lnTo>
                        <a:pt x="309" y="237"/>
                      </a:lnTo>
                      <a:lnTo>
                        <a:pt x="333" y="237"/>
                      </a:lnTo>
                      <a:lnTo>
                        <a:pt x="345" y="225"/>
                      </a:lnTo>
                      <a:lnTo>
                        <a:pt x="357" y="213"/>
                      </a:lnTo>
                      <a:lnTo>
                        <a:pt x="369" y="213"/>
                      </a:lnTo>
                      <a:lnTo>
                        <a:pt x="380" y="201"/>
                      </a:lnTo>
                      <a:lnTo>
                        <a:pt x="392" y="189"/>
                      </a:lnTo>
                      <a:lnTo>
                        <a:pt x="404" y="178"/>
                      </a:lnTo>
                      <a:lnTo>
                        <a:pt x="416" y="166"/>
                      </a:lnTo>
                      <a:lnTo>
                        <a:pt x="416" y="154"/>
                      </a:lnTo>
                      <a:lnTo>
                        <a:pt x="416" y="142"/>
                      </a:lnTo>
                      <a:lnTo>
                        <a:pt x="416" y="130"/>
                      </a:lnTo>
                      <a:lnTo>
                        <a:pt x="416" y="118"/>
                      </a:lnTo>
                      <a:lnTo>
                        <a:pt x="416" y="106"/>
                      </a:lnTo>
                      <a:lnTo>
                        <a:pt x="416" y="94"/>
                      </a:lnTo>
                      <a:lnTo>
                        <a:pt x="404" y="83"/>
                      </a:lnTo>
                      <a:lnTo>
                        <a:pt x="392" y="71"/>
                      </a:lnTo>
                      <a:lnTo>
                        <a:pt x="380" y="59"/>
                      </a:lnTo>
                      <a:lnTo>
                        <a:pt x="369" y="47"/>
                      </a:lnTo>
                      <a:lnTo>
                        <a:pt x="357" y="47"/>
                      </a:lnTo>
                      <a:lnTo>
                        <a:pt x="345" y="35"/>
                      </a:lnTo>
                      <a:lnTo>
                        <a:pt x="333" y="23"/>
                      </a:lnTo>
                      <a:lnTo>
                        <a:pt x="309" y="23"/>
                      </a:lnTo>
                      <a:lnTo>
                        <a:pt x="297" y="11"/>
                      </a:lnTo>
                      <a:lnTo>
                        <a:pt x="274" y="11"/>
                      </a:lnTo>
                      <a:lnTo>
                        <a:pt x="250" y="11"/>
                      </a:lnTo>
                      <a:lnTo>
                        <a:pt x="238" y="0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00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0" name="Freeform 320"/>
                <p:cNvSpPr>
                  <a:spLocks/>
                </p:cNvSpPr>
                <p:nvPr/>
              </p:nvSpPr>
              <p:spPr bwMode="auto">
                <a:xfrm>
                  <a:off x="2815" y="2842"/>
                  <a:ext cx="368" cy="226"/>
                </a:xfrm>
                <a:custGeom>
                  <a:avLst/>
                  <a:gdLst>
                    <a:gd name="T0" fmla="*/ 166 w 368"/>
                    <a:gd name="T1" fmla="*/ 0 h 226"/>
                    <a:gd name="T2" fmla="*/ 131 w 368"/>
                    <a:gd name="T3" fmla="*/ 12 h 226"/>
                    <a:gd name="T4" fmla="*/ 107 w 368"/>
                    <a:gd name="T5" fmla="*/ 24 h 226"/>
                    <a:gd name="T6" fmla="*/ 71 w 368"/>
                    <a:gd name="T7" fmla="*/ 36 h 226"/>
                    <a:gd name="T8" fmla="*/ 48 w 368"/>
                    <a:gd name="T9" fmla="*/ 48 h 226"/>
                    <a:gd name="T10" fmla="*/ 24 w 368"/>
                    <a:gd name="T11" fmla="*/ 60 h 226"/>
                    <a:gd name="T12" fmla="*/ 12 w 368"/>
                    <a:gd name="T13" fmla="*/ 83 h 226"/>
                    <a:gd name="T14" fmla="*/ 12 w 368"/>
                    <a:gd name="T15" fmla="*/ 107 h 226"/>
                    <a:gd name="T16" fmla="*/ 12 w 368"/>
                    <a:gd name="T17" fmla="*/ 131 h 226"/>
                    <a:gd name="T18" fmla="*/ 12 w 368"/>
                    <a:gd name="T19" fmla="*/ 155 h 226"/>
                    <a:gd name="T20" fmla="*/ 24 w 368"/>
                    <a:gd name="T21" fmla="*/ 167 h 226"/>
                    <a:gd name="T22" fmla="*/ 48 w 368"/>
                    <a:gd name="T23" fmla="*/ 190 h 226"/>
                    <a:gd name="T24" fmla="*/ 71 w 368"/>
                    <a:gd name="T25" fmla="*/ 202 h 226"/>
                    <a:gd name="T26" fmla="*/ 107 w 368"/>
                    <a:gd name="T27" fmla="*/ 214 h 226"/>
                    <a:gd name="T28" fmla="*/ 131 w 368"/>
                    <a:gd name="T29" fmla="*/ 226 h 226"/>
                    <a:gd name="T30" fmla="*/ 166 w 368"/>
                    <a:gd name="T31" fmla="*/ 226 h 226"/>
                    <a:gd name="T32" fmla="*/ 214 w 368"/>
                    <a:gd name="T33" fmla="*/ 226 h 226"/>
                    <a:gd name="T34" fmla="*/ 238 w 368"/>
                    <a:gd name="T35" fmla="*/ 226 h 226"/>
                    <a:gd name="T36" fmla="*/ 273 w 368"/>
                    <a:gd name="T37" fmla="*/ 214 h 226"/>
                    <a:gd name="T38" fmla="*/ 309 w 368"/>
                    <a:gd name="T39" fmla="*/ 202 h 226"/>
                    <a:gd name="T40" fmla="*/ 333 w 368"/>
                    <a:gd name="T41" fmla="*/ 190 h 226"/>
                    <a:gd name="T42" fmla="*/ 345 w 368"/>
                    <a:gd name="T43" fmla="*/ 167 h 226"/>
                    <a:gd name="T44" fmla="*/ 368 w 368"/>
                    <a:gd name="T45" fmla="*/ 155 h 226"/>
                    <a:gd name="T46" fmla="*/ 368 w 368"/>
                    <a:gd name="T47" fmla="*/ 131 h 226"/>
                    <a:gd name="T48" fmla="*/ 368 w 368"/>
                    <a:gd name="T49" fmla="*/ 107 h 226"/>
                    <a:gd name="T50" fmla="*/ 368 w 368"/>
                    <a:gd name="T51" fmla="*/ 83 h 226"/>
                    <a:gd name="T52" fmla="*/ 345 w 368"/>
                    <a:gd name="T53" fmla="*/ 60 h 226"/>
                    <a:gd name="T54" fmla="*/ 333 w 368"/>
                    <a:gd name="T55" fmla="*/ 48 h 226"/>
                    <a:gd name="T56" fmla="*/ 309 w 368"/>
                    <a:gd name="T57" fmla="*/ 36 h 226"/>
                    <a:gd name="T58" fmla="*/ 273 w 368"/>
                    <a:gd name="T59" fmla="*/ 24 h 226"/>
                    <a:gd name="T60" fmla="*/ 238 w 368"/>
                    <a:gd name="T61" fmla="*/ 12 h 226"/>
                    <a:gd name="T62" fmla="*/ 214 w 368"/>
                    <a:gd name="T63" fmla="*/ 0 h 22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8"/>
                    <a:gd name="T97" fmla="*/ 0 h 226"/>
                    <a:gd name="T98" fmla="*/ 368 w 368"/>
                    <a:gd name="T99" fmla="*/ 226 h 22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8" h="226">
                      <a:moveTo>
                        <a:pt x="190" y="0"/>
                      </a:moveTo>
                      <a:lnTo>
                        <a:pt x="166" y="0"/>
                      </a:lnTo>
                      <a:lnTo>
                        <a:pt x="155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24"/>
                      </a:lnTo>
                      <a:lnTo>
                        <a:pt x="83" y="24"/>
                      </a:lnTo>
                      <a:lnTo>
                        <a:pt x="71" y="36"/>
                      </a:lnTo>
                      <a:lnTo>
                        <a:pt x="60" y="36"/>
                      </a:lnTo>
                      <a:lnTo>
                        <a:pt x="48" y="48"/>
                      </a:lnTo>
                      <a:lnTo>
                        <a:pt x="36" y="60"/>
                      </a:lnTo>
                      <a:lnTo>
                        <a:pt x="24" y="60"/>
                      </a:lnTo>
                      <a:lnTo>
                        <a:pt x="24" y="72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12" y="107"/>
                      </a:lnTo>
                      <a:lnTo>
                        <a:pt x="0" y="119"/>
                      </a:lnTo>
                      <a:lnTo>
                        <a:pt x="12" y="131"/>
                      </a:lnTo>
                      <a:lnTo>
                        <a:pt x="12" y="143"/>
                      </a:lnTo>
                      <a:lnTo>
                        <a:pt x="12" y="155"/>
                      </a:lnTo>
                      <a:lnTo>
                        <a:pt x="24" y="167"/>
                      </a:lnTo>
                      <a:lnTo>
                        <a:pt x="36" y="178"/>
                      </a:lnTo>
                      <a:lnTo>
                        <a:pt x="48" y="190"/>
                      </a:lnTo>
                      <a:lnTo>
                        <a:pt x="60" y="202"/>
                      </a:lnTo>
                      <a:lnTo>
                        <a:pt x="71" y="202"/>
                      </a:lnTo>
                      <a:lnTo>
                        <a:pt x="83" y="214"/>
                      </a:lnTo>
                      <a:lnTo>
                        <a:pt x="107" y="214"/>
                      </a:lnTo>
                      <a:lnTo>
                        <a:pt x="119" y="226"/>
                      </a:lnTo>
                      <a:lnTo>
                        <a:pt x="131" y="226"/>
                      </a:lnTo>
                      <a:lnTo>
                        <a:pt x="155" y="226"/>
                      </a:lnTo>
                      <a:lnTo>
                        <a:pt x="166" y="226"/>
                      </a:lnTo>
                      <a:lnTo>
                        <a:pt x="190" y="226"/>
                      </a:lnTo>
                      <a:lnTo>
                        <a:pt x="214" y="226"/>
                      </a:lnTo>
                      <a:lnTo>
                        <a:pt x="226" y="226"/>
                      </a:lnTo>
                      <a:lnTo>
                        <a:pt x="238" y="226"/>
                      </a:lnTo>
                      <a:lnTo>
                        <a:pt x="261" y="226"/>
                      </a:lnTo>
                      <a:lnTo>
                        <a:pt x="273" y="214"/>
                      </a:lnTo>
                      <a:lnTo>
                        <a:pt x="297" y="214"/>
                      </a:lnTo>
                      <a:lnTo>
                        <a:pt x="309" y="202"/>
                      </a:lnTo>
                      <a:lnTo>
                        <a:pt x="321" y="202"/>
                      </a:lnTo>
                      <a:lnTo>
                        <a:pt x="333" y="190"/>
                      </a:lnTo>
                      <a:lnTo>
                        <a:pt x="345" y="178"/>
                      </a:lnTo>
                      <a:lnTo>
                        <a:pt x="345" y="167"/>
                      </a:lnTo>
                      <a:lnTo>
                        <a:pt x="356" y="167"/>
                      </a:lnTo>
                      <a:lnTo>
                        <a:pt x="368" y="155"/>
                      </a:lnTo>
                      <a:lnTo>
                        <a:pt x="368" y="143"/>
                      </a:lnTo>
                      <a:lnTo>
                        <a:pt x="368" y="131"/>
                      </a:lnTo>
                      <a:lnTo>
                        <a:pt x="368" y="119"/>
                      </a:lnTo>
                      <a:lnTo>
                        <a:pt x="368" y="107"/>
                      </a:lnTo>
                      <a:lnTo>
                        <a:pt x="368" y="95"/>
                      </a:lnTo>
                      <a:lnTo>
                        <a:pt x="368" y="83"/>
                      </a:lnTo>
                      <a:lnTo>
                        <a:pt x="356" y="72"/>
                      </a:lnTo>
                      <a:lnTo>
                        <a:pt x="345" y="60"/>
                      </a:lnTo>
                      <a:lnTo>
                        <a:pt x="333" y="48"/>
                      </a:lnTo>
                      <a:lnTo>
                        <a:pt x="321" y="36"/>
                      </a:lnTo>
                      <a:lnTo>
                        <a:pt x="309" y="36"/>
                      </a:lnTo>
                      <a:lnTo>
                        <a:pt x="297" y="24"/>
                      </a:lnTo>
                      <a:lnTo>
                        <a:pt x="273" y="24"/>
                      </a:lnTo>
                      <a:lnTo>
                        <a:pt x="261" y="12"/>
                      </a:lnTo>
                      <a:lnTo>
                        <a:pt x="238" y="12"/>
                      </a:lnTo>
                      <a:lnTo>
                        <a:pt x="226" y="12"/>
                      </a:lnTo>
                      <a:lnTo>
                        <a:pt x="214" y="0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rgbClr val="0065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1" name="Freeform 321"/>
                <p:cNvSpPr>
                  <a:spLocks/>
                </p:cNvSpPr>
                <p:nvPr/>
              </p:nvSpPr>
              <p:spPr bwMode="auto">
                <a:xfrm>
                  <a:off x="2839" y="2854"/>
                  <a:ext cx="321" cy="202"/>
                </a:xfrm>
                <a:custGeom>
                  <a:avLst/>
                  <a:gdLst>
                    <a:gd name="T0" fmla="*/ 154 w 321"/>
                    <a:gd name="T1" fmla="*/ 0 h 202"/>
                    <a:gd name="T2" fmla="*/ 119 w 321"/>
                    <a:gd name="T3" fmla="*/ 12 h 202"/>
                    <a:gd name="T4" fmla="*/ 95 w 321"/>
                    <a:gd name="T5" fmla="*/ 24 h 202"/>
                    <a:gd name="T6" fmla="*/ 59 w 321"/>
                    <a:gd name="T7" fmla="*/ 24 h 202"/>
                    <a:gd name="T8" fmla="*/ 47 w 321"/>
                    <a:gd name="T9" fmla="*/ 48 h 202"/>
                    <a:gd name="T10" fmla="*/ 24 w 321"/>
                    <a:gd name="T11" fmla="*/ 60 h 202"/>
                    <a:gd name="T12" fmla="*/ 12 w 321"/>
                    <a:gd name="T13" fmla="*/ 71 h 202"/>
                    <a:gd name="T14" fmla="*/ 12 w 321"/>
                    <a:gd name="T15" fmla="*/ 95 h 202"/>
                    <a:gd name="T16" fmla="*/ 12 w 321"/>
                    <a:gd name="T17" fmla="*/ 119 h 202"/>
                    <a:gd name="T18" fmla="*/ 12 w 321"/>
                    <a:gd name="T19" fmla="*/ 131 h 202"/>
                    <a:gd name="T20" fmla="*/ 24 w 321"/>
                    <a:gd name="T21" fmla="*/ 155 h 202"/>
                    <a:gd name="T22" fmla="*/ 47 w 321"/>
                    <a:gd name="T23" fmla="*/ 166 h 202"/>
                    <a:gd name="T24" fmla="*/ 59 w 321"/>
                    <a:gd name="T25" fmla="*/ 178 h 202"/>
                    <a:gd name="T26" fmla="*/ 95 w 321"/>
                    <a:gd name="T27" fmla="*/ 190 h 202"/>
                    <a:gd name="T28" fmla="*/ 119 w 321"/>
                    <a:gd name="T29" fmla="*/ 202 h 202"/>
                    <a:gd name="T30" fmla="*/ 154 w 321"/>
                    <a:gd name="T31" fmla="*/ 202 h 202"/>
                    <a:gd name="T32" fmla="*/ 178 w 321"/>
                    <a:gd name="T33" fmla="*/ 202 h 202"/>
                    <a:gd name="T34" fmla="*/ 214 w 321"/>
                    <a:gd name="T35" fmla="*/ 202 h 202"/>
                    <a:gd name="T36" fmla="*/ 237 w 321"/>
                    <a:gd name="T37" fmla="*/ 190 h 202"/>
                    <a:gd name="T38" fmla="*/ 261 w 321"/>
                    <a:gd name="T39" fmla="*/ 178 h 202"/>
                    <a:gd name="T40" fmla="*/ 285 w 321"/>
                    <a:gd name="T41" fmla="*/ 166 h 202"/>
                    <a:gd name="T42" fmla="*/ 309 w 321"/>
                    <a:gd name="T43" fmla="*/ 155 h 202"/>
                    <a:gd name="T44" fmla="*/ 321 w 321"/>
                    <a:gd name="T45" fmla="*/ 131 h 202"/>
                    <a:gd name="T46" fmla="*/ 321 w 321"/>
                    <a:gd name="T47" fmla="*/ 119 h 202"/>
                    <a:gd name="T48" fmla="*/ 321 w 321"/>
                    <a:gd name="T49" fmla="*/ 95 h 202"/>
                    <a:gd name="T50" fmla="*/ 321 w 321"/>
                    <a:gd name="T51" fmla="*/ 71 h 202"/>
                    <a:gd name="T52" fmla="*/ 309 w 321"/>
                    <a:gd name="T53" fmla="*/ 60 h 202"/>
                    <a:gd name="T54" fmla="*/ 285 w 321"/>
                    <a:gd name="T55" fmla="*/ 48 h 202"/>
                    <a:gd name="T56" fmla="*/ 261 w 321"/>
                    <a:gd name="T57" fmla="*/ 24 h 202"/>
                    <a:gd name="T58" fmla="*/ 237 w 321"/>
                    <a:gd name="T59" fmla="*/ 24 h 202"/>
                    <a:gd name="T60" fmla="*/ 214 w 321"/>
                    <a:gd name="T61" fmla="*/ 12 h 202"/>
                    <a:gd name="T62" fmla="*/ 178 w 321"/>
                    <a:gd name="T63" fmla="*/ 0 h 2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21"/>
                    <a:gd name="T97" fmla="*/ 0 h 202"/>
                    <a:gd name="T98" fmla="*/ 321 w 321"/>
                    <a:gd name="T99" fmla="*/ 202 h 2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21" h="202">
                      <a:moveTo>
                        <a:pt x="166" y="0"/>
                      </a:moveTo>
                      <a:lnTo>
                        <a:pt x="154" y="0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95" y="24"/>
                      </a:lnTo>
                      <a:lnTo>
                        <a:pt x="71" y="24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47" y="48"/>
                      </a:lnTo>
                      <a:lnTo>
                        <a:pt x="36" y="48"/>
                      </a:lnTo>
                      <a:lnTo>
                        <a:pt x="24" y="60"/>
                      </a:lnTo>
                      <a:lnTo>
                        <a:pt x="24" y="71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0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4" y="143"/>
                      </a:lnTo>
                      <a:lnTo>
                        <a:pt x="24" y="155"/>
                      </a:lnTo>
                      <a:lnTo>
                        <a:pt x="36" y="166"/>
                      </a:lnTo>
                      <a:lnTo>
                        <a:pt x="47" y="166"/>
                      </a:lnTo>
                      <a:lnTo>
                        <a:pt x="47" y="178"/>
                      </a:lnTo>
                      <a:lnTo>
                        <a:pt x="59" y="178"/>
                      </a:lnTo>
                      <a:lnTo>
                        <a:pt x="71" y="190"/>
                      </a:lnTo>
                      <a:lnTo>
                        <a:pt x="95" y="190"/>
                      </a:lnTo>
                      <a:lnTo>
                        <a:pt x="107" y="202"/>
                      </a:lnTo>
                      <a:lnTo>
                        <a:pt x="119" y="202"/>
                      </a:lnTo>
                      <a:lnTo>
                        <a:pt x="131" y="202"/>
                      </a:lnTo>
                      <a:lnTo>
                        <a:pt x="154" y="202"/>
                      </a:lnTo>
                      <a:lnTo>
                        <a:pt x="166" y="202"/>
                      </a:lnTo>
                      <a:lnTo>
                        <a:pt x="178" y="202"/>
                      </a:lnTo>
                      <a:lnTo>
                        <a:pt x="202" y="202"/>
                      </a:lnTo>
                      <a:lnTo>
                        <a:pt x="214" y="202"/>
                      </a:lnTo>
                      <a:lnTo>
                        <a:pt x="226" y="202"/>
                      </a:lnTo>
                      <a:lnTo>
                        <a:pt x="237" y="190"/>
                      </a:lnTo>
                      <a:lnTo>
                        <a:pt x="249" y="190"/>
                      </a:lnTo>
                      <a:lnTo>
                        <a:pt x="261" y="178"/>
                      </a:lnTo>
                      <a:lnTo>
                        <a:pt x="273" y="178"/>
                      </a:lnTo>
                      <a:lnTo>
                        <a:pt x="285" y="166"/>
                      </a:lnTo>
                      <a:lnTo>
                        <a:pt x="297" y="166"/>
                      </a:lnTo>
                      <a:lnTo>
                        <a:pt x="309" y="155"/>
                      </a:lnTo>
                      <a:lnTo>
                        <a:pt x="309" y="143"/>
                      </a:lnTo>
                      <a:lnTo>
                        <a:pt x="321" y="131"/>
                      </a:lnTo>
                      <a:lnTo>
                        <a:pt x="321" y="119"/>
                      </a:lnTo>
                      <a:lnTo>
                        <a:pt x="321" y="107"/>
                      </a:lnTo>
                      <a:lnTo>
                        <a:pt x="321" y="95"/>
                      </a:lnTo>
                      <a:lnTo>
                        <a:pt x="321" y="83"/>
                      </a:lnTo>
                      <a:lnTo>
                        <a:pt x="321" y="71"/>
                      </a:lnTo>
                      <a:lnTo>
                        <a:pt x="309" y="71"/>
                      </a:lnTo>
                      <a:lnTo>
                        <a:pt x="309" y="60"/>
                      </a:lnTo>
                      <a:lnTo>
                        <a:pt x="297" y="48"/>
                      </a:lnTo>
                      <a:lnTo>
                        <a:pt x="285" y="48"/>
                      </a:lnTo>
                      <a:lnTo>
                        <a:pt x="273" y="36"/>
                      </a:lnTo>
                      <a:lnTo>
                        <a:pt x="261" y="24"/>
                      </a:lnTo>
                      <a:lnTo>
                        <a:pt x="249" y="24"/>
                      </a:lnTo>
                      <a:lnTo>
                        <a:pt x="237" y="24"/>
                      </a:lnTo>
                      <a:lnTo>
                        <a:pt x="226" y="12"/>
                      </a:lnTo>
                      <a:lnTo>
                        <a:pt x="214" y="12"/>
                      </a:lnTo>
                      <a:lnTo>
                        <a:pt x="202" y="12"/>
                      </a:lnTo>
                      <a:lnTo>
                        <a:pt x="178" y="0"/>
                      </a:lnTo>
                      <a:lnTo>
                        <a:pt x="166" y="0"/>
                      </a:lnTo>
                      <a:close/>
                    </a:path>
                  </a:pathLst>
                </a:custGeom>
                <a:solidFill>
                  <a:srgbClr val="00646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2" name="Freeform 322"/>
                <p:cNvSpPr>
                  <a:spLocks/>
                </p:cNvSpPr>
                <p:nvPr/>
              </p:nvSpPr>
              <p:spPr bwMode="auto">
                <a:xfrm>
                  <a:off x="2863" y="2866"/>
                  <a:ext cx="273" cy="178"/>
                </a:xfrm>
                <a:custGeom>
                  <a:avLst/>
                  <a:gdLst>
                    <a:gd name="T0" fmla="*/ 130 w 273"/>
                    <a:gd name="T1" fmla="*/ 0 h 178"/>
                    <a:gd name="T2" fmla="*/ 95 w 273"/>
                    <a:gd name="T3" fmla="*/ 12 h 178"/>
                    <a:gd name="T4" fmla="*/ 71 w 273"/>
                    <a:gd name="T5" fmla="*/ 12 h 178"/>
                    <a:gd name="T6" fmla="*/ 59 w 273"/>
                    <a:gd name="T7" fmla="*/ 24 h 178"/>
                    <a:gd name="T8" fmla="*/ 35 w 273"/>
                    <a:gd name="T9" fmla="*/ 36 h 178"/>
                    <a:gd name="T10" fmla="*/ 23 w 273"/>
                    <a:gd name="T11" fmla="*/ 48 h 178"/>
                    <a:gd name="T12" fmla="*/ 12 w 273"/>
                    <a:gd name="T13" fmla="*/ 71 h 178"/>
                    <a:gd name="T14" fmla="*/ 12 w 273"/>
                    <a:gd name="T15" fmla="*/ 83 h 178"/>
                    <a:gd name="T16" fmla="*/ 12 w 273"/>
                    <a:gd name="T17" fmla="*/ 107 h 178"/>
                    <a:gd name="T18" fmla="*/ 12 w 273"/>
                    <a:gd name="T19" fmla="*/ 119 h 178"/>
                    <a:gd name="T20" fmla="*/ 23 w 273"/>
                    <a:gd name="T21" fmla="*/ 131 h 178"/>
                    <a:gd name="T22" fmla="*/ 35 w 273"/>
                    <a:gd name="T23" fmla="*/ 154 h 178"/>
                    <a:gd name="T24" fmla="*/ 59 w 273"/>
                    <a:gd name="T25" fmla="*/ 166 h 178"/>
                    <a:gd name="T26" fmla="*/ 71 w 273"/>
                    <a:gd name="T27" fmla="*/ 166 h 178"/>
                    <a:gd name="T28" fmla="*/ 95 w 273"/>
                    <a:gd name="T29" fmla="*/ 178 h 178"/>
                    <a:gd name="T30" fmla="*/ 130 w 273"/>
                    <a:gd name="T31" fmla="*/ 178 h 178"/>
                    <a:gd name="T32" fmla="*/ 154 w 273"/>
                    <a:gd name="T33" fmla="*/ 178 h 178"/>
                    <a:gd name="T34" fmla="*/ 178 w 273"/>
                    <a:gd name="T35" fmla="*/ 178 h 178"/>
                    <a:gd name="T36" fmla="*/ 202 w 273"/>
                    <a:gd name="T37" fmla="*/ 166 h 178"/>
                    <a:gd name="T38" fmla="*/ 225 w 273"/>
                    <a:gd name="T39" fmla="*/ 166 h 178"/>
                    <a:gd name="T40" fmla="*/ 249 w 273"/>
                    <a:gd name="T41" fmla="*/ 154 h 178"/>
                    <a:gd name="T42" fmla="*/ 261 w 273"/>
                    <a:gd name="T43" fmla="*/ 131 h 178"/>
                    <a:gd name="T44" fmla="*/ 273 w 273"/>
                    <a:gd name="T45" fmla="*/ 119 h 178"/>
                    <a:gd name="T46" fmla="*/ 273 w 273"/>
                    <a:gd name="T47" fmla="*/ 107 h 178"/>
                    <a:gd name="T48" fmla="*/ 273 w 273"/>
                    <a:gd name="T49" fmla="*/ 83 h 178"/>
                    <a:gd name="T50" fmla="*/ 273 w 273"/>
                    <a:gd name="T51" fmla="*/ 71 h 178"/>
                    <a:gd name="T52" fmla="*/ 261 w 273"/>
                    <a:gd name="T53" fmla="*/ 48 h 178"/>
                    <a:gd name="T54" fmla="*/ 249 w 273"/>
                    <a:gd name="T55" fmla="*/ 36 h 178"/>
                    <a:gd name="T56" fmla="*/ 225 w 273"/>
                    <a:gd name="T57" fmla="*/ 24 h 178"/>
                    <a:gd name="T58" fmla="*/ 202 w 273"/>
                    <a:gd name="T59" fmla="*/ 12 h 178"/>
                    <a:gd name="T60" fmla="*/ 178 w 273"/>
                    <a:gd name="T61" fmla="*/ 12 h 178"/>
                    <a:gd name="T62" fmla="*/ 154 w 273"/>
                    <a:gd name="T63" fmla="*/ 0 h 1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"/>
                    <a:gd name="T97" fmla="*/ 0 h 178"/>
                    <a:gd name="T98" fmla="*/ 273 w 273"/>
                    <a:gd name="T99" fmla="*/ 178 h 1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" h="178">
                      <a:moveTo>
                        <a:pt x="142" y="0"/>
                      </a:moveTo>
                      <a:lnTo>
                        <a:pt x="130" y="0"/>
                      </a:lnTo>
                      <a:lnTo>
                        <a:pt x="118" y="12"/>
                      </a:lnTo>
                      <a:lnTo>
                        <a:pt x="95" y="12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35" y="36"/>
                      </a:lnTo>
                      <a:lnTo>
                        <a:pt x="23" y="48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0" y="95"/>
                      </a:lnTo>
                      <a:lnTo>
                        <a:pt x="12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3" y="131"/>
                      </a:lnTo>
                      <a:lnTo>
                        <a:pt x="23" y="143"/>
                      </a:lnTo>
                      <a:lnTo>
                        <a:pt x="35" y="154"/>
                      </a:lnTo>
                      <a:lnTo>
                        <a:pt x="47" y="154"/>
                      </a:lnTo>
                      <a:lnTo>
                        <a:pt x="59" y="166"/>
                      </a:lnTo>
                      <a:lnTo>
                        <a:pt x="71" y="166"/>
                      </a:lnTo>
                      <a:lnTo>
                        <a:pt x="83" y="178"/>
                      </a:lnTo>
                      <a:lnTo>
                        <a:pt x="95" y="178"/>
                      </a:lnTo>
                      <a:lnTo>
                        <a:pt x="118" y="178"/>
                      </a:lnTo>
                      <a:lnTo>
                        <a:pt x="130" y="178"/>
                      </a:lnTo>
                      <a:lnTo>
                        <a:pt x="142" y="178"/>
                      </a:lnTo>
                      <a:lnTo>
                        <a:pt x="154" y="178"/>
                      </a:lnTo>
                      <a:lnTo>
                        <a:pt x="166" y="178"/>
                      </a:lnTo>
                      <a:lnTo>
                        <a:pt x="178" y="178"/>
                      </a:lnTo>
                      <a:lnTo>
                        <a:pt x="190" y="178"/>
                      </a:lnTo>
                      <a:lnTo>
                        <a:pt x="202" y="166"/>
                      </a:lnTo>
                      <a:lnTo>
                        <a:pt x="213" y="166"/>
                      </a:lnTo>
                      <a:lnTo>
                        <a:pt x="225" y="166"/>
                      </a:lnTo>
                      <a:lnTo>
                        <a:pt x="237" y="154"/>
                      </a:lnTo>
                      <a:lnTo>
                        <a:pt x="249" y="154"/>
                      </a:lnTo>
                      <a:lnTo>
                        <a:pt x="249" y="143"/>
                      </a:lnTo>
                      <a:lnTo>
                        <a:pt x="261" y="131"/>
                      </a:lnTo>
                      <a:lnTo>
                        <a:pt x="273" y="119"/>
                      </a:lnTo>
                      <a:lnTo>
                        <a:pt x="273" y="107"/>
                      </a:lnTo>
                      <a:lnTo>
                        <a:pt x="273" y="95"/>
                      </a:lnTo>
                      <a:lnTo>
                        <a:pt x="273" y="83"/>
                      </a:lnTo>
                      <a:lnTo>
                        <a:pt x="273" y="71"/>
                      </a:lnTo>
                      <a:lnTo>
                        <a:pt x="261" y="59"/>
                      </a:lnTo>
                      <a:lnTo>
                        <a:pt x="261" y="48"/>
                      </a:lnTo>
                      <a:lnTo>
                        <a:pt x="249" y="48"/>
                      </a:lnTo>
                      <a:lnTo>
                        <a:pt x="249" y="36"/>
                      </a:lnTo>
                      <a:lnTo>
                        <a:pt x="237" y="36"/>
                      </a:lnTo>
                      <a:lnTo>
                        <a:pt x="225" y="24"/>
                      </a:lnTo>
                      <a:lnTo>
                        <a:pt x="213" y="24"/>
                      </a:lnTo>
                      <a:lnTo>
                        <a:pt x="202" y="12"/>
                      </a:lnTo>
                      <a:lnTo>
                        <a:pt x="190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54" y="0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solidFill>
                  <a:srgbClr val="00626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3" name="Freeform 323"/>
                <p:cNvSpPr>
                  <a:spLocks/>
                </p:cNvSpPr>
                <p:nvPr/>
              </p:nvSpPr>
              <p:spPr bwMode="auto">
                <a:xfrm>
                  <a:off x="2886" y="2890"/>
                  <a:ext cx="226" cy="130"/>
                </a:xfrm>
                <a:custGeom>
                  <a:avLst/>
                  <a:gdLst>
                    <a:gd name="T0" fmla="*/ 107 w 226"/>
                    <a:gd name="T1" fmla="*/ 0 h 130"/>
                    <a:gd name="T2" fmla="*/ 84 w 226"/>
                    <a:gd name="T3" fmla="*/ 12 h 130"/>
                    <a:gd name="T4" fmla="*/ 60 w 226"/>
                    <a:gd name="T5" fmla="*/ 12 h 130"/>
                    <a:gd name="T6" fmla="*/ 48 w 226"/>
                    <a:gd name="T7" fmla="*/ 24 h 130"/>
                    <a:gd name="T8" fmla="*/ 36 w 226"/>
                    <a:gd name="T9" fmla="*/ 24 h 130"/>
                    <a:gd name="T10" fmla="*/ 24 w 226"/>
                    <a:gd name="T11" fmla="*/ 35 h 130"/>
                    <a:gd name="T12" fmla="*/ 12 w 226"/>
                    <a:gd name="T13" fmla="*/ 47 h 130"/>
                    <a:gd name="T14" fmla="*/ 12 w 226"/>
                    <a:gd name="T15" fmla="*/ 59 h 130"/>
                    <a:gd name="T16" fmla="*/ 12 w 226"/>
                    <a:gd name="T17" fmla="*/ 83 h 130"/>
                    <a:gd name="T18" fmla="*/ 12 w 226"/>
                    <a:gd name="T19" fmla="*/ 95 h 130"/>
                    <a:gd name="T20" fmla="*/ 24 w 226"/>
                    <a:gd name="T21" fmla="*/ 107 h 130"/>
                    <a:gd name="T22" fmla="*/ 36 w 226"/>
                    <a:gd name="T23" fmla="*/ 107 h 130"/>
                    <a:gd name="T24" fmla="*/ 48 w 226"/>
                    <a:gd name="T25" fmla="*/ 119 h 130"/>
                    <a:gd name="T26" fmla="*/ 60 w 226"/>
                    <a:gd name="T27" fmla="*/ 130 h 130"/>
                    <a:gd name="T28" fmla="*/ 84 w 226"/>
                    <a:gd name="T29" fmla="*/ 130 h 130"/>
                    <a:gd name="T30" fmla="*/ 107 w 226"/>
                    <a:gd name="T31" fmla="*/ 130 h 130"/>
                    <a:gd name="T32" fmla="*/ 131 w 226"/>
                    <a:gd name="T33" fmla="*/ 130 h 130"/>
                    <a:gd name="T34" fmla="*/ 155 w 226"/>
                    <a:gd name="T35" fmla="*/ 130 h 130"/>
                    <a:gd name="T36" fmla="*/ 167 w 226"/>
                    <a:gd name="T37" fmla="*/ 130 h 130"/>
                    <a:gd name="T38" fmla="*/ 190 w 226"/>
                    <a:gd name="T39" fmla="*/ 119 h 130"/>
                    <a:gd name="T40" fmla="*/ 202 w 226"/>
                    <a:gd name="T41" fmla="*/ 107 h 130"/>
                    <a:gd name="T42" fmla="*/ 214 w 226"/>
                    <a:gd name="T43" fmla="*/ 107 h 130"/>
                    <a:gd name="T44" fmla="*/ 226 w 226"/>
                    <a:gd name="T45" fmla="*/ 95 h 130"/>
                    <a:gd name="T46" fmla="*/ 226 w 226"/>
                    <a:gd name="T47" fmla="*/ 83 h 130"/>
                    <a:gd name="T48" fmla="*/ 226 w 226"/>
                    <a:gd name="T49" fmla="*/ 59 h 130"/>
                    <a:gd name="T50" fmla="*/ 226 w 226"/>
                    <a:gd name="T51" fmla="*/ 47 h 130"/>
                    <a:gd name="T52" fmla="*/ 214 w 226"/>
                    <a:gd name="T53" fmla="*/ 35 h 130"/>
                    <a:gd name="T54" fmla="*/ 202 w 226"/>
                    <a:gd name="T55" fmla="*/ 24 h 130"/>
                    <a:gd name="T56" fmla="*/ 190 w 226"/>
                    <a:gd name="T57" fmla="*/ 24 h 130"/>
                    <a:gd name="T58" fmla="*/ 167 w 226"/>
                    <a:gd name="T59" fmla="*/ 12 h 130"/>
                    <a:gd name="T60" fmla="*/ 155 w 226"/>
                    <a:gd name="T61" fmla="*/ 12 h 130"/>
                    <a:gd name="T62" fmla="*/ 131 w 226"/>
                    <a:gd name="T63" fmla="*/ 0 h 13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6"/>
                    <a:gd name="T97" fmla="*/ 0 h 130"/>
                    <a:gd name="T98" fmla="*/ 226 w 226"/>
                    <a:gd name="T99" fmla="*/ 130 h 13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6" h="130">
                      <a:moveTo>
                        <a:pt x="119" y="0"/>
                      </a:moveTo>
                      <a:lnTo>
                        <a:pt x="107" y="0"/>
                      </a:lnTo>
                      <a:lnTo>
                        <a:pt x="95" y="12"/>
                      </a:lnTo>
                      <a:lnTo>
                        <a:pt x="84" y="12"/>
                      </a:lnTo>
                      <a:lnTo>
                        <a:pt x="72" y="12"/>
                      </a:lnTo>
                      <a:lnTo>
                        <a:pt x="60" y="12"/>
                      </a:lnTo>
                      <a:lnTo>
                        <a:pt x="48" y="24"/>
                      </a:lnTo>
                      <a:lnTo>
                        <a:pt x="36" y="24"/>
                      </a:lnTo>
                      <a:lnTo>
                        <a:pt x="24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24" y="107"/>
                      </a:lnTo>
                      <a:lnTo>
                        <a:pt x="36" y="107"/>
                      </a:lnTo>
                      <a:lnTo>
                        <a:pt x="36" y="119"/>
                      </a:lnTo>
                      <a:lnTo>
                        <a:pt x="48" y="119"/>
                      </a:lnTo>
                      <a:lnTo>
                        <a:pt x="60" y="130"/>
                      </a:lnTo>
                      <a:lnTo>
                        <a:pt x="72" y="130"/>
                      </a:lnTo>
                      <a:lnTo>
                        <a:pt x="84" y="130"/>
                      </a:lnTo>
                      <a:lnTo>
                        <a:pt x="95" y="130"/>
                      </a:lnTo>
                      <a:lnTo>
                        <a:pt x="107" y="130"/>
                      </a:lnTo>
                      <a:lnTo>
                        <a:pt x="119" y="130"/>
                      </a:lnTo>
                      <a:lnTo>
                        <a:pt x="131" y="130"/>
                      </a:lnTo>
                      <a:lnTo>
                        <a:pt x="143" y="130"/>
                      </a:lnTo>
                      <a:lnTo>
                        <a:pt x="155" y="130"/>
                      </a:lnTo>
                      <a:lnTo>
                        <a:pt x="167" y="130"/>
                      </a:lnTo>
                      <a:lnTo>
                        <a:pt x="179" y="130"/>
                      </a:lnTo>
                      <a:lnTo>
                        <a:pt x="190" y="119"/>
                      </a:lnTo>
                      <a:lnTo>
                        <a:pt x="202" y="119"/>
                      </a:lnTo>
                      <a:lnTo>
                        <a:pt x="202" y="107"/>
                      </a:lnTo>
                      <a:lnTo>
                        <a:pt x="214" y="107"/>
                      </a:lnTo>
                      <a:lnTo>
                        <a:pt x="226" y="95"/>
                      </a:lnTo>
                      <a:lnTo>
                        <a:pt x="226" y="83"/>
                      </a:lnTo>
                      <a:lnTo>
                        <a:pt x="226" y="71"/>
                      </a:lnTo>
                      <a:lnTo>
                        <a:pt x="226" y="59"/>
                      </a:lnTo>
                      <a:lnTo>
                        <a:pt x="226" y="47"/>
                      </a:lnTo>
                      <a:lnTo>
                        <a:pt x="214" y="35"/>
                      </a:lnTo>
                      <a:lnTo>
                        <a:pt x="202" y="24"/>
                      </a:lnTo>
                      <a:lnTo>
                        <a:pt x="190" y="24"/>
                      </a:lnTo>
                      <a:lnTo>
                        <a:pt x="179" y="12"/>
                      </a:lnTo>
                      <a:lnTo>
                        <a:pt x="167" y="12"/>
                      </a:lnTo>
                      <a:lnTo>
                        <a:pt x="155" y="12"/>
                      </a:lnTo>
                      <a:lnTo>
                        <a:pt x="143" y="12"/>
                      </a:lnTo>
                      <a:lnTo>
                        <a:pt x="131" y="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616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4" name="Freeform 324"/>
                <p:cNvSpPr>
                  <a:spLocks/>
                </p:cNvSpPr>
                <p:nvPr/>
              </p:nvSpPr>
              <p:spPr bwMode="auto">
                <a:xfrm>
                  <a:off x="2910" y="2902"/>
                  <a:ext cx="178" cy="107"/>
                </a:xfrm>
                <a:custGeom>
                  <a:avLst/>
                  <a:gdLst>
                    <a:gd name="T0" fmla="*/ 83 w 178"/>
                    <a:gd name="T1" fmla="*/ 0 h 107"/>
                    <a:gd name="T2" fmla="*/ 71 w 178"/>
                    <a:gd name="T3" fmla="*/ 12 h 107"/>
                    <a:gd name="T4" fmla="*/ 48 w 178"/>
                    <a:gd name="T5" fmla="*/ 12 h 107"/>
                    <a:gd name="T6" fmla="*/ 36 w 178"/>
                    <a:gd name="T7" fmla="*/ 23 h 107"/>
                    <a:gd name="T8" fmla="*/ 24 w 178"/>
                    <a:gd name="T9" fmla="*/ 23 h 107"/>
                    <a:gd name="T10" fmla="*/ 12 w 178"/>
                    <a:gd name="T11" fmla="*/ 35 h 107"/>
                    <a:gd name="T12" fmla="*/ 12 w 178"/>
                    <a:gd name="T13" fmla="*/ 47 h 107"/>
                    <a:gd name="T14" fmla="*/ 12 w 178"/>
                    <a:gd name="T15" fmla="*/ 59 h 107"/>
                    <a:gd name="T16" fmla="*/ 12 w 178"/>
                    <a:gd name="T17" fmla="*/ 59 h 107"/>
                    <a:gd name="T18" fmla="*/ 12 w 178"/>
                    <a:gd name="T19" fmla="*/ 71 h 107"/>
                    <a:gd name="T20" fmla="*/ 12 w 178"/>
                    <a:gd name="T21" fmla="*/ 83 h 107"/>
                    <a:gd name="T22" fmla="*/ 24 w 178"/>
                    <a:gd name="T23" fmla="*/ 95 h 107"/>
                    <a:gd name="T24" fmla="*/ 36 w 178"/>
                    <a:gd name="T25" fmla="*/ 95 h 107"/>
                    <a:gd name="T26" fmla="*/ 48 w 178"/>
                    <a:gd name="T27" fmla="*/ 107 h 107"/>
                    <a:gd name="T28" fmla="*/ 71 w 178"/>
                    <a:gd name="T29" fmla="*/ 107 h 107"/>
                    <a:gd name="T30" fmla="*/ 83 w 178"/>
                    <a:gd name="T31" fmla="*/ 107 h 107"/>
                    <a:gd name="T32" fmla="*/ 107 w 178"/>
                    <a:gd name="T33" fmla="*/ 107 h 107"/>
                    <a:gd name="T34" fmla="*/ 119 w 178"/>
                    <a:gd name="T35" fmla="*/ 107 h 107"/>
                    <a:gd name="T36" fmla="*/ 143 w 178"/>
                    <a:gd name="T37" fmla="*/ 107 h 107"/>
                    <a:gd name="T38" fmla="*/ 155 w 178"/>
                    <a:gd name="T39" fmla="*/ 95 h 107"/>
                    <a:gd name="T40" fmla="*/ 166 w 178"/>
                    <a:gd name="T41" fmla="*/ 95 h 107"/>
                    <a:gd name="T42" fmla="*/ 166 w 178"/>
                    <a:gd name="T43" fmla="*/ 83 h 107"/>
                    <a:gd name="T44" fmla="*/ 178 w 178"/>
                    <a:gd name="T45" fmla="*/ 71 h 107"/>
                    <a:gd name="T46" fmla="*/ 178 w 178"/>
                    <a:gd name="T47" fmla="*/ 59 h 107"/>
                    <a:gd name="T48" fmla="*/ 178 w 178"/>
                    <a:gd name="T49" fmla="*/ 59 h 107"/>
                    <a:gd name="T50" fmla="*/ 178 w 178"/>
                    <a:gd name="T51" fmla="*/ 47 h 107"/>
                    <a:gd name="T52" fmla="*/ 166 w 178"/>
                    <a:gd name="T53" fmla="*/ 35 h 107"/>
                    <a:gd name="T54" fmla="*/ 166 w 178"/>
                    <a:gd name="T55" fmla="*/ 23 h 107"/>
                    <a:gd name="T56" fmla="*/ 155 w 178"/>
                    <a:gd name="T57" fmla="*/ 23 h 107"/>
                    <a:gd name="T58" fmla="*/ 143 w 178"/>
                    <a:gd name="T59" fmla="*/ 12 h 107"/>
                    <a:gd name="T60" fmla="*/ 119 w 178"/>
                    <a:gd name="T61" fmla="*/ 12 h 107"/>
                    <a:gd name="T62" fmla="*/ 107 w 178"/>
                    <a:gd name="T63" fmla="*/ 0 h 1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"/>
                    <a:gd name="T97" fmla="*/ 0 h 107"/>
                    <a:gd name="T98" fmla="*/ 178 w 178"/>
                    <a:gd name="T99" fmla="*/ 107 h 1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" h="107">
                      <a:moveTo>
                        <a:pt x="95" y="0"/>
                      </a:moveTo>
                      <a:lnTo>
                        <a:pt x="83" y="0"/>
                      </a:lnTo>
                      <a:lnTo>
                        <a:pt x="71" y="12"/>
                      </a:lnTo>
                      <a:lnTo>
                        <a:pt x="60" y="12"/>
                      </a:lnTo>
                      <a:lnTo>
                        <a:pt x="48" y="12"/>
                      </a:lnTo>
                      <a:lnTo>
                        <a:pt x="36" y="23"/>
                      </a:lnTo>
                      <a:lnTo>
                        <a:pt x="24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59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24" y="83"/>
                      </a:lnTo>
                      <a:lnTo>
                        <a:pt x="24" y="95"/>
                      </a:lnTo>
                      <a:lnTo>
                        <a:pt x="36" y="95"/>
                      </a:lnTo>
                      <a:lnTo>
                        <a:pt x="48" y="107"/>
                      </a:lnTo>
                      <a:lnTo>
                        <a:pt x="60" y="107"/>
                      </a:lnTo>
                      <a:lnTo>
                        <a:pt x="71" y="107"/>
                      </a:lnTo>
                      <a:lnTo>
                        <a:pt x="83" y="107"/>
                      </a:lnTo>
                      <a:lnTo>
                        <a:pt x="95" y="107"/>
                      </a:lnTo>
                      <a:lnTo>
                        <a:pt x="107" y="107"/>
                      </a:lnTo>
                      <a:lnTo>
                        <a:pt x="119" y="107"/>
                      </a:lnTo>
                      <a:lnTo>
                        <a:pt x="131" y="107"/>
                      </a:lnTo>
                      <a:lnTo>
                        <a:pt x="143" y="107"/>
                      </a:lnTo>
                      <a:lnTo>
                        <a:pt x="155" y="95"/>
                      </a:lnTo>
                      <a:lnTo>
                        <a:pt x="166" y="95"/>
                      </a:lnTo>
                      <a:lnTo>
                        <a:pt x="166" y="83"/>
                      </a:lnTo>
                      <a:lnTo>
                        <a:pt x="178" y="83"/>
                      </a:lnTo>
                      <a:lnTo>
                        <a:pt x="178" y="71"/>
                      </a:lnTo>
                      <a:lnTo>
                        <a:pt x="178" y="59"/>
                      </a:lnTo>
                      <a:lnTo>
                        <a:pt x="178" y="47"/>
                      </a:lnTo>
                      <a:lnTo>
                        <a:pt x="178" y="35"/>
                      </a:lnTo>
                      <a:lnTo>
                        <a:pt x="166" y="35"/>
                      </a:lnTo>
                      <a:lnTo>
                        <a:pt x="166" y="23"/>
                      </a:lnTo>
                      <a:lnTo>
                        <a:pt x="155" y="23"/>
                      </a:lnTo>
                      <a:lnTo>
                        <a:pt x="143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107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5" name="Freeform 325"/>
                <p:cNvSpPr>
                  <a:spLocks/>
                </p:cNvSpPr>
                <p:nvPr/>
              </p:nvSpPr>
              <p:spPr bwMode="auto">
                <a:xfrm>
                  <a:off x="2934" y="2914"/>
                  <a:ext cx="131" cy="83"/>
                </a:xfrm>
                <a:custGeom>
                  <a:avLst/>
                  <a:gdLst>
                    <a:gd name="T0" fmla="*/ 59 w 131"/>
                    <a:gd name="T1" fmla="*/ 0 h 83"/>
                    <a:gd name="T2" fmla="*/ 47 w 131"/>
                    <a:gd name="T3" fmla="*/ 11 h 83"/>
                    <a:gd name="T4" fmla="*/ 36 w 131"/>
                    <a:gd name="T5" fmla="*/ 11 h 83"/>
                    <a:gd name="T6" fmla="*/ 24 w 131"/>
                    <a:gd name="T7" fmla="*/ 11 h 83"/>
                    <a:gd name="T8" fmla="*/ 24 w 131"/>
                    <a:gd name="T9" fmla="*/ 23 h 83"/>
                    <a:gd name="T10" fmla="*/ 12 w 131"/>
                    <a:gd name="T11" fmla="*/ 23 h 83"/>
                    <a:gd name="T12" fmla="*/ 12 w 131"/>
                    <a:gd name="T13" fmla="*/ 35 h 83"/>
                    <a:gd name="T14" fmla="*/ 12 w 131"/>
                    <a:gd name="T15" fmla="*/ 47 h 83"/>
                    <a:gd name="T16" fmla="*/ 12 w 131"/>
                    <a:gd name="T17" fmla="*/ 47 h 83"/>
                    <a:gd name="T18" fmla="*/ 12 w 131"/>
                    <a:gd name="T19" fmla="*/ 59 h 83"/>
                    <a:gd name="T20" fmla="*/ 12 w 131"/>
                    <a:gd name="T21" fmla="*/ 71 h 83"/>
                    <a:gd name="T22" fmla="*/ 24 w 131"/>
                    <a:gd name="T23" fmla="*/ 71 h 83"/>
                    <a:gd name="T24" fmla="*/ 24 w 131"/>
                    <a:gd name="T25" fmla="*/ 83 h 83"/>
                    <a:gd name="T26" fmla="*/ 36 w 131"/>
                    <a:gd name="T27" fmla="*/ 83 h 83"/>
                    <a:gd name="T28" fmla="*/ 47 w 131"/>
                    <a:gd name="T29" fmla="*/ 83 h 83"/>
                    <a:gd name="T30" fmla="*/ 59 w 131"/>
                    <a:gd name="T31" fmla="*/ 83 h 83"/>
                    <a:gd name="T32" fmla="*/ 83 w 131"/>
                    <a:gd name="T33" fmla="*/ 83 h 83"/>
                    <a:gd name="T34" fmla="*/ 95 w 131"/>
                    <a:gd name="T35" fmla="*/ 83 h 83"/>
                    <a:gd name="T36" fmla="*/ 107 w 131"/>
                    <a:gd name="T37" fmla="*/ 83 h 83"/>
                    <a:gd name="T38" fmla="*/ 107 w 131"/>
                    <a:gd name="T39" fmla="*/ 83 h 83"/>
                    <a:gd name="T40" fmla="*/ 119 w 131"/>
                    <a:gd name="T41" fmla="*/ 71 h 83"/>
                    <a:gd name="T42" fmla="*/ 131 w 131"/>
                    <a:gd name="T43" fmla="*/ 71 h 83"/>
                    <a:gd name="T44" fmla="*/ 131 w 131"/>
                    <a:gd name="T45" fmla="*/ 59 h 83"/>
                    <a:gd name="T46" fmla="*/ 131 w 131"/>
                    <a:gd name="T47" fmla="*/ 47 h 83"/>
                    <a:gd name="T48" fmla="*/ 131 w 131"/>
                    <a:gd name="T49" fmla="*/ 47 h 83"/>
                    <a:gd name="T50" fmla="*/ 131 w 131"/>
                    <a:gd name="T51" fmla="*/ 35 h 83"/>
                    <a:gd name="T52" fmla="*/ 131 w 131"/>
                    <a:gd name="T53" fmla="*/ 23 h 83"/>
                    <a:gd name="T54" fmla="*/ 119 w 131"/>
                    <a:gd name="T55" fmla="*/ 23 h 83"/>
                    <a:gd name="T56" fmla="*/ 107 w 131"/>
                    <a:gd name="T57" fmla="*/ 11 h 83"/>
                    <a:gd name="T58" fmla="*/ 107 w 131"/>
                    <a:gd name="T59" fmla="*/ 11 h 83"/>
                    <a:gd name="T60" fmla="*/ 95 w 131"/>
                    <a:gd name="T61" fmla="*/ 11 h 83"/>
                    <a:gd name="T62" fmla="*/ 83 w 131"/>
                    <a:gd name="T63" fmla="*/ 0 h 8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"/>
                    <a:gd name="T97" fmla="*/ 0 h 83"/>
                    <a:gd name="T98" fmla="*/ 131 w 131"/>
                    <a:gd name="T99" fmla="*/ 83 h 8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" h="83">
                      <a:moveTo>
                        <a:pt x="71" y="0"/>
                      </a:moveTo>
                      <a:lnTo>
                        <a:pt x="59" y="0"/>
                      </a:lnTo>
                      <a:lnTo>
                        <a:pt x="59" y="11"/>
                      </a:lnTo>
                      <a:lnTo>
                        <a:pt x="47" y="11"/>
                      </a:lnTo>
                      <a:lnTo>
                        <a:pt x="36" y="11"/>
                      </a:lnTo>
                      <a:lnTo>
                        <a:pt x="24" y="11"/>
                      </a:lnTo>
                      <a:lnTo>
                        <a:pt x="24" y="23"/>
                      </a:lnTo>
                      <a:lnTo>
                        <a:pt x="12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0" y="47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24" y="71"/>
                      </a:lnTo>
                      <a:lnTo>
                        <a:pt x="24" y="83"/>
                      </a:lnTo>
                      <a:lnTo>
                        <a:pt x="36" y="83"/>
                      </a:lnTo>
                      <a:lnTo>
                        <a:pt x="47" y="83"/>
                      </a:lnTo>
                      <a:lnTo>
                        <a:pt x="59" y="83"/>
                      </a:lnTo>
                      <a:lnTo>
                        <a:pt x="71" y="83"/>
                      </a:lnTo>
                      <a:lnTo>
                        <a:pt x="83" y="83"/>
                      </a:lnTo>
                      <a:lnTo>
                        <a:pt x="95" y="83"/>
                      </a:lnTo>
                      <a:lnTo>
                        <a:pt x="107" y="83"/>
                      </a:lnTo>
                      <a:lnTo>
                        <a:pt x="119" y="71"/>
                      </a:lnTo>
                      <a:lnTo>
                        <a:pt x="131" y="71"/>
                      </a:lnTo>
                      <a:lnTo>
                        <a:pt x="131" y="59"/>
                      </a:lnTo>
                      <a:lnTo>
                        <a:pt x="131" y="47"/>
                      </a:lnTo>
                      <a:lnTo>
                        <a:pt x="131" y="35"/>
                      </a:lnTo>
                      <a:lnTo>
                        <a:pt x="131" y="23"/>
                      </a:lnTo>
                      <a:lnTo>
                        <a:pt x="119" y="23"/>
                      </a:lnTo>
                      <a:lnTo>
                        <a:pt x="107" y="11"/>
                      </a:lnTo>
                      <a:lnTo>
                        <a:pt x="95" y="11"/>
                      </a:lnTo>
                      <a:lnTo>
                        <a:pt x="83" y="11"/>
                      </a:lnTo>
                      <a:lnTo>
                        <a:pt x="83" y="0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6" name="Freeform 326"/>
                <p:cNvSpPr>
                  <a:spLocks/>
                </p:cNvSpPr>
                <p:nvPr/>
              </p:nvSpPr>
              <p:spPr bwMode="auto">
                <a:xfrm>
                  <a:off x="2958" y="2925"/>
                  <a:ext cx="83" cy="60"/>
                </a:xfrm>
                <a:custGeom>
                  <a:avLst/>
                  <a:gdLst>
                    <a:gd name="T0" fmla="*/ 47 w 83"/>
                    <a:gd name="T1" fmla="*/ 0 h 60"/>
                    <a:gd name="T2" fmla="*/ 35 w 83"/>
                    <a:gd name="T3" fmla="*/ 12 h 60"/>
                    <a:gd name="T4" fmla="*/ 23 w 83"/>
                    <a:gd name="T5" fmla="*/ 12 h 60"/>
                    <a:gd name="T6" fmla="*/ 23 w 83"/>
                    <a:gd name="T7" fmla="*/ 12 h 60"/>
                    <a:gd name="T8" fmla="*/ 12 w 83"/>
                    <a:gd name="T9" fmla="*/ 12 h 60"/>
                    <a:gd name="T10" fmla="*/ 12 w 83"/>
                    <a:gd name="T11" fmla="*/ 24 h 60"/>
                    <a:gd name="T12" fmla="*/ 12 w 83"/>
                    <a:gd name="T13" fmla="*/ 24 h 60"/>
                    <a:gd name="T14" fmla="*/ 12 w 83"/>
                    <a:gd name="T15" fmla="*/ 36 h 60"/>
                    <a:gd name="T16" fmla="*/ 12 w 83"/>
                    <a:gd name="T17" fmla="*/ 36 h 60"/>
                    <a:gd name="T18" fmla="*/ 12 w 83"/>
                    <a:gd name="T19" fmla="*/ 48 h 60"/>
                    <a:gd name="T20" fmla="*/ 12 w 83"/>
                    <a:gd name="T21" fmla="*/ 48 h 60"/>
                    <a:gd name="T22" fmla="*/ 12 w 83"/>
                    <a:gd name="T23" fmla="*/ 60 h 60"/>
                    <a:gd name="T24" fmla="*/ 23 w 83"/>
                    <a:gd name="T25" fmla="*/ 60 h 60"/>
                    <a:gd name="T26" fmla="*/ 23 w 83"/>
                    <a:gd name="T27" fmla="*/ 60 h 60"/>
                    <a:gd name="T28" fmla="*/ 35 w 83"/>
                    <a:gd name="T29" fmla="*/ 60 h 60"/>
                    <a:gd name="T30" fmla="*/ 47 w 83"/>
                    <a:gd name="T31" fmla="*/ 60 h 60"/>
                    <a:gd name="T32" fmla="*/ 47 w 83"/>
                    <a:gd name="T33" fmla="*/ 60 h 60"/>
                    <a:gd name="T34" fmla="*/ 59 w 83"/>
                    <a:gd name="T35" fmla="*/ 60 h 60"/>
                    <a:gd name="T36" fmla="*/ 71 w 83"/>
                    <a:gd name="T37" fmla="*/ 60 h 60"/>
                    <a:gd name="T38" fmla="*/ 71 w 83"/>
                    <a:gd name="T39" fmla="*/ 60 h 60"/>
                    <a:gd name="T40" fmla="*/ 83 w 83"/>
                    <a:gd name="T41" fmla="*/ 60 h 60"/>
                    <a:gd name="T42" fmla="*/ 83 w 83"/>
                    <a:gd name="T43" fmla="*/ 48 h 60"/>
                    <a:gd name="T44" fmla="*/ 83 w 83"/>
                    <a:gd name="T45" fmla="*/ 48 h 60"/>
                    <a:gd name="T46" fmla="*/ 83 w 83"/>
                    <a:gd name="T47" fmla="*/ 36 h 60"/>
                    <a:gd name="T48" fmla="*/ 83 w 83"/>
                    <a:gd name="T49" fmla="*/ 36 h 60"/>
                    <a:gd name="T50" fmla="*/ 83 w 83"/>
                    <a:gd name="T51" fmla="*/ 24 h 60"/>
                    <a:gd name="T52" fmla="*/ 83 w 83"/>
                    <a:gd name="T53" fmla="*/ 24 h 60"/>
                    <a:gd name="T54" fmla="*/ 83 w 83"/>
                    <a:gd name="T55" fmla="*/ 12 h 60"/>
                    <a:gd name="T56" fmla="*/ 71 w 83"/>
                    <a:gd name="T57" fmla="*/ 12 h 60"/>
                    <a:gd name="T58" fmla="*/ 71 w 83"/>
                    <a:gd name="T59" fmla="*/ 12 h 60"/>
                    <a:gd name="T60" fmla="*/ 59 w 83"/>
                    <a:gd name="T61" fmla="*/ 12 h 60"/>
                    <a:gd name="T62" fmla="*/ 47 w 83"/>
                    <a:gd name="T63" fmla="*/ 0 h 6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3"/>
                    <a:gd name="T97" fmla="*/ 0 h 60"/>
                    <a:gd name="T98" fmla="*/ 83 w 83"/>
                    <a:gd name="T99" fmla="*/ 60 h 6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3" h="60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5" y="12"/>
                      </a:lnTo>
                      <a:lnTo>
                        <a:pt x="23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12" y="36"/>
                      </a:lnTo>
                      <a:lnTo>
                        <a:pt x="12" y="48"/>
                      </a:lnTo>
                      <a:lnTo>
                        <a:pt x="12" y="60"/>
                      </a:lnTo>
                      <a:lnTo>
                        <a:pt x="23" y="60"/>
                      </a:lnTo>
                      <a:lnTo>
                        <a:pt x="35" y="60"/>
                      </a:lnTo>
                      <a:lnTo>
                        <a:pt x="47" y="60"/>
                      </a:lnTo>
                      <a:lnTo>
                        <a:pt x="59" y="60"/>
                      </a:lnTo>
                      <a:lnTo>
                        <a:pt x="71" y="60"/>
                      </a:lnTo>
                      <a:lnTo>
                        <a:pt x="83" y="60"/>
                      </a:lnTo>
                      <a:lnTo>
                        <a:pt x="83" y="48"/>
                      </a:lnTo>
                      <a:lnTo>
                        <a:pt x="83" y="36"/>
                      </a:lnTo>
                      <a:lnTo>
                        <a:pt x="83" y="24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12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67" name="Freeform 327"/>
                <p:cNvSpPr>
                  <a:spLocks/>
                </p:cNvSpPr>
                <p:nvPr/>
              </p:nvSpPr>
              <p:spPr bwMode="auto">
                <a:xfrm>
                  <a:off x="2981" y="2937"/>
                  <a:ext cx="36" cy="36"/>
                </a:xfrm>
                <a:custGeom>
                  <a:avLst/>
                  <a:gdLst>
                    <a:gd name="T0" fmla="*/ 24 w 36"/>
                    <a:gd name="T1" fmla="*/ 0 h 36"/>
                    <a:gd name="T2" fmla="*/ 24 w 36"/>
                    <a:gd name="T3" fmla="*/ 12 h 36"/>
                    <a:gd name="T4" fmla="*/ 12 w 36"/>
                    <a:gd name="T5" fmla="*/ 12 h 36"/>
                    <a:gd name="T6" fmla="*/ 12 w 36"/>
                    <a:gd name="T7" fmla="*/ 12 h 36"/>
                    <a:gd name="T8" fmla="*/ 12 w 36"/>
                    <a:gd name="T9" fmla="*/ 12 h 36"/>
                    <a:gd name="T10" fmla="*/ 12 w 36"/>
                    <a:gd name="T11" fmla="*/ 12 h 36"/>
                    <a:gd name="T12" fmla="*/ 12 w 36"/>
                    <a:gd name="T13" fmla="*/ 24 h 36"/>
                    <a:gd name="T14" fmla="*/ 12 w 36"/>
                    <a:gd name="T15" fmla="*/ 24 h 36"/>
                    <a:gd name="T16" fmla="*/ 12 w 36"/>
                    <a:gd name="T17" fmla="*/ 24 h 36"/>
                    <a:gd name="T18" fmla="*/ 12 w 36"/>
                    <a:gd name="T19" fmla="*/ 24 h 36"/>
                    <a:gd name="T20" fmla="*/ 12 w 36"/>
                    <a:gd name="T21" fmla="*/ 36 h 36"/>
                    <a:gd name="T22" fmla="*/ 12 w 36"/>
                    <a:gd name="T23" fmla="*/ 36 h 36"/>
                    <a:gd name="T24" fmla="*/ 12 w 36"/>
                    <a:gd name="T25" fmla="*/ 36 h 36"/>
                    <a:gd name="T26" fmla="*/ 12 w 36"/>
                    <a:gd name="T27" fmla="*/ 36 h 36"/>
                    <a:gd name="T28" fmla="*/ 24 w 36"/>
                    <a:gd name="T29" fmla="*/ 36 h 36"/>
                    <a:gd name="T30" fmla="*/ 24 w 36"/>
                    <a:gd name="T31" fmla="*/ 36 h 36"/>
                    <a:gd name="T32" fmla="*/ 24 w 36"/>
                    <a:gd name="T33" fmla="*/ 36 h 36"/>
                    <a:gd name="T34" fmla="*/ 24 w 36"/>
                    <a:gd name="T35" fmla="*/ 36 h 36"/>
                    <a:gd name="T36" fmla="*/ 36 w 36"/>
                    <a:gd name="T37" fmla="*/ 36 h 36"/>
                    <a:gd name="T38" fmla="*/ 36 w 36"/>
                    <a:gd name="T39" fmla="*/ 36 h 36"/>
                    <a:gd name="T40" fmla="*/ 36 w 36"/>
                    <a:gd name="T41" fmla="*/ 36 h 36"/>
                    <a:gd name="T42" fmla="*/ 36 w 36"/>
                    <a:gd name="T43" fmla="*/ 36 h 36"/>
                    <a:gd name="T44" fmla="*/ 36 w 36"/>
                    <a:gd name="T45" fmla="*/ 24 h 36"/>
                    <a:gd name="T46" fmla="*/ 36 w 36"/>
                    <a:gd name="T47" fmla="*/ 24 h 36"/>
                    <a:gd name="T48" fmla="*/ 36 w 36"/>
                    <a:gd name="T49" fmla="*/ 24 h 36"/>
                    <a:gd name="T50" fmla="*/ 36 w 36"/>
                    <a:gd name="T51" fmla="*/ 24 h 36"/>
                    <a:gd name="T52" fmla="*/ 36 w 36"/>
                    <a:gd name="T53" fmla="*/ 12 h 36"/>
                    <a:gd name="T54" fmla="*/ 36 w 36"/>
                    <a:gd name="T55" fmla="*/ 12 h 36"/>
                    <a:gd name="T56" fmla="*/ 36 w 36"/>
                    <a:gd name="T57" fmla="*/ 12 h 36"/>
                    <a:gd name="T58" fmla="*/ 36 w 36"/>
                    <a:gd name="T59" fmla="*/ 12 h 36"/>
                    <a:gd name="T60" fmla="*/ 24 w 36"/>
                    <a:gd name="T61" fmla="*/ 12 h 36"/>
                    <a:gd name="T62" fmla="*/ 24 w 36"/>
                    <a:gd name="T63" fmla="*/ 0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"/>
                    <a:gd name="T97" fmla="*/ 0 h 36"/>
                    <a:gd name="T98" fmla="*/ 36 w 36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" h="36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24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24" y="36"/>
                      </a:lnTo>
                      <a:lnTo>
                        <a:pt x="36" y="36"/>
                      </a:lnTo>
                      <a:lnTo>
                        <a:pt x="36" y="24"/>
                      </a:lnTo>
                      <a:lnTo>
                        <a:pt x="36" y="12"/>
                      </a:lnTo>
                      <a:lnTo>
                        <a:pt x="24" y="12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5E5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0258" name="Group 328"/>
            <p:cNvGrpSpPr>
              <a:grpSpLocks/>
            </p:cNvGrpSpPr>
            <p:nvPr/>
          </p:nvGrpSpPr>
          <p:grpSpPr bwMode="auto">
            <a:xfrm>
              <a:off x="4069" y="2950"/>
              <a:ext cx="483" cy="325"/>
              <a:chOff x="2186" y="1050"/>
              <a:chExt cx="1639" cy="1579"/>
            </a:xfrm>
          </p:grpSpPr>
          <p:grpSp>
            <p:nvGrpSpPr>
              <p:cNvPr id="30288" name="Group 329"/>
              <p:cNvGrpSpPr>
                <a:grpSpLocks/>
              </p:cNvGrpSpPr>
              <p:nvPr/>
            </p:nvGrpSpPr>
            <p:grpSpPr bwMode="auto">
              <a:xfrm>
                <a:off x="2186" y="1050"/>
                <a:ext cx="1639" cy="1009"/>
                <a:chOff x="2186" y="1050"/>
                <a:chExt cx="1639" cy="1009"/>
              </a:xfrm>
            </p:grpSpPr>
            <p:grpSp>
              <p:nvGrpSpPr>
                <p:cNvPr id="30292" name="Group 330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0298" name="Freeform 331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99" name="Freeform 332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300" name="Freeform 333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301" name="Freeform 334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293" name="Group 335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0294" name="Freeform 336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95" name="Freeform 337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96" name="Freeform 338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97" name="Freeform 339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289" name="Rectangle 340"/>
              <p:cNvSpPr>
                <a:spLocks noChangeArrowheads="1"/>
              </p:cNvSpPr>
              <p:nvPr/>
            </p:nvSpPr>
            <p:spPr bwMode="auto">
              <a:xfrm>
                <a:off x="2471" y="132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290" name="Rectangle 341"/>
              <p:cNvSpPr>
                <a:spLocks noChangeArrowheads="1"/>
              </p:cNvSpPr>
              <p:nvPr/>
            </p:nvSpPr>
            <p:spPr bwMode="auto">
              <a:xfrm>
                <a:off x="2593" y="1321"/>
                <a:ext cx="0" cy="1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  <p:sp>
            <p:nvSpPr>
              <p:cNvPr id="30291" name="Rectangle 342"/>
              <p:cNvSpPr>
                <a:spLocks noChangeArrowheads="1"/>
              </p:cNvSpPr>
              <p:nvPr/>
            </p:nvSpPr>
            <p:spPr bwMode="auto">
              <a:xfrm>
                <a:off x="2529" y="1510"/>
                <a:ext cx="0" cy="1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sp>
          <p:nvSpPr>
            <p:cNvPr id="30259" name="Text Box 343"/>
            <p:cNvSpPr txBox="1">
              <a:spLocks noChangeArrowheads="1"/>
            </p:cNvSpPr>
            <p:nvPr/>
          </p:nvSpPr>
          <p:spPr bwMode="auto">
            <a:xfrm>
              <a:off x="3640" y="3147"/>
              <a:ext cx="1249" cy="1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en-US" i="1"/>
                <a:t>Grupo Vivo</a:t>
              </a:r>
              <a:endParaRPr kumimoji="1" lang="en-US" b="1" i="1"/>
            </a:p>
            <a:p>
              <a:pPr algn="ctr">
                <a:spcBef>
                  <a:spcPct val="50000"/>
                </a:spcBef>
              </a:pPr>
              <a:endParaRPr kumimoji="1" lang="en-US" sz="6600" b="1" i="1">
                <a:latin typeface="Times New Roman" pitchFamily="18" charset="0"/>
              </a:endParaRPr>
            </a:p>
          </p:txBody>
        </p:sp>
        <p:grpSp>
          <p:nvGrpSpPr>
            <p:cNvPr id="30260" name="Group 344"/>
            <p:cNvGrpSpPr>
              <a:grpSpLocks/>
            </p:cNvGrpSpPr>
            <p:nvPr/>
          </p:nvGrpSpPr>
          <p:grpSpPr bwMode="auto">
            <a:xfrm rot="1673362">
              <a:off x="4495" y="3051"/>
              <a:ext cx="483" cy="311"/>
              <a:chOff x="2102" y="1030"/>
              <a:chExt cx="1639" cy="1510"/>
            </a:xfrm>
          </p:grpSpPr>
          <p:grpSp>
            <p:nvGrpSpPr>
              <p:cNvPr id="30274" name="Group 345"/>
              <p:cNvGrpSpPr>
                <a:grpSpLocks/>
              </p:cNvGrpSpPr>
              <p:nvPr/>
            </p:nvGrpSpPr>
            <p:grpSpPr bwMode="auto">
              <a:xfrm>
                <a:off x="2102" y="1030"/>
                <a:ext cx="1639" cy="1009"/>
                <a:chOff x="2186" y="1050"/>
                <a:chExt cx="1639" cy="1009"/>
              </a:xfrm>
            </p:grpSpPr>
            <p:grpSp>
              <p:nvGrpSpPr>
                <p:cNvPr id="30278" name="Group 346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0284" name="Freeform 347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85" name="Freeform 348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86" name="Freeform 349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87" name="Freeform 350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279" name="Group 351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0280" name="Freeform 352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81" name="Freeform 353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82" name="Freeform 354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283" name="Freeform 355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275" name="Rectangle 356"/>
              <p:cNvSpPr>
                <a:spLocks noChangeArrowheads="1"/>
              </p:cNvSpPr>
              <p:nvPr/>
            </p:nvSpPr>
            <p:spPr bwMode="auto">
              <a:xfrm>
                <a:off x="2387" y="130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276" name="Rectangle 357"/>
              <p:cNvSpPr>
                <a:spLocks noChangeArrowheads="1"/>
              </p:cNvSpPr>
              <p:nvPr/>
            </p:nvSpPr>
            <p:spPr bwMode="auto">
              <a:xfrm>
                <a:off x="2478" y="1264"/>
                <a:ext cx="0" cy="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30277" name="Rectangle 358"/>
              <p:cNvSpPr>
                <a:spLocks noChangeArrowheads="1"/>
              </p:cNvSpPr>
              <p:nvPr/>
            </p:nvSpPr>
            <p:spPr bwMode="auto">
              <a:xfrm>
                <a:off x="2439" y="1422"/>
                <a:ext cx="0" cy="1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grpSp>
          <p:nvGrpSpPr>
            <p:cNvPr id="30261" name="Group 359"/>
            <p:cNvGrpSpPr>
              <a:grpSpLocks/>
            </p:cNvGrpSpPr>
            <p:nvPr/>
          </p:nvGrpSpPr>
          <p:grpSpPr bwMode="auto">
            <a:xfrm rot="-1940520">
              <a:off x="3606" y="3037"/>
              <a:ext cx="486" cy="207"/>
              <a:chOff x="2186" y="1050"/>
              <a:chExt cx="1639" cy="1009"/>
            </a:xfrm>
          </p:grpSpPr>
          <p:grpSp>
            <p:nvGrpSpPr>
              <p:cNvPr id="30264" name="Group 360"/>
              <p:cNvGrpSpPr>
                <a:grpSpLocks/>
              </p:cNvGrpSpPr>
              <p:nvPr/>
            </p:nvGrpSpPr>
            <p:grpSpPr bwMode="auto">
              <a:xfrm>
                <a:off x="2186" y="1181"/>
                <a:ext cx="748" cy="807"/>
                <a:chOff x="2186" y="1181"/>
                <a:chExt cx="748" cy="807"/>
              </a:xfrm>
            </p:grpSpPr>
            <p:sp>
              <p:nvSpPr>
                <p:cNvPr id="30270" name="Freeform 361"/>
                <p:cNvSpPr>
                  <a:spLocks/>
                </p:cNvSpPr>
                <p:nvPr/>
              </p:nvSpPr>
              <p:spPr bwMode="auto">
                <a:xfrm>
                  <a:off x="2257" y="1929"/>
                  <a:ext cx="546" cy="59"/>
                </a:xfrm>
                <a:custGeom>
                  <a:avLst/>
                  <a:gdLst>
                    <a:gd name="T0" fmla="*/ 0 w 546"/>
                    <a:gd name="T1" fmla="*/ 0 h 59"/>
                    <a:gd name="T2" fmla="*/ 499 w 546"/>
                    <a:gd name="T3" fmla="*/ 0 h 59"/>
                    <a:gd name="T4" fmla="*/ 546 w 546"/>
                    <a:gd name="T5" fmla="*/ 47 h 59"/>
                    <a:gd name="T6" fmla="*/ 48 w 546"/>
                    <a:gd name="T7" fmla="*/ 59 h 59"/>
                    <a:gd name="T8" fmla="*/ 0 w 546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46"/>
                    <a:gd name="T16" fmla="*/ 0 h 59"/>
                    <a:gd name="T17" fmla="*/ 546 w 546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46" h="59">
                      <a:moveTo>
                        <a:pt x="0" y="0"/>
                      </a:moveTo>
                      <a:lnTo>
                        <a:pt x="499" y="0"/>
                      </a:lnTo>
                      <a:lnTo>
                        <a:pt x="546" y="47"/>
                      </a:lnTo>
                      <a:lnTo>
                        <a:pt x="48" y="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71" name="Freeform 362"/>
                <p:cNvSpPr>
                  <a:spLocks/>
                </p:cNvSpPr>
                <p:nvPr/>
              </p:nvSpPr>
              <p:spPr bwMode="auto">
                <a:xfrm>
                  <a:off x="2756" y="1549"/>
                  <a:ext cx="178" cy="427"/>
                </a:xfrm>
                <a:custGeom>
                  <a:avLst/>
                  <a:gdLst>
                    <a:gd name="T0" fmla="*/ 0 w 178"/>
                    <a:gd name="T1" fmla="*/ 380 h 427"/>
                    <a:gd name="T2" fmla="*/ 119 w 178"/>
                    <a:gd name="T3" fmla="*/ 0 h 427"/>
                    <a:gd name="T4" fmla="*/ 178 w 178"/>
                    <a:gd name="T5" fmla="*/ 59 h 427"/>
                    <a:gd name="T6" fmla="*/ 47 w 178"/>
                    <a:gd name="T7" fmla="*/ 427 h 427"/>
                    <a:gd name="T8" fmla="*/ 0 w 178"/>
                    <a:gd name="T9" fmla="*/ 380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427"/>
                    <a:gd name="T17" fmla="*/ 178 w 178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427">
                      <a:moveTo>
                        <a:pt x="0" y="380"/>
                      </a:moveTo>
                      <a:lnTo>
                        <a:pt x="119" y="0"/>
                      </a:lnTo>
                      <a:lnTo>
                        <a:pt x="178" y="59"/>
                      </a:lnTo>
                      <a:lnTo>
                        <a:pt x="47" y="427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7676D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72" name="Freeform 363"/>
                <p:cNvSpPr>
                  <a:spLocks/>
                </p:cNvSpPr>
                <p:nvPr/>
              </p:nvSpPr>
              <p:spPr bwMode="auto">
                <a:xfrm>
                  <a:off x="2685" y="1181"/>
                  <a:ext cx="249" cy="427"/>
                </a:xfrm>
                <a:custGeom>
                  <a:avLst/>
                  <a:gdLst>
                    <a:gd name="T0" fmla="*/ 190 w 249"/>
                    <a:gd name="T1" fmla="*/ 368 h 427"/>
                    <a:gd name="T2" fmla="*/ 0 w 249"/>
                    <a:gd name="T3" fmla="*/ 0 h 427"/>
                    <a:gd name="T4" fmla="*/ 47 w 249"/>
                    <a:gd name="T5" fmla="*/ 47 h 427"/>
                    <a:gd name="T6" fmla="*/ 249 w 249"/>
                    <a:gd name="T7" fmla="*/ 427 h 427"/>
                    <a:gd name="T8" fmla="*/ 190 w 249"/>
                    <a:gd name="T9" fmla="*/ 368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9"/>
                    <a:gd name="T16" fmla="*/ 0 h 427"/>
                    <a:gd name="T17" fmla="*/ 249 w 249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9" h="427">
                      <a:moveTo>
                        <a:pt x="190" y="368"/>
                      </a:moveTo>
                      <a:lnTo>
                        <a:pt x="0" y="0"/>
                      </a:lnTo>
                      <a:lnTo>
                        <a:pt x="47" y="47"/>
                      </a:lnTo>
                      <a:lnTo>
                        <a:pt x="249" y="427"/>
                      </a:lnTo>
                      <a:lnTo>
                        <a:pt x="190" y="368"/>
                      </a:lnTo>
                      <a:close/>
                    </a:path>
                  </a:pathLst>
                </a:custGeom>
                <a:solidFill>
                  <a:srgbClr val="7878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73" name="Freeform 364"/>
                <p:cNvSpPr>
                  <a:spLocks/>
                </p:cNvSpPr>
                <p:nvPr/>
              </p:nvSpPr>
              <p:spPr bwMode="auto">
                <a:xfrm>
                  <a:off x="2186" y="1181"/>
                  <a:ext cx="689" cy="748"/>
                </a:xfrm>
                <a:custGeom>
                  <a:avLst/>
                  <a:gdLst>
                    <a:gd name="T0" fmla="*/ 499 w 689"/>
                    <a:gd name="T1" fmla="*/ 0 h 748"/>
                    <a:gd name="T2" fmla="*/ 0 w 689"/>
                    <a:gd name="T3" fmla="*/ 0 h 748"/>
                    <a:gd name="T4" fmla="*/ 202 w 689"/>
                    <a:gd name="T5" fmla="*/ 380 h 748"/>
                    <a:gd name="T6" fmla="*/ 71 w 689"/>
                    <a:gd name="T7" fmla="*/ 748 h 748"/>
                    <a:gd name="T8" fmla="*/ 570 w 689"/>
                    <a:gd name="T9" fmla="*/ 748 h 748"/>
                    <a:gd name="T10" fmla="*/ 689 w 689"/>
                    <a:gd name="T11" fmla="*/ 368 h 748"/>
                    <a:gd name="T12" fmla="*/ 499 w 689"/>
                    <a:gd name="T13" fmla="*/ 0 h 7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89"/>
                    <a:gd name="T22" fmla="*/ 0 h 748"/>
                    <a:gd name="T23" fmla="*/ 689 w 689"/>
                    <a:gd name="T24" fmla="*/ 748 h 7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89" h="748">
                      <a:moveTo>
                        <a:pt x="499" y="0"/>
                      </a:moveTo>
                      <a:lnTo>
                        <a:pt x="0" y="0"/>
                      </a:lnTo>
                      <a:lnTo>
                        <a:pt x="202" y="380"/>
                      </a:lnTo>
                      <a:lnTo>
                        <a:pt x="71" y="748"/>
                      </a:lnTo>
                      <a:lnTo>
                        <a:pt x="570" y="748"/>
                      </a:lnTo>
                      <a:lnTo>
                        <a:pt x="689" y="368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265" name="Group 365"/>
              <p:cNvGrpSpPr>
                <a:grpSpLocks/>
              </p:cNvGrpSpPr>
              <p:nvPr/>
            </p:nvGrpSpPr>
            <p:grpSpPr bwMode="auto">
              <a:xfrm>
                <a:off x="2696" y="1050"/>
                <a:ext cx="1129" cy="1009"/>
                <a:chOff x="2696" y="1050"/>
                <a:chExt cx="1129" cy="1009"/>
              </a:xfrm>
            </p:grpSpPr>
            <p:sp>
              <p:nvSpPr>
                <p:cNvPr id="30266" name="Freeform 366"/>
                <p:cNvSpPr>
                  <a:spLocks/>
                </p:cNvSpPr>
                <p:nvPr/>
              </p:nvSpPr>
              <p:spPr bwMode="auto">
                <a:xfrm>
                  <a:off x="2744" y="1762"/>
                  <a:ext cx="831" cy="60"/>
                </a:xfrm>
                <a:custGeom>
                  <a:avLst/>
                  <a:gdLst>
                    <a:gd name="T0" fmla="*/ 0 w 831"/>
                    <a:gd name="T1" fmla="*/ 12 h 60"/>
                    <a:gd name="T2" fmla="*/ 784 w 831"/>
                    <a:gd name="T3" fmla="*/ 0 h 60"/>
                    <a:gd name="T4" fmla="*/ 831 w 831"/>
                    <a:gd name="T5" fmla="*/ 60 h 60"/>
                    <a:gd name="T6" fmla="*/ 47 w 831"/>
                    <a:gd name="T7" fmla="*/ 60 h 60"/>
                    <a:gd name="T8" fmla="*/ 0 w 831"/>
                    <a:gd name="T9" fmla="*/ 12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1"/>
                    <a:gd name="T16" fmla="*/ 0 h 60"/>
                    <a:gd name="T17" fmla="*/ 831 w 831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1" h="60">
                      <a:moveTo>
                        <a:pt x="0" y="12"/>
                      </a:moveTo>
                      <a:lnTo>
                        <a:pt x="784" y="0"/>
                      </a:lnTo>
                      <a:lnTo>
                        <a:pt x="831" y="60"/>
                      </a:lnTo>
                      <a:lnTo>
                        <a:pt x="47" y="6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67" name="Freeform 367"/>
                <p:cNvSpPr>
                  <a:spLocks/>
                </p:cNvSpPr>
                <p:nvPr/>
              </p:nvSpPr>
              <p:spPr bwMode="auto">
                <a:xfrm>
                  <a:off x="3551" y="1525"/>
                  <a:ext cx="274" cy="534"/>
                </a:xfrm>
                <a:custGeom>
                  <a:avLst/>
                  <a:gdLst>
                    <a:gd name="T0" fmla="*/ 0 w 274"/>
                    <a:gd name="T1" fmla="*/ 475 h 534"/>
                    <a:gd name="T2" fmla="*/ 226 w 274"/>
                    <a:gd name="T3" fmla="*/ 0 h 534"/>
                    <a:gd name="T4" fmla="*/ 274 w 274"/>
                    <a:gd name="T5" fmla="*/ 47 h 534"/>
                    <a:gd name="T6" fmla="*/ 48 w 274"/>
                    <a:gd name="T7" fmla="*/ 534 h 534"/>
                    <a:gd name="T8" fmla="*/ 0 w 274"/>
                    <a:gd name="T9" fmla="*/ 475 h 5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4"/>
                    <a:gd name="T16" fmla="*/ 0 h 534"/>
                    <a:gd name="T17" fmla="*/ 274 w 274"/>
                    <a:gd name="T18" fmla="*/ 534 h 5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4" h="534">
                      <a:moveTo>
                        <a:pt x="0" y="475"/>
                      </a:moveTo>
                      <a:lnTo>
                        <a:pt x="226" y="0"/>
                      </a:lnTo>
                      <a:lnTo>
                        <a:pt x="274" y="47"/>
                      </a:lnTo>
                      <a:lnTo>
                        <a:pt x="48" y="534"/>
                      </a:lnTo>
                      <a:lnTo>
                        <a:pt x="0" y="475"/>
                      </a:lnTo>
                      <a:close/>
                    </a:path>
                  </a:pathLst>
                </a:custGeom>
                <a:solidFill>
                  <a:srgbClr val="7474C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68" name="Freeform 368"/>
                <p:cNvSpPr>
                  <a:spLocks/>
                </p:cNvSpPr>
                <p:nvPr/>
              </p:nvSpPr>
              <p:spPr bwMode="auto">
                <a:xfrm>
                  <a:off x="3468" y="1050"/>
                  <a:ext cx="357" cy="522"/>
                </a:xfrm>
                <a:custGeom>
                  <a:avLst/>
                  <a:gdLst>
                    <a:gd name="T0" fmla="*/ 309 w 357"/>
                    <a:gd name="T1" fmla="*/ 475 h 522"/>
                    <a:gd name="T2" fmla="*/ 0 w 357"/>
                    <a:gd name="T3" fmla="*/ 0 h 522"/>
                    <a:gd name="T4" fmla="*/ 48 w 357"/>
                    <a:gd name="T5" fmla="*/ 48 h 522"/>
                    <a:gd name="T6" fmla="*/ 357 w 357"/>
                    <a:gd name="T7" fmla="*/ 522 h 522"/>
                    <a:gd name="T8" fmla="*/ 309 w 357"/>
                    <a:gd name="T9" fmla="*/ 475 h 5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7"/>
                    <a:gd name="T16" fmla="*/ 0 h 522"/>
                    <a:gd name="T17" fmla="*/ 357 w 357"/>
                    <a:gd name="T18" fmla="*/ 522 h 5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7" h="522">
                      <a:moveTo>
                        <a:pt x="309" y="475"/>
                      </a:moveTo>
                      <a:lnTo>
                        <a:pt x="0" y="0"/>
                      </a:lnTo>
                      <a:lnTo>
                        <a:pt x="48" y="48"/>
                      </a:lnTo>
                      <a:lnTo>
                        <a:pt x="357" y="522"/>
                      </a:lnTo>
                      <a:lnTo>
                        <a:pt x="309" y="475"/>
                      </a:lnTo>
                      <a:close/>
                    </a:path>
                  </a:pathLst>
                </a:custGeom>
                <a:solidFill>
                  <a:srgbClr val="7777D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69" name="Freeform 369"/>
                <p:cNvSpPr>
                  <a:spLocks/>
                </p:cNvSpPr>
                <p:nvPr/>
              </p:nvSpPr>
              <p:spPr bwMode="auto">
                <a:xfrm>
                  <a:off x="2696" y="1050"/>
                  <a:ext cx="1081" cy="950"/>
                </a:xfrm>
                <a:custGeom>
                  <a:avLst/>
                  <a:gdLst>
                    <a:gd name="T0" fmla="*/ 772 w 1081"/>
                    <a:gd name="T1" fmla="*/ 0 h 950"/>
                    <a:gd name="T2" fmla="*/ 796 w 1081"/>
                    <a:gd name="T3" fmla="*/ 238 h 950"/>
                    <a:gd name="T4" fmla="*/ 0 w 1081"/>
                    <a:gd name="T5" fmla="*/ 250 h 950"/>
                    <a:gd name="T6" fmla="*/ 48 w 1081"/>
                    <a:gd name="T7" fmla="*/ 724 h 950"/>
                    <a:gd name="T8" fmla="*/ 832 w 1081"/>
                    <a:gd name="T9" fmla="*/ 712 h 950"/>
                    <a:gd name="T10" fmla="*/ 855 w 1081"/>
                    <a:gd name="T11" fmla="*/ 950 h 950"/>
                    <a:gd name="T12" fmla="*/ 1081 w 1081"/>
                    <a:gd name="T13" fmla="*/ 475 h 950"/>
                    <a:gd name="T14" fmla="*/ 772 w 1081"/>
                    <a:gd name="T15" fmla="*/ 0 h 9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81"/>
                    <a:gd name="T25" fmla="*/ 0 h 950"/>
                    <a:gd name="T26" fmla="*/ 1081 w 1081"/>
                    <a:gd name="T27" fmla="*/ 950 h 9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81" h="950">
                      <a:moveTo>
                        <a:pt x="772" y="0"/>
                      </a:moveTo>
                      <a:lnTo>
                        <a:pt x="796" y="238"/>
                      </a:lnTo>
                      <a:lnTo>
                        <a:pt x="0" y="250"/>
                      </a:lnTo>
                      <a:lnTo>
                        <a:pt x="48" y="724"/>
                      </a:lnTo>
                      <a:lnTo>
                        <a:pt x="832" y="712"/>
                      </a:lnTo>
                      <a:lnTo>
                        <a:pt x="855" y="950"/>
                      </a:lnTo>
                      <a:lnTo>
                        <a:pt x="1081" y="475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50226" name="Oval 370"/>
            <p:cNvSpPr>
              <a:spLocks noChangeArrowheads="1"/>
            </p:cNvSpPr>
            <p:nvPr/>
          </p:nvSpPr>
          <p:spPr bwMode="auto">
            <a:xfrm>
              <a:off x="3216" y="268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3529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0263" name="Line 371"/>
            <p:cNvSpPr>
              <a:spLocks noChangeShapeType="1"/>
            </p:cNvSpPr>
            <p:nvPr/>
          </p:nvSpPr>
          <p:spPr bwMode="auto">
            <a:xfrm>
              <a:off x="3072" y="2592"/>
              <a:ext cx="192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0303" name="Group 372"/>
          <p:cNvGrpSpPr>
            <a:grpSpLocks/>
          </p:cNvGrpSpPr>
          <p:nvPr/>
        </p:nvGrpSpPr>
        <p:grpSpPr bwMode="auto">
          <a:xfrm>
            <a:off x="3200400" y="990600"/>
            <a:ext cx="2438400" cy="2286000"/>
            <a:chOff x="2016" y="624"/>
            <a:chExt cx="1536" cy="1440"/>
          </a:xfrm>
        </p:grpSpPr>
        <p:sp>
          <p:nvSpPr>
            <p:cNvPr id="30073" name="Line 373"/>
            <p:cNvSpPr>
              <a:spLocks noChangeShapeType="1"/>
            </p:cNvSpPr>
            <p:nvPr/>
          </p:nvSpPr>
          <p:spPr bwMode="auto">
            <a:xfrm flipH="1" flipV="1">
              <a:off x="2736" y="1536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230" name="Oval 374"/>
            <p:cNvSpPr>
              <a:spLocks noChangeArrowheads="1"/>
            </p:cNvSpPr>
            <p:nvPr/>
          </p:nvSpPr>
          <p:spPr bwMode="auto">
            <a:xfrm>
              <a:off x="2016" y="624"/>
              <a:ext cx="1536" cy="864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117088" dir="8363922" algn="ctr" rotWithShape="0">
                <a:srgbClr val="FFCC66"/>
              </a:outerShdw>
            </a:effectLst>
          </p:spPr>
          <p:txBody>
            <a:bodyPr/>
            <a:lstStyle/>
            <a:p>
              <a:pPr>
                <a:defRPr/>
              </a:pPr>
              <a:endParaRPr kumimoji="1" lang="en-CA" sz="2000">
                <a:solidFill>
                  <a:schemeClr val="bg2"/>
                </a:solidFill>
                <a:latin typeface="Arial Black" pitchFamily="34" charset="0"/>
              </a:endParaRPr>
            </a:p>
          </p:txBody>
        </p:sp>
        <p:grpSp>
          <p:nvGrpSpPr>
            <p:cNvPr id="30075" name="Group 375"/>
            <p:cNvGrpSpPr>
              <a:grpSpLocks/>
            </p:cNvGrpSpPr>
            <p:nvPr/>
          </p:nvGrpSpPr>
          <p:grpSpPr bwMode="auto">
            <a:xfrm>
              <a:off x="2369" y="1032"/>
              <a:ext cx="788" cy="439"/>
              <a:chOff x="1440" y="1584"/>
              <a:chExt cx="2992" cy="1839"/>
            </a:xfrm>
          </p:grpSpPr>
          <p:grpSp>
            <p:nvGrpSpPr>
              <p:cNvPr id="30119" name="Group 376"/>
              <p:cNvGrpSpPr>
                <a:grpSpLocks/>
              </p:cNvGrpSpPr>
              <p:nvPr/>
            </p:nvGrpSpPr>
            <p:grpSpPr bwMode="auto">
              <a:xfrm>
                <a:off x="1689" y="2961"/>
                <a:ext cx="2482" cy="462"/>
                <a:chOff x="1770" y="3460"/>
                <a:chExt cx="2482" cy="462"/>
              </a:xfrm>
            </p:grpSpPr>
            <p:sp>
              <p:nvSpPr>
                <p:cNvPr id="30185" name="Freeform 377"/>
                <p:cNvSpPr>
                  <a:spLocks/>
                </p:cNvSpPr>
                <p:nvPr/>
              </p:nvSpPr>
              <p:spPr bwMode="auto">
                <a:xfrm>
                  <a:off x="1770" y="3460"/>
                  <a:ext cx="202" cy="178"/>
                </a:xfrm>
                <a:custGeom>
                  <a:avLst/>
                  <a:gdLst>
                    <a:gd name="T0" fmla="*/ 0 w 202"/>
                    <a:gd name="T1" fmla="*/ 0 h 178"/>
                    <a:gd name="T2" fmla="*/ 95 w 202"/>
                    <a:gd name="T3" fmla="*/ 71 h 178"/>
                    <a:gd name="T4" fmla="*/ 202 w 202"/>
                    <a:gd name="T5" fmla="*/ 178 h 178"/>
                    <a:gd name="T6" fmla="*/ 119 w 202"/>
                    <a:gd name="T7" fmla="*/ 106 h 178"/>
                    <a:gd name="T8" fmla="*/ 0 w 202"/>
                    <a:gd name="T9" fmla="*/ 0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78"/>
                    <a:gd name="T17" fmla="*/ 202 w 202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78">
                      <a:moveTo>
                        <a:pt x="0" y="0"/>
                      </a:moveTo>
                      <a:lnTo>
                        <a:pt x="95" y="71"/>
                      </a:lnTo>
                      <a:lnTo>
                        <a:pt x="202" y="178"/>
                      </a:lnTo>
                      <a:lnTo>
                        <a:pt x="119" y="1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6" name="Freeform 378"/>
                <p:cNvSpPr>
                  <a:spLocks/>
                </p:cNvSpPr>
                <p:nvPr/>
              </p:nvSpPr>
              <p:spPr bwMode="auto">
                <a:xfrm>
                  <a:off x="1865" y="3531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95 w 190"/>
                    <a:gd name="T3" fmla="*/ 59 h 154"/>
                    <a:gd name="T4" fmla="*/ 190 w 190"/>
                    <a:gd name="T5" fmla="*/ 154 h 154"/>
                    <a:gd name="T6" fmla="*/ 107 w 190"/>
                    <a:gd name="T7" fmla="*/ 107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95" y="59"/>
                      </a:lnTo>
                      <a:lnTo>
                        <a:pt x="190" y="154"/>
                      </a:lnTo>
                      <a:lnTo>
                        <a:pt x="107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7" name="Freeform 379"/>
                <p:cNvSpPr>
                  <a:spLocks/>
                </p:cNvSpPr>
                <p:nvPr/>
              </p:nvSpPr>
              <p:spPr bwMode="auto">
                <a:xfrm>
                  <a:off x="1960" y="3590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107 w 190"/>
                    <a:gd name="T3" fmla="*/ 59 h 154"/>
                    <a:gd name="T4" fmla="*/ 190 w 190"/>
                    <a:gd name="T5" fmla="*/ 154 h 154"/>
                    <a:gd name="T6" fmla="*/ 95 w 190"/>
                    <a:gd name="T7" fmla="*/ 95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107" y="59"/>
                      </a:lnTo>
                      <a:lnTo>
                        <a:pt x="190" y="154"/>
                      </a:lnTo>
                      <a:lnTo>
                        <a:pt x="95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8" name="Freeform 380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90" cy="143"/>
                </a:xfrm>
                <a:custGeom>
                  <a:avLst/>
                  <a:gdLst>
                    <a:gd name="T0" fmla="*/ 0 w 190"/>
                    <a:gd name="T1" fmla="*/ 0 h 143"/>
                    <a:gd name="T2" fmla="*/ 107 w 190"/>
                    <a:gd name="T3" fmla="*/ 60 h 143"/>
                    <a:gd name="T4" fmla="*/ 190 w 190"/>
                    <a:gd name="T5" fmla="*/ 143 h 143"/>
                    <a:gd name="T6" fmla="*/ 83 w 190"/>
                    <a:gd name="T7" fmla="*/ 95 h 143"/>
                    <a:gd name="T8" fmla="*/ 0 w 190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0" y="0"/>
                      </a:moveTo>
                      <a:lnTo>
                        <a:pt x="107" y="60"/>
                      </a:lnTo>
                      <a:lnTo>
                        <a:pt x="190" y="143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9" name="Freeform 381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43" cy="119"/>
                </a:xfrm>
                <a:custGeom>
                  <a:avLst/>
                  <a:gdLst>
                    <a:gd name="T0" fmla="*/ 0 w 143"/>
                    <a:gd name="T1" fmla="*/ 0 h 119"/>
                    <a:gd name="T2" fmla="*/ 59 w 143"/>
                    <a:gd name="T3" fmla="*/ 24 h 119"/>
                    <a:gd name="T4" fmla="*/ 143 w 143"/>
                    <a:gd name="T5" fmla="*/ 119 h 119"/>
                    <a:gd name="T6" fmla="*/ 83 w 143"/>
                    <a:gd name="T7" fmla="*/ 95 h 119"/>
                    <a:gd name="T8" fmla="*/ 0 w 143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19"/>
                    <a:gd name="T17" fmla="*/ 143 w 143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19">
                      <a:moveTo>
                        <a:pt x="0" y="0"/>
                      </a:moveTo>
                      <a:lnTo>
                        <a:pt x="59" y="24"/>
                      </a:lnTo>
                      <a:lnTo>
                        <a:pt x="143" y="119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0" name="Freeform 382"/>
                <p:cNvSpPr>
                  <a:spLocks/>
                </p:cNvSpPr>
                <p:nvPr/>
              </p:nvSpPr>
              <p:spPr bwMode="auto">
                <a:xfrm>
                  <a:off x="2126" y="3673"/>
                  <a:ext cx="131" cy="119"/>
                </a:xfrm>
                <a:custGeom>
                  <a:avLst/>
                  <a:gdLst>
                    <a:gd name="T0" fmla="*/ 0 w 131"/>
                    <a:gd name="T1" fmla="*/ 0 h 119"/>
                    <a:gd name="T2" fmla="*/ 48 w 131"/>
                    <a:gd name="T3" fmla="*/ 36 h 119"/>
                    <a:gd name="T4" fmla="*/ 131 w 131"/>
                    <a:gd name="T5" fmla="*/ 119 h 119"/>
                    <a:gd name="T6" fmla="*/ 84 w 131"/>
                    <a:gd name="T7" fmla="*/ 95 h 119"/>
                    <a:gd name="T8" fmla="*/ 0 w 131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1"/>
                    <a:gd name="T16" fmla="*/ 0 h 119"/>
                    <a:gd name="T17" fmla="*/ 131 w 131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1" h="119">
                      <a:moveTo>
                        <a:pt x="0" y="0"/>
                      </a:moveTo>
                      <a:lnTo>
                        <a:pt x="48" y="36"/>
                      </a:lnTo>
                      <a:lnTo>
                        <a:pt x="131" y="119"/>
                      </a:lnTo>
                      <a:lnTo>
                        <a:pt x="84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1" name="Freeform 383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90" cy="118"/>
                </a:xfrm>
                <a:custGeom>
                  <a:avLst/>
                  <a:gdLst>
                    <a:gd name="T0" fmla="*/ 0 w 190"/>
                    <a:gd name="T1" fmla="*/ 0 h 118"/>
                    <a:gd name="T2" fmla="*/ 131 w 190"/>
                    <a:gd name="T3" fmla="*/ 35 h 118"/>
                    <a:gd name="T4" fmla="*/ 190 w 190"/>
                    <a:gd name="T5" fmla="*/ 118 h 118"/>
                    <a:gd name="T6" fmla="*/ 83 w 190"/>
                    <a:gd name="T7" fmla="*/ 83 h 118"/>
                    <a:gd name="T8" fmla="*/ 0 w 190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0" y="0"/>
                      </a:moveTo>
                      <a:lnTo>
                        <a:pt x="131" y="35"/>
                      </a:lnTo>
                      <a:lnTo>
                        <a:pt x="190" y="118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2" name="Freeform 384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19" cy="95"/>
                </a:xfrm>
                <a:custGeom>
                  <a:avLst/>
                  <a:gdLst>
                    <a:gd name="T0" fmla="*/ 0 w 119"/>
                    <a:gd name="T1" fmla="*/ 0 h 95"/>
                    <a:gd name="T2" fmla="*/ 47 w 119"/>
                    <a:gd name="T3" fmla="*/ 12 h 95"/>
                    <a:gd name="T4" fmla="*/ 119 w 119"/>
                    <a:gd name="T5" fmla="*/ 95 h 95"/>
                    <a:gd name="T6" fmla="*/ 83 w 119"/>
                    <a:gd name="T7" fmla="*/ 83 h 95"/>
                    <a:gd name="T8" fmla="*/ 0 w 119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95"/>
                    <a:gd name="T17" fmla="*/ 119 w 119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95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119" y="95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3" name="Freeform 385"/>
                <p:cNvSpPr>
                  <a:spLocks/>
                </p:cNvSpPr>
                <p:nvPr/>
              </p:nvSpPr>
              <p:spPr bwMode="auto">
                <a:xfrm>
                  <a:off x="2221" y="3721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36 w 107"/>
                    <a:gd name="T3" fmla="*/ 11 h 95"/>
                    <a:gd name="T4" fmla="*/ 107 w 107"/>
                    <a:gd name="T5" fmla="*/ 95 h 95"/>
                    <a:gd name="T6" fmla="*/ 72 w 107"/>
                    <a:gd name="T7" fmla="*/ 83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36" y="11"/>
                      </a:lnTo>
                      <a:lnTo>
                        <a:pt x="107" y="95"/>
                      </a:lnTo>
                      <a:lnTo>
                        <a:pt x="72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4" name="Freeform 386"/>
                <p:cNvSpPr>
                  <a:spLocks/>
                </p:cNvSpPr>
                <p:nvPr/>
              </p:nvSpPr>
              <p:spPr bwMode="auto">
                <a:xfrm>
                  <a:off x="2257" y="3732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48 w 107"/>
                    <a:gd name="T3" fmla="*/ 12 h 95"/>
                    <a:gd name="T4" fmla="*/ 107 w 107"/>
                    <a:gd name="T5" fmla="*/ 95 h 95"/>
                    <a:gd name="T6" fmla="*/ 71 w 107"/>
                    <a:gd name="T7" fmla="*/ 84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48" y="12"/>
                      </a:lnTo>
                      <a:lnTo>
                        <a:pt x="107" y="95"/>
                      </a:lnTo>
                      <a:lnTo>
                        <a:pt x="71" y="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5" name="Freeform 387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178" cy="119"/>
                </a:xfrm>
                <a:custGeom>
                  <a:avLst/>
                  <a:gdLst>
                    <a:gd name="T0" fmla="*/ 0 w 178"/>
                    <a:gd name="T1" fmla="*/ 0 h 119"/>
                    <a:gd name="T2" fmla="*/ 130 w 178"/>
                    <a:gd name="T3" fmla="*/ 36 h 119"/>
                    <a:gd name="T4" fmla="*/ 178 w 178"/>
                    <a:gd name="T5" fmla="*/ 119 h 119"/>
                    <a:gd name="T6" fmla="*/ 59 w 178"/>
                    <a:gd name="T7" fmla="*/ 83 h 119"/>
                    <a:gd name="T8" fmla="*/ 0 w 178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19"/>
                    <a:gd name="T17" fmla="*/ 178 w 178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19">
                      <a:moveTo>
                        <a:pt x="0" y="0"/>
                      </a:moveTo>
                      <a:lnTo>
                        <a:pt x="130" y="36"/>
                      </a:lnTo>
                      <a:lnTo>
                        <a:pt x="178" y="119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6" name="Freeform 388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95" cy="95"/>
                </a:xfrm>
                <a:custGeom>
                  <a:avLst/>
                  <a:gdLst>
                    <a:gd name="T0" fmla="*/ 0 w 95"/>
                    <a:gd name="T1" fmla="*/ 0 h 95"/>
                    <a:gd name="T2" fmla="*/ 35 w 95"/>
                    <a:gd name="T3" fmla="*/ 12 h 95"/>
                    <a:gd name="T4" fmla="*/ 95 w 95"/>
                    <a:gd name="T5" fmla="*/ 95 h 95"/>
                    <a:gd name="T6" fmla="*/ 59 w 95"/>
                    <a:gd name="T7" fmla="*/ 83 h 95"/>
                    <a:gd name="T8" fmla="*/ 0 w 95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95" y="95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7" name="Freeform 389"/>
                <p:cNvSpPr>
                  <a:spLocks/>
                </p:cNvSpPr>
                <p:nvPr/>
              </p:nvSpPr>
              <p:spPr bwMode="auto">
                <a:xfrm>
                  <a:off x="2340" y="3756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24 w 83"/>
                    <a:gd name="T3" fmla="*/ 12 h 95"/>
                    <a:gd name="T4" fmla="*/ 83 w 83"/>
                    <a:gd name="T5" fmla="*/ 95 h 95"/>
                    <a:gd name="T6" fmla="*/ 60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24" y="12"/>
                      </a:lnTo>
                      <a:lnTo>
                        <a:pt x="83" y="95"/>
                      </a:lnTo>
                      <a:lnTo>
                        <a:pt x="6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8" name="Freeform 390"/>
                <p:cNvSpPr>
                  <a:spLocks/>
                </p:cNvSpPr>
                <p:nvPr/>
              </p:nvSpPr>
              <p:spPr bwMode="auto">
                <a:xfrm>
                  <a:off x="2364" y="3768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36 w 95"/>
                    <a:gd name="T3" fmla="*/ 12 h 83"/>
                    <a:gd name="T4" fmla="*/ 95 w 95"/>
                    <a:gd name="T5" fmla="*/ 83 h 83"/>
                    <a:gd name="T6" fmla="*/ 59 w 95"/>
                    <a:gd name="T7" fmla="*/ 83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95" y="83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99" name="Freeform 391"/>
                <p:cNvSpPr>
                  <a:spLocks/>
                </p:cNvSpPr>
                <p:nvPr/>
              </p:nvSpPr>
              <p:spPr bwMode="auto">
                <a:xfrm>
                  <a:off x="2400" y="3780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0 h 83"/>
                    <a:gd name="T4" fmla="*/ 83 w 83"/>
                    <a:gd name="T5" fmla="*/ 83 h 83"/>
                    <a:gd name="T6" fmla="*/ 59 w 83"/>
                    <a:gd name="T7" fmla="*/ 71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83" y="83"/>
                      </a:lnTo>
                      <a:lnTo>
                        <a:pt x="59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0" name="Freeform 392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178" cy="107"/>
                </a:xfrm>
                <a:custGeom>
                  <a:avLst/>
                  <a:gdLst>
                    <a:gd name="T0" fmla="*/ 0 w 178"/>
                    <a:gd name="T1" fmla="*/ 0 h 107"/>
                    <a:gd name="T2" fmla="*/ 131 w 178"/>
                    <a:gd name="T3" fmla="*/ 36 h 107"/>
                    <a:gd name="T4" fmla="*/ 178 w 178"/>
                    <a:gd name="T5" fmla="*/ 107 h 107"/>
                    <a:gd name="T6" fmla="*/ 48 w 178"/>
                    <a:gd name="T7" fmla="*/ 83 h 107"/>
                    <a:gd name="T8" fmla="*/ 0 w 178"/>
                    <a:gd name="T9" fmla="*/ 0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0" y="0"/>
                      </a:moveTo>
                      <a:lnTo>
                        <a:pt x="131" y="36"/>
                      </a:lnTo>
                      <a:lnTo>
                        <a:pt x="178" y="107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1" name="Freeform 393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36 w 83"/>
                    <a:gd name="T3" fmla="*/ 12 h 95"/>
                    <a:gd name="T4" fmla="*/ 83 w 83"/>
                    <a:gd name="T5" fmla="*/ 95 h 95"/>
                    <a:gd name="T6" fmla="*/ 48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95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2" name="Freeform 394"/>
                <p:cNvSpPr>
                  <a:spLocks/>
                </p:cNvSpPr>
                <p:nvPr/>
              </p:nvSpPr>
              <p:spPr bwMode="auto">
                <a:xfrm>
                  <a:off x="2471" y="3792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12 h 83"/>
                    <a:gd name="T4" fmla="*/ 83 w 83"/>
                    <a:gd name="T5" fmla="*/ 83 h 83"/>
                    <a:gd name="T6" fmla="*/ 47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83" y="83"/>
                      </a:lnTo>
                      <a:lnTo>
                        <a:pt x="47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3" name="Freeform 395"/>
                <p:cNvSpPr>
                  <a:spLocks/>
                </p:cNvSpPr>
                <p:nvPr/>
              </p:nvSpPr>
              <p:spPr bwMode="auto">
                <a:xfrm>
                  <a:off x="2506" y="3804"/>
                  <a:ext cx="72" cy="83"/>
                </a:xfrm>
                <a:custGeom>
                  <a:avLst/>
                  <a:gdLst>
                    <a:gd name="T0" fmla="*/ 0 w 72"/>
                    <a:gd name="T1" fmla="*/ 0 h 83"/>
                    <a:gd name="T2" fmla="*/ 24 w 72"/>
                    <a:gd name="T3" fmla="*/ 0 h 83"/>
                    <a:gd name="T4" fmla="*/ 72 w 72"/>
                    <a:gd name="T5" fmla="*/ 83 h 83"/>
                    <a:gd name="T6" fmla="*/ 48 w 72"/>
                    <a:gd name="T7" fmla="*/ 71 h 83"/>
                    <a:gd name="T8" fmla="*/ 0 w 72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83"/>
                    <a:gd name="T17" fmla="*/ 72 w 72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83">
                      <a:moveTo>
                        <a:pt x="0" y="0"/>
                      </a:moveTo>
                      <a:lnTo>
                        <a:pt x="24" y="0"/>
                      </a:lnTo>
                      <a:lnTo>
                        <a:pt x="72" y="83"/>
                      </a:lnTo>
                      <a:lnTo>
                        <a:pt x="48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4" name="Freeform 396"/>
                <p:cNvSpPr>
                  <a:spLocks/>
                </p:cNvSpPr>
                <p:nvPr/>
              </p:nvSpPr>
              <p:spPr bwMode="auto">
                <a:xfrm>
                  <a:off x="2530" y="3804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6 w 83"/>
                    <a:gd name="T3" fmla="*/ 12 h 83"/>
                    <a:gd name="T4" fmla="*/ 83 w 83"/>
                    <a:gd name="T5" fmla="*/ 83 h 83"/>
                    <a:gd name="T6" fmla="*/ 48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83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5" name="Freeform 397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178" cy="94"/>
                </a:xfrm>
                <a:custGeom>
                  <a:avLst/>
                  <a:gdLst>
                    <a:gd name="T0" fmla="*/ 0 w 178"/>
                    <a:gd name="T1" fmla="*/ 0 h 94"/>
                    <a:gd name="T2" fmla="*/ 142 w 178"/>
                    <a:gd name="T3" fmla="*/ 23 h 94"/>
                    <a:gd name="T4" fmla="*/ 178 w 178"/>
                    <a:gd name="T5" fmla="*/ 94 h 94"/>
                    <a:gd name="T6" fmla="*/ 47 w 178"/>
                    <a:gd name="T7" fmla="*/ 71 h 94"/>
                    <a:gd name="T8" fmla="*/ 0 w 178"/>
                    <a:gd name="T9" fmla="*/ 0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94"/>
                    <a:gd name="T17" fmla="*/ 178 w 178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94">
                      <a:moveTo>
                        <a:pt x="0" y="0"/>
                      </a:moveTo>
                      <a:lnTo>
                        <a:pt x="142" y="23"/>
                      </a:lnTo>
                      <a:lnTo>
                        <a:pt x="178" y="94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6" name="Freeform 398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47 w 95"/>
                    <a:gd name="T3" fmla="*/ 11 h 83"/>
                    <a:gd name="T4" fmla="*/ 95 w 95"/>
                    <a:gd name="T5" fmla="*/ 83 h 83"/>
                    <a:gd name="T6" fmla="*/ 47 w 95"/>
                    <a:gd name="T7" fmla="*/ 71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47" y="11"/>
                      </a:lnTo>
                      <a:lnTo>
                        <a:pt x="95" y="83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7" name="Freeform 399"/>
                <p:cNvSpPr>
                  <a:spLocks/>
                </p:cNvSpPr>
                <p:nvPr/>
              </p:nvSpPr>
              <p:spPr bwMode="auto">
                <a:xfrm>
                  <a:off x="2613" y="3827"/>
                  <a:ext cx="83" cy="72"/>
                </a:xfrm>
                <a:custGeom>
                  <a:avLst/>
                  <a:gdLst>
                    <a:gd name="T0" fmla="*/ 0 w 83"/>
                    <a:gd name="T1" fmla="*/ 0 h 72"/>
                    <a:gd name="T2" fmla="*/ 48 w 83"/>
                    <a:gd name="T3" fmla="*/ 0 h 72"/>
                    <a:gd name="T4" fmla="*/ 83 w 83"/>
                    <a:gd name="T5" fmla="*/ 72 h 72"/>
                    <a:gd name="T6" fmla="*/ 48 w 83"/>
                    <a:gd name="T7" fmla="*/ 72 h 72"/>
                    <a:gd name="T8" fmla="*/ 0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83" y="72"/>
                      </a:lnTo>
                      <a:lnTo>
                        <a:pt x="48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8" name="Freeform 400"/>
                <p:cNvSpPr>
                  <a:spLocks/>
                </p:cNvSpPr>
                <p:nvPr/>
              </p:nvSpPr>
              <p:spPr bwMode="auto">
                <a:xfrm>
                  <a:off x="2661" y="3827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47 w 83"/>
                    <a:gd name="T3" fmla="*/ 12 h 83"/>
                    <a:gd name="T4" fmla="*/ 83 w 83"/>
                    <a:gd name="T5" fmla="*/ 83 h 83"/>
                    <a:gd name="T6" fmla="*/ 35 w 83"/>
                    <a:gd name="T7" fmla="*/ 72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83" y="83"/>
                      </a:lnTo>
                      <a:lnTo>
                        <a:pt x="35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09" name="Freeform 401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167" cy="83"/>
                </a:xfrm>
                <a:custGeom>
                  <a:avLst/>
                  <a:gdLst>
                    <a:gd name="T0" fmla="*/ 0 w 167"/>
                    <a:gd name="T1" fmla="*/ 0 h 83"/>
                    <a:gd name="T2" fmla="*/ 155 w 167"/>
                    <a:gd name="T3" fmla="*/ 12 h 83"/>
                    <a:gd name="T4" fmla="*/ 167 w 167"/>
                    <a:gd name="T5" fmla="*/ 83 h 83"/>
                    <a:gd name="T6" fmla="*/ 36 w 167"/>
                    <a:gd name="T7" fmla="*/ 71 h 83"/>
                    <a:gd name="T8" fmla="*/ 0 w 167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7"/>
                    <a:gd name="T16" fmla="*/ 0 h 83"/>
                    <a:gd name="T17" fmla="*/ 167 w 167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7" h="83">
                      <a:moveTo>
                        <a:pt x="0" y="0"/>
                      </a:moveTo>
                      <a:lnTo>
                        <a:pt x="155" y="12"/>
                      </a:lnTo>
                      <a:lnTo>
                        <a:pt x="167" y="83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0" name="Freeform 402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72" cy="71"/>
                </a:xfrm>
                <a:custGeom>
                  <a:avLst/>
                  <a:gdLst>
                    <a:gd name="T0" fmla="*/ 0 w 72"/>
                    <a:gd name="T1" fmla="*/ 0 h 71"/>
                    <a:gd name="T2" fmla="*/ 48 w 72"/>
                    <a:gd name="T3" fmla="*/ 0 h 71"/>
                    <a:gd name="T4" fmla="*/ 72 w 72"/>
                    <a:gd name="T5" fmla="*/ 71 h 71"/>
                    <a:gd name="T6" fmla="*/ 36 w 72"/>
                    <a:gd name="T7" fmla="*/ 71 h 71"/>
                    <a:gd name="T8" fmla="*/ 0 w 72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1"/>
                    <a:gd name="T17" fmla="*/ 72 w 7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1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72" y="71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1" name="Freeform 403"/>
                <p:cNvSpPr>
                  <a:spLocks/>
                </p:cNvSpPr>
                <p:nvPr/>
              </p:nvSpPr>
              <p:spPr bwMode="auto">
                <a:xfrm>
                  <a:off x="2756" y="3839"/>
                  <a:ext cx="47" cy="71"/>
                </a:xfrm>
                <a:custGeom>
                  <a:avLst/>
                  <a:gdLst>
                    <a:gd name="T0" fmla="*/ 0 w 47"/>
                    <a:gd name="T1" fmla="*/ 0 h 71"/>
                    <a:gd name="T2" fmla="*/ 35 w 47"/>
                    <a:gd name="T3" fmla="*/ 0 h 71"/>
                    <a:gd name="T4" fmla="*/ 47 w 47"/>
                    <a:gd name="T5" fmla="*/ 71 h 71"/>
                    <a:gd name="T6" fmla="*/ 24 w 47"/>
                    <a:gd name="T7" fmla="*/ 71 h 71"/>
                    <a:gd name="T8" fmla="*/ 0 w 47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71"/>
                    <a:gd name="T17" fmla="*/ 47 w 47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71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47" y="71"/>
                      </a:lnTo>
                      <a:lnTo>
                        <a:pt x="24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2" name="Freeform 404"/>
                <p:cNvSpPr>
                  <a:spLocks/>
                </p:cNvSpPr>
                <p:nvPr/>
              </p:nvSpPr>
              <p:spPr bwMode="auto">
                <a:xfrm>
                  <a:off x="2791" y="3839"/>
                  <a:ext cx="48" cy="83"/>
                </a:xfrm>
                <a:custGeom>
                  <a:avLst/>
                  <a:gdLst>
                    <a:gd name="T0" fmla="*/ 0 w 48"/>
                    <a:gd name="T1" fmla="*/ 0 h 83"/>
                    <a:gd name="T2" fmla="*/ 36 w 48"/>
                    <a:gd name="T3" fmla="*/ 12 h 83"/>
                    <a:gd name="T4" fmla="*/ 48 w 48"/>
                    <a:gd name="T5" fmla="*/ 83 h 83"/>
                    <a:gd name="T6" fmla="*/ 12 w 48"/>
                    <a:gd name="T7" fmla="*/ 71 h 83"/>
                    <a:gd name="T8" fmla="*/ 0 w 48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83"/>
                    <a:gd name="T17" fmla="*/ 48 w 48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48" y="83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3" name="Freeform 405"/>
                <p:cNvSpPr>
                  <a:spLocks/>
                </p:cNvSpPr>
                <p:nvPr/>
              </p:nvSpPr>
              <p:spPr bwMode="auto">
                <a:xfrm>
                  <a:off x="2827" y="3851"/>
                  <a:ext cx="48" cy="71"/>
                </a:xfrm>
                <a:custGeom>
                  <a:avLst/>
                  <a:gdLst>
                    <a:gd name="T0" fmla="*/ 0 w 48"/>
                    <a:gd name="T1" fmla="*/ 0 h 71"/>
                    <a:gd name="T2" fmla="*/ 36 w 48"/>
                    <a:gd name="T3" fmla="*/ 0 h 71"/>
                    <a:gd name="T4" fmla="*/ 48 w 48"/>
                    <a:gd name="T5" fmla="*/ 71 h 71"/>
                    <a:gd name="T6" fmla="*/ 12 w 48"/>
                    <a:gd name="T7" fmla="*/ 71 h 71"/>
                    <a:gd name="T8" fmla="*/ 0 w 4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71"/>
                    <a:gd name="T17" fmla="*/ 48 w 4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71">
                      <a:moveTo>
                        <a:pt x="0" y="0"/>
                      </a:moveTo>
                      <a:lnTo>
                        <a:pt x="36" y="0"/>
                      </a:lnTo>
                      <a:lnTo>
                        <a:pt x="48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4" name="Freeform 406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54 w 154"/>
                    <a:gd name="T5" fmla="*/ 71 h 71"/>
                    <a:gd name="T6" fmla="*/ 12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54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5" name="Freeform 407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47 w 59"/>
                    <a:gd name="T3" fmla="*/ 0 h 71"/>
                    <a:gd name="T4" fmla="*/ 59 w 59"/>
                    <a:gd name="T5" fmla="*/ 71 h 71"/>
                    <a:gd name="T6" fmla="*/ 12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59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6" name="Freeform 408"/>
                <p:cNvSpPr>
                  <a:spLocks/>
                </p:cNvSpPr>
                <p:nvPr/>
              </p:nvSpPr>
              <p:spPr bwMode="auto">
                <a:xfrm>
                  <a:off x="2910" y="3851"/>
                  <a:ext cx="60" cy="71"/>
                </a:xfrm>
                <a:custGeom>
                  <a:avLst/>
                  <a:gdLst>
                    <a:gd name="T0" fmla="*/ 0 w 60"/>
                    <a:gd name="T1" fmla="*/ 0 h 71"/>
                    <a:gd name="T2" fmla="*/ 60 w 60"/>
                    <a:gd name="T3" fmla="*/ 0 h 71"/>
                    <a:gd name="T4" fmla="*/ 60 w 60"/>
                    <a:gd name="T5" fmla="*/ 71 h 71"/>
                    <a:gd name="T6" fmla="*/ 12 w 60"/>
                    <a:gd name="T7" fmla="*/ 71 h 71"/>
                    <a:gd name="T8" fmla="*/ 0 w 60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71"/>
                    <a:gd name="T17" fmla="*/ 60 w 60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71">
                      <a:moveTo>
                        <a:pt x="0" y="0"/>
                      </a:moveTo>
                      <a:lnTo>
                        <a:pt x="60" y="0"/>
                      </a:lnTo>
                      <a:lnTo>
                        <a:pt x="60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B7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7" name="Rectangle 409"/>
                <p:cNvSpPr>
                  <a:spLocks noChangeArrowheads="1"/>
                </p:cNvSpPr>
                <p:nvPr/>
              </p:nvSpPr>
              <p:spPr bwMode="auto">
                <a:xfrm>
                  <a:off x="2970" y="3851"/>
                  <a:ext cx="47" cy="71"/>
                </a:xfrm>
                <a:prstGeom prst="rect">
                  <a:avLst/>
                </a:prstGeom>
                <a:solidFill>
                  <a:srgbClr val="00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218" name="Freeform 410"/>
                <p:cNvSpPr>
                  <a:spLocks/>
                </p:cNvSpPr>
                <p:nvPr/>
              </p:nvSpPr>
              <p:spPr bwMode="auto">
                <a:xfrm>
                  <a:off x="3017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31 w 154"/>
                    <a:gd name="T5" fmla="*/ 71 h 71"/>
                    <a:gd name="T6" fmla="*/ 0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31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97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19" name="Rectangle 411"/>
                <p:cNvSpPr>
                  <a:spLocks noChangeArrowheads="1"/>
                </p:cNvSpPr>
                <p:nvPr/>
              </p:nvSpPr>
              <p:spPr bwMode="auto">
                <a:xfrm>
                  <a:off x="3017" y="3851"/>
                  <a:ext cx="48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220" name="Rectangle 412"/>
                <p:cNvSpPr>
                  <a:spLocks noChangeArrowheads="1"/>
                </p:cNvSpPr>
                <p:nvPr/>
              </p:nvSpPr>
              <p:spPr bwMode="auto">
                <a:xfrm>
                  <a:off x="3065" y="3851"/>
                  <a:ext cx="47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221" name="Freeform 413"/>
                <p:cNvSpPr>
                  <a:spLocks/>
                </p:cNvSpPr>
                <p:nvPr/>
              </p:nvSpPr>
              <p:spPr bwMode="auto">
                <a:xfrm>
                  <a:off x="3112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22" name="Freeform 414"/>
                <p:cNvSpPr>
                  <a:spLocks/>
                </p:cNvSpPr>
                <p:nvPr/>
              </p:nvSpPr>
              <p:spPr bwMode="auto">
                <a:xfrm>
                  <a:off x="3148" y="3839"/>
                  <a:ext cx="166" cy="83"/>
                </a:xfrm>
                <a:custGeom>
                  <a:avLst/>
                  <a:gdLst>
                    <a:gd name="T0" fmla="*/ 23 w 166"/>
                    <a:gd name="T1" fmla="*/ 12 h 83"/>
                    <a:gd name="T2" fmla="*/ 166 w 166"/>
                    <a:gd name="T3" fmla="*/ 0 h 83"/>
                    <a:gd name="T4" fmla="*/ 142 w 166"/>
                    <a:gd name="T5" fmla="*/ 71 h 83"/>
                    <a:gd name="T6" fmla="*/ 0 w 166"/>
                    <a:gd name="T7" fmla="*/ 83 h 83"/>
                    <a:gd name="T8" fmla="*/ 23 w 166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83"/>
                    <a:gd name="T17" fmla="*/ 166 w 16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83">
                      <a:moveTo>
                        <a:pt x="23" y="12"/>
                      </a:moveTo>
                      <a:lnTo>
                        <a:pt x="166" y="0"/>
                      </a:lnTo>
                      <a:lnTo>
                        <a:pt x="142" y="71"/>
                      </a:lnTo>
                      <a:lnTo>
                        <a:pt x="0" y="83"/>
                      </a:lnTo>
                      <a:lnTo>
                        <a:pt x="23" y="12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23" name="Freeform 415"/>
                <p:cNvSpPr>
                  <a:spLocks/>
                </p:cNvSpPr>
                <p:nvPr/>
              </p:nvSpPr>
              <p:spPr bwMode="auto">
                <a:xfrm>
                  <a:off x="3148" y="3851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24" name="Freeform 416"/>
                <p:cNvSpPr>
                  <a:spLocks/>
                </p:cNvSpPr>
                <p:nvPr/>
              </p:nvSpPr>
              <p:spPr bwMode="auto">
                <a:xfrm>
                  <a:off x="3183" y="3839"/>
                  <a:ext cx="60" cy="83"/>
                </a:xfrm>
                <a:custGeom>
                  <a:avLst/>
                  <a:gdLst>
                    <a:gd name="T0" fmla="*/ 24 w 60"/>
                    <a:gd name="T1" fmla="*/ 12 h 83"/>
                    <a:gd name="T2" fmla="*/ 60 w 60"/>
                    <a:gd name="T3" fmla="*/ 0 h 83"/>
                    <a:gd name="T4" fmla="*/ 36 w 60"/>
                    <a:gd name="T5" fmla="*/ 71 h 83"/>
                    <a:gd name="T6" fmla="*/ 0 w 60"/>
                    <a:gd name="T7" fmla="*/ 83 h 83"/>
                    <a:gd name="T8" fmla="*/ 24 w 60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3"/>
                    <a:gd name="T17" fmla="*/ 60 w 60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3">
                      <a:moveTo>
                        <a:pt x="24" y="12"/>
                      </a:moveTo>
                      <a:lnTo>
                        <a:pt x="60" y="0"/>
                      </a:lnTo>
                      <a:lnTo>
                        <a:pt x="36" y="71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25" name="Freeform 417"/>
                <p:cNvSpPr>
                  <a:spLocks/>
                </p:cNvSpPr>
                <p:nvPr/>
              </p:nvSpPr>
              <p:spPr bwMode="auto">
                <a:xfrm>
                  <a:off x="3219" y="3839"/>
                  <a:ext cx="59" cy="71"/>
                </a:xfrm>
                <a:custGeom>
                  <a:avLst/>
                  <a:gdLst>
                    <a:gd name="T0" fmla="*/ 24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24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4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26" name="Freeform 418"/>
                <p:cNvSpPr>
                  <a:spLocks/>
                </p:cNvSpPr>
                <p:nvPr/>
              </p:nvSpPr>
              <p:spPr bwMode="auto">
                <a:xfrm>
                  <a:off x="3255" y="3839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27" name="Freeform 419"/>
                <p:cNvSpPr>
                  <a:spLocks/>
                </p:cNvSpPr>
                <p:nvPr/>
              </p:nvSpPr>
              <p:spPr bwMode="auto">
                <a:xfrm>
                  <a:off x="3290" y="3816"/>
                  <a:ext cx="166" cy="94"/>
                </a:xfrm>
                <a:custGeom>
                  <a:avLst/>
                  <a:gdLst>
                    <a:gd name="T0" fmla="*/ 24 w 166"/>
                    <a:gd name="T1" fmla="*/ 23 h 94"/>
                    <a:gd name="T2" fmla="*/ 166 w 166"/>
                    <a:gd name="T3" fmla="*/ 0 h 94"/>
                    <a:gd name="T4" fmla="*/ 131 w 166"/>
                    <a:gd name="T5" fmla="*/ 71 h 94"/>
                    <a:gd name="T6" fmla="*/ 0 w 166"/>
                    <a:gd name="T7" fmla="*/ 94 h 94"/>
                    <a:gd name="T8" fmla="*/ 24 w 166"/>
                    <a:gd name="T9" fmla="*/ 2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94"/>
                    <a:gd name="T17" fmla="*/ 166 w 166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94">
                      <a:moveTo>
                        <a:pt x="24" y="23"/>
                      </a:moveTo>
                      <a:lnTo>
                        <a:pt x="166" y="0"/>
                      </a:lnTo>
                      <a:lnTo>
                        <a:pt x="131" y="71"/>
                      </a:lnTo>
                      <a:lnTo>
                        <a:pt x="0" y="94"/>
                      </a:lnTo>
                      <a:lnTo>
                        <a:pt x="24" y="23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28" name="Freeform 420"/>
                <p:cNvSpPr>
                  <a:spLocks/>
                </p:cNvSpPr>
                <p:nvPr/>
              </p:nvSpPr>
              <p:spPr bwMode="auto">
                <a:xfrm>
                  <a:off x="3290" y="3827"/>
                  <a:ext cx="71" cy="83"/>
                </a:xfrm>
                <a:custGeom>
                  <a:avLst/>
                  <a:gdLst>
                    <a:gd name="T0" fmla="*/ 24 w 71"/>
                    <a:gd name="T1" fmla="*/ 12 h 83"/>
                    <a:gd name="T2" fmla="*/ 71 w 71"/>
                    <a:gd name="T3" fmla="*/ 0 h 83"/>
                    <a:gd name="T4" fmla="*/ 36 w 71"/>
                    <a:gd name="T5" fmla="*/ 72 h 83"/>
                    <a:gd name="T6" fmla="*/ 0 w 71"/>
                    <a:gd name="T7" fmla="*/ 83 h 83"/>
                    <a:gd name="T8" fmla="*/ 24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24" y="12"/>
                      </a:moveTo>
                      <a:lnTo>
                        <a:pt x="71" y="0"/>
                      </a:lnTo>
                      <a:lnTo>
                        <a:pt x="36" y="72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29" name="Freeform 421"/>
                <p:cNvSpPr>
                  <a:spLocks/>
                </p:cNvSpPr>
                <p:nvPr/>
              </p:nvSpPr>
              <p:spPr bwMode="auto">
                <a:xfrm>
                  <a:off x="3326" y="3827"/>
                  <a:ext cx="83" cy="72"/>
                </a:xfrm>
                <a:custGeom>
                  <a:avLst/>
                  <a:gdLst>
                    <a:gd name="T0" fmla="*/ 35 w 83"/>
                    <a:gd name="T1" fmla="*/ 0 h 72"/>
                    <a:gd name="T2" fmla="*/ 83 w 83"/>
                    <a:gd name="T3" fmla="*/ 0 h 72"/>
                    <a:gd name="T4" fmla="*/ 47 w 83"/>
                    <a:gd name="T5" fmla="*/ 72 h 72"/>
                    <a:gd name="T6" fmla="*/ 0 w 83"/>
                    <a:gd name="T7" fmla="*/ 72 h 72"/>
                    <a:gd name="T8" fmla="*/ 35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35" y="0"/>
                      </a:moveTo>
                      <a:lnTo>
                        <a:pt x="83" y="0"/>
                      </a:lnTo>
                      <a:lnTo>
                        <a:pt x="47" y="72"/>
                      </a:lnTo>
                      <a:lnTo>
                        <a:pt x="0" y="72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0" name="Freeform 422"/>
                <p:cNvSpPr>
                  <a:spLocks/>
                </p:cNvSpPr>
                <p:nvPr/>
              </p:nvSpPr>
              <p:spPr bwMode="auto">
                <a:xfrm>
                  <a:off x="3373" y="3816"/>
                  <a:ext cx="83" cy="83"/>
                </a:xfrm>
                <a:custGeom>
                  <a:avLst/>
                  <a:gdLst>
                    <a:gd name="T0" fmla="*/ 36 w 83"/>
                    <a:gd name="T1" fmla="*/ 11 h 83"/>
                    <a:gd name="T2" fmla="*/ 83 w 83"/>
                    <a:gd name="T3" fmla="*/ 0 h 83"/>
                    <a:gd name="T4" fmla="*/ 48 w 83"/>
                    <a:gd name="T5" fmla="*/ 71 h 83"/>
                    <a:gd name="T6" fmla="*/ 0 w 83"/>
                    <a:gd name="T7" fmla="*/ 83 h 83"/>
                    <a:gd name="T8" fmla="*/ 36 w 83"/>
                    <a:gd name="T9" fmla="*/ 1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36" y="11"/>
                      </a:moveTo>
                      <a:lnTo>
                        <a:pt x="83" y="0"/>
                      </a:lnTo>
                      <a:lnTo>
                        <a:pt x="48" y="71"/>
                      </a:lnTo>
                      <a:lnTo>
                        <a:pt x="0" y="83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1" name="Freeform 423"/>
                <p:cNvSpPr>
                  <a:spLocks/>
                </p:cNvSpPr>
                <p:nvPr/>
              </p:nvSpPr>
              <p:spPr bwMode="auto">
                <a:xfrm>
                  <a:off x="3421" y="3780"/>
                  <a:ext cx="178" cy="107"/>
                </a:xfrm>
                <a:custGeom>
                  <a:avLst/>
                  <a:gdLst>
                    <a:gd name="T0" fmla="*/ 35 w 178"/>
                    <a:gd name="T1" fmla="*/ 36 h 107"/>
                    <a:gd name="T2" fmla="*/ 178 w 178"/>
                    <a:gd name="T3" fmla="*/ 0 h 107"/>
                    <a:gd name="T4" fmla="*/ 119 w 178"/>
                    <a:gd name="T5" fmla="*/ 83 h 107"/>
                    <a:gd name="T6" fmla="*/ 0 w 178"/>
                    <a:gd name="T7" fmla="*/ 107 h 107"/>
                    <a:gd name="T8" fmla="*/ 35 w 178"/>
                    <a:gd name="T9" fmla="*/ 3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35" y="36"/>
                      </a:moveTo>
                      <a:lnTo>
                        <a:pt x="178" y="0"/>
                      </a:lnTo>
                      <a:lnTo>
                        <a:pt x="119" y="83"/>
                      </a:lnTo>
                      <a:lnTo>
                        <a:pt x="0" y="107"/>
                      </a:lnTo>
                      <a:lnTo>
                        <a:pt x="35" y="36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2" name="Freeform 424"/>
                <p:cNvSpPr>
                  <a:spLocks/>
                </p:cNvSpPr>
                <p:nvPr/>
              </p:nvSpPr>
              <p:spPr bwMode="auto">
                <a:xfrm>
                  <a:off x="3421" y="3804"/>
                  <a:ext cx="71" cy="83"/>
                </a:xfrm>
                <a:custGeom>
                  <a:avLst/>
                  <a:gdLst>
                    <a:gd name="T0" fmla="*/ 35 w 71"/>
                    <a:gd name="T1" fmla="*/ 12 h 83"/>
                    <a:gd name="T2" fmla="*/ 71 w 71"/>
                    <a:gd name="T3" fmla="*/ 0 h 83"/>
                    <a:gd name="T4" fmla="*/ 24 w 71"/>
                    <a:gd name="T5" fmla="*/ 83 h 83"/>
                    <a:gd name="T6" fmla="*/ 0 w 71"/>
                    <a:gd name="T7" fmla="*/ 83 h 83"/>
                    <a:gd name="T8" fmla="*/ 35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35" y="12"/>
                      </a:moveTo>
                      <a:lnTo>
                        <a:pt x="71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3" name="Freeform 425"/>
                <p:cNvSpPr>
                  <a:spLocks/>
                </p:cNvSpPr>
                <p:nvPr/>
              </p:nvSpPr>
              <p:spPr bwMode="auto">
                <a:xfrm>
                  <a:off x="3445" y="3804"/>
                  <a:ext cx="83" cy="83"/>
                </a:xfrm>
                <a:custGeom>
                  <a:avLst/>
                  <a:gdLst>
                    <a:gd name="T0" fmla="*/ 47 w 83"/>
                    <a:gd name="T1" fmla="*/ 0 h 83"/>
                    <a:gd name="T2" fmla="*/ 83 w 83"/>
                    <a:gd name="T3" fmla="*/ 0 h 83"/>
                    <a:gd name="T4" fmla="*/ 35 w 83"/>
                    <a:gd name="T5" fmla="*/ 71 h 83"/>
                    <a:gd name="T6" fmla="*/ 0 w 83"/>
                    <a:gd name="T7" fmla="*/ 83 h 83"/>
                    <a:gd name="T8" fmla="*/ 47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7" y="0"/>
                      </a:moveTo>
                      <a:lnTo>
                        <a:pt x="83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4" name="Freeform 426"/>
                <p:cNvSpPr>
                  <a:spLocks/>
                </p:cNvSpPr>
                <p:nvPr/>
              </p:nvSpPr>
              <p:spPr bwMode="auto">
                <a:xfrm>
                  <a:off x="3480" y="3792"/>
                  <a:ext cx="83" cy="83"/>
                </a:xfrm>
                <a:custGeom>
                  <a:avLst/>
                  <a:gdLst>
                    <a:gd name="T0" fmla="*/ 48 w 83"/>
                    <a:gd name="T1" fmla="*/ 12 h 83"/>
                    <a:gd name="T2" fmla="*/ 83 w 83"/>
                    <a:gd name="T3" fmla="*/ 0 h 83"/>
                    <a:gd name="T4" fmla="*/ 36 w 83"/>
                    <a:gd name="T5" fmla="*/ 83 h 83"/>
                    <a:gd name="T6" fmla="*/ 0 w 83"/>
                    <a:gd name="T7" fmla="*/ 83 h 83"/>
                    <a:gd name="T8" fmla="*/ 48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8" y="12"/>
                      </a:moveTo>
                      <a:lnTo>
                        <a:pt x="83" y="0"/>
                      </a:lnTo>
                      <a:lnTo>
                        <a:pt x="36" y="83"/>
                      </a:lnTo>
                      <a:lnTo>
                        <a:pt x="0" y="83"/>
                      </a:lnTo>
                      <a:lnTo>
                        <a:pt x="48" y="12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5" name="Freeform 427"/>
                <p:cNvSpPr>
                  <a:spLocks/>
                </p:cNvSpPr>
                <p:nvPr/>
              </p:nvSpPr>
              <p:spPr bwMode="auto">
                <a:xfrm>
                  <a:off x="3516" y="3780"/>
                  <a:ext cx="83" cy="95"/>
                </a:xfrm>
                <a:custGeom>
                  <a:avLst/>
                  <a:gdLst>
                    <a:gd name="T0" fmla="*/ 47 w 83"/>
                    <a:gd name="T1" fmla="*/ 12 h 95"/>
                    <a:gd name="T2" fmla="*/ 83 w 83"/>
                    <a:gd name="T3" fmla="*/ 0 h 95"/>
                    <a:gd name="T4" fmla="*/ 24 w 83"/>
                    <a:gd name="T5" fmla="*/ 83 h 95"/>
                    <a:gd name="T6" fmla="*/ 0 w 83"/>
                    <a:gd name="T7" fmla="*/ 95 h 95"/>
                    <a:gd name="T8" fmla="*/ 47 w 83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47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47" y="12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6" name="Freeform 428"/>
                <p:cNvSpPr>
                  <a:spLocks/>
                </p:cNvSpPr>
                <p:nvPr/>
              </p:nvSpPr>
              <p:spPr bwMode="auto">
                <a:xfrm>
                  <a:off x="3540" y="3744"/>
                  <a:ext cx="190" cy="119"/>
                </a:xfrm>
                <a:custGeom>
                  <a:avLst/>
                  <a:gdLst>
                    <a:gd name="T0" fmla="*/ 59 w 190"/>
                    <a:gd name="T1" fmla="*/ 36 h 119"/>
                    <a:gd name="T2" fmla="*/ 190 w 190"/>
                    <a:gd name="T3" fmla="*/ 0 h 119"/>
                    <a:gd name="T4" fmla="*/ 118 w 190"/>
                    <a:gd name="T5" fmla="*/ 83 h 119"/>
                    <a:gd name="T6" fmla="*/ 0 w 190"/>
                    <a:gd name="T7" fmla="*/ 119 h 119"/>
                    <a:gd name="T8" fmla="*/ 59 w 190"/>
                    <a:gd name="T9" fmla="*/ 36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9"/>
                    <a:gd name="T17" fmla="*/ 190 w 190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9">
                      <a:moveTo>
                        <a:pt x="59" y="36"/>
                      </a:moveTo>
                      <a:lnTo>
                        <a:pt x="190" y="0"/>
                      </a:lnTo>
                      <a:lnTo>
                        <a:pt x="118" y="83"/>
                      </a:lnTo>
                      <a:lnTo>
                        <a:pt x="0" y="119"/>
                      </a:lnTo>
                      <a:lnTo>
                        <a:pt x="59" y="36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7" name="Freeform 429"/>
                <p:cNvSpPr>
                  <a:spLocks/>
                </p:cNvSpPr>
                <p:nvPr/>
              </p:nvSpPr>
              <p:spPr bwMode="auto">
                <a:xfrm>
                  <a:off x="3540" y="3780"/>
                  <a:ext cx="95" cy="83"/>
                </a:xfrm>
                <a:custGeom>
                  <a:avLst/>
                  <a:gdLst>
                    <a:gd name="T0" fmla="*/ 59 w 95"/>
                    <a:gd name="T1" fmla="*/ 0 h 83"/>
                    <a:gd name="T2" fmla="*/ 95 w 95"/>
                    <a:gd name="T3" fmla="*/ 0 h 83"/>
                    <a:gd name="T4" fmla="*/ 35 w 95"/>
                    <a:gd name="T5" fmla="*/ 71 h 83"/>
                    <a:gd name="T6" fmla="*/ 0 w 95"/>
                    <a:gd name="T7" fmla="*/ 83 h 83"/>
                    <a:gd name="T8" fmla="*/ 59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59" y="0"/>
                      </a:moveTo>
                      <a:lnTo>
                        <a:pt x="95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8" name="Freeform 430"/>
                <p:cNvSpPr>
                  <a:spLocks/>
                </p:cNvSpPr>
                <p:nvPr/>
              </p:nvSpPr>
              <p:spPr bwMode="auto">
                <a:xfrm>
                  <a:off x="3575" y="3768"/>
                  <a:ext cx="83" cy="83"/>
                </a:xfrm>
                <a:custGeom>
                  <a:avLst/>
                  <a:gdLst>
                    <a:gd name="T0" fmla="*/ 60 w 83"/>
                    <a:gd name="T1" fmla="*/ 12 h 83"/>
                    <a:gd name="T2" fmla="*/ 83 w 83"/>
                    <a:gd name="T3" fmla="*/ 0 h 83"/>
                    <a:gd name="T4" fmla="*/ 24 w 83"/>
                    <a:gd name="T5" fmla="*/ 83 h 83"/>
                    <a:gd name="T6" fmla="*/ 0 w 83"/>
                    <a:gd name="T7" fmla="*/ 83 h 83"/>
                    <a:gd name="T8" fmla="*/ 60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60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60" y="12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39" name="Freeform 431"/>
                <p:cNvSpPr>
                  <a:spLocks/>
                </p:cNvSpPr>
                <p:nvPr/>
              </p:nvSpPr>
              <p:spPr bwMode="auto">
                <a:xfrm>
                  <a:off x="3599" y="3756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36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0" name="Freeform 432"/>
                <p:cNvSpPr>
                  <a:spLocks/>
                </p:cNvSpPr>
                <p:nvPr/>
              </p:nvSpPr>
              <p:spPr bwMode="auto">
                <a:xfrm>
                  <a:off x="3635" y="3744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23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23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1" name="Freeform 433"/>
                <p:cNvSpPr>
                  <a:spLocks/>
                </p:cNvSpPr>
                <p:nvPr/>
              </p:nvSpPr>
              <p:spPr bwMode="auto">
                <a:xfrm>
                  <a:off x="3658" y="3709"/>
                  <a:ext cx="190" cy="118"/>
                </a:xfrm>
                <a:custGeom>
                  <a:avLst/>
                  <a:gdLst>
                    <a:gd name="T0" fmla="*/ 72 w 190"/>
                    <a:gd name="T1" fmla="*/ 35 h 118"/>
                    <a:gd name="T2" fmla="*/ 190 w 190"/>
                    <a:gd name="T3" fmla="*/ 0 h 118"/>
                    <a:gd name="T4" fmla="*/ 119 w 190"/>
                    <a:gd name="T5" fmla="*/ 83 h 118"/>
                    <a:gd name="T6" fmla="*/ 0 w 190"/>
                    <a:gd name="T7" fmla="*/ 118 h 118"/>
                    <a:gd name="T8" fmla="*/ 72 w 190"/>
                    <a:gd name="T9" fmla="*/ 35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72" y="35"/>
                      </a:moveTo>
                      <a:lnTo>
                        <a:pt x="190" y="0"/>
                      </a:lnTo>
                      <a:lnTo>
                        <a:pt x="119" y="83"/>
                      </a:lnTo>
                      <a:lnTo>
                        <a:pt x="0" y="11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2" name="Freeform 434"/>
                <p:cNvSpPr>
                  <a:spLocks/>
                </p:cNvSpPr>
                <p:nvPr/>
              </p:nvSpPr>
              <p:spPr bwMode="auto">
                <a:xfrm>
                  <a:off x="3658" y="3732"/>
                  <a:ext cx="95" cy="95"/>
                </a:xfrm>
                <a:custGeom>
                  <a:avLst/>
                  <a:gdLst>
                    <a:gd name="T0" fmla="*/ 72 w 95"/>
                    <a:gd name="T1" fmla="*/ 12 h 95"/>
                    <a:gd name="T2" fmla="*/ 95 w 95"/>
                    <a:gd name="T3" fmla="*/ 0 h 95"/>
                    <a:gd name="T4" fmla="*/ 36 w 95"/>
                    <a:gd name="T5" fmla="*/ 84 h 95"/>
                    <a:gd name="T6" fmla="*/ 0 w 95"/>
                    <a:gd name="T7" fmla="*/ 95 h 95"/>
                    <a:gd name="T8" fmla="*/ 72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72" y="12"/>
                      </a:moveTo>
                      <a:lnTo>
                        <a:pt x="95" y="0"/>
                      </a:lnTo>
                      <a:lnTo>
                        <a:pt x="36" y="84"/>
                      </a:lnTo>
                      <a:lnTo>
                        <a:pt x="0" y="95"/>
                      </a:lnTo>
                      <a:lnTo>
                        <a:pt x="72" y="12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3" name="Freeform 435"/>
                <p:cNvSpPr>
                  <a:spLocks/>
                </p:cNvSpPr>
                <p:nvPr/>
              </p:nvSpPr>
              <p:spPr bwMode="auto">
                <a:xfrm>
                  <a:off x="3694" y="3721"/>
                  <a:ext cx="95" cy="95"/>
                </a:xfrm>
                <a:custGeom>
                  <a:avLst/>
                  <a:gdLst>
                    <a:gd name="T0" fmla="*/ 59 w 95"/>
                    <a:gd name="T1" fmla="*/ 11 h 95"/>
                    <a:gd name="T2" fmla="*/ 95 w 95"/>
                    <a:gd name="T3" fmla="*/ 0 h 95"/>
                    <a:gd name="T4" fmla="*/ 24 w 95"/>
                    <a:gd name="T5" fmla="*/ 83 h 95"/>
                    <a:gd name="T6" fmla="*/ 0 w 95"/>
                    <a:gd name="T7" fmla="*/ 95 h 95"/>
                    <a:gd name="T8" fmla="*/ 59 w 95"/>
                    <a:gd name="T9" fmla="*/ 11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1"/>
                      </a:moveTo>
                      <a:lnTo>
                        <a:pt x="95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59" y="11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4" name="Freeform 436"/>
                <p:cNvSpPr>
                  <a:spLocks/>
                </p:cNvSpPr>
                <p:nvPr/>
              </p:nvSpPr>
              <p:spPr bwMode="auto">
                <a:xfrm>
                  <a:off x="3718" y="3709"/>
                  <a:ext cx="107" cy="95"/>
                </a:xfrm>
                <a:custGeom>
                  <a:avLst/>
                  <a:gdLst>
                    <a:gd name="T0" fmla="*/ 71 w 107"/>
                    <a:gd name="T1" fmla="*/ 12 h 95"/>
                    <a:gd name="T2" fmla="*/ 107 w 107"/>
                    <a:gd name="T3" fmla="*/ 0 h 95"/>
                    <a:gd name="T4" fmla="*/ 23 w 107"/>
                    <a:gd name="T5" fmla="*/ 95 h 95"/>
                    <a:gd name="T6" fmla="*/ 0 w 107"/>
                    <a:gd name="T7" fmla="*/ 95 h 95"/>
                    <a:gd name="T8" fmla="*/ 71 w 107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71" y="12"/>
                      </a:moveTo>
                      <a:lnTo>
                        <a:pt x="107" y="0"/>
                      </a:lnTo>
                      <a:lnTo>
                        <a:pt x="23" y="95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5" name="Freeform 437"/>
                <p:cNvSpPr>
                  <a:spLocks/>
                </p:cNvSpPr>
                <p:nvPr/>
              </p:nvSpPr>
              <p:spPr bwMode="auto">
                <a:xfrm>
                  <a:off x="3741" y="3709"/>
                  <a:ext cx="107" cy="95"/>
                </a:xfrm>
                <a:custGeom>
                  <a:avLst/>
                  <a:gdLst>
                    <a:gd name="T0" fmla="*/ 84 w 107"/>
                    <a:gd name="T1" fmla="*/ 0 h 95"/>
                    <a:gd name="T2" fmla="*/ 107 w 107"/>
                    <a:gd name="T3" fmla="*/ 0 h 95"/>
                    <a:gd name="T4" fmla="*/ 36 w 107"/>
                    <a:gd name="T5" fmla="*/ 83 h 95"/>
                    <a:gd name="T6" fmla="*/ 0 w 107"/>
                    <a:gd name="T7" fmla="*/ 95 h 95"/>
                    <a:gd name="T8" fmla="*/ 84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84" y="0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8E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6" name="Freeform 438"/>
                <p:cNvSpPr>
                  <a:spLocks/>
                </p:cNvSpPr>
                <p:nvPr/>
              </p:nvSpPr>
              <p:spPr bwMode="auto">
                <a:xfrm>
                  <a:off x="3777" y="3649"/>
                  <a:ext cx="190" cy="143"/>
                </a:xfrm>
                <a:custGeom>
                  <a:avLst/>
                  <a:gdLst>
                    <a:gd name="T0" fmla="*/ 71 w 190"/>
                    <a:gd name="T1" fmla="*/ 60 h 143"/>
                    <a:gd name="T2" fmla="*/ 190 w 190"/>
                    <a:gd name="T3" fmla="*/ 0 h 143"/>
                    <a:gd name="T4" fmla="*/ 95 w 190"/>
                    <a:gd name="T5" fmla="*/ 95 h 143"/>
                    <a:gd name="T6" fmla="*/ 0 w 190"/>
                    <a:gd name="T7" fmla="*/ 143 h 143"/>
                    <a:gd name="T8" fmla="*/ 71 w 190"/>
                    <a:gd name="T9" fmla="*/ 6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71" y="60"/>
                      </a:moveTo>
                      <a:lnTo>
                        <a:pt x="190" y="0"/>
                      </a:lnTo>
                      <a:lnTo>
                        <a:pt x="95" y="95"/>
                      </a:lnTo>
                      <a:lnTo>
                        <a:pt x="0" y="14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7" name="Freeform 439"/>
                <p:cNvSpPr>
                  <a:spLocks/>
                </p:cNvSpPr>
                <p:nvPr/>
              </p:nvSpPr>
              <p:spPr bwMode="auto">
                <a:xfrm>
                  <a:off x="3777" y="3685"/>
                  <a:ext cx="107" cy="107"/>
                </a:xfrm>
                <a:custGeom>
                  <a:avLst/>
                  <a:gdLst>
                    <a:gd name="T0" fmla="*/ 71 w 107"/>
                    <a:gd name="T1" fmla="*/ 24 h 107"/>
                    <a:gd name="T2" fmla="*/ 107 w 107"/>
                    <a:gd name="T3" fmla="*/ 0 h 107"/>
                    <a:gd name="T4" fmla="*/ 36 w 107"/>
                    <a:gd name="T5" fmla="*/ 83 h 107"/>
                    <a:gd name="T6" fmla="*/ 0 w 107"/>
                    <a:gd name="T7" fmla="*/ 107 h 107"/>
                    <a:gd name="T8" fmla="*/ 71 w 107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107"/>
                    <a:gd name="T17" fmla="*/ 107 w 107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107">
                      <a:moveTo>
                        <a:pt x="71" y="24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107"/>
                      </a:lnTo>
                      <a:lnTo>
                        <a:pt x="71" y="24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8" name="Freeform 440"/>
                <p:cNvSpPr>
                  <a:spLocks/>
                </p:cNvSpPr>
                <p:nvPr/>
              </p:nvSpPr>
              <p:spPr bwMode="auto">
                <a:xfrm>
                  <a:off x="3813" y="3673"/>
                  <a:ext cx="118" cy="95"/>
                </a:xfrm>
                <a:custGeom>
                  <a:avLst/>
                  <a:gdLst>
                    <a:gd name="T0" fmla="*/ 71 w 118"/>
                    <a:gd name="T1" fmla="*/ 12 h 95"/>
                    <a:gd name="T2" fmla="*/ 118 w 118"/>
                    <a:gd name="T3" fmla="*/ 0 h 95"/>
                    <a:gd name="T4" fmla="*/ 35 w 118"/>
                    <a:gd name="T5" fmla="*/ 83 h 95"/>
                    <a:gd name="T6" fmla="*/ 0 w 118"/>
                    <a:gd name="T7" fmla="*/ 95 h 95"/>
                    <a:gd name="T8" fmla="*/ 71 w 118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8"/>
                    <a:gd name="T16" fmla="*/ 0 h 95"/>
                    <a:gd name="T17" fmla="*/ 118 w 118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8" h="95">
                      <a:moveTo>
                        <a:pt x="71" y="12"/>
                      </a:moveTo>
                      <a:lnTo>
                        <a:pt x="118" y="0"/>
                      </a:lnTo>
                      <a:lnTo>
                        <a:pt x="35" y="83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49" name="Freeform 441"/>
                <p:cNvSpPr>
                  <a:spLocks/>
                </p:cNvSpPr>
                <p:nvPr/>
              </p:nvSpPr>
              <p:spPr bwMode="auto">
                <a:xfrm>
                  <a:off x="3848" y="3649"/>
                  <a:ext cx="119" cy="107"/>
                </a:xfrm>
                <a:custGeom>
                  <a:avLst/>
                  <a:gdLst>
                    <a:gd name="T0" fmla="*/ 83 w 119"/>
                    <a:gd name="T1" fmla="*/ 24 h 107"/>
                    <a:gd name="T2" fmla="*/ 119 w 119"/>
                    <a:gd name="T3" fmla="*/ 0 h 107"/>
                    <a:gd name="T4" fmla="*/ 24 w 119"/>
                    <a:gd name="T5" fmla="*/ 95 h 107"/>
                    <a:gd name="T6" fmla="*/ 0 w 119"/>
                    <a:gd name="T7" fmla="*/ 107 h 107"/>
                    <a:gd name="T8" fmla="*/ 83 w 119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107"/>
                    <a:gd name="T17" fmla="*/ 119 w 119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107">
                      <a:moveTo>
                        <a:pt x="83" y="24"/>
                      </a:moveTo>
                      <a:lnTo>
                        <a:pt x="119" y="0"/>
                      </a:lnTo>
                      <a:lnTo>
                        <a:pt x="24" y="95"/>
                      </a:lnTo>
                      <a:lnTo>
                        <a:pt x="0" y="107"/>
                      </a:lnTo>
                      <a:lnTo>
                        <a:pt x="83" y="24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50" name="Freeform 442"/>
                <p:cNvSpPr>
                  <a:spLocks/>
                </p:cNvSpPr>
                <p:nvPr/>
              </p:nvSpPr>
              <p:spPr bwMode="auto">
                <a:xfrm>
                  <a:off x="3872" y="3590"/>
                  <a:ext cx="202" cy="154"/>
                </a:xfrm>
                <a:custGeom>
                  <a:avLst/>
                  <a:gdLst>
                    <a:gd name="T0" fmla="*/ 95 w 202"/>
                    <a:gd name="T1" fmla="*/ 59 h 154"/>
                    <a:gd name="T2" fmla="*/ 202 w 202"/>
                    <a:gd name="T3" fmla="*/ 0 h 154"/>
                    <a:gd name="T4" fmla="*/ 107 w 202"/>
                    <a:gd name="T5" fmla="*/ 95 h 154"/>
                    <a:gd name="T6" fmla="*/ 0 w 202"/>
                    <a:gd name="T7" fmla="*/ 154 h 154"/>
                    <a:gd name="T8" fmla="*/ 95 w 202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54"/>
                    <a:gd name="T17" fmla="*/ 202 w 202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54">
                      <a:moveTo>
                        <a:pt x="95" y="59"/>
                      </a:moveTo>
                      <a:lnTo>
                        <a:pt x="202" y="0"/>
                      </a:lnTo>
                      <a:lnTo>
                        <a:pt x="107" y="95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51" name="Freeform 443"/>
                <p:cNvSpPr>
                  <a:spLocks/>
                </p:cNvSpPr>
                <p:nvPr/>
              </p:nvSpPr>
              <p:spPr bwMode="auto">
                <a:xfrm>
                  <a:off x="3872" y="3626"/>
                  <a:ext cx="142" cy="118"/>
                </a:xfrm>
                <a:custGeom>
                  <a:avLst/>
                  <a:gdLst>
                    <a:gd name="T0" fmla="*/ 95 w 142"/>
                    <a:gd name="T1" fmla="*/ 23 h 118"/>
                    <a:gd name="T2" fmla="*/ 142 w 142"/>
                    <a:gd name="T3" fmla="*/ 0 h 118"/>
                    <a:gd name="T4" fmla="*/ 59 w 142"/>
                    <a:gd name="T5" fmla="*/ 95 h 118"/>
                    <a:gd name="T6" fmla="*/ 0 w 142"/>
                    <a:gd name="T7" fmla="*/ 118 h 118"/>
                    <a:gd name="T8" fmla="*/ 95 w 142"/>
                    <a:gd name="T9" fmla="*/ 23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18"/>
                    <a:gd name="T17" fmla="*/ 142 w 142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18">
                      <a:moveTo>
                        <a:pt x="95" y="23"/>
                      </a:moveTo>
                      <a:lnTo>
                        <a:pt x="142" y="0"/>
                      </a:lnTo>
                      <a:lnTo>
                        <a:pt x="59" y="95"/>
                      </a:lnTo>
                      <a:lnTo>
                        <a:pt x="0" y="118"/>
                      </a:lnTo>
                      <a:lnTo>
                        <a:pt x="95" y="23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52" name="Freeform 444"/>
                <p:cNvSpPr>
                  <a:spLocks/>
                </p:cNvSpPr>
                <p:nvPr/>
              </p:nvSpPr>
              <p:spPr bwMode="auto">
                <a:xfrm>
                  <a:off x="3931" y="3590"/>
                  <a:ext cx="143" cy="131"/>
                </a:xfrm>
                <a:custGeom>
                  <a:avLst/>
                  <a:gdLst>
                    <a:gd name="T0" fmla="*/ 83 w 143"/>
                    <a:gd name="T1" fmla="*/ 36 h 131"/>
                    <a:gd name="T2" fmla="*/ 143 w 143"/>
                    <a:gd name="T3" fmla="*/ 0 h 131"/>
                    <a:gd name="T4" fmla="*/ 48 w 143"/>
                    <a:gd name="T5" fmla="*/ 95 h 131"/>
                    <a:gd name="T6" fmla="*/ 0 w 143"/>
                    <a:gd name="T7" fmla="*/ 131 h 131"/>
                    <a:gd name="T8" fmla="*/ 83 w 143"/>
                    <a:gd name="T9" fmla="*/ 36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31"/>
                    <a:gd name="T17" fmla="*/ 143 w 143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31">
                      <a:moveTo>
                        <a:pt x="83" y="36"/>
                      </a:moveTo>
                      <a:lnTo>
                        <a:pt x="143" y="0"/>
                      </a:lnTo>
                      <a:lnTo>
                        <a:pt x="48" y="95"/>
                      </a:lnTo>
                      <a:lnTo>
                        <a:pt x="0" y="131"/>
                      </a:lnTo>
                      <a:lnTo>
                        <a:pt x="83" y="36"/>
                      </a:lnTo>
                      <a:close/>
                    </a:path>
                  </a:pathLst>
                </a:custGeom>
                <a:solidFill>
                  <a:srgbClr val="0094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53" name="Freeform 445"/>
                <p:cNvSpPr>
                  <a:spLocks/>
                </p:cNvSpPr>
                <p:nvPr/>
              </p:nvSpPr>
              <p:spPr bwMode="auto">
                <a:xfrm>
                  <a:off x="3979" y="3531"/>
                  <a:ext cx="190" cy="154"/>
                </a:xfrm>
                <a:custGeom>
                  <a:avLst/>
                  <a:gdLst>
                    <a:gd name="T0" fmla="*/ 95 w 190"/>
                    <a:gd name="T1" fmla="*/ 59 h 154"/>
                    <a:gd name="T2" fmla="*/ 190 w 190"/>
                    <a:gd name="T3" fmla="*/ 0 h 154"/>
                    <a:gd name="T4" fmla="*/ 83 w 190"/>
                    <a:gd name="T5" fmla="*/ 107 h 154"/>
                    <a:gd name="T6" fmla="*/ 0 w 190"/>
                    <a:gd name="T7" fmla="*/ 154 h 154"/>
                    <a:gd name="T8" fmla="*/ 95 w 190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95" y="59"/>
                      </a:moveTo>
                      <a:lnTo>
                        <a:pt x="190" y="0"/>
                      </a:lnTo>
                      <a:lnTo>
                        <a:pt x="83" y="107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54" name="Freeform 446"/>
                <p:cNvSpPr>
                  <a:spLocks/>
                </p:cNvSpPr>
                <p:nvPr/>
              </p:nvSpPr>
              <p:spPr bwMode="auto">
                <a:xfrm>
                  <a:off x="4062" y="3460"/>
                  <a:ext cx="190" cy="178"/>
                </a:xfrm>
                <a:custGeom>
                  <a:avLst/>
                  <a:gdLst>
                    <a:gd name="T0" fmla="*/ 107 w 190"/>
                    <a:gd name="T1" fmla="*/ 71 h 178"/>
                    <a:gd name="T2" fmla="*/ 190 w 190"/>
                    <a:gd name="T3" fmla="*/ 0 h 178"/>
                    <a:gd name="T4" fmla="*/ 71 w 190"/>
                    <a:gd name="T5" fmla="*/ 106 h 178"/>
                    <a:gd name="T6" fmla="*/ 0 w 190"/>
                    <a:gd name="T7" fmla="*/ 178 h 178"/>
                    <a:gd name="T8" fmla="*/ 107 w 190"/>
                    <a:gd name="T9" fmla="*/ 71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8"/>
                    <a:gd name="T17" fmla="*/ 190 w 190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8">
                      <a:moveTo>
                        <a:pt x="107" y="71"/>
                      </a:moveTo>
                      <a:lnTo>
                        <a:pt x="190" y="0"/>
                      </a:lnTo>
                      <a:lnTo>
                        <a:pt x="71" y="106"/>
                      </a:lnTo>
                      <a:lnTo>
                        <a:pt x="0" y="178"/>
                      </a:lnTo>
                      <a:lnTo>
                        <a:pt x="107" y="71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120" name="Group 447"/>
              <p:cNvGrpSpPr>
                <a:grpSpLocks/>
              </p:cNvGrpSpPr>
              <p:nvPr/>
            </p:nvGrpSpPr>
            <p:grpSpPr bwMode="auto">
              <a:xfrm>
                <a:off x="1440" y="1584"/>
                <a:ext cx="2992" cy="1768"/>
                <a:chOff x="1521" y="2083"/>
                <a:chExt cx="2992" cy="1768"/>
              </a:xfrm>
            </p:grpSpPr>
            <p:sp>
              <p:nvSpPr>
                <p:cNvPr id="30121" name="Freeform 448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92" cy="1768"/>
                </a:xfrm>
                <a:custGeom>
                  <a:avLst/>
                  <a:gdLst>
                    <a:gd name="T0" fmla="*/ 1342 w 2992"/>
                    <a:gd name="T1" fmla="*/ 0 h 1768"/>
                    <a:gd name="T2" fmla="*/ 1045 w 2992"/>
                    <a:gd name="T3" fmla="*/ 35 h 1768"/>
                    <a:gd name="T4" fmla="*/ 784 w 2992"/>
                    <a:gd name="T5" fmla="*/ 107 h 1768"/>
                    <a:gd name="T6" fmla="*/ 546 w 2992"/>
                    <a:gd name="T7" fmla="*/ 202 h 1768"/>
                    <a:gd name="T8" fmla="*/ 344 w 2992"/>
                    <a:gd name="T9" fmla="*/ 320 h 1768"/>
                    <a:gd name="T10" fmla="*/ 178 w 2992"/>
                    <a:gd name="T11" fmla="*/ 463 h 1768"/>
                    <a:gd name="T12" fmla="*/ 71 w 2992"/>
                    <a:gd name="T13" fmla="*/ 617 h 1768"/>
                    <a:gd name="T14" fmla="*/ 12 w 2992"/>
                    <a:gd name="T15" fmla="*/ 795 h 1768"/>
                    <a:gd name="T16" fmla="*/ 12 w 2992"/>
                    <a:gd name="T17" fmla="*/ 973 h 1768"/>
                    <a:gd name="T18" fmla="*/ 71 w 2992"/>
                    <a:gd name="T19" fmla="*/ 1151 h 1768"/>
                    <a:gd name="T20" fmla="*/ 178 w 2992"/>
                    <a:gd name="T21" fmla="*/ 1305 h 1768"/>
                    <a:gd name="T22" fmla="*/ 344 w 2992"/>
                    <a:gd name="T23" fmla="*/ 1448 h 1768"/>
                    <a:gd name="T24" fmla="*/ 546 w 2992"/>
                    <a:gd name="T25" fmla="*/ 1566 h 1768"/>
                    <a:gd name="T26" fmla="*/ 784 w 2992"/>
                    <a:gd name="T27" fmla="*/ 1661 h 1768"/>
                    <a:gd name="T28" fmla="*/ 1045 w 2992"/>
                    <a:gd name="T29" fmla="*/ 1733 h 1768"/>
                    <a:gd name="T30" fmla="*/ 1342 w 2992"/>
                    <a:gd name="T31" fmla="*/ 1768 h 1768"/>
                    <a:gd name="T32" fmla="*/ 1650 w 2992"/>
                    <a:gd name="T33" fmla="*/ 1768 h 1768"/>
                    <a:gd name="T34" fmla="*/ 1935 w 2992"/>
                    <a:gd name="T35" fmla="*/ 1733 h 1768"/>
                    <a:gd name="T36" fmla="*/ 2209 w 2992"/>
                    <a:gd name="T37" fmla="*/ 1661 h 1768"/>
                    <a:gd name="T38" fmla="*/ 2446 w 2992"/>
                    <a:gd name="T39" fmla="*/ 1566 h 1768"/>
                    <a:gd name="T40" fmla="*/ 2648 w 2992"/>
                    <a:gd name="T41" fmla="*/ 1448 h 1768"/>
                    <a:gd name="T42" fmla="*/ 2802 w 2992"/>
                    <a:gd name="T43" fmla="*/ 1305 h 1768"/>
                    <a:gd name="T44" fmla="*/ 2921 w 2992"/>
                    <a:gd name="T45" fmla="*/ 1151 h 1768"/>
                    <a:gd name="T46" fmla="*/ 2980 w 2992"/>
                    <a:gd name="T47" fmla="*/ 973 h 1768"/>
                    <a:gd name="T48" fmla="*/ 2980 w 2992"/>
                    <a:gd name="T49" fmla="*/ 795 h 1768"/>
                    <a:gd name="T50" fmla="*/ 2921 w 2992"/>
                    <a:gd name="T51" fmla="*/ 617 h 1768"/>
                    <a:gd name="T52" fmla="*/ 2802 w 2992"/>
                    <a:gd name="T53" fmla="*/ 463 h 1768"/>
                    <a:gd name="T54" fmla="*/ 2648 w 2992"/>
                    <a:gd name="T55" fmla="*/ 320 h 1768"/>
                    <a:gd name="T56" fmla="*/ 2446 w 2992"/>
                    <a:gd name="T57" fmla="*/ 202 h 1768"/>
                    <a:gd name="T58" fmla="*/ 2209 w 2992"/>
                    <a:gd name="T59" fmla="*/ 107 h 1768"/>
                    <a:gd name="T60" fmla="*/ 1935 w 2992"/>
                    <a:gd name="T61" fmla="*/ 35 h 1768"/>
                    <a:gd name="T62" fmla="*/ 1650 w 2992"/>
                    <a:gd name="T63" fmla="*/ 0 h 17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92"/>
                    <a:gd name="T97" fmla="*/ 0 h 1768"/>
                    <a:gd name="T98" fmla="*/ 2992 w 2992"/>
                    <a:gd name="T99" fmla="*/ 1768 h 17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92" h="1768">
                      <a:moveTo>
                        <a:pt x="1496" y="0"/>
                      </a:moveTo>
                      <a:lnTo>
                        <a:pt x="1342" y="0"/>
                      </a:lnTo>
                      <a:lnTo>
                        <a:pt x="1187" y="24"/>
                      </a:lnTo>
                      <a:lnTo>
                        <a:pt x="1045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17"/>
                      </a:lnTo>
                      <a:lnTo>
                        <a:pt x="36" y="712"/>
                      </a:lnTo>
                      <a:lnTo>
                        <a:pt x="12" y="795"/>
                      </a:lnTo>
                      <a:lnTo>
                        <a:pt x="0" y="890"/>
                      </a:lnTo>
                      <a:lnTo>
                        <a:pt x="12" y="973"/>
                      </a:lnTo>
                      <a:lnTo>
                        <a:pt x="36" y="1068"/>
                      </a:lnTo>
                      <a:lnTo>
                        <a:pt x="71" y="1151"/>
                      </a:lnTo>
                      <a:lnTo>
                        <a:pt x="119" y="1234"/>
                      </a:lnTo>
                      <a:lnTo>
                        <a:pt x="178" y="1305"/>
                      </a:lnTo>
                      <a:lnTo>
                        <a:pt x="249" y="1377"/>
                      </a:lnTo>
                      <a:lnTo>
                        <a:pt x="344" y="1448"/>
                      </a:lnTo>
                      <a:lnTo>
                        <a:pt x="439" y="1507"/>
                      </a:lnTo>
                      <a:lnTo>
                        <a:pt x="546" y="1566"/>
                      </a:lnTo>
                      <a:lnTo>
                        <a:pt x="653" y="1626"/>
                      </a:lnTo>
                      <a:lnTo>
                        <a:pt x="784" y="1661"/>
                      </a:lnTo>
                      <a:lnTo>
                        <a:pt x="914" y="1697"/>
                      </a:lnTo>
                      <a:lnTo>
                        <a:pt x="1045" y="1733"/>
                      </a:lnTo>
                      <a:lnTo>
                        <a:pt x="1187" y="1756"/>
                      </a:lnTo>
                      <a:lnTo>
                        <a:pt x="1342" y="1768"/>
                      </a:lnTo>
                      <a:lnTo>
                        <a:pt x="1496" y="1768"/>
                      </a:lnTo>
                      <a:lnTo>
                        <a:pt x="1650" y="1768"/>
                      </a:lnTo>
                      <a:lnTo>
                        <a:pt x="1793" y="1756"/>
                      </a:lnTo>
                      <a:lnTo>
                        <a:pt x="1935" y="1733"/>
                      </a:lnTo>
                      <a:lnTo>
                        <a:pt x="2078" y="1697"/>
                      </a:lnTo>
                      <a:lnTo>
                        <a:pt x="2209" y="1661"/>
                      </a:lnTo>
                      <a:lnTo>
                        <a:pt x="2327" y="1626"/>
                      </a:lnTo>
                      <a:lnTo>
                        <a:pt x="2446" y="1566"/>
                      </a:lnTo>
                      <a:lnTo>
                        <a:pt x="2553" y="1507"/>
                      </a:lnTo>
                      <a:lnTo>
                        <a:pt x="2648" y="1448"/>
                      </a:lnTo>
                      <a:lnTo>
                        <a:pt x="2731" y="1377"/>
                      </a:lnTo>
                      <a:lnTo>
                        <a:pt x="2802" y="1305"/>
                      </a:lnTo>
                      <a:lnTo>
                        <a:pt x="2873" y="1234"/>
                      </a:lnTo>
                      <a:lnTo>
                        <a:pt x="2921" y="1151"/>
                      </a:lnTo>
                      <a:lnTo>
                        <a:pt x="2957" y="1068"/>
                      </a:lnTo>
                      <a:lnTo>
                        <a:pt x="2980" y="973"/>
                      </a:lnTo>
                      <a:lnTo>
                        <a:pt x="2992" y="890"/>
                      </a:lnTo>
                      <a:lnTo>
                        <a:pt x="2980" y="795"/>
                      </a:lnTo>
                      <a:lnTo>
                        <a:pt x="2957" y="712"/>
                      </a:lnTo>
                      <a:lnTo>
                        <a:pt x="2921" y="617"/>
                      </a:lnTo>
                      <a:lnTo>
                        <a:pt x="2873" y="546"/>
                      </a:lnTo>
                      <a:lnTo>
                        <a:pt x="2802" y="463"/>
                      </a:lnTo>
                      <a:lnTo>
                        <a:pt x="2731" y="391"/>
                      </a:lnTo>
                      <a:lnTo>
                        <a:pt x="2648" y="320"/>
                      </a:lnTo>
                      <a:lnTo>
                        <a:pt x="2553" y="261"/>
                      </a:lnTo>
                      <a:lnTo>
                        <a:pt x="2446" y="202"/>
                      </a:lnTo>
                      <a:lnTo>
                        <a:pt x="2327" y="154"/>
                      </a:lnTo>
                      <a:lnTo>
                        <a:pt x="2209" y="107"/>
                      </a:lnTo>
                      <a:lnTo>
                        <a:pt x="2078" y="71"/>
                      </a:lnTo>
                      <a:lnTo>
                        <a:pt x="1935" y="35"/>
                      </a:lnTo>
                      <a:lnTo>
                        <a:pt x="1793" y="24"/>
                      </a:lnTo>
                      <a:lnTo>
                        <a:pt x="1650" y="0"/>
                      </a:lnTo>
                      <a:lnTo>
                        <a:pt x="1496" y="0"/>
                      </a:lnTo>
                      <a:close/>
                    </a:path>
                  </a:pathLst>
                </a:custGeom>
                <a:solidFill>
                  <a:srgbClr val="00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22" name="Freeform 449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68" cy="1744"/>
                </a:xfrm>
                <a:custGeom>
                  <a:avLst/>
                  <a:gdLst>
                    <a:gd name="T0" fmla="*/ 1330 w 2968"/>
                    <a:gd name="T1" fmla="*/ 0 h 1744"/>
                    <a:gd name="T2" fmla="*/ 1033 w 2968"/>
                    <a:gd name="T3" fmla="*/ 35 h 1744"/>
                    <a:gd name="T4" fmla="*/ 784 w 2968"/>
                    <a:gd name="T5" fmla="*/ 107 h 1744"/>
                    <a:gd name="T6" fmla="*/ 546 w 2968"/>
                    <a:gd name="T7" fmla="*/ 202 h 1744"/>
                    <a:gd name="T8" fmla="*/ 344 w 2968"/>
                    <a:gd name="T9" fmla="*/ 320 h 1744"/>
                    <a:gd name="T10" fmla="*/ 178 w 2968"/>
                    <a:gd name="T11" fmla="*/ 463 h 1744"/>
                    <a:gd name="T12" fmla="*/ 71 w 2968"/>
                    <a:gd name="T13" fmla="*/ 605 h 1744"/>
                    <a:gd name="T14" fmla="*/ 12 w 2968"/>
                    <a:gd name="T15" fmla="*/ 783 h 1744"/>
                    <a:gd name="T16" fmla="*/ 12 w 2968"/>
                    <a:gd name="T17" fmla="*/ 961 h 1744"/>
                    <a:gd name="T18" fmla="*/ 71 w 2968"/>
                    <a:gd name="T19" fmla="*/ 1139 h 1744"/>
                    <a:gd name="T20" fmla="*/ 178 w 2968"/>
                    <a:gd name="T21" fmla="*/ 1282 h 1744"/>
                    <a:gd name="T22" fmla="*/ 344 w 2968"/>
                    <a:gd name="T23" fmla="*/ 1424 h 1744"/>
                    <a:gd name="T24" fmla="*/ 546 w 2968"/>
                    <a:gd name="T25" fmla="*/ 1543 h 1744"/>
                    <a:gd name="T26" fmla="*/ 784 w 2968"/>
                    <a:gd name="T27" fmla="*/ 1638 h 1744"/>
                    <a:gd name="T28" fmla="*/ 1033 w 2968"/>
                    <a:gd name="T29" fmla="*/ 1709 h 1744"/>
                    <a:gd name="T30" fmla="*/ 1330 w 2968"/>
                    <a:gd name="T31" fmla="*/ 1744 h 1744"/>
                    <a:gd name="T32" fmla="*/ 1639 w 2968"/>
                    <a:gd name="T33" fmla="*/ 1744 h 1744"/>
                    <a:gd name="T34" fmla="*/ 1924 w 2968"/>
                    <a:gd name="T35" fmla="*/ 1709 h 1744"/>
                    <a:gd name="T36" fmla="*/ 2185 w 2968"/>
                    <a:gd name="T37" fmla="*/ 1638 h 1744"/>
                    <a:gd name="T38" fmla="*/ 2422 w 2968"/>
                    <a:gd name="T39" fmla="*/ 1543 h 1744"/>
                    <a:gd name="T40" fmla="*/ 2624 w 2968"/>
                    <a:gd name="T41" fmla="*/ 1424 h 1744"/>
                    <a:gd name="T42" fmla="*/ 2778 w 2968"/>
                    <a:gd name="T43" fmla="*/ 1282 h 1744"/>
                    <a:gd name="T44" fmla="*/ 2897 w 2968"/>
                    <a:gd name="T45" fmla="*/ 1139 h 1744"/>
                    <a:gd name="T46" fmla="*/ 2957 w 2968"/>
                    <a:gd name="T47" fmla="*/ 961 h 1744"/>
                    <a:gd name="T48" fmla="*/ 2957 w 2968"/>
                    <a:gd name="T49" fmla="*/ 783 h 1744"/>
                    <a:gd name="T50" fmla="*/ 2897 w 2968"/>
                    <a:gd name="T51" fmla="*/ 605 h 1744"/>
                    <a:gd name="T52" fmla="*/ 2778 w 2968"/>
                    <a:gd name="T53" fmla="*/ 463 h 1744"/>
                    <a:gd name="T54" fmla="*/ 2624 w 2968"/>
                    <a:gd name="T55" fmla="*/ 320 h 1744"/>
                    <a:gd name="T56" fmla="*/ 2422 w 2968"/>
                    <a:gd name="T57" fmla="*/ 202 h 1744"/>
                    <a:gd name="T58" fmla="*/ 2185 w 2968"/>
                    <a:gd name="T59" fmla="*/ 107 h 1744"/>
                    <a:gd name="T60" fmla="*/ 1924 w 2968"/>
                    <a:gd name="T61" fmla="*/ 35 h 1744"/>
                    <a:gd name="T62" fmla="*/ 1639 w 2968"/>
                    <a:gd name="T63" fmla="*/ 0 h 17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68"/>
                    <a:gd name="T97" fmla="*/ 0 h 1744"/>
                    <a:gd name="T98" fmla="*/ 2968 w 2968"/>
                    <a:gd name="T99" fmla="*/ 1744 h 17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68" h="1744">
                      <a:moveTo>
                        <a:pt x="1484" y="0"/>
                      </a:moveTo>
                      <a:lnTo>
                        <a:pt x="1330" y="0"/>
                      </a:lnTo>
                      <a:lnTo>
                        <a:pt x="1175" y="24"/>
                      </a:lnTo>
                      <a:lnTo>
                        <a:pt x="1033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05"/>
                      </a:lnTo>
                      <a:lnTo>
                        <a:pt x="36" y="700"/>
                      </a:lnTo>
                      <a:lnTo>
                        <a:pt x="12" y="783"/>
                      </a:lnTo>
                      <a:lnTo>
                        <a:pt x="0" y="878"/>
                      </a:lnTo>
                      <a:lnTo>
                        <a:pt x="12" y="961"/>
                      </a:lnTo>
                      <a:lnTo>
                        <a:pt x="36" y="1056"/>
                      </a:lnTo>
                      <a:lnTo>
                        <a:pt x="71" y="1139"/>
                      </a:lnTo>
                      <a:lnTo>
                        <a:pt x="119" y="1210"/>
                      </a:lnTo>
                      <a:lnTo>
                        <a:pt x="178" y="1282"/>
                      </a:lnTo>
                      <a:lnTo>
                        <a:pt x="249" y="1353"/>
                      </a:lnTo>
                      <a:lnTo>
                        <a:pt x="344" y="1424"/>
                      </a:lnTo>
                      <a:lnTo>
                        <a:pt x="439" y="1483"/>
                      </a:lnTo>
                      <a:lnTo>
                        <a:pt x="546" y="1543"/>
                      </a:lnTo>
                      <a:lnTo>
                        <a:pt x="653" y="1602"/>
                      </a:lnTo>
                      <a:lnTo>
                        <a:pt x="784" y="1638"/>
                      </a:lnTo>
                      <a:lnTo>
                        <a:pt x="914" y="1673"/>
                      </a:lnTo>
                      <a:lnTo>
                        <a:pt x="1033" y="1709"/>
                      </a:lnTo>
                      <a:lnTo>
                        <a:pt x="1175" y="1733"/>
                      </a:lnTo>
                      <a:lnTo>
                        <a:pt x="1330" y="1744"/>
                      </a:lnTo>
                      <a:lnTo>
                        <a:pt x="1484" y="1744"/>
                      </a:lnTo>
                      <a:lnTo>
                        <a:pt x="1639" y="1744"/>
                      </a:lnTo>
                      <a:lnTo>
                        <a:pt x="1781" y="1733"/>
                      </a:lnTo>
                      <a:lnTo>
                        <a:pt x="1924" y="1709"/>
                      </a:lnTo>
                      <a:lnTo>
                        <a:pt x="2054" y="1673"/>
                      </a:lnTo>
                      <a:lnTo>
                        <a:pt x="2185" y="1638"/>
                      </a:lnTo>
                      <a:lnTo>
                        <a:pt x="2304" y="1602"/>
                      </a:lnTo>
                      <a:lnTo>
                        <a:pt x="2422" y="1543"/>
                      </a:lnTo>
                      <a:lnTo>
                        <a:pt x="2529" y="1483"/>
                      </a:lnTo>
                      <a:lnTo>
                        <a:pt x="2624" y="1424"/>
                      </a:lnTo>
                      <a:lnTo>
                        <a:pt x="2707" y="1353"/>
                      </a:lnTo>
                      <a:lnTo>
                        <a:pt x="2778" y="1282"/>
                      </a:lnTo>
                      <a:lnTo>
                        <a:pt x="2850" y="1210"/>
                      </a:lnTo>
                      <a:lnTo>
                        <a:pt x="2897" y="1139"/>
                      </a:lnTo>
                      <a:lnTo>
                        <a:pt x="2933" y="1056"/>
                      </a:lnTo>
                      <a:lnTo>
                        <a:pt x="2957" y="961"/>
                      </a:lnTo>
                      <a:lnTo>
                        <a:pt x="2968" y="878"/>
                      </a:lnTo>
                      <a:lnTo>
                        <a:pt x="2957" y="783"/>
                      </a:lnTo>
                      <a:lnTo>
                        <a:pt x="2933" y="700"/>
                      </a:lnTo>
                      <a:lnTo>
                        <a:pt x="2897" y="605"/>
                      </a:lnTo>
                      <a:lnTo>
                        <a:pt x="2850" y="546"/>
                      </a:lnTo>
                      <a:lnTo>
                        <a:pt x="2778" y="463"/>
                      </a:lnTo>
                      <a:lnTo>
                        <a:pt x="2707" y="391"/>
                      </a:lnTo>
                      <a:lnTo>
                        <a:pt x="2624" y="320"/>
                      </a:lnTo>
                      <a:lnTo>
                        <a:pt x="2529" y="261"/>
                      </a:lnTo>
                      <a:lnTo>
                        <a:pt x="2422" y="202"/>
                      </a:lnTo>
                      <a:lnTo>
                        <a:pt x="2304" y="154"/>
                      </a:lnTo>
                      <a:lnTo>
                        <a:pt x="2185" y="107"/>
                      </a:lnTo>
                      <a:lnTo>
                        <a:pt x="2054" y="71"/>
                      </a:lnTo>
                      <a:lnTo>
                        <a:pt x="1924" y="35"/>
                      </a:lnTo>
                      <a:lnTo>
                        <a:pt x="1781" y="24"/>
                      </a:lnTo>
                      <a:lnTo>
                        <a:pt x="1639" y="0"/>
                      </a:lnTo>
                      <a:lnTo>
                        <a:pt x="1484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23" name="Freeform 450"/>
                <p:cNvSpPr>
                  <a:spLocks/>
                </p:cNvSpPr>
                <p:nvPr/>
              </p:nvSpPr>
              <p:spPr bwMode="auto">
                <a:xfrm>
                  <a:off x="1545" y="2095"/>
                  <a:ext cx="2921" cy="1721"/>
                </a:xfrm>
                <a:custGeom>
                  <a:avLst/>
                  <a:gdLst>
                    <a:gd name="T0" fmla="*/ 1306 w 2921"/>
                    <a:gd name="T1" fmla="*/ 0 h 1721"/>
                    <a:gd name="T2" fmla="*/ 1021 w 2921"/>
                    <a:gd name="T3" fmla="*/ 35 h 1721"/>
                    <a:gd name="T4" fmla="*/ 771 w 2921"/>
                    <a:gd name="T5" fmla="*/ 107 h 1721"/>
                    <a:gd name="T6" fmla="*/ 534 w 2921"/>
                    <a:gd name="T7" fmla="*/ 201 h 1721"/>
                    <a:gd name="T8" fmla="*/ 344 w 2921"/>
                    <a:gd name="T9" fmla="*/ 320 h 1721"/>
                    <a:gd name="T10" fmla="*/ 178 w 2921"/>
                    <a:gd name="T11" fmla="*/ 451 h 1721"/>
                    <a:gd name="T12" fmla="*/ 71 w 2921"/>
                    <a:gd name="T13" fmla="*/ 605 h 1721"/>
                    <a:gd name="T14" fmla="*/ 12 w 2921"/>
                    <a:gd name="T15" fmla="*/ 771 h 1721"/>
                    <a:gd name="T16" fmla="*/ 12 w 2921"/>
                    <a:gd name="T17" fmla="*/ 949 h 1721"/>
                    <a:gd name="T18" fmla="*/ 71 w 2921"/>
                    <a:gd name="T19" fmla="*/ 1115 h 1721"/>
                    <a:gd name="T20" fmla="*/ 178 w 2921"/>
                    <a:gd name="T21" fmla="*/ 1270 h 1721"/>
                    <a:gd name="T22" fmla="*/ 344 w 2921"/>
                    <a:gd name="T23" fmla="*/ 1400 h 1721"/>
                    <a:gd name="T24" fmla="*/ 534 w 2921"/>
                    <a:gd name="T25" fmla="*/ 1519 h 1721"/>
                    <a:gd name="T26" fmla="*/ 771 w 2921"/>
                    <a:gd name="T27" fmla="*/ 1614 h 1721"/>
                    <a:gd name="T28" fmla="*/ 1021 w 2921"/>
                    <a:gd name="T29" fmla="*/ 1685 h 1721"/>
                    <a:gd name="T30" fmla="*/ 1306 w 2921"/>
                    <a:gd name="T31" fmla="*/ 1721 h 1721"/>
                    <a:gd name="T32" fmla="*/ 1615 w 2921"/>
                    <a:gd name="T33" fmla="*/ 1721 h 1721"/>
                    <a:gd name="T34" fmla="*/ 1888 w 2921"/>
                    <a:gd name="T35" fmla="*/ 1685 h 1721"/>
                    <a:gd name="T36" fmla="*/ 2149 w 2921"/>
                    <a:gd name="T37" fmla="*/ 1614 h 1721"/>
                    <a:gd name="T38" fmla="*/ 2386 w 2921"/>
                    <a:gd name="T39" fmla="*/ 1519 h 1721"/>
                    <a:gd name="T40" fmla="*/ 2576 w 2921"/>
                    <a:gd name="T41" fmla="*/ 1400 h 1721"/>
                    <a:gd name="T42" fmla="*/ 2731 w 2921"/>
                    <a:gd name="T43" fmla="*/ 1270 h 1721"/>
                    <a:gd name="T44" fmla="*/ 2849 w 2921"/>
                    <a:gd name="T45" fmla="*/ 1115 h 1721"/>
                    <a:gd name="T46" fmla="*/ 2909 w 2921"/>
                    <a:gd name="T47" fmla="*/ 949 h 1721"/>
                    <a:gd name="T48" fmla="*/ 2909 w 2921"/>
                    <a:gd name="T49" fmla="*/ 771 h 1721"/>
                    <a:gd name="T50" fmla="*/ 2849 w 2921"/>
                    <a:gd name="T51" fmla="*/ 605 h 1721"/>
                    <a:gd name="T52" fmla="*/ 2731 w 2921"/>
                    <a:gd name="T53" fmla="*/ 451 h 1721"/>
                    <a:gd name="T54" fmla="*/ 2576 w 2921"/>
                    <a:gd name="T55" fmla="*/ 320 h 1721"/>
                    <a:gd name="T56" fmla="*/ 2386 w 2921"/>
                    <a:gd name="T57" fmla="*/ 201 h 1721"/>
                    <a:gd name="T58" fmla="*/ 2149 w 2921"/>
                    <a:gd name="T59" fmla="*/ 107 h 1721"/>
                    <a:gd name="T60" fmla="*/ 1888 w 2921"/>
                    <a:gd name="T61" fmla="*/ 35 h 1721"/>
                    <a:gd name="T62" fmla="*/ 1615 w 2921"/>
                    <a:gd name="T63" fmla="*/ 0 h 172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1"/>
                    <a:gd name="T97" fmla="*/ 0 h 1721"/>
                    <a:gd name="T98" fmla="*/ 2921 w 2921"/>
                    <a:gd name="T99" fmla="*/ 1721 h 172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1" h="1721">
                      <a:moveTo>
                        <a:pt x="1460" y="0"/>
                      </a:moveTo>
                      <a:lnTo>
                        <a:pt x="1306" y="0"/>
                      </a:lnTo>
                      <a:lnTo>
                        <a:pt x="1163" y="23"/>
                      </a:lnTo>
                      <a:lnTo>
                        <a:pt x="1021" y="35"/>
                      </a:lnTo>
                      <a:lnTo>
                        <a:pt x="890" y="71"/>
                      </a:lnTo>
                      <a:lnTo>
                        <a:pt x="771" y="107"/>
                      </a:lnTo>
                      <a:lnTo>
                        <a:pt x="641" y="154"/>
                      </a:lnTo>
                      <a:lnTo>
                        <a:pt x="534" y="201"/>
                      </a:lnTo>
                      <a:lnTo>
                        <a:pt x="427" y="261"/>
                      </a:lnTo>
                      <a:lnTo>
                        <a:pt x="344" y="320"/>
                      </a:lnTo>
                      <a:lnTo>
                        <a:pt x="249" y="379"/>
                      </a:lnTo>
                      <a:lnTo>
                        <a:pt x="178" y="451"/>
                      </a:lnTo>
                      <a:lnTo>
                        <a:pt x="118" y="534"/>
                      </a:lnTo>
                      <a:lnTo>
                        <a:pt x="71" y="605"/>
                      </a:lnTo>
                      <a:lnTo>
                        <a:pt x="35" y="688"/>
                      </a:lnTo>
                      <a:lnTo>
                        <a:pt x="12" y="771"/>
                      </a:lnTo>
                      <a:lnTo>
                        <a:pt x="0" y="866"/>
                      </a:lnTo>
                      <a:lnTo>
                        <a:pt x="12" y="949"/>
                      </a:lnTo>
                      <a:lnTo>
                        <a:pt x="35" y="1032"/>
                      </a:lnTo>
                      <a:lnTo>
                        <a:pt x="71" y="1115"/>
                      </a:lnTo>
                      <a:lnTo>
                        <a:pt x="118" y="1198"/>
                      </a:lnTo>
                      <a:lnTo>
                        <a:pt x="178" y="1270"/>
                      </a:lnTo>
                      <a:lnTo>
                        <a:pt x="249" y="1341"/>
                      </a:lnTo>
                      <a:lnTo>
                        <a:pt x="344" y="1400"/>
                      </a:lnTo>
                      <a:lnTo>
                        <a:pt x="427" y="1459"/>
                      </a:lnTo>
                      <a:lnTo>
                        <a:pt x="534" y="1519"/>
                      </a:lnTo>
                      <a:lnTo>
                        <a:pt x="641" y="1578"/>
                      </a:lnTo>
                      <a:lnTo>
                        <a:pt x="771" y="1614"/>
                      </a:lnTo>
                      <a:lnTo>
                        <a:pt x="890" y="1649"/>
                      </a:lnTo>
                      <a:lnTo>
                        <a:pt x="1021" y="1685"/>
                      </a:lnTo>
                      <a:lnTo>
                        <a:pt x="1163" y="1709"/>
                      </a:lnTo>
                      <a:lnTo>
                        <a:pt x="1306" y="1721"/>
                      </a:lnTo>
                      <a:lnTo>
                        <a:pt x="1460" y="1721"/>
                      </a:lnTo>
                      <a:lnTo>
                        <a:pt x="1615" y="1721"/>
                      </a:lnTo>
                      <a:lnTo>
                        <a:pt x="1745" y="1709"/>
                      </a:lnTo>
                      <a:lnTo>
                        <a:pt x="1888" y="1685"/>
                      </a:lnTo>
                      <a:lnTo>
                        <a:pt x="2030" y="1649"/>
                      </a:lnTo>
                      <a:lnTo>
                        <a:pt x="2149" y="1614"/>
                      </a:lnTo>
                      <a:lnTo>
                        <a:pt x="2268" y="1578"/>
                      </a:lnTo>
                      <a:lnTo>
                        <a:pt x="2386" y="1519"/>
                      </a:lnTo>
                      <a:lnTo>
                        <a:pt x="2493" y="1459"/>
                      </a:lnTo>
                      <a:lnTo>
                        <a:pt x="2576" y="1400"/>
                      </a:lnTo>
                      <a:lnTo>
                        <a:pt x="2659" y="1341"/>
                      </a:lnTo>
                      <a:lnTo>
                        <a:pt x="2731" y="1270"/>
                      </a:lnTo>
                      <a:lnTo>
                        <a:pt x="2802" y="1198"/>
                      </a:lnTo>
                      <a:lnTo>
                        <a:pt x="2849" y="1115"/>
                      </a:lnTo>
                      <a:lnTo>
                        <a:pt x="2885" y="1032"/>
                      </a:lnTo>
                      <a:lnTo>
                        <a:pt x="2909" y="949"/>
                      </a:lnTo>
                      <a:lnTo>
                        <a:pt x="2921" y="866"/>
                      </a:lnTo>
                      <a:lnTo>
                        <a:pt x="2909" y="771"/>
                      </a:lnTo>
                      <a:lnTo>
                        <a:pt x="2885" y="688"/>
                      </a:lnTo>
                      <a:lnTo>
                        <a:pt x="2849" y="605"/>
                      </a:lnTo>
                      <a:lnTo>
                        <a:pt x="2802" y="534"/>
                      </a:lnTo>
                      <a:lnTo>
                        <a:pt x="2731" y="451"/>
                      </a:lnTo>
                      <a:lnTo>
                        <a:pt x="2659" y="379"/>
                      </a:lnTo>
                      <a:lnTo>
                        <a:pt x="2576" y="320"/>
                      </a:lnTo>
                      <a:lnTo>
                        <a:pt x="2493" y="261"/>
                      </a:lnTo>
                      <a:lnTo>
                        <a:pt x="2386" y="201"/>
                      </a:lnTo>
                      <a:lnTo>
                        <a:pt x="2268" y="154"/>
                      </a:lnTo>
                      <a:lnTo>
                        <a:pt x="2149" y="107"/>
                      </a:lnTo>
                      <a:lnTo>
                        <a:pt x="2030" y="71"/>
                      </a:lnTo>
                      <a:lnTo>
                        <a:pt x="1888" y="35"/>
                      </a:lnTo>
                      <a:lnTo>
                        <a:pt x="1745" y="23"/>
                      </a:lnTo>
                      <a:lnTo>
                        <a:pt x="1615" y="0"/>
                      </a:lnTo>
                      <a:lnTo>
                        <a:pt x="1460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24" name="Freeform 451"/>
                <p:cNvSpPr>
                  <a:spLocks/>
                </p:cNvSpPr>
                <p:nvPr/>
              </p:nvSpPr>
              <p:spPr bwMode="auto">
                <a:xfrm>
                  <a:off x="1568" y="2107"/>
                  <a:ext cx="2874" cy="1697"/>
                </a:xfrm>
                <a:custGeom>
                  <a:avLst/>
                  <a:gdLst>
                    <a:gd name="T0" fmla="*/ 1295 w 2874"/>
                    <a:gd name="T1" fmla="*/ 0 h 1697"/>
                    <a:gd name="T2" fmla="*/ 1010 w 2874"/>
                    <a:gd name="T3" fmla="*/ 35 h 1697"/>
                    <a:gd name="T4" fmla="*/ 760 w 2874"/>
                    <a:gd name="T5" fmla="*/ 106 h 1697"/>
                    <a:gd name="T6" fmla="*/ 523 w 2874"/>
                    <a:gd name="T7" fmla="*/ 201 h 1697"/>
                    <a:gd name="T8" fmla="*/ 333 w 2874"/>
                    <a:gd name="T9" fmla="*/ 308 h 1697"/>
                    <a:gd name="T10" fmla="*/ 179 w 2874"/>
                    <a:gd name="T11" fmla="*/ 451 h 1697"/>
                    <a:gd name="T12" fmla="*/ 72 w 2874"/>
                    <a:gd name="T13" fmla="*/ 593 h 1697"/>
                    <a:gd name="T14" fmla="*/ 12 w 2874"/>
                    <a:gd name="T15" fmla="*/ 759 h 1697"/>
                    <a:gd name="T16" fmla="*/ 12 w 2874"/>
                    <a:gd name="T17" fmla="*/ 937 h 1697"/>
                    <a:gd name="T18" fmla="*/ 72 w 2874"/>
                    <a:gd name="T19" fmla="*/ 1103 h 1697"/>
                    <a:gd name="T20" fmla="*/ 179 w 2874"/>
                    <a:gd name="T21" fmla="*/ 1246 h 1697"/>
                    <a:gd name="T22" fmla="*/ 333 w 2874"/>
                    <a:gd name="T23" fmla="*/ 1388 h 1697"/>
                    <a:gd name="T24" fmla="*/ 523 w 2874"/>
                    <a:gd name="T25" fmla="*/ 1495 h 1697"/>
                    <a:gd name="T26" fmla="*/ 760 w 2874"/>
                    <a:gd name="T27" fmla="*/ 1590 h 1697"/>
                    <a:gd name="T28" fmla="*/ 1010 w 2874"/>
                    <a:gd name="T29" fmla="*/ 1661 h 1697"/>
                    <a:gd name="T30" fmla="*/ 1295 w 2874"/>
                    <a:gd name="T31" fmla="*/ 1697 h 1697"/>
                    <a:gd name="T32" fmla="*/ 1580 w 2874"/>
                    <a:gd name="T33" fmla="*/ 1697 h 1697"/>
                    <a:gd name="T34" fmla="*/ 1853 w 2874"/>
                    <a:gd name="T35" fmla="*/ 1661 h 1697"/>
                    <a:gd name="T36" fmla="*/ 2114 w 2874"/>
                    <a:gd name="T37" fmla="*/ 1590 h 1697"/>
                    <a:gd name="T38" fmla="*/ 2351 w 2874"/>
                    <a:gd name="T39" fmla="*/ 1495 h 1697"/>
                    <a:gd name="T40" fmla="*/ 2541 w 2874"/>
                    <a:gd name="T41" fmla="*/ 1388 h 1697"/>
                    <a:gd name="T42" fmla="*/ 2684 w 2874"/>
                    <a:gd name="T43" fmla="*/ 1246 h 1697"/>
                    <a:gd name="T44" fmla="*/ 2803 w 2874"/>
                    <a:gd name="T45" fmla="*/ 1103 h 1697"/>
                    <a:gd name="T46" fmla="*/ 2862 w 2874"/>
                    <a:gd name="T47" fmla="*/ 937 h 1697"/>
                    <a:gd name="T48" fmla="*/ 2862 w 2874"/>
                    <a:gd name="T49" fmla="*/ 759 h 1697"/>
                    <a:gd name="T50" fmla="*/ 2803 w 2874"/>
                    <a:gd name="T51" fmla="*/ 593 h 1697"/>
                    <a:gd name="T52" fmla="*/ 2684 w 2874"/>
                    <a:gd name="T53" fmla="*/ 451 h 1697"/>
                    <a:gd name="T54" fmla="*/ 2541 w 2874"/>
                    <a:gd name="T55" fmla="*/ 308 h 1697"/>
                    <a:gd name="T56" fmla="*/ 2351 w 2874"/>
                    <a:gd name="T57" fmla="*/ 201 h 1697"/>
                    <a:gd name="T58" fmla="*/ 2114 w 2874"/>
                    <a:gd name="T59" fmla="*/ 106 h 1697"/>
                    <a:gd name="T60" fmla="*/ 1853 w 2874"/>
                    <a:gd name="T61" fmla="*/ 35 h 1697"/>
                    <a:gd name="T62" fmla="*/ 1580 w 2874"/>
                    <a:gd name="T63" fmla="*/ 0 h 169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74"/>
                    <a:gd name="T97" fmla="*/ 0 h 1697"/>
                    <a:gd name="T98" fmla="*/ 2874 w 2874"/>
                    <a:gd name="T99" fmla="*/ 1697 h 169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74" h="1697">
                      <a:moveTo>
                        <a:pt x="1437" y="0"/>
                      </a:moveTo>
                      <a:lnTo>
                        <a:pt x="1295" y="0"/>
                      </a:lnTo>
                      <a:lnTo>
                        <a:pt x="1140" y="23"/>
                      </a:lnTo>
                      <a:lnTo>
                        <a:pt x="1010" y="35"/>
                      </a:lnTo>
                      <a:lnTo>
                        <a:pt x="879" y="71"/>
                      </a:lnTo>
                      <a:lnTo>
                        <a:pt x="760" y="106"/>
                      </a:lnTo>
                      <a:lnTo>
                        <a:pt x="630" y="154"/>
                      </a:lnTo>
                      <a:lnTo>
                        <a:pt x="523" y="201"/>
                      </a:lnTo>
                      <a:lnTo>
                        <a:pt x="428" y="249"/>
                      </a:lnTo>
                      <a:lnTo>
                        <a:pt x="333" y="308"/>
                      </a:lnTo>
                      <a:lnTo>
                        <a:pt x="250" y="379"/>
                      </a:lnTo>
                      <a:lnTo>
                        <a:pt x="179" y="451"/>
                      </a:lnTo>
                      <a:lnTo>
                        <a:pt x="119" y="522"/>
                      </a:lnTo>
                      <a:lnTo>
                        <a:pt x="72" y="593"/>
                      </a:lnTo>
                      <a:lnTo>
                        <a:pt x="36" y="688"/>
                      </a:lnTo>
                      <a:lnTo>
                        <a:pt x="12" y="759"/>
                      </a:lnTo>
                      <a:lnTo>
                        <a:pt x="0" y="854"/>
                      </a:lnTo>
                      <a:lnTo>
                        <a:pt x="12" y="937"/>
                      </a:lnTo>
                      <a:lnTo>
                        <a:pt x="36" y="1020"/>
                      </a:lnTo>
                      <a:lnTo>
                        <a:pt x="72" y="1103"/>
                      </a:lnTo>
                      <a:lnTo>
                        <a:pt x="119" y="1186"/>
                      </a:lnTo>
                      <a:lnTo>
                        <a:pt x="179" y="1246"/>
                      </a:lnTo>
                      <a:lnTo>
                        <a:pt x="250" y="1317"/>
                      </a:lnTo>
                      <a:lnTo>
                        <a:pt x="333" y="1388"/>
                      </a:lnTo>
                      <a:lnTo>
                        <a:pt x="428" y="1447"/>
                      </a:lnTo>
                      <a:lnTo>
                        <a:pt x="523" y="1495"/>
                      </a:lnTo>
                      <a:lnTo>
                        <a:pt x="630" y="1554"/>
                      </a:lnTo>
                      <a:lnTo>
                        <a:pt x="760" y="1590"/>
                      </a:lnTo>
                      <a:lnTo>
                        <a:pt x="879" y="1625"/>
                      </a:lnTo>
                      <a:lnTo>
                        <a:pt x="1010" y="1661"/>
                      </a:lnTo>
                      <a:lnTo>
                        <a:pt x="1140" y="1685"/>
                      </a:lnTo>
                      <a:lnTo>
                        <a:pt x="1295" y="1697"/>
                      </a:lnTo>
                      <a:lnTo>
                        <a:pt x="1437" y="1697"/>
                      </a:lnTo>
                      <a:lnTo>
                        <a:pt x="1580" y="1697"/>
                      </a:lnTo>
                      <a:lnTo>
                        <a:pt x="1722" y="1685"/>
                      </a:lnTo>
                      <a:lnTo>
                        <a:pt x="1853" y="1661"/>
                      </a:lnTo>
                      <a:lnTo>
                        <a:pt x="1995" y="1625"/>
                      </a:lnTo>
                      <a:lnTo>
                        <a:pt x="2114" y="1590"/>
                      </a:lnTo>
                      <a:lnTo>
                        <a:pt x="2233" y="1554"/>
                      </a:lnTo>
                      <a:lnTo>
                        <a:pt x="2351" y="1495"/>
                      </a:lnTo>
                      <a:lnTo>
                        <a:pt x="2446" y="1447"/>
                      </a:lnTo>
                      <a:lnTo>
                        <a:pt x="2541" y="1388"/>
                      </a:lnTo>
                      <a:lnTo>
                        <a:pt x="2613" y="1317"/>
                      </a:lnTo>
                      <a:lnTo>
                        <a:pt x="2684" y="1246"/>
                      </a:lnTo>
                      <a:lnTo>
                        <a:pt x="2755" y="1186"/>
                      </a:lnTo>
                      <a:lnTo>
                        <a:pt x="2803" y="1103"/>
                      </a:lnTo>
                      <a:lnTo>
                        <a:pt x="2838" y="1020"/>
                      </a:lnTo>
                      <a:lnTo>
                        <a:pt x="2862" y="937"/>
                      </a:lnTo>
                      <a:lnTo>
                        <a:pt x="2874" y="854"/>
                      </a:lnTo>
                      <a:lnTo>
                        <a:pt x="2862" y="759"/>
                      </a:lnTo>
                      <a:lnTo>
                        <a:pt x="2838" y="688"/>
                      </a:lnTo>
                      <a:lnTo>
                        <a:pt x="2803" y="593"/>
                      </a:lnTo>
                      <a:lnTo>
                        <a:pt x="2755" y="522"/>
                      </a:lnTo>
                      <a:lnTo>
                        <a:pt x="2684" y="451"/>
                      </a:lnTo>
                      <a:lnTo>
                        <a:pt x="2613" y="379"/>
                      </a:lnTo>
                      <a:lnTo>
                        <a:pt x="2541" y="308"/>
                      </a:lnTo>
                      <a:lnTo>
                        <a:pt x="2446" y="249"/>
                      </a:lnTo>
                      <a:lnTo>
                        <a:pt x="2351" y="201"/>
                      </a:lnTo>
                      <a:lnTo>
                        <a:pt x="2233" y="154"/>
                      </a:lnTo>
                      <a:lnTo>
                        <a:pt x="2114" y="106"/>
                      </a:lnTo>
                      <a:lnTo>
                        <a:pt x="1995" y="71"/>
                      </a:lnTo>
                      <a:lnTo>
                        <a:pt x="1853" y="35"/>
                      </a:lnTo>
                      <a:lnTo>
                        <a:pt x="1722" y="23"/>
                      </a:lnTo>
                      <a:lnTo>
                        <a:pt x="1580" y="0"/>
                      </a:lnTo>
                      <a:lnTo>
                        <a:pt x="1437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25" name="Freeform 452"/>
                <p:cNvSpPr>
                  <a:spLocks/>
                </p:cNvSpPr>
                <p:nvPr/>
              </p:nvSpPr>
              <p:spPr bwMode="auto">
                <a:xfrm>
                  <a:off x="1592" y="2118"/>
                  <a:ext cx="2826" cy="1674"/>
                </a:xfrm>
                <a:custGeom>
                  <a:avLst/>
                  <a:gdLst>
                    <a:gd name="T0" fmla="*/ 1271 w 2826"/>
                    <a:gd name="T1" fmla="*/ 0 h 1674"/>
                    <a:gd name="T2" fmla="*/ 986 w 2826"/>
                    <a:gd name="T3" fmla="*/ 36 h 1674"/>
                    <a:gd name="T4" fmla="*/ 748 w 2826"/>
                    <a:gd name="T5" fmla="*/ 107 h 1674"/>
                    <a:gd name="T6" fmla="*/ 523 w 2826"/>
                    <a:gd name="T7" fmla="*/ 190 h 1674"/>
                    <a:gd name="T8" fmla="*/ 333 w 2826"/>
                    <a:gd name="T9" fmla="*/ 309 h 1674"/>
                    <a:gd name="T10" fmla="*/ 178 w 2826"/>
                    <a:gd name="T11" fmla="*/ 440 h 1674"/>
                    <a:gd name="T12" fmla="*/ 71 w 2826"/>
                    <a:gd name="T13" fmla="*/ 582 h 1674"/>
                    <a:gd name="T14" fmla="*/ 12 w 2826"/>
                    <a:gd name="T15" fmla="*/ 748 h 1674"/>
                    <a:gd name="T16" fmla="*/ 12 w 2826"/>
                    <a:gd name="T17" fmla="*/ 926 h 1674"/>
                    <a:gd name="T18" fmla="*/ 71 w 2826"/>
                    <a:gd name="T19" fmla="*/ 1092 h 1674"/>
                    <a:gd name="T20" fmla="*/ 178 w 2826"/>
                    <a:gd name="T21" fmla="*/ 1235 h 1674"/>
                    <a:gd name="T22" fmla="*/ 333 w 2826"/>
                    <a:gd name="T23" fmla="*/ 1365 h 1674"/>
                    <a:gd name="T24" fmla="*/ 523 w 2826"/>
                    <a:gd name="T25" fmla="*/ 1484 h 1674"/>
                    <a:gd name="T26" fmla="*/ 748 w 2826"/>
                    <a:gd name="T27" fmla="*/ 1567 h 1674"/>
                    <a:gd name="T28" fmla="*/ 986 w 2826"/>
                    <a:gd name="T29" fmla="*/ 1638 h 1674"/>
                    <a:gd name="T30" fmla="*/ 1271 w 2826"/>
                    <a:gd name="T31" fmla="*/ 1674 h 1674"/>
                    <a:gd name="T32" fmla="*/ 1556 w 2826"/>
                    <a:gd name="T33" fmla="*/ 1674 h 1674"/>
                    <a:gd name="T34" fmla="*/ 1829 w 2826"/>
                    <a:gd name="T35" fmla="*/ 1638 h 1674"/>
                    <a:gd name="T36" fmla="*/ 2078 w 2826"/>
                    <a:gd name="T37" fmla="*/ 1567 h 1674"/>
                    <a:gd name="T38" fmla="*/ 2304 w 2826"/>
                    <a:gd name="T39" fmla="*/ 1484 h 1674"/>
                    <a:gd name="T40" fmla="*/ 2494 w 2826"/>
                    <a:gd name="T41" fmla="*/ 1365 h 1674"/>
                    <a:gd name="T42" fmla="*/ 2648 w 2826"/>
                    <a:gd name="T43" fmla="*/ 1235 h 1674"/>
                    <a:gd name="T44" fmla="*/ 2755 w 2826"/>
                    <a:gd name="T45" fmla="*/ 1092 h 1674"/>
                    <a:gd name="T46" fmla="*/ 2814 w 2826"/>
                    <a:gd name="T47" fmla="*/ 926 h 1674"/>
                    <a:gd name="T48" fmla="*/ 2814 w 2826"/>
                    <a:gd name="T49" fmla="*/ 748 h 1674"/>
                    <a:gd name="T50" fmla="*/ 2755 w 2826"/>
                    <a:gd name="T51" fmla="*/ 582 h 1674"/>
                    <a:gd name="T52" fmla="*/ 2648 w 2826"/>
                    <a:gd name="T53" fmla="*/ 440 h 1674"/>
                    <a:gd name="T54" fmla="*/ 2494 w 2826"/>
                    <a:gd name="T55" fmla="*/ 309 h 1674"/>
                    <a:gd name="T56" fmla="*/ 2304 w 2826"/>
                    <a:gd name="T57" fmla="*/ 190 h 1674"/>
                    <a:gd name="T58" fmla="*/ 2078 w 2826"/>
                    <a:gd name="T59" fmla="*/ 107 h 1674"/>
                    <a:gd name="T60" fmla="*/ 1829 w 2826"/>
                    <a:gd name="T61" fmla="*/ 36 h 1674"/>
                    <a:gd name="T62" fmla="*/ 1556 w 2826"/>
                    <a:gd name="T63" fmla="*/ 0 h 16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26"/>
                    <a:gd name="T97" fmla="*/ 0 h 1674"/>
                    <a:gd name="T98" fmla="*/ 2826 w 2826"/>
                    <a:gd name="T99" fmla="*/ 1674 h 16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26" h="1674">
                      <a:moveTo>
                        <a:pt x="1413" y="0"/>
                      </a:moveTo>
                      <a:lnTo>
                        <a:pt x="1271" y="0"/>
                      </a:lnTo>
                      <a:lnTo>
                        <a:pt x="1128" y="24"/>
                      </a:lnTo>
                      <a:lnTo>
                        <a:pt x="986" y="36"/>
                      </a:lnTo>
                      <a:lnTo>
                        <a:pt x="867" y="72"/>
                      </a:lnTo>
                      <a:lnTo>
                        <a:pt x="748" y="107"/>
                      </a:lnTo>
                      <a:lnTo>
                        <a:pt x="618" y="155"/>
                      </a:lnTo>
                      <a:lnTo>
                        <a:pt x="523" y="190"/>
                      </a:lnTo>
                      <a:lnTo>
                        <a:pt x="416" y="250"/>
                      </a:lnTo>
                      <a:lnTo>
                        <a:pt x="333" y="309"/>
                      </a:lnTo>
                      <a:lnTo>
                        <a:pt x="238" y="380"/>
                      </a:lnTo>
                      <a:lnTo>
                        <a:pt x="178" y="440"/>
                      </a:lnTo>
                      <a:lnTo>
                        <a:pt x="119" y="523"/>
                      </a:lnTo>
                      <a:lnTo>
                        <a:pt x="71" y="582"/>
                      </a:lnTo>
                      <a:lnTo>
                        <a:pt x="36" y="677"/>
                      </a:lnTo>
                      <a:lnTo>
                        <a:pt x="12" y="748"/>
                      </a:lnTo>
                      <a:lnTo>
                        <a:pt x="0" y="843"/>
                      </a:lnTo>
                      <a:lnTo>
                        <a:pt x="12" y="926"/>
                      </a:lnTo>
                      <a:lnTo>
                        <a:pt x="36" y="1009"/>
                      </a:lnTo>
                      <a:lnTo>
                        <a:pt x="71" y="1092"/>
                      </a:lnTo>
                      <a:lnTo>
                        <a:pt x="119" y="1163"/>
                      </a:lnTo>
                      <a:lnTo>
                        <a:pt x="178" y="1235"/>
                      </a:lnTo>
                      <a:lnTo>
                        <a:pt x="238" y="1306"/>
                      </a:lnTo>
                      <a:lnTo>
                        <a:pt x="333" y="1365"/>
                      </a:lnTo>
                      <a:lnTo>
                        <a:pt x="416" y="1425"/>
                      </a:lnTo>
                      <a:lnTo>
                        <a:pt x="523" y="1484"/>
                      </a:lnTo>
                      <a:lnTo>
                        <a:pt x="618" y="1531"/>
                      </a:lnTo>
                      <a:lnTo>
                        <a:pt x="748" y="1567"/>
                      </a:lnTo>
                      <a:lnTo>
                        <a:pt x="867" y="1603"/>
                      </a:lnTo>
                      <a:lnTo>
                        <a:pt x="986" y="1638"/>
                      </a:lnTo>
                      <a:lnTo>
                        <a:pt x="1128" y="1662"/>
                      </a:lnTo>
                      <a:lnTo>
                        <a:pt x="1271" y="1674"/>
                      </a:lnTo>
                      <a:lnTo>
                        <a:pt x="1413" y="1674"/>
                      </a:lnTo>
                      <a:lnTo>
                        <a:pt x="1556" y="1674"/>
                      </a:lnTo>
                      <a:lnTo>
                        <a:pt x="1698" y="1662"/>
                      </a:lnTo>
                      <a:lnTo>
                        <a:pt x="1829" y="1638"/>
                      </a:lnTo>
                      <a:lnTo>
                        <a:pt x="1959" y="1603"/>
                      </a:lnTo>
                      <a:lnTo>
                        <a:pt x="2078" y="1567"/>
                      </a:lnTo>
                      <a:lnTo>
                        <a:pt x="2197" y="1531"/>
                      </a:lnTo>
                      <a:lnTo>
                        <a:pt x="2304" y="1484"/>
                      </a:lnTo>
                      <a:lnTo>
                        <a:pt x="2411" y="1425"/>
                      </a:lnTo>
                      <a:lnTo>
                        <a:pt x="2494" y="1365"/>
                      </a:lnTo>
                      <a:lnTo>
                        <a:pt x="2577" y="1306"/>
                      </a:lnTo>
                      <a:lnTo>
                        <a:pt x="2648" y="1235"/>
                      </a:lnTo>
                      <a:lnTo>
                        <a:pt x="2707" y="1163"/>
                      </a:lnTo>
                      <a:lnTo>
                        <a:pt x="2755" y="1092"/>
                      </a:lnTo>
                      <a:lnTo>
                        <a:pt x="2791" y="1009"/>
                      </a:lnTo>
                      <a:lnTo>
                        <a:pt x="2814" y="926"/>
                      </a:lnTo>
                      <a:lnTo>
                        <a:pt x="2826" y="843"/>
                      </a:lnTo>
                      <a:lnTo>
                        <a:pt x="2814" y="748"/>
                      </a:lnTo>
                      <a:lnTo>
                        <a:pt x="2791" y="677"/>
                      </a:lnTo>
                      <a:lnTo>
                        <a:pt x="2755" y="582"/>
                      </a:lnTo>
                      <a:lnTo>
                        <a:pt x="2707" y="523"/>
                      </a:lnTo>
                      <a:lnTo>
                        <a:pt x="2648" y="440"/>
                      </a:lnTo>
                      <a:lnTo>
                        <a:pt x="2577" y="380"/>
                      </a:lnTo>
                      <a:lnTo>
                        <a:pt x="2494" y="309"/>
                      </a:lnTo>
                      <a:lnTo>
                        <a:pt x="2411" y="250"/>
                      </a:lnTo>
                      <a:lnTo>
                        <a:pt x="2304" y="190"/>
                      </a:lnTo>
                      <a:lnTo>
                        <a:pt x="2197" y="155"/>
                      </a:lnTo>
                      <a:lnTo>
                        <a:pt x="2078" y="107"/>
                      </a:lnTo>
                      <a:lnTo>
                        <a:pt x="1959" y="72"/>
                      </a:lnTo>
                      <a:lnTo>
                        <a:pt x="1829" y="36"/>
                      </a:lnTo>
                      <a:lnTo>
                        <a:pt x="1698" y="24"/>
                      </a:lnTo>
                      <a:lnTo>
                        <a:pt x="1556" y="0"/>
                      </a:lnTo>
                      <a:lnTo>
                        <a:pt x="1413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26" name="Freeform 453"/>
                <p:cNvSpPr>
                  <a:spLocks/>
                </p:cNvSpPr>
                <p:nvPr/>
              </p:nvSpPr>
              <p:spPr bwMode="auto">
                <a:xfrm>
                  <a:off x="1616" y="2130"/>
                  <a:ext cx="2778" cy="1650"/>
                </a:xfrm>
                <a:custGeom>
                  <a:avLst/>
                  <a:gdLst>
                    <a:gd name="T0" fmla="*/ 1247 w 2778"/>
                    <a:gd name="T1" fmla="*/ 0 h 1650"/>
                    <a:gd name="T2" fmla="*/ 974 w 2778"/>
                    <a:gd name="T3" fmla="*/ 36 h 1650"/>
                    <a:gd name="T4" fmla="*/ 736 w 2778"/>
                    <a:gd name="T5" fmla="*/ 107 h 1650"/>
                    <a:gd name="T6" fmla="*/ 510 w 2778"/>
                    <a:gd name="T7" fmla="*/ 190 h 1650"/>
                    <a:gd name="T8" fmla="*/ 321 w 2778"/>
                    <a:gd name="T9" fmla="*/ 309 h 1650"/>
                    <a:gd name="T10" fmla="*/ 166 w 2778"/>
                    <a:gd name="T11" fmla="*/ 439 h 1650"/>
                    <a:gd name="T12" fmla="*/ 71 w 2778"/>
                    <a:gd name="T13" fmla="*/ 582 h 1650"/>
                    <a:gd name="T14" fmla="*/ 12 w 2778"/>
                    <a:gd name="T15" fmla="*/ 748 h 1650"/>
                    <a:gd name="T16" fmla="*/ 12 w 2778"/>
                    <a:gd name="T17" fmla="*/ 902 h 1650"/>
                    <a:gd name="T18" fmla="*/ 71 w 2778"/>
                    <a:gd name="T19" fmla="*/ 1068 h 1650"/>
                    <a:gd name="T20" fmla="*/ 166 w 2778"/>
                    <a:gd name="T21" fmla="*/ 1211 h 1650"/>
                    <a:gd name="T22" fmla="*/ 321 w 2778"/>
                    <a:gd name="T23" fmla="*/ 1353 h 1650"/>
                    <a:gd name="T24" fmla="*/ 510 w 2778"/>
                    <a:gd name="T25" fmla="*/ 1460 h 1650"/>
                    <a:gd name="T26" fmla="*/ 736 w 2778"/>
                    <a:gd name="T27" fmla="*/ 1543 h 1650"/>
                    <a:gd name="T28" fmla="*/ 974 w 2778"/>
                    <a:gd name="T29" fmla="*/ 1614 h 1650"/>
                    <a:gd name="T30" fmla="*/ 1247 w 2778"/>
                    <a:gd name="T31" fmla="*/ 1650 h 1650"/>
                    <a:gd name="T32" fmla="*/ 1532 w 2778"/>
                    <a:gd name="T33" fmla="*/ 1650 h 1650"/>
                    <a:gd name="T34" fmla="*/ 1793 w 2778"/>
                    <a:gd name="T35" fmla="*/ 1614 h 1650"/>
                    <a:gd name="T36" fmla="*/ 2054 w 2778"/>
                    <a:gd name="T37" fmla="*/ 1543 h 1650"/>
                    <a:gd name="T38" fmla="*/ 2268 w 2778"/>
                    <a:gd name="T39" fmla="*/ 1460 h 1650"/>
                    <a:gd name="T40" fmla="*/ 2458 w 2778"/>
                    <a:gd name="T41" fmla="*/ 1353 h 1650"/>
                    <a:gd name="T42" fmla="*/ 2600 w 2778"/>
                    <a:gd name="T43" fmla="*/ 1211 h 1650"/>
                    <a:gd name="T44" fmla="*/ 2707 w 2778"/>
                    <a:gd name="T45" fmla="*/ 1068 h 1650"/>
                    <a:gd name="T46" fmla="*/ 2767 w 2778"/>
                    <a:gd name="T47" fmla="*/ 902 h 1650"/>
                    <a:gd name="T48" fmla="*/ 2767 w 2778"/>
                    <a:gd name="T49" fmla="*/ 748 h 1650"/>
                    <a:gd name="T50" fmla="*/ 2707 w 2778"/>
                    <a:gd name="T51" fmla="*/ 582 h 1650"/>
                    <a:gd name="T52" fmla="*/ 2600 w 2778"/>
                    <a:gd name="T53" fmla="*/ 439 h 1650"/>
                    <a:gd name="T54" fmla="*/ 2458 w 2778"/>
                    <a:gd name="T55" fmla="*/ 309 h 1650"/>
                    <a:gd name="T56" fmla="*/ 2268 w 2778"/>
                    <a:gd name="T57" fmla="*/ 190 h 1650"/>
                    <a:gd name="T58" fmla="*/ 2054 w 2778"/>
                    <a:gd name="T59" fmla="*/ 107 h 1650"/>
                    <a:gd name="T60" fmla="*/ 1793 w 2778"/>
                    <a:gd name="T61" fmla="*/ 36 h 1650"/>
                    <a:gd name="T62" fmla="*/ 1532 w 2778"/>
                    <a:gd name="T63" fmla="*/ 0 h 165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78"/>
                    <a:gd name="T97" fmla="*/ 0 h 1650"/>
                    <a:gd name="T98" fmla="*/ 2778 w 2778"/>
                    <a:gd name="T99" fmla="*/ 1650 h 165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78" h="1650">
                      <a:moveTo>
                        <a:pt x="1389" y="0"/>
                      </a:moveTo>
                      <a:lnTo>
                        <a:pt x="1247" y="0"/>
                      </a:lnTo>
                      <a:lnTo>
                        <a:pt x="1104" y="24"/>
                      </a:lnTo>
                      <a:lnTo>
                        <a:pt x="974" y="36"/>
                      </a:lnTo>
                      <a:lnTo>
                        <a:pt x="855" y="72"/>
                      </a:lnTo>
                      <a:lnTo>
                        <a:pt x="736" y="107"/>
                      </a:lnTo>
                      <a:lnTo>
                        <a:pt x="605" y="155"/>
                      </a:lnTo>
                      <a:lnTo>
                        <a:pt x="510" y="190"/>
                      </a:lnTo>
                      <a:lnTo>
                        <a:pt x="415" y="250"/>
                      </a:lnTo>
                      <a:lnTo>
                        <a:pt x="321" y="309"/>
                      </a:lnTo>
                      <a:lnTo>
                        <a:pt x="237" y="368"/>
                      </a:lnTo>
                      <a:lnTo>
                        <a:pt x="166" y="439"/>
                      </a:lnTo>
                      <a:lnTo>
                        <a:pt x="119" y="511"/>
                      </a:lnTo>
                      <a:lnTo>
                        <a:pt x="71" y="582"/>
                      </a:lnTo>
                      <a:lnTo>
                        <a:pt x="36" y="665"/>
                      </a:lnTo>
                      <a:lnTo>
                        <a:pt x="12" y="748"/>
                      </a:lnTo>
                      <a:lnTo>
                        <a:pt x="0" y="831"/>
                      </a:lnTo>
                      <a:lnTo>
                        <a:pt x="12" y="902"/>
                      </a:lnTo>
                      <a:lnTo>
                        <a:pt x="36" y="997"/>
                      </a:lnTo>
                      <a:lnTo>
                        <a:pt x="71" y="1068"/>
                      </a:lnTo>
                      <a:lnTo>
                        <a:pt x="119" y="1151"/>
                      </a:lnTo>
                      <a:lnTo>
                        <a:pt x="166" y="1211"/>
                      </a:lnTo>
                      <a:lnTo>
                        <a:pt x="237" y="1282"/>
                      </a:lnTo>
                      <a:lnTo>
                        <a:pt x="321" y="1353"/>
                      </a:lnTo>
                      <a:lnTo>
                        <a:pt x="415" y="1401"/>
                      </a:lnTo>
                      <a:lnTo>
                        <a:pt x="510" y="1460"/>
                      </a:lnTo>
                      <a:lnTo>
                        <a:pt x="605" y="1508"/>
                      </a:lnTo>
                      <a:lnTo>
                        <a:pt x="736" y="1543"/>
                      </a:lnTo>
                      <a:lnTo>
                        <a:pt x="855" y="1579"/>
                      </a:lnTo>
                      <a:lnTo>
                        <a:pt x="974" y="1614"/>
                      </a:lnTo>
                      <a:lnTo>
                        <a:pt x="1104" y="1638"/>
                      </a:lnTo>
                      <a:lnTo>
                        <a:pt x="1247" y="1650"/>
                      </a:lnTo>
                      <a:lnTo>
                        <a:pt x="1389" y="1650"/>
                      </a:lnTo>
                      <a:lnTo>
                        <a:pt x="1532" y="1650"/>
                      </a:lnTo>
                      <a:lnTo>
                        <a:pt x="1662" y="1638"/>
                      </a:lnTo>
                      <a:lnTo>
                        <a:pt x="1793" y="1614"/>
                      </a:lnTo>
                      <a:lnTo>
                        <a:pt x="1924" y="1579"/>
                      </a:lnTo>
                      <a:lnTo>
                        <a:pt x="2054" y="1543"/>
                      </a:lnTo>
                      <a:lnTo>
                        <a:pt x="2161" y="1508"/>
                      </a:lnTo>
                      <a:lnTo>
                        <a:pt x="2268" y="1460"/>
                      </a:lnTo>
                      <a:lnTo>
                        <a:pt x="2363" y="1401"/>
                      </a:lnTo>
                      <a:lnTo>
                        <a:pt x="2458" y="1353"/>
                      </a:lnTo>
                      <a:lnTo>
                        <a:pt x="2529" y="1282"/>
                      </a:lnTo>
                      <a:lnTo>
                        <a:pt x="2600" y="1211"/>
                      </a:lnTo>
                      <a:lnTo>
                        <a:pt x="2660" y="1151"/>
                      </a:lnTo>
                      <a:lnTo>
                        <a:pt x="2707" y="1068"/>
                      </a:lnTo>
                      <a:lnTo>
                        <a:pt x="2743" y="997"/>
                      </a:lnTo>
                      <a:lnTo>
                        <a:pt x="2767" y="902"/>
                      </a:lnTo>
                      <a:lnTo>
                        <a:pt x="2778" y="831"/>
                      </a:lnTo>
                      <a:lnTo>
                        <a:pt x="2767" y="748"/>
                      </a:lnTo>
                      <a:lnTo>
                        <a:pt x="2743" y="665"/>
                      </a:lnTo>
                      <a:lnTo>
                        <a:pt x="2707" y="582"/>
                      </a:lnTo>
                      <a:lnTo>
                        <a:pt x="2660" y="511"/>
                      </a:lnTo>
                      <a:lnTo>
                        <a:pt x="2600" y="439"/>
                      </a:lnTo>
                      <a:lnTo>
                        <a:pt x="2529" y="368"/>
                      </a:lnTo>
                      <a:lnTo>
                        <a:pt x="2458" y="309"/>
                      </a:lnTo>
                      <a:lnTo>
                        <a:pt x="2363" y="250"/>
                      </a:lnTo>
                      <a:lnTo>
                        <a:pt x="2268" y="190"/>
                      </a:lnTo>
                      <a:lnTo>
                        <a:pt x="2161" y="155"/>
                      </a:lnTo>
                      <a:lnTo>
                        <a:pt x="2054" y="107"/>
                      </a:lnTo>
                      <a:lnTo>
                        <a:pt x="1924" y="72"/>
                      </a:lnTo>
                      <a:lnTo>
                        <a:pt x="1793" y="36"/>
                      </a:lnTo>
                      <a:lnTo>
                        <a:pt x="1662" y="24"/>
                      </a:lnTo>
                      <a:lnTo>
                        <a:pt x="1532" y="0"/>
                      </a:lnTo>
                      <a:lnTo>
                        <a:pt x="1389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27" name="Freeform 454"/>
                <p:cNvSpPr>
                  <a:spLocks/>
                </p:cNvSpPr>
                <p:nvPr/>
              </p:nvSpPr>
              <p:spPr bwMode="auto">
                <a:xfrm>
                  <a:off x="1640" y="2154"/>
                  <a:ext cx="2731" cy="1602"/>
                </a:xfrm>
                <a:custGeom>
                  <a:avLst/>
                  <a:gdLst>
                    <a:gd name="T0" fmla="*/ 1223 w 2731"/>
                    <a:gd name="T1" fmla="*/ 0 h 1602"/>
                    <a:gd name="T2" fmla="*/ 950 w 2731"/>
                    <a:gd name="T3" fmla="*/ 36 h 1602"/>
                    <a:gd name="T4" fmla="*/ 712 w 2731"/>
                    <a:gd name="T5" fmla="*/ 107 h 1602"/>
                    <a:gd name="T6" fmla="*/ 498 w 2731"/>
                    <a:gd name="T7" fmla="*/ 190 h 1602"/>
                    <a:gd name="T8" fmla="*/ 320 w 2731"/>
                    <a:gd name="T9" fmla="*/ 297 h 1602"/>
                    <a:gd name="T10" fmla="*/ 166 w 2731"/>
                    <a:gd name="T11" fmla="*/ 427 h 1602"/>
                    <a:gd name="T12" fmla="*/ 71 w 2731"/>
                    <a:gd name="T13" fmla="*/ 558 h 1602"/>
                    <a:gd name="T14" fmla="*/ 12 w 2731"/>
                    <a:gd name="T15" fmla="*/ 724 h 1602"/>
                    <a:gd name="T16" fmla="*/ 12 w 2731"/>
                    <a:gd name="T17" fmla="*/ 878 h 1602"/>
                    <a:gd name="T18" fmla="*/ 71 w 2731"/>
                    <a:gd name="T19" fmla="*/ 1044 h 1602"/>
                    <a:gd name="T20" fmla="*/ 166 w 2731"/>
                    <a:gd name="T21" fmla="*/ 1175 h 1602"/>
                    <a:gd name="T22" fmla="*/ 320 w 2731"/>
                    <a:gd name="T23" fmla="*/ 1306 h 1602"/>
                    <a:gd name="T24" fmla="*/ 498 w 2731"/>
                    <a:gd name="T25" fmla="*/ 1412 h 1602"/>
                    <a:gd name="T26" fmla="*/ 712 w 2731"/>
                    <a:gd name="T27" fmla="*/ 1495 h 1602"/>
                    <a:gd name="T28" fmla="*/ 950 w 2731"/>
                    <a:gd name="T29" fmla="*/ 1567 h 1602"/>
                    <a:gd name="T30" fmla="*/ 1223 w 2731"/>
                    <a:gd name="T31" fmla="*/ 1602 h 1602"/>
                    <a:gd name="T32" fmla="*/ 1508 w 2731"/>
                    <a:gd name="T33" fmla="*/ 1602 h 1602"/>
                    <a:gd name="T34" fmla="*/ 1769 w 2731"/>
                    <a:gd name="T35" fmla="*/ 1567 h 1602"/>
                    <a:gd name="T36" fmla="*/ 2018 w 2731"/>
                    <a:gd name="T37" fmla="*/ 1495 h 1602"/>
                    <a:gd name="T38" fmla="*/ 2232 w 2731"/>
                    <a:gd name="T39" fmla="*/ 1412 h 1602"/>
                    <a:gd name="T40" fmla="*/ 2410 w 2731"/>
                    <a:gd name="T41" fmla="*/ 1306 h 1602"/>
                    <a:gd name="T42" fmla="*/ 2553 w 2731"/>
                    <a:gd name="T43" fmla="*/ 1175 h 1602"/>
                    <a:gd name="T44" fmla="*/ 2659 w 2731"/>
                    <a:gd name="T45" fmla="*/ 1044 h 1602"/>
                    <a:gd name="T46" fmla="*/ 2719 w 2731"/>
                    <a:gd name="T47" fmla="*/ 878 h 1602"/>
                    <a:gd name="T48" fmla="*/ 2719 w 2731"/>
                    <a:gd name="T49" fmla="*/ 724 h 1602"/>
                    <a:gd name="T50" fmla="*/ 2659 w 2731"/>
                    <a:gd name="T51" fmla="*/ 558 h 1602"/>
                    <a:gd name="T52" fmla="*/ 2553 w 2731"/>
                    <a:gd name="T53" fmla="*/ 427 h 1602"/>
                    <a:gd name="T54" fmla="*/ 2410 w 2731"/>
                    <a:gd name="T55" fmla="*/ 297 h 1602"/>
                    <a:gd name="T56" fmla="*/ 2232 w 2731"/>
                    <a:gd name="T57" fmla="*/ 190 h 1602"/>
                    <a:gd name="T58" fmla="*/ 2018 w 2731"/>
                    <a:gd name="T59" fmla="*/ 107 h 1602"/>
                    <a:gd name="T60" fmla="*/ 1769 w 2731"/>
                    <a:gd name="T61" fmla="*/ 36 h 1602"/>
                    <a:gd name="T62" fmla="*/ 1508 w 2731"/>
                    <a:gd name="T63" fmla="*/ 0 h 16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1"/>
                    <a:gd name="T97" fmla="*/ 0 h 1602"/>
                    <a:gd name="T98" fmla="*/ 2731 w 2731"/>
                    <a:gd name="T99" fmla="*/ 1602 h 16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1" h="1602">
                      <a:moveTo>
                        <a:pt x="1365" y="0"/>
                      </a:moveTo>
                      <a:lnTo>
                        <a:pt x="1223" y="0"/>
                      </a:lnTo>
                      <a:lnTo>
                        <a:pt x="1080" y="24"/>
                      </a:lnTo>
                      <a:lnTo>
                        <a:pt x="950" y="36"/>
                      </a:lnTo>
                      <a:lnTo>
                        <a:pt x="831" y="71"/>
                      </a:lnTo>
                      <a:lnTo>
                        <a:pt x="712" y="107"/>
                      </a:lnTo>
                      <a:lnTo>
                        <a:pt x="593" y="142"/>
                      </a:lnTo>
                      <a:lnTo>
                        <a:pt x="498" y="190"/>
                      </a:lnTo>
                      <a:lnTo>
                        <a:pt x="403" y="237"/>
                      </a:lnTo>
                      <a:lnTo>
                        <a:pt x="320" y="297"/>
                      </a:lnTo>
                      <a:lnTo>
                        <a:pt x="237" y="356"/>
                      </a:lnTo>
                      <a:lnTo>
                        <a:pt x="166" y="427"/>
                      </a:lnTo>
                      <a:lnTo>
                        <a:pt x="118" y="498"/>
                      </a:lnTo>
                      <a:lnTo>
                        <a:pt x="71" y="558"/>
                      </a:lnTo>
                      <a:lnTo>
                        <a:pt x="35" y="641"/>
                      </a:lnTo>
                      <a:lnTo>
                        <a:pt x="12" y="724"/>
                      </a:lnTo>
                      <a:lnTo>
                        <a:pt x="0" y="807"/>
                      </a:lnTo>
                      <a:lnTo>
                        <a:pt x="12" y="878"/>
                      </a:lnTo>
                      <a:lnTo>
                        <a:pt x="35" y="961"/>
                      </a:lnTo>
                      <a:lnTo>
                        <a:pt x="71" y="1044"/>
                      </a:lnTo>
                      <a:lnTo>
                        <a:pt x="118" y="1116"/>
                      </a:lnTo>
                      <a:lnTo>
                        <a:pt x="166" y="1175"/>
                      </a:lnTo>
                      <a:lnTo>
                        <a:pt x="237" y="1246"/>
                      </a:lnTo>
                      <a:lnTo>
                        <a:pt x="320" y="1306"/>
                      </a:lnTo>
                      <a:lnTo>
                        <a:pt x="403" y="1365"/>
                      </a:lnTo>
                      <a:lnTo>
                        <a:pt x="498" y="1412"/>
                      </a:lnTo>
                      <a:lnTo>
                        <a:pt x="593" y="1472"/>
                      </a:lnTo>
                      <a:lnTo>
                        <a:pt x="712" y="1495"/>
                      </a:lnTo>
                      <a:lnTo>
                        <a:pt x="831" y="1531"/>
                      </a:lnTo>
                      <a:lnTo>
                        <a:pt x="950" y="1567"/>
                      </a:lnTo>
                      <a:lnTo>
                        <a:pt x="1080" y="1590"/>
                      </a:lnTo>
                      <a:lnTo>
                        <a:pt x="1223" y="1602"/>
                      </a:lnTo>
                      <a:lnTo>
                        <a:pt x="1365" y="1602"/>
                      </a:lnTo>
                      <a:lnTo>
                        <a:pt x="1508" y="1602"/>
                      </a:lnTo>
                      <a:lnTo>
                        <a:pt x="1638" y="1590"/>
                      </a:lnTo>
                      <a:lnTo>
                        <a:pt x="1769" y="1567"/>
                      </a:lnTo>
                      <a:lnTo>
                        <a:pt x="1900" y="1531"/>
                      </a:lnTo>
                      <a:lnTo>
                        <a:pt x="2018" y="1495"/>
                      </a:lnTo>
                      <a:lnTo>
                        <a:pt x="2125" y="1472"/>
                      </a:lnTo>
                      <a:lnTo>
                        <a:pt x="2232" y="1412"/>
                      </a:lnTo>
                      <a:lnTo>
                        <a:pt x="2327" y="1365"/>
                      </a:lnTo>
                      <a:lnTo>
                        <a:pt x="2410" y="1306"/>
                      </a:lnTo>
                      <a:lnTo>
                        <a:pt x="2493" y="1246"/>
                      </a:lnTo>
                      <a:lnTo>
                        <a:pt x="2553" y="1175"/>
                      </a:lnTo>
                      <a:lnTo>
                        <a:pt x="2612" y="1116"/>
                      </a:lnTo>
                      <a:lnTo>
                        <a:pt x="2659" y="1044"/>
                      </a:lnTo>
                      <a:lnTo>
                        <a:pt x="2695" y="961"/>
                      </a:lnTo>
                      <a:lnTo>
                        <a:pt x="2719" y="878"/>
                      </a:lnTo>
                      <a:lnTo>
                        <a:pt x="2731" y="807"/>
                      </a:lnTo>
                      <a:lnTo>
                        <a:pt x="2719" y="724"/>
                      </a:lnTo>
                      <a:lnTo>
                        <a:pt x="2695" y="641"/>
                      </a:lnTo>
                      <a:lnTo>
                        <a:pt x="2659" y="558"/>
                      </a:lnTo>
                      <a:lnTo>
                        <a:pt x="2612" y="498"/>
                      </a:lnTo>
                      <a:lnTo>
                        <a:pt x="2553" y="427"/>
                      </a:lnTo>
                      <a:lnTo>
                        <a:pt x="2493" y="356"/>
                      </a:lnTo>
                      <a:lnTo>
                        <a:pt x="2410" y="297"/>
                      </a:lnTo>
                      <a:lnTo>
                        <a:pt x="2327" y="237"/>
                      </a:lnTo>
                      <a:lnTo>
                        <a:pt x="2232" y="190"/>
                      </a:lnTo>
                      <a:lnTo>
                        <a:pt x="2125" y="142"/>
                      </a:lnTo>
                      <a:lnTo>
                        <a:pt x="2018" y="107"/>
                      </a:lnTo>
                      <a:lnTo>
                        <a:pt x="1900" y="71"/>
                      </a:lnTo>
                      <a:lnTo>
                        <a:pt x="1769" y="36"/>
                      </a:lnTo>
                      <a:lnTo>
                        <a:pt x="1638" y="24"/>
                      </a:lnTo>
                      <a:lnTo>
                        <a:pt x="1508" y="0"/>
                      </a:lnTo>
                      <a:lnTo>
                        <a:pt x="1365" y="0"/>
                      </a:lnTo>
                      <a:close/>
                    </a:path>
                  </a:pathLst>
                </a:custGeom>
                <a:solidFill>
                  <a:srgbClr val="00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28" name="Freeform 455"/>
                <p:cNvSpPr>
                  <a:spLocks/>
                </p:cNvSpPr>
                <p:nvPr/>
              </p:nvSpPr>
              <p:spPr bwMode="auto">
                <a:xfrm>
                  <a:off x="1663" y="2166"/>
                  <a:ext cx="2684" cy="1578"/>
                </a:xfrm>
                <a:custGeom>
                  <a:avLst/>
                  <a:gdLst>
                    <a:gd name="T0" fmla="*/ 1200 w 2684"/>
                    <a:gd name="T1" fmla="*/ 0 h 1578"/>
                    <a:gd name="T2" fmla="*/ 938 w 2684"/>
                    <a:gd name="T3" fmla="*/ 36 h 1578"/>
                    <a:gd name="T4" fmla="*/ 701 w 2684"/>
                    <a:gd name="T5" fmla="*/ 95 h 1578"/>
                    <a:gd name="T6" fmla="*/ 499 w 2684"/>
                    <a:gd name="T7" fmla="*/ 190 h 1578"/>
                    <a:gd name="T8" fmla="*/ 309 w 2684"/>
                    <a:gd name="T9" fmla="*/ 285 h 1578"/>
                    <a:gd name="T10" fmla="*/ 167 w 2684"/>
                    <a:gd name="T11" fmla="*/ 415 h 1578"/>
                    <a:gd name="T12" fmla="*/ 72 w 2684"/>
                    <a:gd name="T13" fmla="*/ 558 h 1578"/>
                    <a:gd name="T14" fmla="*/ 12 w 2684"/>
                    <a:gd name="T15" fmla="*/ 712 h 1578"/>
                    <a:gd name="T16" fmla="*/ 12 w 2684"/>
                    <a:gd name="T17" fmla="*/ 866 h 1578"/>
                    <a:gd name="T18" fmla="*/ 72 w 2684"/>
                    <a:gd name="T19" fmla="*/ 1032 h 1578"/>
                    <a:gd name="T20" fmla="*/ 167 w 2684"/>
                    <a:gd name="T21" fmla="*/ 1163 h 1578"/>
                    <a:gd name="T22" fmla="*/ 309 w 2684"/>
                    <a:gd name="T23" fmla="*/ 1294 h 1578"/>
                    <a:gd name="T24" fmla="*/ 499 w 2684"/>
                    <a:gd name="T25" fmla="*/ 1400 h 1578"/>
                    <a:gd name="T26" fmla="*/ 701 w 2684"/>
                    <a:gd name="T27" fmla="*/ 1483 h 1578"/>
                    <a:gd name="T28" fmla="*/ 938 w 2684"/>
                    <a:gd name="T29" fmla="*/ 1543 h 1578"/>
                    <a:gd name="T30" fmla="*/ 1200 w 2684"/>
                    <a:gd name="T31" fmla="*/ 1578 h 1578"/>
                    <a:gd name="T32" fmla="*/ 1485 w 2684"/>
                    <a:gd name="T33" fmla="*/ 1578 h 1578"/>
                    <a:gd name="T34" fmla="*/ 1734 w 2684"/>
                    <a:gd name="T35" fmla="*/ 1543 h 1578"/>
                    <a:gd name="T36" fmla="*/ 1983 w 2684"/>
                    <a:gd name="T37" fmla="*/ 1483 h 1578"/>
                    <a:gd name="T38" fmla="*/ 2197 w 2684"/>
                    <a:gd name="T39" fmla="*/ 1400 h 1578"/>
                    <a:gd name="T40" fmla="*/ 2375 w 2684"/>
                    <a:gd name="T41" fmla="*/ 1294 h 1578"/>
                    <a:gd name="T42" fmla="*/ 2506 w 2684"/>
                    <a:gd name="T43" fmla="*/ 1163 h 1578"/>
                    <a:gd name="T44" fmla="*/ 2613 w 2684"/>
                    <a:gd name="T45" fmla="*/ 1032 h 1578"/>
                    <a:gd name="T46" fmla="*/ 2672 w 2684"/>
                    <a:gd name="T47" fmla="*/ 866 h 1578"/>
                    <a:gd name="T48" fmla="*/ 2672 w 2684"/>
                    <a:gd name="T49" fmla="*/ 712 h 1578"/>
                    <a:gd name="T50" fmla="*/ 2613 w 2684"/>
                    <a:gd name="T51" fmla="*/ 558 h 1578"/>
                    <a:gd name="T52" fmla="*/ 2506 w 2684"/>
                    <a:gd name="T53" fmla="*/ 415 h 1578"/>
                    <a:gd name="T54" fmla="*/ 2375 w 2684"/>
                    <a:gd name="T55" fmla="*/ 285 h 1578"/>
                    <a:gd name="T56" fmla="*/ 2197 w 2684"/>
                    <a:gd name="T57" fmla="*/ 190 h 1578"/>
                    <a:gd name="T58" fmla="*/ 1983 w 2684"/>
                    <a:gd name="T59" fmla="*/ 95 h 1578"/>
                    <a:gd name="T60" fmla="*/ 1734 w 2684"/>
                    <a:gd name="T61" fmla="*/ 36 h 1578"/>
                    <a:gd name="T62" fmla="*/ 1485 w 2684"/>
                    <a:gd name="T63" fmla="*/ 0 h 1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84"/>
                    <a:gd name="T97" fmla="*/ 0 h 1578"/>
                    <a:gd name="T98" fmla="*/ 2684 w 2684"/>
                    <a:gd name="T99" fmla="*/ 1578 h 15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84" h="1578">
                      <a:moveTo>
                        <a:pt x="1342" y="0"/>
                      </a:moveTo>
                      <a:lnTo>
                        <a:pt x="1200" y="0"/>
                      </a:lnTo>
                      <a:lnTo>
                        <a:pt x="1069" y="24"/>
                      </a:lnTo>
                      <a:lnTo>
                        <a:pt x="938" y="36"/>
                      </a:lnTo>
                      <a:lnTo>
                        <a:pt x="820" y="71"/>
                      </a:lnTo>
                      <a:lnTo>
                        <a:pt x="701" y="95"/>
                      </a:lnTo>
                      <a:lnTo>
                        <a:pt x="594" y="142"/>
                      </a:lnTo>
                      <a:lnTo>
                        <a:pt x="499" y="190"/>
                      </a:lnTo>
                      <a:lnTo>
                        <a:pt x="404" y="237"/>
                      </a:lnTo>
                      <a:lnTo>
                        <a:pt x="309" y="285"/>
                      </a:lnTo>
                      <a:lnTo>
                        <a:pt x="226" y="356"/>
                      </a:lnTo>
                      <a:lnTo>
                        <a:pt x="167" y="415"/>
                      </a:lnTo>
                      <a:lnTo>
                        <a:pt x="107" y="486"/>
                      </a:lnTo>
                      <a:lnTo>
                        <a:pt x="72" y="558"/>
                      </a:lnTo>
                      <a:lnTo>
                        <a:pt x="36" y="641"/>
                      </a:lnTo>
                      <a:lnTo>
                        <a:pt x="12" y="712"/>
                      </a:lnTo>
                      <a:lnTo>
                        <a:pt x="0" y="795"/>
                      </a:lnTo>
                      <a:lnTo>
                        <a:pt x="12" y="866"/>
                      </a:lnTo>
                      <a:lnTo>
                        <a:pt x="36" y="949"/>
                      </a:lnTo>
                      <a:lnTo>
                        <a:pt x="72" y="1032"/>
                      </a:lnTo>
                      <a:lnTo>
                        <a:pt x="107" y="1104"/>
                      </a:lnTo>
                      <a:lnTo>
                        <a:pt x="167" y="1163"/>
                      </a:lnTo>
                      <a:lnTo>
                        <a:pt x="226" y="1222"/>
                      </a:lnTo>
                      <a:lnTo>
                        <a:pt x="309" y="1294"/>
                      </a:lnTo>
                      <a:lnTo>
                        <a:pt x="404" y="1341"/>
                      </a:lnTo>
                      <a:lnTo>
                        <a:pt x="499" y="1400"/>
                      </a:lnTo>
                      <a:lnTo>
                        <a:pt x="594" y="1448"/>
                      </a:lnTo>
                      <a:lnTo>
                        <a:pt x="701" y="1483"/>
                      </a:lnTo>
                      <a:lnTo>
                        <a:pt x="820" y="1507"/>
                      </a:lnTo>
                      <a:lnTo>
                        <a:pt x="938" y="1543"/>
                      </a:lnTo>
                      <a:lnTo>
                        <a:pt x="1069" y="1566"/>
                      </a:lnTo>
                      <a:lnTo>
                        <a:pt x="1200" y="1578"/>
                      </a:lnTo>
                      <a:lnTo>
                        <a:pt x="1342" y="1578"/>
                      </a:lnTo>
                      <a:lnTo>
                        <a:pt x="1485" y="1578"/>
                      </a:lnTo>
                      <a:lnTo>
                        <a:pt x="1603" y="1566"/>
                      </a:lnTo>
                      <a:lnTo>
                        <a:pt x="1734" y="1543"/>
                      </a:lnTo>
                      <a:lnTo>
                        <a:pt x="1865" y="1507"/>
                      </a:lnTo>
                      <a:lnTo>
                        <a:pt x="1983" y="1483"/>
                      </a:lnTo>
                      <a:lnTo>
                        <a:pt x="2090" y="1448"/>
                      </a:lnTo>
                      <a:lnTo>
                        <a:pt x="2197" y="1400"/>
                      </a:lnTo>
                      <a:lnTo>
                        <a:pt x="2292" y="1341"/>
                      </a:lnTo>
                      <a:lnTo>
                        <a:pt x="2375" y="1294"/>
                      </a:lnTo>
                      <a:lnTo>
                        <a:pt x="2446" y="1222"/>
                      </a:lnTo>
                      <a:lnTo>
                        <a:pt x="2506" y="1163"/>
                      </a:lnTo>
                      <a:lnTo>
                        <a:pt x="2577" y="1104"/>
                      </a:lnTo>
                      <a:lnTo>
                        <a:pt x="2613" y="1032"/>
                      </a:lnTo>
                      <a:lnTo>
                        <a:pt x="2648" y="949"/>
                      </a:lnTo>
                      <a:lnTo>
                        <a:pt x="2672" y="866"/>
                      </a:lnTo>
                      <a:lnTo>
                        <a:pt x="2684" y="795"/>
                      </a:lnTo>
                      <a:lnTo>
                        <a:pt x="2672" y="712"/>
                      </a:lnTo>
                      <a:lnTo>
                        <a:pt x="2648" y="641"/>
                      </a:lnTo>
                      <a:lnTo>
                        <a:pt x="2613" y="558"/>
                      </a:lnTo>
                      <a:lnTo>
                        <a:pt x="2577" y="486"/>
                      </a:lnTo>
                      <a:lnTo>
                        <a:pt x="2506" y="415"/>
                      </a:lnTo>
                      <a:lnTo>
                        <a:pt x="2446" y="356"/>
                      </a:lnTo>
                      <a:lnTo>
                        <a:pt x="2375" y="285"/>
                      </a:lnTo>
                      <a:lnTo>
                        <a:pt x="2292" y="237"/>
                      </a:lnTo>
                      <a:lnTo>
                        <a:pt x="2197" y="190"/>
                      </a:lnTo>
                      <a:lnTo>
                        <a:pt x="2090" y="142"/>
                      </a:lnTo>
                      <a:lnTo>
                        <a:pt x="1983" y="95"/>
                      </a:lnTo>
                      <a:lnTo>
                        <a:pt x="1865" y="71"/>
                      </a:lnTo>
                      <a:lnTo>
                        <a:pt x="1734" y="36"/>
                      </a:lnTo>
                      <a:lnTo>
                        <a:pt x="1603" y="24"/>
                      </a:lnTo>
                      <a:lnTo>
                        <a:pt x="1485" y="0"/>
                      </a:lnTo>
                      <a:lnTo>
                        <a:pt x="1342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29" name="Freeform 456"/>
                <p:cNvSpPr>
                  <a:spLocks/>
                </p:cNvSpPr>
                <p:nvPr/>
              </p:nvSpPr>
              <p:spPr bwMode="auto">
                <a:xfrm>
                  <a:off x="1687" y="2178"/>
                  <a:ext cx="2636" cy="1554"/>
                </a:xfrm>
                <a:custGeom>
                  <a:avLst/>
                  <a:gdLst>
                    <a:gd name="T0" fmla="*/ 1188 w 2636"/>
                    <a:gd name="T1" fmla="*/ 0 h 1554"/>
                    <a:gd name="T2" fmla="*/ 926 w 2636"/>
                    <a:gd name="T3" fmla="*/ 35 h 1554"/>
                    <a:gd name="T4" fmla="*/ 689 w 2636"/>
                    <a:gd name="T5" fmla="*/ 95 h 1554"/>
                    <a:gd name="T6" fmla="*/ 487 w 2636"/>
                    <a:gd name="T7" fmla="*/ 178 h 1554"/>
                    <a:gd name="T8" fmla="*/ 309 w 2636"/>
                    <a:gd name="T9" fmla="*/ 285 h 1554"/>
                    <a:gd name="T10" fmla="*/ 166 w 2636"/>
                    <a:gd name="T11" fmla="*/ 415 h 1554"/>
                    <a:gd name="T12" fmla="*/ 71 w 2636"/>
                    <a:gd name="T13" fmla="*/ 546 h 1554"/>
                    <a:gd name="T14" fmla="*/ 12 w 2636"/>
                    <a:gd name="T15" fmla="*/ 700 h 1554"/>
                    <a:gd name="T16" fmla="*/ 12 w 2636"/>
                    <a:gd name="T17" fmla="*/ 854 h 1554"/>
                    <a:gd name="T18" fmla="*/ 71 w 2636"/>
                    <a:gd name="T19" fmla="*/ 1009 h 1554"/>
                    <a:gd name="T20" fmla="*/ 166 w 2636"/>
                    <a:gd name="T21" fmla="*/ 1151 h 1554"/>
                    <a:gd name="T22" fmla="*/ 309 w 2636"/>
                    <a:gd name="T23" fmla="*/ 1270 h 1554"/>
                    <a:gd name="T24" fmla="*/ 487 w 2636"/>
                    <a:gd name="T25" fmla="*/ 1376 h 1554"/>
                    <a:gd name="T26" fmla="*/ 689 w 2636"/>
                    <a:gd name="T27" fmla="*/ 1460 h 1554"/>
                    <a:gd name="T28" fmla="*/ 926 w 2636"/>
                    <a:gd name="T29" fmla="*/ 1519 h 1554"/>
                    <a:gd name="T30" fmla="*/ 1188 w 2636"/>
                    <a:gd name="T31" fmla="*/ 1554 h 1554"/>
                    <a:gd name="T32" fmla="*/ 1449 w 2636"/>
                    <a:gd name="T33" fmla="*/ 1554 h 1554"/>
                    <a:gd name="T34" fmla="*/ 1710 w 2636"/>
                    <a:gd name="T35" fmla="*/ 1519 h 1554"/>
                    <a:gd name="T36" fmla="*/ 1948 w 2636"/>
                    <a:gd name="T37" fmla="*/ 1460 h 1554"/>
                    <a:gd name="T38" fmla="*/ 2149 w 2636"/>
                    <a:gd name="T39" fmla="*/ 1376 h 1554"/>
                    <a:gd name="T40" fmla="*/ 2327 w 2636"/>
                    <a:gd name="T41" fmla="*/ 1270 h 1554"/>
                    <a:gd name="T42" fmla="*/ 2470 w 2636"/>
                    <a:gd name="T43" fmla="*/ 1151 h 1554"/>
                    <a:gd name="T44" fmla="*/ 2565 w 2636"/>
                    <a:gd name="T45" fmla="*/ 1009 h 1554"/>
                    <a:gd name="T46" fmla="*/ 2624 w 2636"/>
                    <a:gd name="T47" fmla="*/ 854 h 1554"/>
                    <a:gd name="T48" fmla="*/ 2624 w 2636"/>
                    <a:gd name="T49" fmla="*/ 700 h 1554"/>
                    <a:gd name="T50" fmla="*/ 2565 w 2636"/>
                    <a:gd name="T51" fmla="*/ 546 h 1554"/>
                    <a:gd name="T52" fmla="*/ 2470 w 2636"/>
                    <a:gd name="T53" fmla="*/ 415 h 1554"/>
                    <a:gd name="T54" fmla="*/ 2327 w 2636"/>
                    <a:gd name="T55" fmla="*/ 285 h 1554"/>
                    <a:gd name="T56" fmla="*/ 2149 w 2636"/>
                    <a:gd name="T57" fmla="*/ 178 h 1554"/>
                    <a:gd name="T58" fmla="*/ 1948 w 2636"/>
                    <a:gd name="T59" fmla="*/ 95 h 1554"/>
                    <a:gd name="T60" fmla="*/ 1710 w 2636"/>
                    <a:gd name="T61" fmla="*/ 35 h 1554"/>
                    <a:gd name="T62" fmla="*/ 1449 w 2636"/>
                    <a:gd name="T63" fmla="*/ 0 h 155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36"/>
                    <a:gd name="T97" fmla="*/ 0 h 1554"/>
                    <a:gd name="T98" fmla="*/ 2636 w 2636"/>
                    <a:gd name="T99" fmla="*/ 1554 h 155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36" h="1554">
                      <a:moveTo>
                        <a:pt x="1318" y="0"/>
                      </a:moveTo>
                      <a:lnTo>
                        <a:pt x="1188" y="0"/>
                      </a:lnTo>
                      <a:lnTo>
                        <a:pt x="1045" y="24"/>
                      </a:lnTo>
                      <a:lnTo>
                        <a:pt x="926" y="35"/>
                      </a:lnTo>
                      <a:lnTo>
                        <a:pt x="808" y="71"/>
                      </a:lnTo>
                      <a:lnTo>
                        <a:pt x="689" y="95"/>
                      </a:lnTo>
                      <a:lnTo>
                        <a:pt x="582" y="142"/>
                      </a:lnTo>
                      <a:lnTo>
                        <a:pt x="487" y="178"/>
                      </a:lnTo>
                      <a:lnTo>
                        <a:pt x="392" y="237"/>
                      </a:lnTo>
                      <a:lnTo>
                        <a:pt x="309" y="285"/>
                      </a:lnTo>
                      <a:lnTo>
                        <a:pt x="226" y="344"/>
                      </a:lnTo>
                      <a:lnTo>
                        <a:pt x="166" y="415"/>
                      </a:lnTo>
                      <a:lnTo>
                        <a:pt x="107" y="486"/>
                      </a:lnTo>
                      <a:lnTo>
                        <a:pt x="71" y="546"/>
                      </a:lnTo>
                      <a:lnTo>
                        <a:pt x="36" y="629"/>
                      </a:lnTo>
                      <a:lnTo>
                        <a:pt x="12" y="700"/>
                      </a:lnTo>
                      <a:lnTo>
                        <a:pt x="0" y="783"/>
                      </a:lnTo>
                      <a:lnTo>
                        <a:pt x="12" y="854"/>
                      </a:lnTo>
                      <a:lnTo>
                        <a:pt x="36" y="937"/>
                      </a:lnTo>
                      <a:lnTo>
                        <a:pt x="71" y="1009"/>
                      </a:lnTo>
                      <a:lnTo>
                        <a:pt x="107" y="1080"/>
                      </a:lnTo>
                      <a:lnTo>
                        <a:pt x="166" y="1151"/>
                      </a:lnTo>
                      <a:lnTo>
                        <a:pt x="226" y="1210"/>
                      </a:lnTo>
                      <a:lnTo>
                        <a:pt x="309" y="1270"/>
                      </a:lnTo>
                      <a:lnTo>
                        <a:pt x="392" y="1317"/>
                      </a:lnTo>
                      <a:lnTo>
                        <a:pt x="487" y="1376"/>
                      </a:lnTo>
                      <a:lnTo>
                        <a:pt x="582" y="1424"/>
                      </a:lnTo>
                      <a:lnTo>
                        <a:pt x="689" y="1460"/>
                      </a:lnTo>
                      <a:lnTo>
                        <a:pt x="808" y="1483"/>
                      </a:lnTo>
                      <a:lnTo>
                        <a:pt x="926" y="1519"/>
                      </a:lnTo>
                      <a:lnTo>
                        <a:pt x="1045" y="1543"/>
                      </a:lnTo>
                      <a:lnTo>
                        <a:pt x="1188" y="1554"/>
                      </a:lnTo>
                      <a:lnTo>
                        <a:pt x="1318" y="1554"/>
                      </a:lnTo>
                      <a:lnTo>
                        <a:pt x="1449" y="1554"/>
                      </a:lnTo>
                      <a:lnTo>
                        <a:pt x="1579" y="1543"/>
                      </a:lnTo>
                      <a:lnTo>
                        <a:pt x="1710" y="1519"/>
                      </a:lnTo>
                      <a:lnTo>
                        <a:pt x="1829" y="1483"/>
                      </a:lnTo>
                      <a:lnTo>
                        <a:pt x="1948" y="1460"/>
                      </a:lnTo>
                      <a:lnTo>
                        <a:pt x="2043" y="1424"/>
                      </a:lnTo>
                      <a:lnTo>
                        <a:pt x="2149" y="1376"/>
                      </a:lnTo>
                      <a:lnTo>
                        <a:pt x="2244" y="1317"/>
                      </a:lnTo>
                      <a:lnTo>
                        <a:pt x="2327" y="1270"/>
                      </a:lnTo>
                      <a:lnTo>
                        <a:pt x="2399" y="1210"/>
                      </a:lnTo>
                      <a:lnTo>
                        <a:pt x="2470" y="1151"/>
                      </a:lnTo>
                      <a:lnTo>
                        <a:pt x="2529" y="1080"/>
                      </a:lnTo>
                      <a:lnTo>
                        <a:pt x="2565" y="1009"/>
                      </a:lnTo>
                      <a:lnTo>
                        <a:pt x="2601" y="937"/>
                      </a:lnTo>
                      <a:lnTo>
                        <a:pt x="2624" y="854"/>
                      </a:lnTo>
                      <a:lnTo>
                        <a:pt x="2636" y="783"/>
                      </a:lnTo>
                      <a:lnTo>
                        <a:pt x="2624" y="700"/>
                      </a:lnTo>
                      <a:lnTo>
                        <a:pt x="2601" y="629"/>
                      </a:lnTo>
                      <a:lnTo>
                        <a:pt x="2565" y="546"/>
                      </a:lnTo>
                      <a:lnTo>
                        <a:pt x="2529" y="486"/>
                      </a:lnTo>
                      <a:lnTo>
                        <a:pt x="2470" y="415"/>
                      </a:lnTo>
                      <a:lnTo>
                        <a:pt x="2399" y="344"/>
                      </a:lnTo>
                      <a:lnTo>
                        <a:pt x="2327" y="285"/>
                      </a:lnTo>
                      <a:lnTo>
                        <a:pt x="2244" y="237"/>
                      </a:lnTo>
                      <a:lnTo>
                        <a:pt x="2149" y="178"/>
                      </a:lnTo>
                      <a:lnTo>
                        <a:pt x="2043" y="142"/>
                      </a:lnTo>
                      <a:lnTo>
                        <a:pt x="1948" y="95"/>
                      </a:lnTo>
                      <a:lnTo>
                        <a:pt x="1829" y="71"/>
                      </a:lnTo>
                      <a:lnTo>
                        <a:pt x="1710" y="35"/>
                      </a:lnTo>
                      <a:lnTo>
                        <a:pt x="1579" y="24"/>
                      </a:lnTo>
                      <a:lnTo>
                        <a:pt x="1449" y="0"/>
                      </a:lnTo>
                      <a:lnTo>
                        <a:pt x="1318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0" name="Freeform 457"/>
                <p:cNvSpPr>
                  <a:spLocks/>
                </p:cNvSpPr>
                <p:nvPr/>
              </p:nvSpPr>
              <p:spPr bwMode="auto">
                <a:xfrm>
                  <a:off x="1711" y="2190"/>
                  <a:ext cx="2588" cy="1531"/>
                </a:xfrm>
                <a:custGeom>
                  <a:avLst/>
                  <a:gdLst>
                    <a:gd name="T0" fmla="*/ 1164 w 2588"/>
                    <a:gd name="T1" fmla="*/ 0 h 1531"/>
                    <a:gd name="T2" fmla="*/ 902 w 2588"/>
                    <a:gd name="T3" fmla="*/ 35 h 1531"/>
                    <a:gd name="T4" fmla="*/ 677 w 2588"/>
                    <a:gd name="T5" fmla="*/ 95 h 1531"/>
                    <a:gd name="T6" fmla="*/ 475 w 2588"/>
                    <a:gd name="T7" fmla="*/ 178 h 1531"/>
                    <a:gd name="T8" fmla="*/ 297 w 2588"/>
                    <a:gd name="T9" fmla="*/ 284 h 1531"/>
                    <a:gd name="T10" fmla="*/ 154 w 2588"/>
                    <a:gd name="T11" fmla="*/ 403 h 1531"/>
                    <a:gd name="T12" fmla="*/ 71 w 2588"/>
                    <a:gd name="T13" fmla="*/ 534 h 1531"/>
                    <a:gd name="T14" fmla="*/ 12 w 2588"/>
                    <a:gd name="T15" fmla="*/ 688 h 1531"/>
                    <a:gd name="T16" fmla="*/ 12 w 2588"/>
                    <a:gd name="T17" fmla="*/ 842 h 1531"/>
                    <a:gd name="T18" fmla="*/ 71 w 2588"/>
                    <a:gd name="T19" fmla="*/ 997 h 1531"/>
                    <a:gd name="T20" fmla="*/ 154 w 2588"/>
                    <a:gd name="T21" fmla="*/ 1127 h 1531"/>
                    <a:gd name="T22" fmla="*/ 297 w 2588"/>
                    <a:gd name="T23" fmla="*/ 1246 h 1531"/>
                    <a:gd name="T24" fmla="*/ 475 w 2588"/>
                    <a:gd name="T25" fmla="*/ 1353 h 1531"/>
                    <a:gd name="T26" fmla="*/ 677 w 2588"/>
                    <a:gd name="T27" fmla="*/ 1436 h 1531"/>
                    <a:gd name="T28" fmla="*/ 902 w 2588"/>
                    <a:gd name="T29" fmla="*/ 1495 h 1531"/>
                    <a:gd name="T30" fmla="*/ 1164 w 2588"/>
                    <a:gd name="T31" fmla="*/ 1531 h 1531"/>
                    <a:gd name="T32" fmla="*/ 1425 w 2588"/>
                    <a:gd name="T33" fmla="*/ 1531 h 1531"/>
                    <a:gd name="T34" fmla="*/ 1674 w 2588"/>
                    <a:gd name="T35" fmla="*/ 1495 h 1531"/>
                    <a:gd name="T36" fmla="*/ 1912 w 2588"/>
                    <a:gd name="T37" fmla="*/ 1436 h 1531"/>
                    <a:gd name="T38" fmla="*/ 2114 w 2588"/>
                    <a:gd name="T39" fmla="*/ 1353 h 1531"/>
                    <a:gd name="T40" fmla="*/ 2292 w 2588"/>
                    <a:gd name="T41" fmla="*/ 1246 h 1531"/>
                    <a:gd name="T42" fmla="*/ 2422 w 2588"/>
                    <a:gd name="T43" fmla="*/ 1127 h 1531"/>
                    <a:gd name="T44" fmla="*/ 2517 w 2588"/>
                    <a:gd name="T45" fmla="*/ 997 h 1531"/>
                    <a:gd name="T46" fmla="*/ 2577 w 2588"/>
                    <a:gd name="T47" fmla="*/ 842 h 1531"/>
                    <a:gd name="T48" fmla="*/ 2577 w 2588"/>
                    <a:gd name="T49" fmla="*/ 688 h 1531"/>
                    <a:gd name="T50" fmla="*/ 2517 w 2588"/>
                    <a:gd name="T51" fmla="*/ 534 h 1531"/>
                    <a:gd name="T52" fmla="*/ 2422 w 2588"/>
                    <a:gd name="T53" fmla="*/ 403 h 1531"/>
                    <a:gd name="T54" fmla="*/ 2292 w 2588"/>
                    <a:gd name="T55" fmla="*/ 284 h 1531"/>
                    <a:gd name="T56" fmla="*/ 2114 w 2588"/>
                    <a:gd name="T57" fmla="*/ 178 h 1531"/>
                    <a:gd name="T58" fmla="*/ 1912 w 2588"/>
                    <a:gd name="T59" fmla="*/ 95 h 1531"/>
                    <a:gd name="T60" fmla="*/ 1674 w 2588"/>
                    <a:gd name="T61" fmla="*/ 35 h 1531"/>
                    <a:gd name="T62" fmla="*/ 1425 w 2588"/>
                    <a:gd name="T63" fmla="*/ 0 h 153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88"/>
                    <a:gd name="T97" fmla="*/ 0 h 1531"/>
                    <a:gd name="T98" fmla="*/ 2588 w 2588"/>
                    <a:gd name="T99" fmla="*/ 1531 h 153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88" h="1531">
                      <a:moveTo>
                        <a:pt x="1294" y="0"/>
                      </a:moveTo>
                      <a:lnTo>
                        <a:pt x="1164" y="0"/>
                      </a:lnTo>
                      <a:lnTo>
                        <a:pt x="1033" y="23"/>
                      </a:lnTo>
                      <a:lnTo>
                        <a:pt x="902" y="35"/>
                      </a:lnTo>
                      <a:lnTo>
                        <a:pt x="795" y="71"/>
                      </a:lnTo>
                      <a:lnTo>
                        <a:pt x="677" y="95"/>
                      </a:lnTo>
                      <a:lnTo>
                        <a:pt x="570" y="142"/>
                      </a:lnTo>
                      <a:lnTo>
                        <a:pt x="475" y="178"/>
                      </a:lnTo>
                      <a:lnTo>
                        <a:pt x="380" y="225"/>
                      </a:lnTo>
                      <a:lnTo>
                        <a:pt x="297" y="284"/>
                      </a:lnTo>
                      <a:lnTo>
                        <a:pt x="226" y="344"/>
                      </a:lnTo>
                      <a:lnTo>
                        <a:pt x="154" y="403"/>
                      </a:lnTo>
                      <a:lnTo>
                        <a:pt x="107" y="474"/>
                      </a:lnTo>
                      <a:lnTo>
                        <a:pt x="71" y="534"/>
                      </a:lnTo>
                      <a:lnTo>
                        <a:pt x="36" y="617"/>
                      </a:lnTo>
                      <a:lnTo>
                        <a:pt x="12" y="688"/>
                      </a:lnTo>
                      <a:lnTo>
                        <a:pt x="0" y="771"/>
                      </a:lnTo>
                      <a:lnTo>
                        <a:pt x="12" y="842"/>
                      </a:lnTo>
                      <a:lnTo>
                        <a:pt x="36" y="925"/>
                      </a:lnTo>
                      <a:lnTo>
                        <a:pt x="71" y="997"/>
                      </a:lnTo>
                      <a:lnTo>
                        <a:pt x="107" y="1068"/>
                      </a:lnTo>
                      <a:lnTo>
                        <a:pt x="154" y="1127"/>
                      </a:lnTo>
                      <a:lnTo>
                        <a:pt x="226" y="1186"/>
                      </a:lnTo>
                      <a:lnTo>
                        <a:pt x="297" y="1246"/>
                      </a:lnTo>
                      <a:lnTo>
                        <a:pt x="380" y="1305"/>
                      </a:lnTo>
                      <a:lnTo>
                        <a:pt x="475" y="1353"/>
                      </a:lnTo>
                      <a:lnTo>
                        <a:pt x="570" y="1400"/>
                      </a:lnTo>
                      <a:lnTo>
                        <a:pt x="677" y="1436"/>
                      </a:lnTo>
                      <a:lnTo>
                        <a:pt x="795" y="1459"/>
                      </a:lnTo>
                      <a:lnTo>
                        <a:pt x="902" y="1495"/>
                      </a:lnTo>
                      <a:lnTo>
                        <a:pt x="1033" y="1519"/>
                      </a:lnTo>
                      <a:lnTo>
                        <a:pt x="1164" y="1531"/>
                      </a:lnTo>
                      <a:lnTo>
                        <a:pt x="1294" y="1531"/>
                      </a:lnTo>
                      <a:lnTo>
                        <a:pt x="1425" y="1531"/>
                      </a:lnTo>
                      <a:lnTo>
                        <a:pt x="1555" y="1519"/>
                      </a:lnTo>
                      <a:lnTo>
                        <a:pt x="1674" y="1495"/>
                      </a:lnTo>
                      <a:lnTo>
                        <a:pt x="1793" y="1459"/>
                      </a:lnTo>
                      <a:lnTo>
                        <a:pt x="1912" y="1436"/>
                      </a:lnTo>
                      <a:lnTo>
                        <a:pt x="2007" y="1400"/>
                      </a:lnTo>
                      <a:lnTo>
                        <a:pt x="2114" y="1353"/>
                      </a:lnTo>
                      <a:lnTo>
                        <a:pt x="2208" y="1305"/>
                      </a:lnTo>
                      <a:lnTo>
                        <a:pt x="2292" y="1246"/>
                      </a:lnTo>
                      <a:lnTo>
                        <a:pt x="2363" y="1186"/>
                      </a:lnTo>
                      <a:lnTo>
                        <a:pt x="2422" y="1127"/>
                      </a:lnTo>
                      <a:lnTo>
                        <a:pt x="2482" y="1068"/>
                      </a:lnTo>
                      <a:lnTo>
                        <a:pt x="2517" y="997"/>
                      </a:lnTo>
                      <a:lnTo>
                        <a:pt x="2553" y="925"/>
                      </a:lnTo>
                      <a:lnTo>
                        <a:pt x="2577" y="842"/>
                      </a:lnTo>
                      <a:lnTo>
                        <a:pt x="2588" y="771"/>
                      </a:lnTo>
                      <a:lnTo>
                        <a:pt x="2577" y="688"/>
                      </a:lnTo>
                      <a:lnTo>
                        <a:pt x="2553" y="617"/>
                      </a:lnTo>
                      <a:lnTo>
                        <a:pt x="2517" y="534"/>
                      </a:lnTo>
                      <a:lnTo>
                        <a:pt x="2482" y="474"/>
                      </a:lnTo>
                      <a:lnTo>
                        <a:pt x="2422" y="403"/>
                      </a:lnTo>
                      <a:lnTo>
                        <a:pt x="2363" y="344"/>
                      </a:lnTo>
                      <a:lnTo>
                        <a:pt x="2292" y="284"/>
                      </a:lnTo>
                      <a:lnTo>
                        <a:pt x="2208" y="225"/>
                      </a:lnTo>
                      <a:lnTo>
                        <a:pt x="2114" y="178"/>
                      </a:lnTo>
                      <a:lnTo>
                        <a:pt x="2007" y="142"/>
                      </a:lnTo>
                      <a:lnTo>
                        <a:pt x="1912" y="95"/>
                      </a:lnTo>
                      <a:lnTo>
                        <a:pt x="1793" y="71"/>
                      </a:lnTo>
                      <a:lnTo>
                        <a:pt x="1674" y="35"/>
                      </a:lnTo>
                      <a:lnTo>
                        <a:pt x="1555" y="23"/>
                      </a:lnTo>
                      <a:lnTo>
                        <a:pt x="1425" y="0"/>
                      </a:lnTo>
                      <a:lnTo>
                        <a:pt x="1294" y="0"/>
                      </a:lnTo>
                      <a:close/>
                    </a:path>
                  </a:pathLst>
                </a:custGeom>
                <a:solidFill>
                  <a:srgbClr val="00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1" name="Freeform 458"/>
                <p:cNvSpPr>
                  <a:spLocks/>
                </p:cNvSpPr>
                <p:nvPr/>
              </p:nvSpPr>
              <p:spPr bwMode="auto">
                <a:xfrm>
                  <a:off x="1735" y="2202"/>
                  <a:ext cx="2541" cy="1507"/>
                </a:xfrm>
                <a:custGeom>
                  <a:avLst/>
                  <a:gdLst>
                    <a:gd name="T0" fmla="*/ 1140 w 2541"/>
                    <a:gd name="T1" fmla="*/ 0 h 1507"/>
                    <a:gd name="T2" fmla="*/ 890 w 2541"/>
                    <a:gd name="T3" fmla="*/ 35 h 1507"/>
                    <a:gd name="T4" fmla="*/ 665 w 2541"/>
                    <a:gd name="T5" fmla="*/ 94 h 1507"/>
                    <a:gd name="T6" fmla="*/ 463 w 2541"/>
                    <a:gd name="T7" fmla="*/ 178 h 1507"/>
                    <a:gd name="T8" fmla="*/ 296 w 2541"/>
                    <a:gd name="T9" fmla="*/ 272 h 1507"/>
                    <a:gd name="T10" fmla="*/ 154 w 2541"/>
                    <a:gd name="T11" fmla="*/ 403 h 1507"/>
                    <a:gd name="T12" fmla="*/ 71 w 2541"/>
                    <a:gd name="T13" fmla="*/ 534 h 1507"/>
                    <a:gd name="T14" fmla="*/ 12 w 2541"/>
                    <a:gd name="T15" fmla="*/ 676 h 1507"/>
                    <a:gd name="T16" fmla="*/ 12 w 2541"/>
                    <a:gd name="T17" fmla="*/ 830 h 1507"/>
                    <a:gd name="T18" fmla="*/ 71 w 2541"/>
                    <a:gd name="T19" fmla="*/ 985 h 1507"/>
                    <a:gd name="T20" fmla="*/ 154 w 2541"/>
                    <a:gd name="T21" fmla="*/ 1115 h 1507"/>
                    <a:gd name="T22" fmla="*/ 296 w 2541"/>
                    <a:gd name="T23" fmla="*/ 1234 h 1507"/>
                    <a:gd name="T24" fmla="*/ 463 w 2541"/>
                    <a:gd name="T25" fmla="*/ 1329 h 1507"/>
                    <a:gd name="T26" fmla="*/ 665 w 2541"/>
                    <a:gd name="T27" fmla="*/ 1412 h 1507"/>
                    <a:gd name="T28" fmla="*/ 890 w 2541"/>
                    <a:gd name="T29" fmla="*/ 1471 h 1507"/>
                    <a:gd name="T30" fmla="*/ 1140 w 2541"/>
                    <a:gd name="T31" fmla="*/ 1507 h 1507"/>
                    <a:gd name="T32" fmla="*/ 1401 w 2541"/>
                    <a:gd name="T33" fmla="*/ 1507 h 1507"/>
                    <a:gd name="T34" fmla="*/ 1638 w 2541"/>
                    <a:gd name="T35" fmla="*/ 1471 h 1507"/>
                    <a:gd name="T36" fmla="*/ 1876 w 2541"/>
                    <a:gd name="T37" fmla="*/ 1412 h 1507"/>
                    <a:gd name="T38" fmla="*/ 2078 w 2541"/>
                    <a:gd name="T39" fmla="*/ 1329 h 1507"/>
                    <a:gd name="T40" fmla="*/ 2244 w 2541"/>
                    <a:gd name="T41" fmla="*/ 1234 h 1507"/>
                    <a:gd name="T42" fmla="*/ 2374 w 2541"/>
                    <a:gd name="T43" fmla="*/ 1115 h 1507"/>
                    <a:gd name="T44" fmla="*/ 2481 w 2541"/>
                    <a:gd name="T45" fmla="*/ 985 h 1507"/>
                    <a:gd name="T46" fmla="*/ 2529 w 2541"/>
                    <a:gd name="T47" fmla="*/ 830 h 1507"/>
                    <a:gd name="T48" fmla="*/ 2529 w 2541"/>
                    <a:gd name="T49" fmla="*/ 676 h 1507"/>
                    <a:gd name="T50" fmla="*/ 2481 w 2541"/>
                    <a:gd name="T51" fmla="*/ 534 h 1507"/>
                    <a:gd name="T52" fmla="*/ 2374 w 2541"/>
                    <a:gd name="T53" fmla="*/ 403 h 1507"/>
                    <a:gd name="T54" fmla="*/ 2244 w 2541"/>
                    <a:gd name="T55" fmla="*/ 272 h 1507"/>
                    <a:gd name="T56" fmla="*/ 2078 w 2541"/>
                    <a:gd name="T57" fmla="*/ 178 h 1507"/>
                    <a:gd name="T58" fmla="*/ 1876 w 2541"/>
                    <a:gd name="T59" fmla="*/ 94 h 1507"/>
                    <a:gd name="T60" fmla="*/ 1638 w 2541"/>
                    <a:gd name="T61" fmla="*/ 35 h 1507"/>
                    <a:gd name="T62" fmla="*/ 1401 w 2541"/>
                    <a:gd name="T63" fmla="*/ 0 h 15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41"/>
                    <a:gd name="T97" fmla="*/ 0 h 1507"/>
                    <a:gd name="T98" fmla="*/ 2541 w 2541"/>
                    <a:gd name="T99" fmla="*/ 1507 h 15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41" h="1507">
                      <a:moveTo>
                        <a:pt x="1270" y="0"/>
                      </a:moveTo>
                      <a:lnTo>
                        <a:pt x="1140" y="0"/>
                      </a:lnTo>
                      <a:lnTo>
                        <a:pt x="1009" y="23"/>
                      </a:lnTo>
                      <a:lnTo>
                        <a:pt x="890" y="35"/>
                      </a:lnTo>
                      <a:lnTo>
                        <a:pt x="783" y="71"/>
                      </a:lnTo>
                      <a:lnTo>
                        <a:pt x="665" y="94"/>
                      </a:lnTo>
                      <a:lnTo>
                        <a:pt x="558" y="142"/>
                      </a:lnTo>
                      <a:lnTo>
                        <a:pt x="463" y="178"/>
                      </a:lnTo>
                      <a:lnTo>
                        <a:pt x="380" y="225"/>
                      </a:lnTo>
                      <a:lnTo>
                        <a:pt x="296" y="272"/>
                      </a:lnTo>
                      <a:lnTo>
                        <a:pt x="213" y="332"/>
                      </a:lnTo>
                      <a:lnTo>
                        <a:pt x="154" y="403"/>
                      </a:lnTo>
                      <a:lnTo>
                        <a:pt x="107" y="462"/>
                      </a:lnTo>
                      <a:lnTo>
                        <a:pt x="71" y="534"/>
                      </a:lnTo>
                      <a:lnTo>
                        <a:pt x="35" y="605"/>
                      </a:lnTo>
                      <a:lnTo>
                        <a:pt x="12" y="676"/>
                      </a:lnTo>
                      <a:lnTo>
                        <a:pt x="0" y="759"/>
                      </a:lnTo>
                      <a:lnTo>
                        <a:pt x="12" y="830"/>
                      </a:lnTo>
                      <a:lnTo>
                        <a:pt x="35" y="913"/>
                      </a:lnTo>
                      <a:lnTo>
                        <a:pt x="71" y="985"/>
                      </a:lnTo>
                      <a:lnTo>
                        <a:pt x="107" y="1056"/>
                      </a:lnTo>
                      <a:lnTo>
                        <a:pt x="154" y="1115"/>
                      </a:lnTo>
                      <a:lnTo>
                        <a:pt x="213" y="1174"/>
                      </a:lnTo>
                      <a:lnTo>
                        <a:pt x="296" y="1234"/>
                      </a:lnTo>
                      <a:lnTo>
                        <a:pt x="380" y="1281"/>
                      </a:lnTo>
                      <a:lnTo>
                        <a:pt x="463" y="1329"/>
                      </a:lnTo>
                      <a:lnTo>
                        <a:pt x="558" y="1376"/>
                      </a:lnTo>
                      <a:lnTo>
                        <a:pt x="665" y="1412"/>
                      </a:lnTo>
                      <a:lnTo>
                        <a:pt x="783" y="1447"/>
                      </a:lnTo>
                      <a:lnTo>
                        <a:pt x="890" y="1471"/>
                      </a:lnTo>
                      <a:lnTo>
                        <a:pt x="1009" y="1495"/>
                      </a:lnTo>
                      <a:lnTo>
                        <a:pt x="1140" y="1507"/>
                      </a:lnTo>
                      <a:lnTo>
                        <a:pt x="1270" y="1507"/>
                      </a:lnTo>
                      <a:lnTo>
                        <a:pt x="1401" y="1507"/>
                      </a:lnTo>
                      <a:lnTo>
                        <a:pt x="1520" y="1495"/>
                      </a:lnTo>
                      <a:lnTo>
                        <a:pt x="1638" y="1471"/>
                      </a:lnTo>
                      <a:lnTo>
                        <a:pt x="1769" y="1447"/>
                      </a:lnTo>
                      <a:lnTo>
                        <a:pt x="1876" y="1412"/>
                      </a:lnTo>
                      <a:lnTo>
                        <a:pt x="1971" y="1376"/>
                      </a:lnTo>
                      <a:lnTo>
                        <a:pt x="2078" y="1329"/>
                      </a:lnTo>
                      <a:lnTo>
                        <a:pt x="2161" y="1281"/>
                      </a:lnTo>
                      <a:lnTo>
                        <a:pt x="2244" y="1234"/>
                      </a:lnTo>
                      <a:lnTo>
                        <a:pt x="2315" y="1174"/>
                      </a:lnTo>
                      <a:lnTo>
                        <a:pt x="2374" y="1115"/>
                      </a:lnTo>
                      <a:lnTo>
                        <a:pt x="2434" y="1056"/>
                      </a:lnTo>
                      <a:lnTo>
                        <a:pt x="2481" y="985"/>
                      </a:lnTo>
                      <a:lnTo>
                        <a:pt x="2505" y="913"/>
                      </a:lnTo>
                      <a:lnTo>
                        <a:pt x="2529" y="830"/>
                      </a:lnTo>
                      <a:lnTo>
                        <a:pt x="2541" y="759"/>
                      </a:lnTo>
                      <a:lnTo>
                        <a:pt x="2529" y="676"/>
                      </a:lnTo>
                      <a:lnTo>
                        <a:pt x="2505" y="605"/>
                      </a:lnTo>
                      <a:lnTo>
                        <a:pt x="2481" y="534"/>
                      </a:lnTo>
                      <a:lnTo>
                        <a:pt x="2434" y="462"/>
                      </a:lnTo>
                      <a:lnTo>
                        <a:pt x="2374" y="403"/>
                      </a:lnTo>
                      <a:lnTo>
                        <a:pt x="2315" y="332"/>
                      </a:lnTo>
                      <a:lnTo>
                        <a:pt x="2244" y="272"/>
                      </a:lnTo>
                      <a:lnTo>
                        <a:pt x="2161" y="225"/>
                      </a:lnTo>
                      <a:lnTo>
                        <a:pt x="2078" y="178"/>
                      </a:lnTo>
                      <a:lnTo>
                        <a:pt x="1971" y="142"/>
                      </a:lnTo>
                      <a:lnTo>
                        <a:pt x="1876" y="94"/>
                      </a:lnTo>
                      <a:lnTo>
                        <a:pt x="1769" y="71"/>
                      </a:lnTo>
                      <a:lnTo>
                        <a:pt x="1638" y="35"/>
                      </a:lnTo>
                      <a:lnTo>
                        <a:pt x="1520" y="23"/>
                      </a:lnTo>
                      <a:lnTo>
                        <a:pt x="1401" y="0"/>
                      </a:lnTo>
                      <a:lnTo>
                        <a:pt x="1270" y="0"/>
                      </a:lnTo>
                      <a:close/>
                    </a:path>
                  </a:pathLst>
                </a:custGeom>
                <a:solidFill>
                  <a:srgbClr val="00C6C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2" name="Freeform 459"/>
                <p:cNvSpPr>
                  <a:spLocks/>
                </p:cNvSpPr>
                <p:nvPr/>
              </p:nvSpPr>
              <p:spPr bwMode="auto">
                <a:xfrm>
                  <a:off x="1758" y="2213"/>
                  <a:ext cx="2494" cy="1484"/>
                </a:xfrm>
                <a:custGeom>
                  <a:avLst/>
                  <a:gdLst>
                    <a:gd name="T0" fmla="*/ 1117 w 2494"/>
                    <a:gd name="T1" fmla="*/ 0 h 1484"/>
                    <a:gd name="T2" fmla="*/ 879 w 2494"/>
                    <a:gd name="T3" fmla="*/ 36 h 1484"/>
                    <a:gd name="T4" fmla="*/ 653 w 2494"/>
                    <a:gd name="T5" fmla="*/ 95 h 1484"/>
                    <a:gd name="T6" fmla="*/ 463 w 2494"/>
                    <a:gd name="T7" fmla="*/ 178 h 1484"/>
                    <a:gd name="T8" fmla="*/ 297 w 2494"/>
                    <a:gd name="T9" fmla="*/ 273 h 1484"/>
                    <a:gd name="T10" fmla="*/ 155 w 2494"/>
                    <a:gd name="T11" fmla="*/ 392 h 1484"/>
                    <a:gd name="T12" fmla="*/ 60 w 2494"/>
                    <a:gd name="T13" fmla="*/ 523 h 1484"/>
                    <a:gd name="T14" fmla="*/ 12 w 2494"/>
                    <a:gd name="T15" fmla="*/ 665 h 1484"/>
                    <a:gd name="T16" fmla="*/ 12 w 2494"/>
                    <a:gd name="T17" fmla="*/ 819 h 1484"/>
                    <a:gd name="T18" fmla="*/ 60 w 2494"/>
                    <a:gd name="T19" fmla="*/ 962 h 1484"/>
                    <a:gd name="T20" fmla="*/ 155 w 2494"/>
                    <a:gd name="T21" fmla="*/ 1092 h 1484"/>
                    <a:gd name="T22" fmla="*/ 297 w 2494"/>
                    <a:gd name="T23" fmla="*/ 1211 h 1484"/>
                    <a:gd name="T24" fmla="*/ 463 w 2494"/>
                    <a:gd name="T25" fmla="*/ 1306 h 1484"/>
                    <a:gd name="T26" fmla="*/ 653 w 2494"/>
                    <a:gd name="T27" fmla="*/ 1389 h 1484"/>
                    <a:gd name="T28" fmla="*/ 879 w 2494"/>
                    <a:gd name="T29" fmla="*/ 1448 h 1484"/>
                    <a:gd name="T30" fmla="*/ 1117 w 2494"/>
                    <a:gd name="T31" fmla="*/ 1484 h 1484"/>
                    <a:gd name="T32" fmla="*/ 1378 w 2494"/>
                    <a:gd name="T33" fmla="*/ 1484 h 1484"/>
                    <a:gd name="T34" fmla="*/ 1615 w 2494"/>
                    <a:gd name="T35" fmla="*/ 1448 h 1484"/>
                    <a:gd name="T36" fmla="*/ 1841 w 2494"/>
                    <a:gd name="T37" fmla="*/ 1389 h 1484"/>
                    <a:gd name="T38" fmla="*/ 2031 w 2494"/>
                    <a:gd name="T39" fmla="*/ 1306 h 1484"/>
                    <a:gd name="T40" fmla="*/ 2209 w 2494"/>
                    <a:gd name="T41" fmla="*/ 1211 h 1484"/>
                    <a:gd name="T42" fmla="*/ 2328 w 2494"/>
                    <a:gd name="T43" fmla="*/ 1092 h 1484"/>
                    <a:gd name="T44" fmla="*/ 2435 w 2494"/>
                    <a:gd name="T45" fmla="*/ 962 h 1484"/>
                    <a:gd name="T46" fmla="*/ 2482 w 2494"/>
                    <a:gd name="T47" fmla="*/ 819 h 1484"/>
                    <a:gd name="T48" fmla="*/ 2482 w 2494"/>
                    <a:gd name="T49" fmla="*/ 665 h 1484"/>
                    <a:gd name="T50" fmla="*/ 2435 w 2494"/>
                    <a:gd name="T51" fmla="*/ 523 h 1484"/>
                    <a:gd name="T52" fmla="*/ 2328 w 2494"/>
                    <a:gd name="T53" fmla="*/ 392 h 1484"/>
                    <a:gd name="T54" fmla="*/ 2209 w 2494"/>
                    <a:gd name="T55" fmla="*/ 273 h 1484"/>
                    <a:gd name="T56" fmla="*/ 2031 w 2494"/>
                    <a:gd name="T57" fmla="*/ 178 h 1484"/>
                    <a:gd name="T58" fmla="*/ 1841 w 2494"/>
                    <a:gd name="T59" fmla="*/ 95 h 1484"/>
                    <a:gd name="T60" fmla="*/ 1615 w 2494"/>
                    <a:gd name="T61" fmla="*/ 36 h 1484"/>
                    <a:gd name="T62" fmla="*/ 1378 w 2494"/>
                    <a:gd name="T63" fmla="*/ 0 h 14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94"/>
                    <a:gd name="T97" fmla="*/ 0 h 1484"/>
                    <a:gd name="T98" fmla="*/ 2494 w 2494"/>
                    <a:gd name="T99" fmla="*/ 1484 h 14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94" h="1484">
                      <a:moveTo>
                        <a:pt x="1247" y="0"/>
                      </a:moveTo>
                      <a:lnTo>
                        <a:pt x="1117" y="0"/>
                      </a:lnTo>
                      <a:lnTo>
                        <a:pt x="998" y="24"/>
                      </a:lnTo>
                      <a:lnTo>
                        <a:pt x="879" y="36"/>
                      </a:lnTo>
                      <a:lnTo>
                        <a:pt x="760" y="60"/>
                      </a:lnTo>
                      <a:lnTo>
                        <a:pt x="653" y="95"/>
                      </a:lnTo>
                      <a:lnTo>
                        <a:pt x="547" y="131"/>
                      </a:lnTo>
                      <a:lnTo>
                        <a:pt x="463" y="178"/>
                      </a:lnTo>
                      <a:lnTo>
                        <a:pt x="368" y="226"/>
                      </a:lnTo>
                      <a:lnTo>
                        <a:pt x="297" y="273"/>
                      </a:lnTo>
                      <a:lnTo>
                        <a:pt x="214" y="333"/>
                      </a:lnTo>
                      <a:lnTo>
                        <a:pt x="155" y="392"/>
                      </a:lnTo>
                      <a:lnTo>
                        <a:pt x="107" y="463"/>
                      </a:lnTo>
                      <a:lnTo>
                        <a:pt x="60" y="523"/>
                      </a:lnTo>
                      <a:lnTo>
                        <a:pt x="36" y="594"/>
                      </a:lnTo>
                      <a:lnTo>
                        <a:pt x="12" y="665"/>
                      </a:lnTo>
                      <a:lnTo>
                        <a:pt x="0" y="748"/>
                      </a:lnTo>
                      <a:lnTo>
                        <a:pt x="12" y="819"/>
                      </a:lnTo>
                      <a:lnTo>
                        <a:pt x="36" y="890"/>
                      </a:lnTo>
                      <a:lnTo>
                        <a:pt x="60" y="962"/>
                      </a:lnTo>
                      <a:lnTo>
                        <a:pt x="107" y="1033"/>
                      </a:lnTo>
                      <a:lnTo>
                        <a:pt x="155" y="1092"/>
                      </a:lnTo>
                      <a:lnTo>
                        <a:pt x="214" y="1152"/>
                      </a:lnTo>
                      <a:lnTo>
                        <a:pt x="297" y="1211"/>
                      </a:lnTo>
                      <a:lnTo>
                        <a:pt x="368" y="1258"/>
                      </a:lnTo>
                      <a:lnTo>
                        <a:pt x="463" y="1306"/>
                      </a:lnTo>
                      <a:lnTo>
                        <a:pt x="547" y="1365"/>
                      </a:lnTo>
                      <a:lnTo>
                        <a:pt x="653" y="1389"/>
                      </a:lnTo>
                      <a:lnTo>
                        <a:pt x="760" y="1425"/>
                      </a:lnTo>
                      <a:lnTo>
                        <a:pt x="879" y="1448"/>
                      </a:lnTo>
                      <a:lnTo>
                        <a:pt x="998" y="1472"/>
                      </a:lnTo>
                      <a:lnTo>
                        <a:pt x="1117" y="1484"/>
                      </a:lnTo>
                      <a:lnTo>
                        <a:pt x="1247" y="1484"/>
                      </a:lnTo>
                      <a:lnTo>
                        <a:pt x="1378" y="1484"/>
                      </a:lnTo>
                      <a:lnTo>
                        <a:pt x="1497" y="1472"/>
                      </a:lnTo>
                      <a:lnTo>
                        <a:pt x="1615" y="1448"/>
                      </a:lnTo>
                      <a:lnTo>
                        <a:pt x="1734" y="1425"/>
                      </a:lnTo>
                      <a:lnTo>
                        <a:pt x="1841" y="1389"/>
                      </a:lnTo>
                      <a:lnTo>
                        <a:pt x="1936" y="1365"/>
                      </a:lnTo>
                      <a:lnTo>
                        <a:pt x="2031" y="1306"/>
                      </a:lnTo>
                      <a:lnTo>
                        <a:pt x="2126" y="1258"/>
                      </a:lnTo>
                      <a:lnTo>
                        <a:pt x="2209" y="1211"/>
                      </a:lnTo>
                      <a:lnTo>
                        <a:pt x="2268" y="1152"/>
                      </a:lnTo>
                      <a:lnTo>
                        <a:pt x="2328" y="1092"/>
                      </a:lnTo>
                      <a:lnTo>
                        <a:pt x="2387" y="1033"/>
                      </a:lnTo>
                      <a:lnTo>
                        <a:pt x="2435" y="962"/>
                      </a:lnTo>
                      <a:lnTo>
                        <a:pt x="2458" y="890"/>
                      </a:lnTo>
                      <a:lnTo>
                        <a:pt x="2482" y="819"/>
                      </a:lnTo>
                      <a:lnTo>
                        <a:pt x="2494" y="748"/>
                      </a:lnTo>
                      <a:lnTo>
                        <a:pt x="2482" y="665"/>
                      </a:lnTo>
                      <a:lnTo>
                        <a:pt x="2458" y="594"/>
                      </a:lnTo>
                      <a:lnTo>
                        <a:pt x="2435" y="523"/>
                      </a:lnTo>
                      <a:lnTo>
                        <a:pt x="2387" y="463"/>
                      </a:lnTo>
                      <a:lnTo>
                        <a:pt x="2328" y="392"/>
                      </a:lnTo>
                      <a:lnTo>
                        <a:pt x="2268" y="333"/>
                      </a:lnTo>
                      <a:lnTo>
                        <a:pt x="2209" y="273"/>
                      </a:lnTo>
                      <a:lnTo>
                        <a:pt x="2126" y="226"/>
                      </a:lnTo>
                      <a:lnTo>
                        <a:pt x="2031" y="178"/>
                      </a:lnTo>
                      <a:lnTo>
                        <a:pt x="1936" y="131"/>
                      </a:lnTo>
                      <a:lnTo>
                        <a:pt x="1841" y="95"/>
                      </a:lnTo>
                      <a:lnTo>
                        <a:pt x="1734" y="60"/>
                      </a:lnTo>
                      <a:lnTo>
                        <a:pt x="1615" y="36"/>
                      </a:lnTo>
                      <a:lnTo>
                        <a:pt x="1497" y="24"/>
                      </a:lnTo>
                      <a:lnTo>
                        <a:pt x="1378" y="0"/>
                      </a:lnTo>
                      <a:lnTo>
                        <a:pt x="1247" y="0"/>
                      </a:lnTo>
                      <a:close/>
                    </a:path>
                  </a:pathLst>
                </a:custGeom>
                <a:solidFill>
                  <a:srgbClr val="00C5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3" name="Freeform 460"/>
                <p:cNvSpPr>
                  <a:spLocks/>
                </p:cNvSpPr>
                <p:nvPr/>
              </p:nvSpPr>
              <p:spPr bwMode="auto">
                <a:xfrm>
                  <a:off x="1782" y="2237"/>
                  <a:ext cx="2446" cy="1436"/>
                </a:xfrm>
                <a:custGeom>
                  <a:avLst/>
                  <a:gdLst>
                    <a:gd name="T0" fmla="*/ 1104 w 2446"/>
                    <a:gd name="T1" fmla="*/ 0 h 1436"/>
                    <a:gd name="T2" fmla="*/ 855 w 2446"/>
                    <a:gd name="T3" fmla="*/ 36 h 1436"/>
                    <a:gd name="T4" fmla="*/ 641 w 2446"/>
                    <a:gd name="T5" fmla="*/ 95 h 1436"/>
                    <a:gd name="T6" fmla="*/ 451 w 2446"/>
                    <a:gd name="T7" fmla="*/ 166 h 1436"/>
                    <a:gd name="T8" fmla="*/ 285 w 2446"/>
                    <a:gd name="T9" fmla="*/ 261 h 1436"/>
                    <a:gd name="T10" fmla="*/ 155 w 2446"/>
                    <a:gd name="T11" fmla="*/ 380 h 1436"/>
                    <a:gd name="T12" fmla="*/ 60 w 2446"/>
                    <a:gd name="T13" fmla="*/ 499 h 1436"/>
                    <a:gd name="T14" fmla="*/ 12 w 2446"/>
                    <a:gd name="T15" fmla="*/ 653 h 1436"/>
                    <a:gd name="T16" fmla="*/ 12 w 2446"/>
                    <a:gd name="T17" fmla="*/ 795 h 1436"/>
                    <a:gd name="T18" fmla="*/ 60 w 2446"/>
                    <a:gd name="T19" fmla="*/ 938 h 1436"/>
                    <a:gd name="T20" fmla="*/ 155 w 2446"/>
                    <a:gd name="T21" fmla="*/ 1056 h 1436"/>
                    <a:gd name="T22" fmla="*/ 285 w 2446"/>
                    <a:gd name="T23" fmla="*/ 1175 h 1436"/>
                    <a:gd name="T24" fmla="*/ 451 w 2446"/>
                    <a:gd name="T25" fmla="*/ 1270 h 1436"/>
                    <a:gd name="T26" fmla="*/ 641 w 2446"/>
                    <a:gd name="T27" fmla="*/ 1341 h 1436"/>
                    <a:gd name="T28" fmla="*/ 855 w 2446"/>
                    <a:gd name="T29" fmla="*/ 1401 h 1436"/>
                    <a:gd name="T30" fmla="*/ 1104 w 2446"/>
                    <a:gd name="T31" fmla="*/ 1436 h 1436"/>
                    <a:gd name="T32" fmla="*/ 1354 w 2446"/>
                    <a:gd name="T33" fmla="*/ 1436 h 1436"/>
                    <a:gd name="T34" fmla="*/ 1579 w 2446"/>
                    <a:gd name="T35" fmla="*/ 1401 h 1436"/>
                    <a:gd name="T36" fmla="*/ 1805 w 2446"/>
                    <a:gd name="T37" fmla="*/ 1341 h 1436"/>
                    <a:gd name="T38" fmla="*/ 1995 w 2446"/>
                    <a:gd name="T39" fmla="*/ 1270 h 1436"/>
                    <a:gd name="T40" fmla="*/ 2161 w 2446"/>
                    <a:gd name="T41" fmla="*/ 1175 h 1436"/>
                    <a:gd name="T42" fmla="*/ 2292 w 2446"/>
                    <a:gd name="T43" fmla="*/ 1056 h 1436"/>
                    <a:gd name="T44" fmla="*/ 2387 w 2446"/>
                    <a:gd name="T45" fmla="*/ 938 h 1436"/>
                    <a:gd name="T46" fmla="*/ 2434 w 2446"/>
                    <a:gd name="T47" fmla="*/ 795 h 1436"/>
                    <a:gd name="T48" fmla="*/ 2434 w 2446"/>
                    <a:gd name="T49" fmla="*/ 653 h 1436"/>
                    <a:gd name="T50" fmla="*/ 2387 w 2446"/>
                    <a:gd name="T51" fmla="*/ 499 h 1436"/>
                    <a:gd name="T52" fmla="*/ 2292 w 2446"/>
                    <a:gd name="T53" fmla="*/ 380 h 1436"/>
                    <a:gd name="T54" fmla="*/ 2161 w 2446"/>
                    <a:gd name="T55" fmla="*/ 261 h 1436"/>
                    <a:gd name="T56" fmla="*/ 1995 w 2446"/>
                    <a:gd name="T57" fmla="*/ 166 h 1436"/>
                    <a:gd name="T58" fmla="*/ 1805 w 2446"/>
                    <a:gd name="T59" fmla="*/ 95 h 1436"/>
                    <a:gd name="T60" fmla="*/ 1579 w 2446"/>
                    <a:gd name="T61" fmla="*/ 36 h 1436"/>
                    <a:gd name="T62" fmla="*/ 1354 w 2446"/>
                    <a:gd name="T63" fmla="*/ 0 h 14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46"/>
                    <a:gd name="T97" fmla="*/ 0 h 1436"/>
                    <a:gd name="T98" fmla="*/ 2446 w 2446"/>
                    <a:gd name="T99" fmla="*/ 1436 h 14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46" h="1436">
                      <a:moveTo>
                        <a:pt x="1223" y="0"/>
                      </a:moveTo>
                      <a:lnTo>
                        <a:pt x="1104" y="0"/>
                      </a:lnTo>
                      <a:lnTo>
                        <a:pt x="974" y="24"/>
                      </a:lnTo>
                      <a:lnTo>
                        <a:pt x="855" y="36"/>
                      </a:lnTo>
                      <a:lnTo>
                        <a:pt x="748" y="59"/>
                      </a:lnTo>
                      <a:lnTo>
                        <a:pt x="641" y="95"/>
                      </a:lnTo>
                      <a:lnTo>
                        <a:pt x="534" y="131"/>
                      </a:lnTo>
                      <a:lnTo>
                        <a:pt x="451" y="166"/>
                      </a:lnTo>
                      <a:lnTo>
                        <a:pt x="368" y="214"/>
                      </a:lnTo>
                      <a:lnTo>
                        <a:pt x="285" y="261"/>
                      </a:lnTo>
                      <a:lnTo>
                        <a:pt x="214" y="321"/>
                      </a:lnTo>
                      <a:lnTo>
                        <a:pt x="155" y="380"/>
                      </a:lnTo>
                      <a:lnTo>
                        <a:pt x="107" y="451"/>
                      </a:lnTo>
                      <a:lnTo>
                        <a:pt x="60" y="499"/>
                      </a:lnTo>
                      <a:lnTo>
                        <a:pt x="36" y="582"/>
                      </a:lnTo>
                      <a:lnTo>
                        <a:pt x="12" y="653"/>
                      </a:lnTo>
                      <a:lnTo>
                        <a:pt x="0" y="724"/>
                      </a:lnTo>
                      <a:lnTo>
                        <a:pt x="12" y="795"/>
                      </a:lnTo>
                      <a:lnTo>
                        <a:pt x="36" y="866"/>
                      </a:lnTo>
                      <a:lnTo>
                        <a:pt x="60" y="938"/>
                      </a:lnTo>
                      <a:lnTo>
                        <a:pt x="107" y="997"/>
                      </a:lnTo>
                      <a:lnTo>
                        <a:pt x="155" y="1056"/>
                      </a:lnTo>
                      <a:lnTo>
                        <a:pt x="214" y="1116"/>
                      </a:lnTo>
                      <a:lnTo>
                        <a:pt x="285" y="1175"/>
                      </a:lnTo>
                      <a:lnTo>
                        <a:pt x="368" y="1223"/>
                      </a:lnTo>
                      <a:lnTo>
                        <a:pt x="451" y="1270"/>
                      </a:lnTo>
                      <a:lnTo>
                        <a:pt x="534" y="1317"/>
                      </a:lnTo>
                      <a:lnTo>
                        <a:pt x="641" y="1341"/>
                      </a:lnTo>
                      <a:lnTo>
                        <a:pt x="748" y="1377"/>
                      </a:lnTo>
                      <a:lnTo>
                        <a:pt x="855" y="1401"/>
                      </a:lnTo>
                      <a:lnTo>
                        <a:pt x="974" y="1424"/>
                      </a:lnTo>
                      <a:lnTo>
                        <a:pt x="1104" y="1436"/>
                      </a:lnTo>
                      <a:lnTo>
                        <a:pt x="1223" y="1436"/>
                      </a:lnTo>
                      <a:lnTo>
                        <a:pt x="1354" y="1436"/>
                      </a:lnTo>
                      <a:lnTo>
                        <a:pt x="1461" y="1424"/>
                      </a:lnTo>
                      <a:lnTo>
                        <a:pt x="1579" y="1401"/>
                      </a:lnTo>
                      <a:lnTo>
                        <a:pt x="1698" y="1377"/>
                      </a:lnTo>
                      <a:lnTo>
                        <a:pt x="1805" y="1341"/>
                      </a:lnTo>
                      <a:lnTo>
                        <a:pt x="1900" y="1317"/>
                      </a:lnTo>
                      <a:lnTo>
                        <a:pt x="1995" y="1270"/>
                      </a:lnTo>
                      <a:lnTo>
                        <a:pt x="2090" y="1223"/>
                      </a:lnTo>
                      <a:lnTo>
                        <a:pt x="2161" y="1175"/>
                      </a:lnTo>
                      <a:lnTo>
                        <a:pt x="2232" y="1116"/>
                      </a:lnTo>
                      <a:lnTo>
                        <a:pt x="2292" y="1056"/>
                      </a:lnTo>
                      <a:lnTo>
                        <a:pt x="2351" y="997"/>
                      </a:lnTo>
                      <a:lnTo>
                        <a:pt x="2387" y="938"/>
                      </a:lnTo>
                      <a:lnTo>
                        <a:pt x="2411" y="866"/>
                      </a:lnTo>
                      <a:lnTo>
                        <a:pt x="2434" y="795"/>
                      </a:lnTo>
                      <a:lnTo>
                        <a:pt x="2446" y="724"/>
                      </a:lnTo>
                      <a:lnTo>
                        <a:pt x="2434" y="653"/>
                      </a:lnTo>
                      <a:lnTo>
                        <a:pt x="2411" y="582"/>
                      </a:lnTo>
                      <a:lnTo>
                        <a:pt x="2387" y="499"/>
                      </a:lnTo>
                      <a:lnTo>
                        <a:pt x="2351" y="451"/>
                      </a:lnTo>
                      <a:lnTo>
                        <a:pt x="2292" y="380"/>
                      </a:lnTo>
                      <a:lnTo>
                        <a:pt x="2232" y="321"/>
                      </a:lnTo>
                      <a:lnTo>
                        <a:pt x="2161" y="261"/>
                      </a:lnTo>
                      <a:lnTo>
                        <a:pt x="2090" y="214"/>
                      </a:lnTo>
                      <a:lnTo>
                        <a:pt x="1995" y="166"/>
                      </a:lnTo>
                      <a:lnTo>
                        <a:pt x="1900" y="131"/>
                      </a:lnTo>
                      <a:lnTo>
                        <a:pt x="1805" y="95"/>
                      </a:lnTo>
                      <a:lnTo>
                        <a:pt x="1698" y="59"/>
                      </a:lnTo>
                      <a:lnTo>
                        <a:pt x="1579" y="36"/>
                      </a:lnTo>
                      <a:lnTo>
                        <a:pt x="1461" y="24"/>
                      </a:lnTo>
                      <a:lnTo>
                        <a:pt x="1354" y="0"/>
                      </a:lnTo>
                      <a:lnTo>
                        <a:pt x="1223" y="0"/>
                      </a:lnTo>
                      <a:close/>
                    </a:path>
                  </a:pathLst>
                </a:custGeom>
                <a:solidFill>
                  <a:srgbClr val="00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4" name="Freeform 461"/>
                <p:cNvSpPr>
                  <a:spLocks/>
                </p:cNvSpPr>
                <p:nvPr/>
              </p:nvSpPr>
              <p:spPr bwMode="auto">
                <a:xfrm>
                  <a:off x="1806" y="2249"/>
                  <a:ext cx="2398" cy="1412"/>
                </a:xfrm>
                <a:custGeom>
                  <a:avLst/>
                  <a:gdLst>
                    <a:gd name="T0" fmla="*/ 1080 w 2398"/>
                    <a:gd name="T1" fmla="*/ 0 h 1412"/>
                    <a:gd name="T2" fmla="*/ 843 w 2398"/>
                    <a:gd name="T3" fmla="*/ 36 h 1412"/>
                    <a:gd name="T4" fmla="*/ 629 w 2398"/>
                    <a:gd name="T5" fmla="*/ 95 h 1412"/>
                    <a:gd name="T6" fmla="*/ 439 w 2398"/>
                    <a:gd name="T7" fmla="*/ 166 h 1412"/>
                    <a:gd name="T8" fmla="*/ 285 w 2398"/>
                    <a:gd name="T9" fmla="*/ 261 h 1412"/>
                    <a:gd name="T10" fmla="*/ 142 w 2398"/>
                    <a:gd name="T11" fmla="*/ 368 h 1412"/>
                    <a:gd name="T12" fmla="*/ 59 w 2398"/>
                    <a:gd name="T13" fmla="*/ 498 h 1412"/>
                    <a:gd name="T14" fmla="*/ 12 w 2398"/>
                    <a:gd name="T15" fmla="*/ 641 h 1412"/>
                    <a:gd name="T16" fmla="*/ 12 w 2398"/>
                    <a:gd name="T17" fmla="*/ 783 h 1412"/>
                    <a:gd name="T18" fmla="*/ 59 w 2398"/>
                    <a:gd name="T19" fmla="*/ 914 h 1412"/>
                    <a:gd name="T20" fmla="*/ 142 w 2398"/>
                    <a:gd name="T21" fmla="*/ 1044 h 1412"/>
                    <a:gd name="T22" fmla="*/ 285 w 2398"/>
                    <a:gd name="T23" fmla="*/ 1151 h 1412"/>
                    <a:gd name="T24" fmla="*/ 439 w 2398"/>
                    <a:gd name="T25" fmla="*/ 1246 h 1412"/>
                    <a:gd name="T26" fmla="*/ 629 w 2398"/>
                    <a:gd name="T27" fmla="*/ 1329 h 1412"/>
                    <a:gd name="T28" fmla="*/ 843 w 2398"/>
                    <a:gd name="T29" fmla="*/ 1377 h 1412"/>
                    <a:gd name="T30" fmla="*/ 1080 w 2398"/>
                    <a:gd name="T31" fmla="*/ 1412 h 1412"/>
                    <a:gd name="T32" fmla="*/ 1318 w 2398"/>
                    <a:gd name="T33" fmla="*/ 1412 h 1412"/>
                    <a:gd name="T34" fmla="*/ 1555 w 2398"/>
                    <a:gd name="T35" fmla="*/ 1377 h 1412"/>
                    <a:gd name="T36" fmla="*/ 1769 w 2398"/>
                    <a:gd name="T37" fmla="*/ 1329 h 1412"/>
                    <a:gd name="T38" fmla="*/ 1959 w 2398"/>
                    <a:gd name="T39" fmla="*/ 1246 h 1412"/>
                    <a:gd name="T40" fmla="*/ 2125 w 2398"/>
                    <a:gd name="T41" fmla="*/ 1151 h 1412"/>
                    <a:gd name="T42" fmla="*/ 2244 w 2398"/>
                    <a:gd name="T43" fmla="*/ 1044 h 1412"/>
                    <a:gd name="T44" fmla="*/ 2339 w 2398"/>
                    <a:gd name="T45" fmla="*/ 914 h 1412"/>
                    <a:gd name="T46" fmla="*/ 2387 w 2398"/>
                    <a:gd name="T47" fmla="*/ 783 h 1412"/>
                    <a:gd name="T48" fmla="*/ 2387 w 2398"/>
                    <a:gd name="T49" fmla="*/ 641 h 1412"/>
                    <a:gd name="T50" fmla="*/ 2339 w 2398"/>
                    <a:gd name="T51" fmla="*/ 498 h 1412"/>
                    <a:gd name="T52" fmla="*/ 2244 w 2398"/>
                    <a:gd name="T53" fmla="*/ 368 h 1412"/>
                    <a:gd name="T54" fmla="*/ 2125 w 2398"/>
                    <a:gd name="T55" fmla="*/ 261 h 1412"/>
                    <a:gd name="T56" fmla="*/ 1959 w 2398"/>
                    <a:gd name="T57" fmla="*/ 166 h 1412"/>
                    <a:gd name="T58" fmla="*/ 1769 w 2398"/>
                    <a:gd name="T59" fmla="*/ 95 h 1412"/>
                    <a:gd name="T60" fmla="*/ 1555 w 2398"/>
                    <a:gd name="T61" fmla="*/ 36 h 1412"/>
                    <a:gd name="T62" fmla="*/ 1318 w 2398"/>
                    <a:gd name="T63" fmla="*/ 0 h 141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98"/>
                    <a:gd name="T97" fmla="*/ 0 h 1412"/>
                    <a:gd name="T98" fmla="*/ 2398 w 2398"/>
                    <a:gd name="T99" fmla="*/ 1412 h 141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98" h="1412">
                      <a:moveTo>
                        <a:pt x="1199" y="0"/>
                      </a:moveTo>
                      <a:lnTo>
                        <a:pt x="1080" y="0"/>
                      </a:lnTo>
                      <a:lnTo>
                        <a:pt x="950" y="24"/>
                      </a:lnTo>
                      <a:lnTo>
                        <a:pt x="843" y="36"/>
                      </a:lnTo>
                      <a:lnTo>
                        <a:pt x="736" y="59"/>
                      </a:lnTo>
                      <a:lnTo>
                        <a:pt x="629" y="95"/>
                      </a:lnTo>
                      <a:lnTo>
                        <a:pt x="522" y="131"/>
                      </a:lnTo>
                      <a:lnTo>
                        <a:pt x="439" y="166"/>
                      </a:lnTo>
                      <a:lnTo>
                        <a:pt x="356" y="214"/>
                      </a:lnTo>
                      <a:lnTo>
                        <a:pt x="285" y="261"/>
                      </a:lnTo>
                      <a:lnTo>
                        <a:pt x="202" y="320"/>
                      </a:lnTo>
                      <a:lnTo>
                        <a:pt x="142" y="368"/>
                      </a:lnTo>
                      <a:lnTo>
                        <a:pt x="95" y="439"/>
                      </a:lnTo>
                      <a:lnTo>
                        <a:pt x="59" y="498"/>
                      </a:lnTo>
                      <a:lnTo>
                        <a:pt x="36" y="570"/>
                      </a:lnTo>
                      <a:lnTo>
                        <a:pt x="12" y="641"/>
                      </a:lnTo>
                      <a:lnTo>
                        <a:pt x="0" y="712"/>
                      </a:lnTo>
                      <a:lnTo>
                        <a:pt x="12" y="783"/>
                      </a:lnTo>
                      <a:lnTo>
                        <a:pt x="36" y="854"/>
                      </a:lnTo>
                      <a:lnTo>
                        <a:pt x="59" y="914"/>
                      </a:lnTo>
                      <a:lnTo>
                        <a:pt x="95" y="985"/>
                      </a:lnTo>
                      <a:lnTo>
                        <a:pt x="142" y="1044"/>
                      </a:lnTo>
                      <a:lnTo>
                        <a:pt x="202" y="1104"/>
                      </a:lnTo>
                      <a:lnTo>
                        <a:pt x="285" y="1151"/>
                      </a:lnTo>
                      <a:lnTo>
                        <a:pt x="356" y="1199"/>
                      </a:lnTo>
                      <a:lnTo>
                        <a:pt x="439" y="1246"/>
                      </a:lnTo>
                      <a:lnTo>
                        <a:pt x="522" y="1294"/>
                      </a:lnTo>
                      <a:lnTo>
                        <a:pt x="629" y="1329"/>
                      </a:lnTo>
                      <a:lnTo>
                        <a:pt x="736" y="1353"/>
                      </a:lnTo>
                      <a:lnTo>
                        <a:pt x="843" y="1377"/>
                      </a:lnTo>
                      <a:lnTo>
                        <a:pt x="950" y="1400"/>
                      </a:lnTo>
                      <a:lnTo>
                        <a:pt x="1080" y="1412"/>
                      </a:lnTo>
                      <a:lnTo>
                        <a:pt x="1199" y="1412"/>
                      </a:lnTo>
                      <a:lnTo>
                        <a:pt x="1318" y="1412"/>
                      </a:lnTo>
                      <a:lnTo>
                        <a:pt x="1437" y="1400"/>
                      </a:lnTo>
                      <a:lnTo>
                        <a:pt x="1555" y="1377"/>
                      </a:lnTo>
                      <a:lnTo>
                        <a:pt x="1662" y="1353"/>
                      </a:lnTo>
                      <a:lnTo>
                        <a:pt x="1769" y="1329"/>
                      </a:lnTo>
                      <a:lnTo>
                        <a:pt x="1864" y="1294"/>
                      </a:lnTo>
                      <a:lnTo>
                        <a:pt x="1959" y="1246"/>
                      </a:lnTo>
                      <a:lnTo>
                        <a:pt x="2042" y="1199"/>
                      </a:lnTo>
                      <a:lnTo>
                        <a:pt x="2125" y="1151"/>
                      </a:lnTo>
                      <a:lnTo>
                        <a:pt x="2185" y="1104"/>
                      </a:lnTo>
                      <a:lnTo>
                        <a:pt x="2244" y="1044"/>
                      </a:lnTo>
                      <a:lnTo>
                        <a:pt x="2303" y="985"/>
                      </a:lnTo>
                      <a:lnTo>
                        <a:pt x="2339" y="914"/>
                      </a:lnTo>
                      <a:lnTo>
                        <a:pt x="2363" y="854"/>
                      </a:lnTo>
                      <a:lnTo>
                        <a:pt x="2387" y="783"/>
                      </a:lnTo>
                      <a:lnTo>
                        <a:pt x="2398" y="712"/>
                      </a:lnTo>
                      <a:lnTo>
                        <a:pt x="2387" y="641"/>
                      </a:lnTo>
                      <a:lnTo>
                        <a:pt x="2363" y="570"/>
                      </a:lnTo>
                      <a:lnTo>
                        <a:pt x="2339" y="498"/>
                      </a:lnTo>
                      <a:lnTo>
                        <a:pt x="2303" y="439"/>
                      </a:lnTo>
                      <a:lnTo>
                        <a:pt x="2244" y="368"/>
                      </a:lnTo>
                      <a:lnTo>
                        <a:pt x="2185" y="320"/>
                      </a:lnTo>
                      <a:lnTo>
                        <a:pt x="2125" y="261"/>
                      </a:lnTo>
                      <a:lnTo>
                        <a:pt x="2042" y="214"/>
                      </a:lnTo>
                      <a:lnTo>
                        <a:pt x="1959" y="166"/>
                      </a:lnTo>
                      <a:lnTo>
                        <a:pt x="1864" y="131"/>
                      </a:lnTo>
                      <a:lnTo>
                        <a:pt x="1769" y="95"/>
                      </a:lnTo>
                      <a:lnTo>
                        <a:pt x="1662" y="59"/>
                      </a:lnTo>
                      <a:lnTo>
                        <a:pt x="1555" y="36"/>
                      </a:lnTo>
                      <a:lnTo>
                        <a:pt x="1437" y="24"/>
                      </a:lnTo>
                      <a:lnTo>
                        <a:pt x="1318" y="0"/>
                      </a:lnTo>
                      <a:lnTo>
                        <a:pt x="1199" y="0"/>
                      </a:lnTo>
                      <a:close/>
                    </a:path>
                  </a:pathLst>
                </a:custGeom>
                <a:solidFill>
                  <a:srgbClr val="00C3C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5" name="Freeform 462"/>
                <p:cNvSpPr>
                  <a:spLocks/>
                </p:cNvSpPr>
                <p:nvPr/>
              </p:nvSpPr>
              <p:spPr bwMode="auto">
                <a:xfrm>
                  <a:off x="1830" y="2261"/>
                  <a:ext cx="2351" cy="1388"/>
                </a:xfrm>
                <a:custGeom>
                  <a:avLst/>
                  <a:gdLst>
                    <a:gd name="T0" fmla="*/ 1056 w 2351"/>
                    <a:gd name="T1" fmla="*/ 0 h 1388"/>
                    <a:gd name="T2" fmla="*/ 819 w 2351"/>
                    <a:gd name="T3" fmla="*/ 35 h 1388"/>
                    <a:gd name="T4" fmla="*/ 617 w 2351"/>
                    <a:gd name="T5" fmla="*/ 95 h 1388"/>
                    <a:gd name="T6" fmla="*/ 427 w 2351"/>
                    <a:gd name="T7" fmla="*/ 166 h 1388"/>
                    <a:gd name="T8" fmla="*/ 273 w 2351"/>
                    <a:gd name="T9" fmla="*/ 261 h 1388"/>
                    <a:gd name="T10" fmla="*/ 142 w 2351"/>
                    <a:gd name="T11" fmla="*/ 368 h 1388"/>
                    <a:gd name="T12" fmla="*/ 59 w 2351"/>
                    <a:gd name="T13" fmla="*/ 486 h 1388"/>
                    <a:gd name="T14" fmla="*/ 12 w 2351"/>
                    <a:gd name="T15" fmla="*/ 629 h 1388"/>
                    <a:gd name="T16" fmla="*/ 12 w 2351"/>
                    <a:gd name="T17" fmla="*/ 759 h 1388"/>
                    <a:gd name="T18" fmla="*/ 59 w 2351"/>
                    <a:gd name="T19" fmla="*/ 902 h 1388"/>
                    <a:gd name="T20" fmla="*/ 142 w 2351"/>
                    <a:gd name="T21" fmla="*/ 1020 h 1388"/>
                    <a:gd name="T22" fmla="*/ 273 w 2351"/>
                    <a:gd name="T23" fmla="*/ 1139 h 1388"/>
                    <a:gd name="T24" fmla="*/ 427 w 2351"/>
                    <a:gd name="T25" fmla="*/ 1222 h 1388"/>
                    <a:gd name="T26" fmla="*/ 617 w 2351"/>
                    <a:gd name="T27" fmla="*/ 1305 h 1388"/>
                    <a:gd name="T28" fmla="*/ 819 w 2351"/>
                    <a:gd name="T29" fmla="*/ 1353 h 1388"/>
                    <a:gd name="T30" fmla="*/ 1056 w 2351"/>
                    <a:gd name="T31" fmla="*/ 1388 h 1388"/>
                    <a:gd name="T32" fmla="*/ 1294 w 2351"/>
                    <a:gd name="T33" fmla="*/ 1388 h 1388"/>
                    <a:gd name="T34" fmla="*/ 1520 w 2351"/>
                    <a:gd name="T35" fmla="*/ 1353 h 1388"/>
                    <a:gd name="T36" fmla="*/ 1733 w 2351"/>
                    <a:gd name="T37" fmla="*/ 1305 h 1388"/>
                    <a:gd name="T38" fmla="*/ 1923 w 2351"/>
                    <a:gd name="T39" fmla="*/ 1222 h 1388"/>
                    <a:gd name="T40" fmla="*/ 2078 w 2351"/>
                    <a:gd name="T41" fmla="*/ 1139 h 1388"/>
                    <a:gd name="T42" fmla="*/ 2196 w 2351"/>
                    <a:gd name="T43" fmla="*/ 1020 h 1388"/>
                    <a:gd name="T44" fmla="*/ 2291 w 2351"/>
                    <a:gd name="T45" fmla="*/ 902 h 1388"/>
                    <a:gd name="T46" fmla="*/ 2339 w 2351"/>
                    <a:gd name="T47" fmla="*/ 759 h 1388"/>
                    <a:gd name="T48" fmla="*/ 2339 w 2351"/>
                    <a:gd name="T49" fmla="*/ 629 h 1388"/>
                    <a:gd name="T50" fmla="*/ 2291 w 2351"/>
                    <a:gd name="T51" fmla="*/ 486 h 1388"/>
                    <a:gd name="T52" fmla="*/ 2196 w 2351"/>
                    <a:gd name="T53" fmla="*/ 368 h 1388"/>
                    <a:gd name="T54" fmla="*/ 2078 w 2351"/>
                    <a:gd name="T55" fmla="*/ 261 h 1388"/>
                    <a:gd name="T56" fmla="*/ 1923 w 2351"/>
                    <a:gd name="T57" fmla="*/ 166 h 1388"/>
                    <a:gd name="T58" fmla="*/ 1733 w 2351"/>
                    <a:gd name="T59" fmla="*/ 95 h 1388"/>
                    <a:gd name="T60" fmla="*/ 1520 w 2351"/>
                    <a:gd name="T61" fmla="*/ 35 h 1388"/>
                    <a:gd name="T62" fmla="*/ 1294 w 2351"/>
                    <a:gd name="T63" fmla="*/ 0 h 138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51"/>
                    <a:gd name="T97" fmla="*/ 0 h 1388"/>
                    <a:gd name="T98" fmla="*/ 2351 w 2351"/>
                    <a:gd name="T99" fmla="*/ 1388 h 138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51" h="1388">
                      <a:moveTo>
                        <a:pt x="1175" y="0"/>
                      </a:moveTo>
                      <a:lnTo>
                        <a:pt x="1056" y="0"/>
                      </a:lnTo>
                      <a:lnTo>
                        <a:pt x="938" y="24"/>
                      </a:lnTo>
                      <a:lnTo>
                        <a:pt x="819" y="35"/>
                      </a:lnTo>
                      <a:lnTo>
                        <a:pt x="724" y="59"/>
                      </a:lnTo>
                      <a:lnTo>
                        <a:pt x="617" y="95"/>
                      </a:lnTo>
                      <a:lnTo>
                        <a:pt x="522" y="130"/>
                      </a:lnTo>
                      <a:lnTo>
                        <a:pt x="427" y="166"/>
                      </a:lnTo>
                      <a:lnTo>
                        <a:pt x="344" y="213"/>
                      </a:lnTo>
                      <a:lnTo>
                        <a:pt x="273" y="261"/>
                      </a:lnTo>
                      <a:lnTo>
                        <a:pt x="201" y="308"/>
                      </a:lnTo>
                      <a:lnTo>
                        <a:pt x="142" y="368"/>
                      </a:lnTo>
                      <a:lnTo>
                        <a:pt x="95" y="427"/>
                      </a:lnTo>
                      <a:lnTo>
                        <a:pt x="59" y="486"/>
                      </a:lnTo>
                      <a:lnTo>
                        <a:pt x="35" y="558"/>
                      </a:lnTo>
                      <a:lnTo>
                        <a:pt x="12" y="629"/>
                      </a:lnTo>
                      <a:lnTo>
                        <a:pt x="0" y="700"/>
                      </a:lnTo>
                      <a:lnTo>
                        <a:pt x="12" y="759"/>
                      </a:lnTo>
                      <a:lnTo>
                        <a:pt x="35" y="842"/>
                      </a:lnTo>
                      <a:lnTo>
                        <a:pt x="59" y="902"/>
                      </a:lnTo>
                      <a:lnTo>
                        <a:pt x="95" y="973"/>
                      </a:lnTo>
                      <a:lnTo>
                        <a:pt x="142" y="1020"/>
                      </a:lnTo>
                      <a:lnTo>
                        <a:pt x="201" y="1080"/>
                      </a:lnTo>
                      <a:lnTo>
                        <a:pt x="273" y="1139"/>
                      </a:lnTo>
                      <a:lnTo>
                        <a:pt x="344" y="1187"/>
                      </a:lnTo>
                      <a:lnTo>
                        <a:pt x="427" y="1222"/>
                      </a:lnTo>
                      <a:lnTo>
                        <a:pt x="522" y="1270"/>
                      </a:lnTo>
                      <a:lnTo>
                        <a:pt x="617" y="1305"/>
                      </a:lnTo>
                      <a:lnTo>
                        <a:pt x="724" y="1329"/>
                      </a:lnTo>
                      <a:lnTo>
                        <a:pt x="819" y="1353"/>
                      </a:lnTo>
                      <a:lnTo>
                        <a:pt x="938" y="1377"/>
                      </a:lnTo>
                      <a:lnTo>
                        <a:pt x="1056" y="1388"/>
                      </a:lnTo>
                      <a:lnTo>
                        <a:pt x="1175" y="1388"/>
                      </a:lnTo>
                      <a:lnTo>
                        <a:pt x="1294" y="1388"/>
                      </a:lnTo>
                      <a:lnTo>
                        <a:pt x="1413" y="1377"/>
                      </a:lnTo>
                      <a:lnTo>
                        <a:pt x="1520" y="1353"/>
                      </a:lnTo>
                      <a:lnTo>
                        <a:pt x="1626" y="1329"/>
                      </a:lnTo>
                      <a:lnTo>
                        <a:pt x="1733" y="1305"/>
                      </a:lnTo>
                      <a:lnTo>
                        <a:pt x="1828" y="1270"/>
                      </a:lnTo>
                      <a:lnTo>
                        <a:pt x="1923" y="1222"/>
                      </a:lnTo>
                      <a:lnTo>
                        <a:pt x="2006" y="1187"/>
                      </a:lnTo>
                      <a:lnTo>
                        <a:pt x="2078" y="1139"/>
                      </a:lnTo>
                      <a:lnTo>
                        <a:pt x="2137" y="1080"/>
                      </a:lnTo>
                      <a:lnTo>
                        <a:pt x="2196" y="1020"/>
                      </a:lnTo>
                      <a:lnTo>
                        <a:pt x="2256" y="973"/>
                      </a:lnTo>
                      <a:lnTo>
                        <a:pt x="2291" y="902"/>
                      </a:lnTo>
                      <a:lnTo>
                        <a:pt x="2315" y="842"/>
                      </a:lnTo>
                      <a:lnTo>
                        <a:pt x="2339" y="759"/>
                      </a:lnTo>
                      <a:lnTo>
                        <a:pt x="2351" y="700"/>
                      </a:lnTo>
                      <a:lnTo>
                        <a:pt x="2339" y="629"/>
                      </a:lnTo>
                      <a:lnTo>
                        <a:pt x="2315" y="558"/>
                      </a:lnTo>
                      <a:lnTo>
                        <a:pt x="2291" y="486"/>
                      </a:lnTo>
                      <a:lnTo>
                        <a:pt x="2256" y="427"/>
                      </a:lnTo>
                      <a:lnTo>
                        <a:pt x="2196" y="368"/>
                      </a:lnTo>
                      <a:lnTo>
                        <a:pt x="2137" y="308"/>
                      </a:lnTo>
                      <a:lnTo>
                        <a:pt x="2078" y="261"/>
                      </a:lnTo>
                      <a:lnTo>
                        <a:pt x="2006" y="213"/>
                      </a:lnTo>
                      <a:lnTo>
                        <a:pt x="1923" y="166"/>
                      </a:lnTo>
                      <a:lnTo>
                        <a:pt x="1828" y="130"/>
                      </a:lnTo>
                      <a:lnTo>
                        <a:pt x="1733" y="95"/>
                      </a:lnTo>
                      <a:lnTo>
                        <a:pt x="1626" y="59"/>
                      </a:lnTo>
                      <a:lnTo>
                        <a:pt x="1520" y="35"/>
                      </a:lnTo>
                      <a:lnTo>
                        <a:pt x="1413" y="24"/>
                      </a:lnTo>
                      <a:lnTo>
                        <a:pt x="1294" y="0"/>
                      </a:lnTo>
                      <a:lnTo>
                        <a:pt x="1175" y="0"/>
                      </a:lnTo>
                      <a:close/>
                    </a:path>
                  </a:pathLst>
                </a:custGeom>
                <a:solidFill>
                  <a:srgbClr val="00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6" name="Freeform 463"/>
                <p:cNvSpPr>
                  <a:spLocks/>
                </p:cNvSpPr>
                <p:nvPr/>
              </p:nvSpPr>
              <p:spPr bwMode="auto">
                <a:xfrm>
                  <a:off x="1853" y="2273"/>
                  <a:ext cx="2304" cy="1365"/>
                </a:xfrm>
                <a:custGeom>
                  <a:avLst/>
                  <a:gdLst>
                    <a:gd name="T0" fmla="*/ 1033 w 2304"/>
                    <a:gd name="T1" fmla="*/ 0 h 1365"/>
                    <a:gd name="T2" fmla="*/ 808 w 2304"/>
                    <a:gd name="T3" fmla="*/ 35 h 1365"/>
                    <a:gd name="T4" fmla="*/ 606 w 2304"/>
                    <a:gd name="T5" fmla="*/ 83 h 1365"/>
                    <a:gd name="T6" fmla="*/ 428 w 2304"/>
                    <a:gd name="T7" fmla="*/ 166 h 1365"/>
                    <a:gd name="T8" fmla="*/ 273 w 2304"/>
                    <a:gd name="T9" fmla="*/ 249 h 1365"/>
                    <a:gd name="T10" fmla="*/ 143 w 2304"/>
                    <a:gd name="T11" fmla="*/ 356 h 1365"/>
                    <a:gd name="T12" fmla="*/ 60 w 2304"/>
                    <a:gd name="T13" fmla="*/ 474 h 1365"/>
                    <a:gd name="T14" fmla="*/ 12 w 2304"/>
                    <a:gd name="T15" fmla="*/ 617 h 1365"/>
                    <a:gd name="T16" fmla="*/ 12 w 2304"/>
                    <a:gd name="T17" fmla="*/ 747 h 1365"/>
                    <a:gd name="T18" fmla="*/ 60 w 2304"/>
                    <a:gd name="T19" fmla="*/ 890 h 1365"/>
                    <a:gd name="T20" fmla="*/ 143 w 2304"/>
                    <a:gd name="T21" fmla="*/ 1008 h 1365"/>
                    <a:gd name="T22" fmla="*/ 273 w 2304"/>
                    <a:gd name="T23" fmla="*/ 1115 h 1365"/>
                    <a:gd name="T24" fmla="*/ 428 w 2304"/>
                    <a:gd name="T25" fmla="*/ 1210 h 1365"/>
                    <a:gd name="T26" fmla="*/ 606 w 2304"/>
                    <a:gd name="T27" fmla="*/ 1281 h 1365"/>
                    <a:gd name="T28" fmla="*/ 808 w 2304"/>
                    <a:gd name="T29" fmla="*/ 1329 h 1365"/>
                    <a:gd name="T30" fmla="*/ 1033 w 2304"/>
                    <a:gd name="T31" fmla="*/ 1365 h 1365"/>
                    <a:gd name="T32" fmla="*/ 1271 w 2304"/>
                    <a:gd name="T33" fmla="*/ 1365 h 1365"/>
                    <a:gd name="T34" fmla="*/ 1485 w 2304"/>
                    <a:gd name="T35" fmla="*/ 1329 h 1365"/>
                    <a:gd name="T36" fmla="*/ 1698 w 2304"/>
                    <a:gd name="T37" fmla="*/ 1281 h 1365"/>
                    <a:gd name="T38" fmla="*/ 1877 w 2304"/>
                    <a:gd name="T39" fmla="*/ 1210 h 1365"/>
                    <a:gd name="T40" fmla="*/ 2031 w 2304"/>
                    <a:gd name="T41" fmla="*/ 1115 h 1365"/>
                    <a:gd name="T42" fmla="*/ 2150 w 2304"/>
                    <a:gd name="T43" fmla="*/ 1008 h 1365"/>
                    <a:gd name="T44" fmla="*/ 2245 w 2304"/>
                    <a:gd name="T45" fmla="*/ 890 h 1365"/>
                    <a:gd name="T46" fmla="*/ 2292 w 2304"/>
                    <a:gd name="T47" fmla="*/ 747 h 1365"/>
                    <a:gd name="T48" fmla="*/ 2292 w 2304"/>
                    <a:gd name="T49" fmla="*/ 617 h 1365"/>
                    <a:gd name="T50" fmla="*/ 2245 w 2304"/>
                    <a:gd name="T51" fmla="*/ 474 h 1365"/>
                    <a:gd name="T52" fmla="*/ 2150 w 2304"/>
                    <a:gd name="T53" fmla="*/ 356 h 1365"/>
                    <a:gd name="T54" fmla="*/ 2031 w 2304"/>
                    <a:gd name="T55" fmla="*/ 249 h 1365"/>
                    <a:gd name="T56" fmla="*/ 1877 w 2304"/>
                    <a:gd name="T57" fmla="*/ 166 h 1365"/>
                    <a:gd name="T58" fmla="*/ 1698 w 2304"/>
                    <a:gd name="T59" fmla="*/ 83 h 1365"/>
                    <a:gd name="T60" fmla="*/ 1485 w 2304"/>
                    <a:gd name="T61" fmla="*/ 35 h 1365"/>
                    <a:gd name="T62" fmla="*/ 1271 w 2304"/>
                    <a:gd name="T63" fmla="*/ 0 h 1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04"/>
                    <a:gd name="T97" fmla="*/ 0 h 1365"/>
                    <a:gd name="T98" fmla="*/ 2304 w 2304"/>
                    <a:gd name="T99" fmla="*/ 1365 h 1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04" h="1365">
                      <a:moveTo>
                        <a:pt x="1152" y="0"/>
                      </a:moveTo>
                      <a:lnTo>
                        <a:pt x="1033" y="0"/>
                      </a:lnTo>
                      <a:lnTo>
                        <a:pt x="915" y="23"/>
                      </a:lnTo>
                      <a:lnTo>
                        <a:pt x="808" y="35"/>
                      </a:lnTo>
                      <a:lnTo>
                        <a:pt x="713" y="59"/>
                      </a:lnTo>
                      <a:lnTo>
                        <a:pt x="606" y="83"/>
                      </a:lnTo>
                      <a:lnTo>
                        <a:pt x="511" y="118"/>
                      </a:lnTo>
                      <a:lnTo>
                        <a:pt x="428" y="166"/>
                      </a:lnTo>
                      <a:lnTo>
                        <a:pt x="345" y="201"/>
                      </a:lnTo>
                      <a:lnTo>
                        <a:pt x="273" y="249"/>
                      </a:lnTo>
                      <a:lnTo>
                        <a:pt x="202" y="308"/>
                      </a:lnTo>
                      <a:lnTo>
                        <a:pt x="143" y="356"/>
                      </a:lnTo>
                      <a:lnTo>
                        <a:pt x="95" y="427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17"/>
                      </a:lnTo>
                      <a:lnTo>
                        <a:pt x="0" y="688"/>
                      </a:lnTo>
                      <a:lnTo>
                        <a:pt x="12" y="747"/>
                      </a:lnTo>
                      <a:lnTo>
                        <a:pt x="36" y="819"/>
                      </a:lnTo>
                      <a:lnTo>
                        <a:pt x="60" y="890"/>
                      </a:lnTo>
                      <a:lnTo>
                        <a:pt x="95" y="949"/>
                      </a:lnTo>
                      <a:lnTo>
                        <a:pt x="143" y="1008"/>
                      </a:lnTo>
                      <a:lnTo>
                        <a:pt x="202" y="1056"/>
                      </a:lnTo>
                      <a:lnTo>
                        <a:pt x="273" y="1115"/>
                      </a:lnTo>
                      <a:lnTo>
                        <a:pt x="345" y="1163"/>
                      </a:lnTo>
                      <a:lnTo>
                        <a:pt x="428" y="1210"/>
                      </a:lnTo>
                      <a:lnTo>
                        <a:pt x="511" y="1258"/>
                      </a:lnTo>
                      <a:lnTo>
                        <a:pt x="606" y="1281"/>
                      </a:lnTo>
                      <a:lnTo>
                        <a:pt x="713" y="1305"/>
                      </a:lnTo>
                      <a:lnTo>
                        <a:pt x="808" y="1329"/>
                      </a:lnTo>
                      <a:lnTo>
                        <a:pt x="915" y="1353"/>
                      </a:lnTo>
                      <a:lnTo>
                        <a:pt x="1033" y="1365"/>
                      </a:lnTo>
                      <a:lnTo>
                        <a:pt x="1152" y="1365"/>
                      </a:lnTo>
                      <a:lnTo>
                        <a:pt x="1271" y="1365"/>
                      </a:lnTo>
                      <a:lnTo>
                        <a:pt x="1378" y="1353"/>
                      </a:lnTo>
                      <a:lnTo>
                        <a:pt x="1485" y="1329"/>
                      </a:lnTo>
                      <a:lnTo>
                        <a:pt x="1603" y="1305"/>
                      </a:lnTo>
                      <a:lnTo>
                        <a:pt x="1698" y="1281"/>
                      </a:lnTo>
                      <a:lnTo>
                        <a:pt x="1793" y="1258"/>
                      </a:lnTo>
                      <a:lnTo>
                        <a:pt x="1877" y="1210"/>
                      </a:lnTo>
                      <a:lnTo>
                        <a:pt x="1960" y="1163"/>
                      </a:lnTo>
                      <a:lnTo>
                        <a:pt x="2031" y="1115"/>
                      </a:lnTo>
                      <a:lnTo>
                        <a:pt x="2102" y="1056"/>
                      </a:lnTo>
                      <a:lnTo>
                        <a:pt x="2150" y="1008"/>
                      </a:lnTo>
                      <a:lnTo>
                        <a:pt x="2209" y="949"/>
                      </a:lnTo>
                      <a:lnTo>
                        <a:pt x="2245" y="890"/>
                      </a:lnTo>
                      <a:lnTo>
                        <a:pt x="2268" y="819"/>
                      </a:lnTo>
                      <a:lnTo>
                        <a:pt x="2292" y="747"/>
                      </a:lnTo>
                      <a:lnTo>
                        <a:pt x="2304" y="688"/>
                      </a:lnTo>
                      <a:lnTo>
                        <a:pt x="2292" y="617"/>
                      </a:lnTo>
                      <a:lnTo>
                        <a:pt x="2268" y="546"/>
                      </a:lnTo>
                      <a:lnTo>
                        <a:pt x="2245" y="474"/>
                      </a:lnTo>
                      <a:lnTo>
                        <a:pt x="2209" y="427"/>
                      </a:lnTo>
                      <a:lnTo>
                        <a:pt x="2150" y="356"/>
                      </a:lnTo>
                      <a:lnTo>
                        <a:pt x="2102" y="308"/>
                      </a:lnTo>
                      <a:lnTo>
                        <a:pt x="2031" y="249"/>
                      </a:lnTo>
                      <a:lnTo>
                        <a:pt x="1960" y="201"/>
                      </a:lnTo>
                      <a:lnTo>
                        <a:pt x="1877" y="166"/>
                      </a:lnTo>
                      <a:lnTo>
                        <a:pt x="1793" y="118"/>
                      </a:lnTo>
                      <a:lnTo>
                        <a:pt x="1698" y="83"/>
                      </a:lnTo>
                      <a:lnTo>
                        <a:pt x="1603" y="59"/>
                      </a:lnTo>
                      <a:lnTo>
                        <a:pt x="1485" y="35"/>
                      </a:lnTo>
                      <a:lnTo>
                        <a:pt x="1378" y="23"/>
                      </a:lnTo>
                      <a:lnTo>
                        <a:pt x="1271" y="0"/>
                      </a:lnTo>
                      <a:lnTo>
                        <a:pt x="1152" y="0"/>
                      </a:lnTo>
                      <a:close/>
                    </a:path>
                  </a:pathLst>
                </a:custGeom>
                <a:solidFill>
                  <a:srgbClr val="00C1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7" name="Freeform 464"/>
                <p:cNvSpPr>
                  <a:spLocks/>
                </p:cNvSpPr>
                <p:nvPr/>
              </p:nvSpPr>
              <p:spPr bwMode="auto">
                <a:xfrm>
                  <a:off x="1877" y="2285"/>
                  <a:ext cx="2256" cy="1341"/>
                </a:xfrm>
                <a:custGeom>
                  <a:avLst/>
                  <a:gdLst>
                    <a:gd name="T0" fmla="*/ 1009 w 2256"/>
                    <a:gd name="T1" fmla="*/ 0 h 1341"/>
                    <a:gd name="T2" fmla="*/ 796 w 2256"/>
                    <a:gd name="T3" fmla="*/ 35 h 1341"/>
                    <a:gd name="T4" fmla="*/ 594 w 2256"/>
                    <a:gd name="T5" fmla="*/ 83 h 1341"/>
                    <a:gd name="T6" fmla="*/ 416 w 2256"/>
                    <a:gd name="T7" fmla="*/ 154 h 1341"/>
                    <a:gd name="T8" fmla="*/ 261 w 2256"/>
                    <a:gd name="T9" fmla="*/ 249 h 1341"/>
                    <a:gd name="T10" fmla="*/ 143 w 2256"/>
                    <a:gd name="T11" fmla="*/ 356 h 1341"/>
                    <a:gd name="T12" fmla="*/ 60 w 2256"/>
                    <a:gd name="T13" fmla="*/ 474 h 1341"/>
                    <a:gd name="T14" fmla="*/ 12 w 2256"/>
                    <a:gd name="T15" fmla="*/ 605 h 1341"/>
                    <a:gd name="T16" fmla="*/ 12 w 2256"/>
                    <a:gd name="T17" fmla="*/ 735 h 1341"/>
                    <a:gd name="T18" fmla="*/ 60 w 2256"/>
                    <a:gd name="T19" fmla="*/ 878 h 1341"/>
                    <a:gd name="T20" fmla="*/ 143 w 2256"/>
                    <a:gd name="T21" fmla="*/ 985 h 1341"/>
                    <a:gd name="T22" fmla="*/ 261 w 2256"/>
                    <a:gd name="T23" fmla="*/ 1091 h 1341"/>
                    <a:gd name="T24" fmla="*/ 416 w 2256"/>
                    <a:gd name="T25" fmla="*/ 1186 h 1341"/>
                    <a:gd name="T26" fmla="*/ 594 w 2256"/>
                    <a:gd name="T27" fmla="*/ 1258 h 1341"/>
                    <a:gd name="T28" fmla="*/ 796 w 2256"/>
                    <a:gd name="T29" fmla="*/ 1305 h 1341"/>
                    <a:gd name="T30" fmla="*/ 1009 w 2256"/>
                    <a:gd name="T31" fmla="*/ 1341 h 1341"/>
                    <a:gd name="T32" fmla="*/ 1247 w 2256"/>
                    <a:gd name="T33" fmla="*/ 1341 h 1341"/>
                    <a:gd name="T34" fmla="*/ 1461 w 2256"/>
                    <a:gd name="T35" fmla="*/ 1305 h 1341"/>
                    <a:gd name="T36" fmla="*/ 1663 w 2256"/>
                    <a:gd name="T37" fmla="*/ 1258 h 1341"/>
                    <a:gd name="T38" fmla="*/ 1841 w 2256"/>
                    <a:gd name="T39" fmla="*/ 1186 h 1341"/>
                    <a:gd name="T40" fmla="*/ 1995 w 2256"/>
                    <a:gd name="T41" fmla="*/ 1091 h 1341"/>
                    <a:gd name="T42" fmla="*/ 2114 w 2256"/>
                    <a:gd name="T43" fmla="*/ 985 h 1341"/>
                    <a:gd name="T44" fmla="*/ 2197 w 2256"/>
                    <a:gd name="T45" fmla="*/ 878 h 1341"/>
                    <a:gd name="T46" fmla="*/ 2244 w 2256"/>
                    <a:gd name="T47" fmla="*/ 735 h 1341"/>
                    <a:gd name="T48" fmla="*/ 2244 w 2256"/>
                    <a:gd name="T49" fmla="*/ 605 h 1341"/>
                    <a:gd name="T50" fmla="*/ 2197 w 2256"/>
                    <a:gd name="T51" fmla="*/ 474 h 1341"/>
                    <a:gd name="T52" fmla="*/ 2114 w 2256"/>
                    <a:gd name="T53" fmla="*/ 356 h 1341"/>
                    <a:gd name="T54" fmla="*/ 1995 w 2256"/>
                    <a:gd name="T55" fmla="*/ 249 h 1341"/>
                    <a:gd name="T56" fmla="*/ 1841 w 2256"/>
                    <a:gd name="T57" fmla="*/ 154 h 1341"/>
                    <a:gd name="T58" fmla="*/ 1663 w 2256"/>
                    <a:gd name="T59" fmla="*/ 83 h 1341"/>
                    <a:gd name="T60" fmla="*/ 1461 w 2256"/>
                    <a:gd name="T61" fmla="*/ 35 h 1341"/>
                    <a:gd name="T62" fmla="*/ 1247 w 2256"/>
                    <a:gd name="T63" fmla="*/ 0 h 13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56"/>
                    <a:gd name="T97" fmla="*/ 0 h 1341"/>
                    <a:gd name="T98" fmla="*/ 2256 w 2256"/>
                    <a:gd name="T99" fmla="*/ 1341 h 134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56" h="1341">
                      <a:moveTo>
                        <a:pt x="1128" y="0"/>
                      </a:moveTo>
                      <a:lnTo>
                        <a:pt x="1009" y="0"/>
                      </a:lnTo>
                      <a:lnTo>
                        <a:pt x="903" y="23"/>
                      </a:lnTo>
                      <a:lnTo>
                        <a:pt x="796" y="35"/>
                      </a:lnTo>
                      <a:lnTo>
                        <a:pt x="689" y="59"/>
                      </a:lnTo>
                      <a:lnTo>
                        <a:pt x="594" y="83"/>
                      </a:lnTo>
                      <a:lnTo>
                        <a:pt x="499" y="118"/>
                      </a:lnTo>
                      <a:lnTo>
                        <a:pt x="416" y="154"/>
                      </a:lnTo>
                      <a:lnTo>
                        <a:pt x="333" y="201"/>
                      </a:lnTo>
                      <a:lnTo>
                        <a:pt x="261" y="249"/>
                      </a:lnTo>
                      <a:lnTo>
                        <a:pt x="190" y="296"/>
                      </a:lnTo>
                      <a:lnTo>
                        <a:pt x="143" y="356"/>
                      </a:lnTo>
                      <a:lnTo>
                        <a:pt x="95" y="415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05"/>
                      </a:lnTo>
                      <a:lnTo>
                        <a:pt x="0" y="676"/>
                      </a:lnTo>
                      <a:lnTo>
                        <a:pt x="12" y="735"/>
                      </a:lnTo>
                      <a:lnTo>
                        <a:pt x="36" y="807"/>
                      </a:lnTo>
                      <a:lnTo>
                        <a:pt x="60" y="878"/>
                      </a:lnTo>
                      <a:lnTo>
                        <a:pt x="95" y="937"/>
                      </a:lnTo>
                      <a:lnTo>
                        <a:pt x="143" y="985"/>
                      </a:lnTo>
                      <a:lnTo>
                        <a:pt x="190" y="1044"/>
                      </a:lnTo>
                      <a:lnTo>
                        <a:pt x="261" y="1091"/>
                      </a:lnTo>
                      <a:lnTo>
                        <a:pt x="333" y="1139"/>
                      </a:lnTo>
                      <a:lnTo>
                        <a:pt x="416" y="1186"/>
                      </a:lnTo>
                      <a:lnTo>
                        <a:pt x="499" y="1234"/>
                      </a:lnTo>
                      <a:lnTo>
                        <a:pt x="594" y="1258"/>
                      </a:lnTo>
                      <a:lnTo>
                        <a:pt x="689" y="1281"/>
                      </a:lnTo>
                      <a:lnTo>
                        <a:pt x="796" y="1305"/>
                      </a:lnTo>
                      <a:lnTo>
                        <a:pt x="903" y="1329"/>
                      </a:lnTo>
                      <a:lnTo>
                        <a:pt x="1009" y="1341"/>
                      </a:lnTo>
                      <a:lnTo>
                        <a:pt x="1128" y="1341"/>
                      </a:lnTo>
                      <a:lnTo>
                        <a:pt x="1247" y="1341"/>
                      </a:lnTo>
                      <a:lnTo>
                        <a:pt x="1354" y="1329"/>
                      </a:lnTo>
                      <a:lnTo>
                        <a:pt x="1461" y="1305"/>
                      </a:lnTo>
                      <a:lnTo>
                        <a:pt x="1568" y="1281"/>
                      </a:lnTo>
                      <a:lnTo>
                        <a:pt x="1663" y="1258"/>
                      </a:lnTo>
                      <a:lnTo>
                        <a:pt x="1758" y="1234"/>
                      </a:lnTo>
                      <a:lnTo>
                        <a:pt x="1841" y="1186"/>
                      </a:lnTo>
                      <a:lnTo>
                        <a:pt x="1924" y="1139"/>
                      </a:lnTo>
                      <a:lnTo>
                        <a:pt x="1995" y="1091"/>
                      </a:lnTo>
                      <a:lnTo>
                        <a:pt x="2054" y="1044"/>
                      </a:lnTo>
                      <a:lnTo>
                        <a:pt x="2114" y="985"/>
                      </a:lnTo>
                      <a:lnTo>
                        <a:pt x="2161" y="937"/>
                      </a:lnTo>
                      <a:lnTo>
                        <a:pt x="2197" y="878"/>
                      </a:lnTo>
                      <a:lnTo>
                        <a:pt x="2221" y="807"/>
                      </a:lnTo>
                      <a:lnTo>
                        <a:pt x="2244" y="735"/>
                      </a:lnTo>
                      <a:lnTo>
                        <a:pt x="2256" y="676"/>
                      </a:lnTo>
                      <a:lnTo>
                        <a:pt x="2244" y="605"/>
                      </a:lnTo>
                      <a:lnTo>
                        <a:pt x="2221" y="546"/>
                      </a:lnTo>
                      <a:lnTo>
                        <a:pt x="2197" y="474"/>
                      </a:lnTo>
                      <a:lnTo>
                        <a:pt x="2161" y="415"/>
                      </a:lnTo>
                      <a:lnTo>
                        <a:pt x="2114" y="356"/>
                      </a:lnTo>
                      <a:lnTo>
                        <a:pt x="2054" y="296"/>
                      </a:lnTo>
                      <a:lnTo>
                        <a:pt x="1995" y="249"/>
                      </a:lnTo>
                      <a:lnTo>
                        <a:pt x="1924" y="201"/>
                      </a:lnTo>
                      <a:lnTo>
                        <a:pt x="1841" y="154"/>
                      </a:lnTo>
                      <a:lnTo>
                        <a:pt x="1758" y="118"/>
                      </a:lnTo>
                      <a:lnTo>
                        <a:pt x="1663" y="83"/>
                      </a:lnTo>
                      <a:lnTo>
                        <a:pt x="1568" y="59"/>
                      </a:lnTo>
                      <a:lnTo>
                        <a:pt x="1461" y="35"/>
                      </a:lnTo>
                      <a:lnTo>
                        <a:pt x="1354" y="23"/>
                      </a:lnTo>
                      <a:lnTo>
                        <a:pt x="1247" y="0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8" name="Freeform 465"/>
                <p:cNvSpPr>
                  <a:spLocks/>
                </p:cNvSpPr>
                <p:nvPr/>
              </p:nvSpPr>
              <p:spPr bwMode="auto">
                <a:xfrm>
                  <a:off x="1901" y="2296"/>
                  <a:ext cx="2208" cy="1318"/>
                </a:xfrm>
                <a:custGeom>
                  <a:avLst/>
                  <a:gdLst>
                    <a:gd name="T0" fmla="*/ 997 w 2208"/>
                    <a:gd name="T1" fmla="*/ 0 h 1318"/>
                    <a:gd name="T2" fmla="*/ 772 w 2208"/>
                    <a:gd name="T3" fmla="*/ 36 h 1318"/>
                    <a:gd name="T4" fmla="*/ 582 w 2208"/>
                    <a:gd name="T5" fmla="*/ 84 h 1318"/>
                    <a:gd name="T6" fmla="*/ 404 w 2208"/>
                    <a:gd name="T7" fmla="*/ 155 h 1318"/>
                    <a:gd name="T8" fmla="*/ 261 w 2208"/>
                    <a:gd name="T9" fmla="*/ 238 h 1318"/>
                    <a:gd name="T10" fmla="*/ 142 w 2208"/>
                    <a:gd name="T11" fmla="*/ 345 h 1318"/>
                    <a:gd name="T12" fmla="*/ 59 w 2208"/>
                    <a:gd name="T13" fmla="*/ 463 h 1318"/>
                    <a:gd name="T14" fmla="*/ 12 w 2208"/>
                    <a:gd name="T15" fmla="*/ 594 h 1318"/>
                    <a:gd name="T16" fmla="*/ 12 w 2208"/>
                    <a:gd name="T17" fmla="*/ 724 h 1318"/>
                    <a:gd name="T18" fmla="*/ 59 w 2208"/>
                    <a:gd name="T19" fmla="*/ 855 h 1318"/>
                    <a:gd name="T20" fmla="*/ 142 w 2208"/>
                    <a:gd name="T21" fmla="*/ 974 h 1318"/>
                    <a:gd name="T22" fmla="*/ 261 w 2208"/>
                    <a:gd name="T23" fmla="*/ 1080 h 1318"/>
                    <a:gd name="T24" fmla="*/ 404 w 2208"/>
                    <a:gd name="T25" fmla="*/ 1164 h 1318"/>
                    <a:gd name="T26" fmla="*/ 582 w 2208"/>
                    <a:gd name="T27" fmla="*/ 1235 h 1318"/>
                    <a:gd name="T28" fmla="*/ 772 w 2208"/>
                    <a:gd name="T29" fmla="*/ 1294 h 1318"/>
                    <a:gd name="T30" fmla="*/ 997 w 2208"/>
                    <a:gd name="T31" fmla="*/ 1318 h 1318"/>
                    <a:gd name="T32" fmla="*/ 1223 w 2208"/>
                    <a:gd name="T33" fmla="*/ 1318 h 1318"/>
                    <a:gd name="T34" fmla="*/ 1425 w 2208"/>
                    <a:gd name="T35" fmla="*/ 1294 h 1318"/>
                    <a:gd name="T36" fmla="*/ 1627 w 2208"/>
                    <a:gd name="T37" fmla="*/ 1235 h 1318"/>
                    <a:gd name="T38" fmla="*/ 1805 w 2208"/>
                    <a:gd name="T39" fmla="*/ 1164 h 1318"/>
                    <a:gd name="T40" fmla="*/ 1947 w 2208"/>
                    <a:gd name="T41" fmla="*/ 1080 h 1318"/>
                    <a:gd name="T42" fmla="*/ 2066 w 2208"/>
                    <a:gd name="T43" fmla="*/ 974 h 1318"/>
                    <a:gd name="T44" fmla="*/ 2149 w 2208"/>
                    <a:gd name="T45" fmla="*/ 855 h 1318"/>
                    <a:gd name="T46" fmla="*/ 2197 w 2208"/>
                    <a:gd name="T47" fmla="*/ 724 h 1318"/>
                    <a:gd name="T48" fmla="*/ 2197 w 2208"/>
                    <a:gd name="T49" fmla="*/ 594 h 1318"/>
                    <a:gd name="T50" fmla="*/ 2149 w 2208"/>
                    <a:gd name="T51" fmla="*/ 463 h 1318"/>
                    <a:gd name="T52" fmla="*/ 2066 w 2208"/>
                    <a:gd name="T53" fmla="*/ 345 h 1318"/>
                    <a:gd name="T54" fmla="*/ 1947 w 2208"/>
                    <a:gd name="T55" fmla="*/ 238 h 1318"/>
                    <a:gd name="T56" fmla="*/ 1805 w 2208"/>
                    <a:gd name="T57" fmla="*/ 155 h 1318"/>
                    <a:gd name="T58" fmla="*/ 1627 w 2208"/>
                    <a:gd name="T59" fmla="*/ 84 h 1318"/>
                    <a:gd name="T60" fmla="*/ 1425 w 2208"/>
                    <a:gd name="T61" fmla="*/ 36 h 1318"/>
                    <a:gd name="T62" fmla="*/ 1223 w 2208"/>
                    <a:gd name="T63" fmla="*/ 0 h 131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08"/>
                    <a:gd name="T97" fmla="*/ 0 h 1318"/>
                    <a:gd name="T98" fmla="*/ 2208 w 2208"/>
                    <a:gd name="T99" fmla="*/ 1318 h 131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08" h="1318">
                      <a:moveTo>
                        <a:pt x="1104" y="0"/>
                      </a:moveTo>
                      <a:lnTo>
                        <a:pt x="997" y="0"/>
                      </a:lnTo>
                      <a:lnTo>
                        <a:pt x="879" y="24"/>
                      </a:lnTo>
                      <a:lnTo>
                        <a:pt x="772" y="36"/>
                      </a:lnTo>
                      <a:lnTo>
                        <a:pt x="677" y="60"/>
                      </a:lnTo>
                      <a:lnTo>
                        <a:pt x="582" y="84"/>
                      </a:lnTo>
                      <a:lnTo>
                        <a:pt x="487" y="119"/>
                      </a:lnTo>
                      <a:lnTo>
                        <a:pt x="404" y="155"/>
                      </a:lnTo>
                      <a:lnTo>
                        <a:pt x="332" y="202"/>
                      </a:lnTo>
                      <a:lnTo>
                        <a:pt x="261" y="238"/>
                      </a:lnTo>
                      <a:lnTo>
                        <a:pt x="190" y="297"/>
                      </a:lnTo>
                      <a:lnTo>
                        <a:pt x="142" y="345"/>
                      </a:lnTo>
                      <a:lnTo>
                        <a:pt x="95" y="416"/>
                      </a:lnTo>
                      <a:lnTo>
                        <a:pt x="59" y="463"/>
                      </a:lnTo>
                      <a:lnTo>
                        <a:pt x="36" y="535"/>
                      </a:lnTo>
                      <a:lnTo>
                        <a:pt x="12" y="594"/>
                      </a:lnTo>
                      <a:lnTo>
                        <a:pt x="0" y="665"/>
                      </a:lnTo>
                      <a:lnTo>
                        <a:pt x="12" y="724"/>
                      </a:lnTo>
                      <a:lnTo>
                        <a:pt x="36" y="796"/>
                      </a:lnTo>
                      <a:lnTo>
                        <a:pt x="59" y="855"/>
                      </a:lnTo>
                      <a:lnTo>
                        <a:pt x="95" y="914"/>
                      </a:lnTo>
                      <a:lnTo>
                        <a:pt x="142" y="974"/>
                      </a:lnTo>
                      <a:lnTo>
                        <a:pt x="190" y="1021"/>
                      </a:lnTo>
                      <a:lnTo>
                        <a:pt x="261" y="1080"/>
                      </a:lnTo>
                      <a:lnTo>
                        <a:pt x="332" y="1116"/>
                      </a:lnTo>
                      <a:lnTo>
                        <a:pt x="404" y="1164"/>
                      </a:lnTo>
                      <a:lnTo>
                        <a:pt x="487" y="1211"/>
                      </a:lnTo>
                      <a:lnTo>
                        <a:pt x="582" y="1235"/>
                      </a:lnTo>
                      <a:lnTo>
                        <a:pt x="677" y="1258"/>
                      </a:lnTo>
                      <a:lnTo>
                        <a:pt x="772" y="1294"/>
                      </a:lnTo>
                      <a:lnTo>
                        <a:pt x="879" y="1306"/>
                      </a:lnTo>
                      <a:lnTo>
                        <a:pt x="997" y="1318"/>
                      </a:lnTo>
                      <a:lnTo>
                        <a:pt x="1104" y="1318"/>
                      </a:lnTo>
                      <a:lnTo>
                        <a:pt x="1223" y="1318"/>
                      </a:lnTo>
                      <a:lnTo>
                        <a:pt x="1330" y="1306"/>
                      </a:lnTo>
                      <a:lnTo>
                        <a:pt x="1425" y="1294"/>
                      </a:lnTo>
                      <a:lnTo>
                        <a:pt x="1532" y="1258"/>
                      </a:lnTo>
                      <a:lnTo>
                        <a:pt x="1627" y="1235"/>
                      </a:lnTo>
                      <a:lnTo>
                        <a:pt x="1722" y="1211"/>
                      </a:lnTo>
                      <a:lnTo>
                        <a:pt x="1805" y="1164"/>
                      </a:lnTo>
                      <a:lnTo>
                        <a:pt x="1888" y="1116"/>
                      </a:lnTo>
                      <a:lnTo>
                        <a:pt x="1947" y="1080"/>
                      </a:lnTo>
                      <a:lnTo>
                        <a:pt x="2018" y="1021"/>
                      </a:lnTo>
                      <a:lnTo>
                        <a:pt x="2066" y="974"/>
                      </a:lnTo>
                      <a:lnTo>
                        <a:pt x="2113" y="914"/>
                      </a:lnTo>
                      <a:lnTo>
                        <a:pt x="2149" y="855"/>
                      </a:lnTo>
                      <a:lnTo>
                        <a:pt x="2185" y="796"/>
                      </a:lnTo>
                      <a:lnTo>
                        <a:pt x="2197" y="724"/>
                      </a:lnTo>
                      <a:lnTo>
                        <a:pt x="2208" y="665"/>
                      </a:lnTo>
                      <a:lnTo>
                        <a:pt x="2197" y="594"/>
                      </a:lnTo>
                      <a:lnTo>
                        <a:pt x="2185" y="535"/>
                      </a:lnTo>
                      <a:lnTo>
                        <a:pt x="2149" y="463"/>
                      </a:lnTo>
                      <a:lnTo>
                        <a:pt x="2113" y="416"/>
                      </a:lnTo>
                      <a:lnTo>
                        <a:pt x="2066" y="345"/>
                      </a:lnTo>
                      <a:lnTo>
                        <a:pt x="2018" y="297"/>
                      </a:lnTo>
                      <a:lnTo>
                        <a:pt x="1947" y="238"/>
                      </a:lnTo>
                      <a:lnTo>
                        <a:pt x="1888" y="202"/>
                      </a:lnTo>
                      <a:lnTo>
                        <a:pt x="1805" y="155"/>
                      </a:lnTo>
                      <a:lnTo>
                        <a:pt x="1722" y="119"/>
                      </a:lnTo>
                      <a:lnTo>
                        <a:pt x="1627" y="84"/>
                      </a:lnTo>
                      <a:lnTo>
                        <a:pt x="1532" y="60"/>
                      </a:lnTo>
                      <a:lnTo>
                        <a:pt x="1425" y="36"/>
                      </a:lnTo>
                      <a:lnTo>
                        <a:pt x="1330" y="24"/>
                      </a:lnTo>
                      <a:lnTo>
                        <a:pt x="1223" y="0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00BEB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39" name="Freeform 466"/>
                <p:cNvSpPr>
                  <a:spLocks/>
                </p:cNvSpPr>
                <p:nvPr/>
              </p:nvSpPr>
              <p:spPr bwMode="auto">
                <a:xfrm>
                  <a:off x="1925" y="2320"/>
                  <a:ext cx="2161" cy="1270"/>
                </a:xfrm>
                <a:custGeom>
                  <a:avLst/>
                  <a:gdLst>
                    <a:gd name="T0" fmla="*/ 973 w 2161"/>
                    <a:gd name="T1" fmla="*/ 0 h 1270"/>
                    <a:gd name="T2" fmla="*/ 760 w 2161"/>
                    <a:gd name="T3" fmla="*/ 36 h 1270"/>
                    <a:gd name="T4" fmla="*/ 570 w 2161"/>
                    <a:gd name="T5" fmla="*/ 83 h 1270"/>
                    <a:gd name="T6" fmla="*/ 403 w 2161"/>
                    <a:gd name="T7" fmla="*/ 154 h 1270"/>
                    <a:gd name="T8" fmla="*/ 249 w 2161"/>
                    <a:gd name="T9" fmla="*/ 238 h 1270"/>
                    <a:gd name="T10" fmla="*/ 130 w 2161"/>
                    <a:gd name="T11" fmla="*/ 332 h 1270"/>
                    <a:gd name="T12" fmla="*/ 59 w 2161"/>
                    <a:gd name="T13" fmla="*/ 451 h 1270"/>
                    <a:gd name="T14" fmla="*/ 12 w 2161"/>
                    <a:gd name="T15" fmla="*/ 570 h 1270"/>
                    <a:gd name="T16" fmla="*/ 12 w 2161"/>
                    <a:gd name="T17" fmla="*/ 700 h 1270"/>
                    <a:gd name="T18" fmla="*/ 59 w 2161"/>
                    <a:gd name="T19" fmla="*/ 831 h 1270"/>
                    <a:gd name="T20" fmla="*/ 130 w 2161"/>
                    <a:gd name="T21" fmla="*/ 938 h 1270"/>
                    <a:gd name="T22" fmla="*/ 249 w 2161"/>
                    <a:gd name="T23" fmla="*/ 1045 h 1270"/>
                    <a:gd name="T24" fmla="*/ 403 w 2161"/>
                    <a:gd name="T25" fmla="*/ 1128 h 1270"/>
                    <a:gd name="T26" fmla="*/ 570 w 2161"/>
                    <a:gd name="T27" fmla="*/ 1187 h 1270"/>
                    <a:gd name="T28" fmla="*/ 760 w 2161"/>
                    <a:gd name="T29" fmla="*/ 1246 h 1270"/>
                    <a:gd name="T30" fmla="*/ 973 w 2161"/>
                    <a:gd name="T31" fmla="*/ 1270 h 1270"/>
                    <a:gd name="T32" fmla="*/ 1187 w 2161"/>
                    <a:gd name="T33" fmla="*/ 1270 h 1270"/>
                    <a:gd name="T34" fmla="*/ 1401 w 2161"/>
                    <a:gd name="T35" fmla="*/ 1246 h 1270"/>
                    <a:gd name="T36" fmla="*/ 1591 w 2161"/>
                    <a:gd name="T37" fmla="*/ 1187 h 1270"/>
                    <a:gd name="T38" fmla="*/ 1769 w 2161"/>
                    <a:gd name="T39" fmla="*/ 1128 h 1270"/>
                    <a:gd name="T40" fmla="*/ 1911 w 2161"/>
                    <a:gd name="T41" fmla="*/ 1045 h 1270"/>
                    <a:gd name="T42" fmla="*/ 2018 w 2161"/>
                    <a:gd name="T43" fmla="*/ 938 h 1270"/>
                    <a:gd name="T44" fmla="*/ 2101 w 2161"/>
                    <a:gd name="T45" fmla="*/ 831 h 1270"/>
                    <a:gd name="T46" fmla="*/ 2149 w 2161"/>
                    <a:gd name="T47" fmla="*/ 700 h 1270"/>
                    <a:gd name="T48" fmla="*/ 2149 w 2161"/>
                    <a:gd name="T49" fmla="*/ 570 h 1270"/>
                    <a:gd name="T50" fmla="*/ 2101 w 2161"/>
                    <a:gd name="T51" fmla="*/ 451 h 1270"/>
                    <a:gd name="T52" fmla="*/ 2018 w 2161"/>
                    <a:gd name="T53" fmla="*/ 332 h 1270"/>
                    <a:gd name="T54" fmla="*/ 1911 w 2161"/>
                    <a:gd name="T55" fmla="*/ 238 h 1270"/>
                    <a:gd name="T56" fmla="*/ 1769 w 2161"/>
                    <a:gd name="T57" fmla="*/ 154 h 1270"/>
                    <a:gd name="T58" fmla="*/ 1591 w 2161"/>
                    <a:gd name="T59" fmla="*/ 83 h 1270"/>
                    <a:gd name="T60" fmla="*/ 1401 w 2161"/>
                    <a:gd name="T61" fmla="*/ 36 h 1270"/>
                    <a:gd name="T62" fmla="*/ 1187 w 2161"/>
                    <a:gd name="T63" fmla="*/ 0 h 127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61"/>
                    <a:gd name="T97" fmla="*/ 0 h 1270"/>
                    <a:gd name="T98" fmla="*/ 2161 w 2161"/>
                    <a:gd name="T99" fmla="*/ 1270 h 127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61" h="1270">
                      <a:moveTo>
                        <a:pt x="1080" y="0"/>
                      </a:moveTo>
                      <a:lnTo>
                        <a:pt x="973" y="0"/>
                      </a:lnTo>
                      <a:lnTo>
                        <a:pt x="855" y="24"/>
                      </a:lnTo>
                      <a:lnTo>
                        <a:pt x="760" y="36"/>
                      </a:lnTo>
                      <a:lnTo>
                        <a:pt x="665" y="60"/>
                      </a:lnTo>
                      <a:lnTo>
                        <a:pt x="570" y="83"/>
                      </a:lnTo>
                      <a:lnTo>
                        <a:pt x="475" y="119"/>
                      </a:lnTo>
                      <a:lnTo>
                        <a:pt x="403" y="154"/>
                      </a:lnTo>
                      <a:lnTo>
                        <a:pt x="320" y="190"/>
                      </a:lnTo>
                      <a:lnTo>
                        <a:pt x="249" y="238"/>
                      </a:lnTo>
                      <a:lnTo>
                        <a:pt x="190" y="285"/>
                      </a:lnTo>
                      <a:lnTo>
                        <a:pt x="130" y="332"/>
                      </a:lnTo>
                      <a:lnTo>
                        <a:pt x="95" y="392"/>
                      </a:lnTo>
                      <a:lnTo>
                        <a:pt x="59" y="451"/>
                      </a:lnTo>
                      <a:lnTo>
                        <a:pt x="35" y="511"/>
                      </a:lnTo>
                      <a:lnTo>
                        <a:pt x="12" y="570"/>
                      </a:lnTo>
                      <a:lnTo>
                        <a:pt x="0" y="641"/>
                      </a:lnTo>
                      <a:lnTo>
                        <a:pt x="12" y="700"/>
                      </a:lnTo>
                      <a:lnTo>
                        <a:pt x="35" y="772"/>
                      </a:lnTo>
                      <a:lnTo>
                        <a:pt x="59" y="831"/>
                      </a:lnTo>
                      <a:lnTo>
                        <a:pt x="95" y="890"/>
                      </a:lnTo>
                      <a:lnTo>
                        <a:pt x="130" y="938"/>
                      </a:lnTo>
                      <a:lnTo>
                        <a:pt x="190" y="985"/>
                      </a:lnTo>
                      <a:lnTo>
                        <a:pt x="249" y="1045"/>
                      </a:lnTo>
                      <a:lnTo>
                        <a:pt x="320" y="1080"/>
                      </a:lnTo>
                      <a:lnTo>
                        <a:pt x="403" y="1128"/>
                      </a:lnTo>
                      <a:lnTo>
                        <a:pt x="475" y="1163"/>
                      </a:lnTo>
                      <a:lnTo>
                        <a:pt x="570" y="1187"/>
                      </a:lnTo>
                      <a:lnTo>
                        <a:pt x="665" y="1223"/>
                      </a:lnTo>
                      <a:lnTo>
                        <a:pt x="760" y="1246"/>
                      </a:lnTo>
                      <a:lnTo>
                        <a:pt x="855" y="1258"/>
                      </a:lnTo>
                      <a:lnTo>
                        <a:pt x="973" y="1270"/>
                      </a:lnTo>
                      <a:lnTo>
                        <a:pt x="1080" y="1270"/>
                      </a:lnTo>
                      <a:lnTo>
                        <a:pt x="1187" y="1270"/>
                      </a:lnTo>
                      <a:lnTo>
                        <a:pt x="1294" y="1258"/>
                      </a:lnTo>
                      <a:lnTo>
                        <a:pt x="1401" y="1246"/>
                      </a:lnTo>
                      <a:lnTo>
                        <a:pt x="1496" y="1223"/>
                      </a:lnTo>
                      <a:lnTo>
                        <a:pt x="1591" y="1187"/>
                      </a:lnTo>
                      <a:lnTo>
                        <a:pt x="1674" y="1163"/>
                      </a:lnTo>
                      <a:lnTo>
                        <a:pt x="1769" y="1128"/>
                      </a:lnTo>
                      <a:lnTo>
                        <a:pt x="1840" y="1080"/>
                      </a:lnTo>
                      <a:lnTo>
                        <a:pt x="1911" y="1045"/>
                      </a:lnTo>
                      <a:lnTo>
                        <a:pt x="1971" y="985"/>
                      </a:lnTo>
                      <a:lnTo>
                        <a:pt x="2018" y="938"/>
                      </a:lnTo>
                      <a:lnTo>
                        <a:pt x="2078" y="890"/>
                      </a:lnTo>
                      <a:lnTo>
                        <a:pt x="2101" y="831"/>
                      </a:lnTo>
                      <a:lnTo>
                        <a:pt x="2137" y="772"/>
                      </a:lnTo>
                      <a:lnTo>
                        <a:pt x="2149" y="700"/>
                      </a:lnTo>
                      <a:lnTo>
                        <a:pt x="2161" y="641"/>
                      </a:lnTo>
                      <a:lnTo>
                        <a:pt x="2149" y="570"/>
                      </a:lnTo>
                      <a:lnTo>
                        <a:pt x="2137" y="511"/>
                      </a:lnTo>
                      <a:lnTo>
                        <a:pt x="2101" y="451"/>
                      </a:lnTo>
                      <a:lnTo>
                        <a:pt x="2078" y="392"/>
                      </a:lnTo>
                      <a:lnTo>
                        <a:pt x="2018" y="332"/>
                      </a:lnTo>
                      <a:lnTo>
                        <a:pt x="1971" y="285"/>
                      </a:lnTo>
                      <a:lnTo>
                        <a:pt x="1911" y="238"/>
                      </a:lnTo>
                      <a:lnTo>
                        <a:pt x="1840" y="190"/>
                      </a:lnTo>
                      <a:lnTo>
                        <a:pt x="1769" y="154"/>
                      </a:lnTo>
                      <a:lnTo>
                        <a:pt x="1674" y="119"/>
                      </a:lnTo>
                      <a:lnTo>
                        <a:pt x="1591" y="83"/>
                      </a:lnTo>
                      <a:lnTo>
                        <a:pt x="1496" y="60"/>
                      </a:lnTo>
                      <a:lnTo>
                        <a:pt x="1401" y="36"/>
                      </a:lnTo>
                      <a:lnTo>
                        <a:pt x="1294" y="24"/>
                      </a:lnTo>
                      <a:lnTo>
                        <a:pt x="1187" y="0"/>
                      </a:lnTo>
                      <a:lnTo>
                        <a:pt x="1080" y="0"/>
                      </a:lnTo>
                      <a:close/>
                    </a:path>
                  </a:pathLst>
                </a:custGeom>
                <a:solidFill>
                  <a:srgbClr val="00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0" name="Freeform 467"/>
                <p:cNvSpPr>
                  <a:spLocks/>
                </p:cNvSpPr>
                <p:nvPr/>
              </p:nvSpPr>
              <p:spPr bwMode="auto">
                <a:xfrm>
                  <a:off x="1948" y="2332"/>
                  <a:ext cx="2114" cy="1246"/>
                </a:xfrm>
                <a:custGeom>
                  <a:avLst/>
                  <a:gdLst>
                    <a:gd name="T0" fmla="*/ 950 w 2114"/>
                    <a:gd name="T1" fmla="*/ 0 h 1246"/>
                    <a:gd name="T2" fmla="*/ 737 w 2114"/>
                    <a:gd name="T3" fmla="*/ 36 h 1246"/>
                    <a:gd name="T4" fmla="*/ 558 w 2114"/>
                    <a:gd name="T5" fmla="*/ 83 h 1246"/>
                    <a:gd name="T6" fmla="*/ 392 w 2114"/>
                    <a:gd name="T7" fmla="*/ 142 h 1246"/>
                    <a:gd name="T8" fmla="*/ 250 w 2114"/>
                    <a:gd name="T9" fmla="*/ 226 h 1246"/>
                    <a:gd name="T10" fmla="*/ 131 w 2114"/>
                    <a:gd name="T11" fmla="*/ 332 h 1246"/>
                    <a:gd name="T12" fmla="*/ 60 w 2114"/>
                    <a:gd name="T13" fmla="*/ 439 h 1246"/>
                    <a:gd name="T14" fmla="*/ 12 w 2114"/>
                    <a:gd name="T15" fmla="*/ 558 h 1246"/>
                    <a:gd name="T16" fmla="*/ 12 w 2114"/>
                    <a:gd name="T17" fmla="*/ 688 h 1246"/>
                    <a:gd name="T18" fmla="*/ 60 w 2114"/>
                    <a:gd name="T19" fmla="*/ 807 h 1246"/>
                    <a:gd name="T20" fmla="*/ 131 w 2114"/>
                    <a:gd name="T21" fmla="*/ 914 h 1246"/>
                    <a:gd name="T22" fmla="*/ 250 w 2114"/>
                    <a:gd name="T23" fmla="*/ 1021 h 1246"/>
                    <a:gd name="T24" fmla="*/ 392 w 2114"/>
                    <a:gd name="T25" fmla="*/ 1104 h 1246"/>
                    <a:gd name="T26" fmla="*/ 558 w 2114"/>
                    <a:gd name="T27" fmla="*/ 1163 h 1246"/>
                    <a:gd name="T28" fmla="*/ 737 w 2114"/>
                    <a:gd name="T29" fmla="*/ 1222 h 1246"/>
                    <a:gd name="T30" fmla="*/ 950 w 2114"/>
                    <a:gd name="T31" fmla="*/ 1246 h 1246"/>
                    <a:gd name="T32" fmla="*/ 1164 w 2114"/>
                    <a:gd name="T33" fmla="*/ 1246 h 1246"/>
                    <a:gd name="T34" fmla="*/ 1366 w 2114"/>
                    <a:gd name="T35" fmla="*/ 1222 h 1246"/>
                    <a:gd name="T36" fmla="*/ 1556 w 2114"/>
                    <a:gd name="T37" fmla="*/ 1163 h 1246"/>
                    <a:gd name="T38" fmla="*/ 1722 w 2114"/>
                    <a:gd name="T39" fmla="*/ 1104 h 1246"/>
                    <a:gd name="T40" fmla="*/ 1865 w 2114"/>
                    <a:gd name="T41" fmla="*/ 1021 h 1246"/>
                    <a:gd name="T42" fmla="*/ 1983 w 2114"/>
                    <a:gd name="T43" fmla="*/ 914 h 1246"/>
                    <a:gd name="T44" fmla="*/ 2066 w 2114"/>
                    <a:gd name="T45" fmla="*/ 807 h 1246"/>
                    <a:gd name="T46" fmla="*/ 2102 w 2114"/>
                    <a:gd name="T47" fmla="*/ 688 h 1246"/>
                    <a:gd name="T48" fmla="*/ 2102 w 2114"/>
                    <a:gd name="T49" fmla="*/ 558 h 1246"/>
                    <a:gd name="T50" fmla="*/ 2066 w 2114"/>
                    <a:gd name="T51" fmla="*/ 439 h 1246"/>
                    <a:gd name="T52" fmla="*/ 1983 w 2114"/>
                    <a:gd name="T53" fmla="*/ 332 h 1246"/>
                    <a:gd name="T54" fmla="*/ 1865 w 2114"/>
                    <a:gd name="T55" fmla="*/ 226 h 1246"/>
                    <a:gd name="T56" fmla="*/ 1722 w 2114"/>
                    <a:gd name="T57" fmla="*/ 142 h 1246"/>
                    <a:gd name="T58" fmla="*/ 1556 w 2114"/>
                    <a:gd name="T59" fmla="*/ 83 h 1246"/>
                    <a:gd name="T60" fmla="*/ 1366 w 2114"/>
                    <a:gd name="T61" fmla="*/ 36 h 1246"/>
                    <a:gd name="T62" fmla="*/ 1164 w 2114"/>
                    <a:gd name="T63" fmla="*/ 0 h 124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14"/>
                    <a:gd name="T97" fmla="*/ 0 h 1246"/>
                    <a:gd name="T98" fmla="*/ 2114 w 2114"/>
                    <a:gd name="T99" fmla="*/ 1246 h 124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14" h="1246">
                      <a:moveTo>
                        <a:pt x="1057" y="0"/>
                      </a:moveTo>
                      <a:lnTo>
                        <a:pt x="950" y="0"/>
                      </a:lnTo>
                      <a:lnTo>
                        <a:pt x="843" y="24"/>
                      </a:lnTo>
                      <a:lnTo>
                        <a:pt x="737" y="36"/>
                      </a:lnTo>
                      <a:lnTo>
                        <a:pt x="653" y="59"/>
                      </a:lnTo>
                      <a:lnTo>
                        <a:pt x="558" y="83"/>
                      </a:lnTo>
                      <a:lnTo>
                        <a:pt x="463" y="119"/>
                      </a:lnTo>
                      <a:lnTo>
                        <a:pt x="392" y="142"/>
                      </a:lnTo>
                      <a:lnTo>
                        <a:pt x="321" y="190"/>
                      </a:lnTo>
                      <a:lnTo>
                        <a:pt x="250" y="226"/>
                      </a:lnTo>
                      <a:lnTo>
                        <a:pt x="178" y="285"/>
                      </a:lnTo>
                      <a:lnTo>
                        <a:pt x="131" y="332"/>
                      </a:lnTo>
                      <a:lnTo>
                        <a:pt x="95" y="392"/>
                      </a:lnTo>
                      <a:lnTo>
                        <a:pt x="60" y="439"/>
                      </a:lnTo>
                      <a:lnTo>
                        <a:pt x="36" y="499"/>
                      </a:lnTo>
                      <a:lnTo>
                        <a:pt x="12" y="558"/>
                      </a:lnTo>
                      <a:lnTo>
                        <a:pt x="0" y="629"/>
                      </a:lnTo>
                      <a:lnTo>
                        <a:pt x="12" y="688"/>
                      </a:lnTo>
                      <a:lnTo>
                        <a:pt x="36" y="748"/>
                      </a:lnTo>
                      <a:lnTo>
                        <a:pt x="60" y="807"/>
                      </a:lnTo>
                      <a:lnTo>
                        <a:pt x="95" y="866"/>
                      </a:lnTo>
                      <a:lnTo>
                        <a:pt x="131" y="914"/>
                      </a:lnTo>
                      <a:lnTo>
                        <a:pt x="178" y="973"/>
                      </a:lnTo>
                      <a:lnTo>
                        <a:pt x="250" y="1021"/>
                      </a:lnTo>
                      <a:lnTo>
                        <a:pt x="321" y="1056"/>
                      </a:lnTo>
                      <a:lnTo>
                        <a:pt x="392" y="1104"/>
                      </a:lnTo>
                      <a:lnTo>
                        <a:pt x="463" y="1139"/>
                      </a:lnTo>
                      <a:lnTo>
                        <a:pt x="558" y="1163"/>
                      </a:lnTo>
                      <a:lnTo>
                        <a:pt x="653" y="1199"/>
                      </a:lnTo>
                      <a:lnTo>
                        <a:pt x="737" y="1222"/>
                      </a:lnTo>
                      <a:lnTo>
                        <a:pt x="843" y="1234"/>
                      </a:lnTo>
                      <a:lnTo>
                        <a:pt x="950" y="1246"/>
                      </a:lnTo>
                      <a:lnTo>
                        <a:pt x="1057" y="1246"/>
                      </a:lnTo>
                      <a:lnTo>
                        <a:pt x="1164" y="1246"/>
                      </a:lnTo>
                      <a:lnTo>
                        <a:pt x="1271" y="1234"/>
                      </a:lnTo>
                      <a:lnTo>
                        <a:pt x="1366" y="1222"/>
                      </a:lnTo>
                      <a:lnTo>
                        <a:pt x="1473" y="1199"/>
                      </a:lnTo>
                      <a:lnTo>
                        <a:pt x="1556" y="1163"/>
                      </a:lnTo>
                      <a:lnTo>
                        <a:pt x="1639" y="1139"/>
                      </a:lnTo>
                      <a:lnTo>
                        <a:pt x="1722" y="1104"/>
                      </a:lnTo>
                      <a:lnTo>
                        <a:pt x="1805" y="1056"/>
                      </a:lnTo>
                      <a:lnTo>
                        <a:pt x="1865" y="1021"/>
                      </a:lnTo>
                      <a:lnTo>
                        <a:pt x="1924" y="973"/>
                      </a:lnTo>
                      <a:lnTo>
                        <a:pt x="1983" y="914"/>
                      </a:lnTo>
                      <a:lnTo>
                        <a:pt x="2031" y="866"/>
                      </a:lnTo>
                      <a:lnTo>
                        <a:pt x="2066" y="807"/>
                      </a:lnTo>
                      <a:lnTo>
                        <a:pt x="2090" y="748"/>
                      </a:lnTo>
                      <a:lnTo>
                        <a:pt x="2102" y="688"/>
                      </a:lnTo>
                      <a:lnTo>
                        <a:pt x="2114" y="629"/>
                      </a:lnTo>
                      <a:lnTo>
                        <a:pt x="2102" y="558"/>
                      </a:lnTo>
                      <a:lnTo>
                        <a:pt x="2090" y="499"/>
                      </a:lnTo>
                      <a:lnTo>
                        <a:pt x="2066" y="439"/>
                      </a:lnTo>
                      <a:lnTo>
                        <a:pt x="2031" y="392"/>
                      </a:lnTo>
                      <a:lnTo>
                        <a:pt x="1983" y="332"/>
                      </a:lnTo>
                      <a:lnTo>
                        <a:pt x="1924" y="285"/>
                      </a:lnTo>
                      <a:lnTo>
                        <a:pt x="1865" y="226"/>
                      </a:lnTo>
                      <a:lnTo>
                        <a:pt x="1805" y="190"/>
                      </a:lnTo>
                      <a:lnTo>
                        <a:pt x="1722" y="142"/>
                      </a:lnTo>
                      <a:lnTo>
                        <a:pt x="1639" y="119"/>
                      </a:lnTo>
                      <a:lnTo>
                        <a:pt x="1556" y="83"/>
                      </a:lnTo>
                      <a:lnTo>
                        <a:pt x="1473" y="59"/>
                      </a:lnTo>
                      <a:lnTo>
                        <a:pt x="1366" y="36"/>
                      </a:lnTo>
                      <a:lnTo>
                        <a:pt x="1271" y="24"/>
                      </a:lnTo>
                      <a:lnTo>
                        <a:pt x="1164" y="0"/>
                      </a:lnTo>
                      <a:lnTo>
                        <a:pt x="1057" y="0"/>
                      </a:lnTo>
                      <a:close/>
                    </a:path>
                  </a:pathLst>
                </a:custGeom>
                <a:solidFill>
                  <a:srgbClr val="00BBB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1" name="Freeform 468"/>
                <p:cNvSpPr>
                  <a:spLocks/>
                </p:cNvSpPr>
                <p:nvPr/>
              </p:nvSpPr>
              <p:spPr bwMode="auto">
                <a:xfrm>
                  <a:off x="1972" y="2344"/>
                  <a:ext cx="2066" cy="1222"/>
                </a:xfrm>
                <a:custGeom>
                  <a:avLst/>
                  <a:gdLst>
                    <a:gd name="T0" fmla="*/ 926 w 2066"/>
                    <a:gd name="T1" fmla="*/ 0 h 1222"/>
                    <a:gd name="T2" fmla="*/ 724 w 2066"/>
                    <a:gd name="T3" fmla="*/ 36 h 1222"/>
                    <a:gd name="T4" fmla="*/ 546 w 2066"/>
                    <a:gd name="T5" fmla="*/ 83 h 1222"/>
                    <a:gd name="T6" fmla="*/ 380 w 2066"/>
                    <a:gd name="T7" fmla="*/ 142 h 1222"/>
                    <a:gd name="T8" fmla="*/ 238 w 2066"/>
                    <a:gd name="T9" fmla="*/ 225 h 1222"/>
                    <a:gd name="T10" fmla="*/ 131 w 2066"/>
                    <a:gd name="T11" fmla="*/ 320 h 1222"/>
                    <a:gd name="T12" fmla="*/ 59 w 2066"/>
                    <a:gd name="T13" fmla="*/ 427 h 1222"/>
                    <a:gd name="T14" fmla="*/ 12 w 2066"/>
                    <a:gd name="T15" fmla="*/ 558 h 1222"/>
                    <a:gd name="T16" fmla="*/ 12 w 2066"/>
                    <a:gd name="T17" fmla="*/ 676 h 1222"/>
                    <a:gd name="T18" fmla="*/ 59 w 2066"/>
                    <a:gd name="T19" fmla="*/ 795 h 1222"/>
                    <a:gd name="T20" fmla="*/ 131 w 2066"/>
                    <a:gd name="T21" fmla="*/ 902 h 1222"/>
                    <a:gd name="T22" fmla="*/ 238 w 2066"/>
                    <a:gd name="T23" fmla="*/ 997 h 1222"/>
                    <a:gd name="T24" fmla="*/ 380 w 2066"/>
                    <a:gd name="T25" fmla="*/ 1080 h 1222"/>
                    <a:gd name="T26" fmla="*/ 546 w 2066"/>
                    <a:gd name="T27" fmla="*/ 1151 h 1222"/>
                    <a:gd name="T28" fmla="*/ 724 w 2066"/>
                    <a:gd name="T29" fmla="*/ 1199 h 1222"/>
                    <a:gd name="T30" fmla="*/ 926 w 2066"/>
                    <a:gd name="T31" fmla="*/ 1222 h 1222"/>
                    <a:gd name="T32" fmla="*/ 1140 w 2066"/>
                    <a:gd name="T33" fmla="*/ 1222 h 1222"/>
                    <a:gd name="T34" fmla="*/ 1342 w 2066"/>
                    <a:gd name="T35" fmla="*/ 1199 h 1222"/>
                    <a:gd name="T36" fmla="*/ 1520 w 2066"/>
                    <a:gd name="T37" fmla="*/ 1151 h 1222"/>
                    <a:gd name="T38" fmla="*/ 1686 w 2066"/>
                    <a:gd name="T39" fmla="*/ 1080 h 1222"/>
                    <a:gd name="T40" fmla="*/ 1829 w 2066"/>
                    <a:gd name="T41" fmla="*/ 997 h 1222"/>
                    <a:gd name="T42" fmla="*/ 1936 w 2066"/>
                    <a:gd name="T43" fmla="*/ 902 h 1222"/>
                    <a:gd name="T44" fmla="*/ 2019 w 2066"/>
                    <a:gd name="T45" fmla="*/ 795 h 1222"/>
                    <a:gd name="T46" fmla="*/ 2054 w 2066"/>
                    <a:gd name="T47" fmla="*/ 676 h 1222"/>
                    <a:gd name="T48" fmla="*/ 2054 w 2066"/>
                    <a:gd name="T49" fmla="*/ 558 h 1222"/>
                    <a:gd name="T50" fmla="*/ 2019 w 2066"/>
                    <a:gd name="T51" fmla="*/ 427 h 1222"/>
                    <a:gd name="T52" fmla="*/ 1936 w 2066"/>
                    <a:gd name="T53" fmla="*/ 320 h 1222"/>
                    <a:gd name="T54" fmla="*/ 1829 w 2066"/>
                    <a:gd name="T55" fmla="*/ 225 h 1222"/>
                    <a:gd name="T56" fmla="*/ 1686 w 2066"/>
                    <a:gd name="T57" fmla="*/ 142 h 1222"/>
                    <a:gd name="T58" fmla="*/ 1520 w 2066"/>
                    <a:gd name="T59" fmla="*/ 83 h 1222"/>
                    <a:gd name="T60" fmla="*/ 1342 w 2066"/>
                    <a:gd name="T61" fmla="*/ 36 h 1222"/>
                    <a:gd name="T62" fmla="*/ 1140 w 2066"/>
                    <a:gd name="T63" fmla="*/ 0 h 12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66"/>
                    <a:gd name="T97" fmla="*/ 0 h 1222"/>
                    <a:gd name="T98" fmla="*/ 2066 w 2066"/>
                    <a:gd name="T99" fmla="*/ 1222 h 12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66" h="1222">
                      <a:moveTo>
                        <a:pt x="1033" y="0"/>
                      </a:moveTo>
                      <a:lnTo>
                        <a:pt x="926" y="0"/>
                      </a:lnTo>
                      <a:lnTo>
                        <a:pt x="819" y="24"/>
                      </a:lnTo>
                      <a:lnTo>
                        <a:pt x="724" y="36"/>
                      </a:lnTo>
                      <a:lnTo>
                        <a:pt x="629" y="59"/>
                      </a:lnTo>
                      <a:lnTo>
                        <a:pt x="546" y="83"/>
                      </a:lnTo>
                      <a:lnTo>
                        <a:pt x="451" y="107"/>
                      </a:lnTo>
                      <a:lnTo>
                        <a:pt x="380" y="142"/>
                      </a:lnTo>
                      <a:lnTo>
                        <a:pt x="309" y="190"/>
                      </a:lnTo>
                      <a:lnTo>
                        <a:pt x="238" y="225"/>
                      </a:lnTo>
                      <a:lnTo>
                        <a:pt x="178" y="273"/>
                      </a:lnTo>
                      <a:lnTo>
                        <a:pt x="131" y="320"/>
                      </a:lnTo>
                      <a:lnTo>
                        <a:pt x="83" y="380"/>
                      </a:lnTo>
                      <a:lnTo>
                        <a:pt x="59" y="427"/>
                      </a:lnTo>
                      <a:lnTo>
                        <a:pt x="36" y="498"/>
                      </a:lnTo>
                      <a:lnTo>
                        <a:pt x="12" y="558"/>
                      </a:lnTo>
                      <a:lnTo>
                        <a:pt x="0" y="617"/>
                      </a:lnTo>
                      <a:lnTo>
                        <a:pt x="12" y="676"/>
                      </a:lnTo>
                      <a:lnTo>
                        <a:pt x="36" y="736"/>
                      </a:lnTo>
                      <a:lnTo>
                        <a:pt x="59" y="795"/>
                      </a:lnTo>
                      <a:lnTo>
                        <a:pt x="83" y="854"/>
                      </a:lnTo>
                      <a:lnTo>
                        <a:pt x="131" y="902"/>
                      </a:lnTo>
                      <a:lnTo>
                        <a:pt x="178" y="949"/>
                      </a:lnTo>
                      <a:lnTo>
                        <a:pt x="238" y="997"/>
                      </a:lnTo>
                      <a:lnTo>
                        <a:pt x="309" y="1044"/>
                      </a:lnTo>
                      <a:lnTo>
                        <a:pt x="380" y="1080"/>
                      </a:lnTo>
                      <a:lnTo>
                        <a:pt x="451" y="1127"/>
                      </a:lnTo>
                      <a:lnTo>
                        <a:pt x="546" y="1151"/>
                      </a:lnTo>
                      <a:lnTo>
                        <a:pt x="629" y="1175"/>
                      </a:lnTo>
                      <a:lnTo>
                        <a:pt x="724" y="1199"/>
                      </a:lnTo>
                      <a:lnTo>
                        <a:pt x="819" y="1210"/>
                      </a:lnTo>
                      <a:lnTo>
                        <a:pt x="926" y="1222"/>
                      </a:lnTo>
                      <a:lnTo>
                        <a:pt x="1033" y="1222"/>
                      </a:lnTo>
                      <a:lnTo>
                        <a:pt x="1140" y="1222"/>
                      </a:lnTo>
                      <a:lnTo>
                        <a:pt x="1235" y="1210"/>
                      </a:lnTo>
                      <a:lnTo>
                        <a:pt x="1342" y="1199"/>
                      </a:lnTo>
                      <a:lnTo>
                        <a:pt x="1437" y="1175"/>
                      </a:lnTo>
                      <a:lnTo>
                        <a:pt x="1520" y="1151"/>
                      </a:lnTo>
                      <a:lnTo>
                        <a:pt x="1603" y="1127"/>
                      </a:lnTo>
                      <a:lnTo>
                        <a:pt x="1686" y="1080"/>
                      </a:lnTo>
                      <a:lnTo>
                        <a:pt x="1758" y="1044"/>
                      </a:lnTo>
                      <a:lnTo>
                        <a:pt x="1829" y="997"/>
                      </a:lnTo>
                      <a:lnTo>
                        <a:pt x="1888" y="949"/>
                      </a:lnTo>
                      <a:lnTo>
                        <a:pt x="1936" y="902"/>
                      </a:lnTo>
                      <a:lnTo>
                        <a:pt x="1983" y="854"/>
                      </a:lnTo>
                      <a:lnTo>
                        <a:pt x="2019" y="795"/>
                      </a:lnTo>
                      <a:lnTo>
                        <a:pt x="2042" y="736"/>
                      </a:lnTo>
                      <a:lnTo>
                        <a:pt x="2054" y="676"/>
                      </a:lnTo>
                      <a:lnTo>
                        <a:pt x="2066" y="617"/>
                      </a:lnTo>
                      <a:lnTo>
                        <a:pt x="2054" y="558"/>
                      </a:lnTo>
                      <a:lnTo>
                        <a:pt x="2042" y="498"/>
                      </a:lnTo>
                      <a:lnTo>
                        <a:pt x="2019" y="427"/>
                      </a:lnTo>
                      <a:lnTo>
                        <a:pt x="1983" y="380"/>
                      </a:lnTo>
                      <a:lnTo>
                        <a:pt x="1936" y="320"/>
                      </a:lnTo>
                      <a:lnTo>
                        <a:pt x="1888" y="273"/>
                      </a:lnTo>
                      <a:lnTo>
                        <a:pt x="1829" y="225"/>
                      </a:lnTo>
                      <a:lnTo>
                        <a:pt x="1758" y="190"/>
                      </a:lnTo>
                      <a:lnTo>
                        <a:pt x="1686" y="142"/>
                      </a:lnTo>
                      <a:lnTo>
                        <a:pt x="1603" y="107"/>
                      </a:lnTo>
                      <a:lnTo>
                        <a:pt x="1520" y="83"/>
                      </a:lnTo>
                      <a:lnTo>
                        <a:pt x="1437" y="59"/>
                      </a:lnTo>
                      <a:lnTo>
                        <a:pt x="1342" y="36"/>
                      </a:lnTo>
                      <a:lnTo>
                        <a:pt x="1235" y="24"/>
                      </a:lnTo>
                      <a:lnTo>
                        <a:pt x="1140" y="0"/>
                      </a:lnTo>
                      <a:lnTo>
                        <a:pt x="1033" y="0"/>
                      </a:lnTo>
                      <a:close/>
                    </a:path>
                  </a:pathLst>
                </a:custGeom>
                <a:solidFill>
                  <a:srgbClr val="00B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2" name="Freeform 469"/>
                <p:cNvSpPr>
                  <a:spLocks/>
                </p:cNvSpPr>
                <p:nvPr/>
              </p:nvSpPr>
              <p:spPr bwMode="auto">
                <a:xfrm>
                  <a:off x="1996" y="2356"/>
                  <a:ext cx="2018" cy="1198"/>
                </a:xfrm>
                <a:custGeom>
                  <a:avLst/>
                  <a:gdLst>
                    <a:gd name="T0" fmla="*/ 902 w 2018"/>
                    <a:gd name="T1" fmla="*/ 0 h 1198"/>
                    <a:gd name="T2" fmla="*/ 712 w 2018"/>
                    <a:gd name="T3" fmla="*/ 35 h 1198"/>
                    <a:gd name="T4" fmla="*/ 534 w 2018"/>
                    <a:gd name="T5" fmla="*/ 83 h 1198"/>
                    <a:gd name="T6" fmla="*/ 368 w 2018"/>
                    <a:gd name="T7" fmla="*/ 142 h 1198"/>
                    <a:gd name="T8" fmla="*/ 237 w 2018"/>
                    <a:gd name="T9" fmla="*/ 225 h 1198"/>
                    <a:gd name="T10" fmla="*/ 130 w 2018"/>
                    <a:gd name="T11" fmla="*/ 320 h 1198"/>
                    <a:gd name="T12" fmla="*/ 59 w 2018"/>
                    <a:gd name="T13" fmla="*/ 427 h 1198"/>
                    <a:gd name="T14" fmla="*/ 12 w 2018"/>
                    <a:gd name="T15" fmla="*/ 546 h 1198"/>
                    <a:gd name="T16" fmla="*/ 12 w 2018"/>
                    <a:gd name="T17" fmla="*/ 664 h 1198"/>
                    <a:gd name="T18" fmla="*/ 59 w 2018"/>
                    <a:gd name="T19" fmla="*/ 783 h 1198"/>
                    <a:gd name="T20" fmla="*/ 130 w 2018"/>
                    <a:gd name="T21" fmla="*/ 890 h 1198"/>
                    <a:gd name="T22" fmla="*/ 237 w 2018"/>
                    <a:gd name="T23" fmla="*/ 985 h 1198"/>
                    <a:gd name="T24" fmla="*/ 368 w 2018"/>
                    <a:gd name="T25" fmla="*/ 1056 h 1198"/>
                    <a:gd name="T26" fmla="*/ 534 w 2018"/>
                    <a:gd name="T27" fmla="*/ 1127 h 1198"/>
                    <a:gd name="T28" fmla="*/ 712 w 2018"/>
                    <a:gd name="T29" fmla="*/ 1175 h 1198"/>
                    <a:gd name="T30" fmla="*/ 902 w 2018"/>
                    <a:gd name="T31" fmla="*/ 1198 h 1198"/>
                    <a:gd name="T32" fmla="*/ 1116 w 2018"/>
                    <a:gd name="T33" fmla="*/ 1198 h 1198"/>
                    <a:gd name="T34" fmla="*/ 1306 w 2018"/>
                    <a:gd name="T35" fmla="*/ 1175 h 1198"/>
                    <a:gd name="T36" fmla="*/ 1484 w 2018"/>
                    <a:gd name="T37" fmla="*/ 1127 h 1198"/>
                    <a:gd name="T38" fmla="*/ 1650 w 2018"/>
                    <a:gd name="T39" fmla="*/ 1056 h 1198"/>
                    <a:gd name="T40" fmla="*/ 1781 w 2018"/>
                    <a:gd name="T41" fmla="*/ 985 h 1198"/>
                    <a:gd name="T42" fmla="*/ 1888 w 2018"/>
                    <a:gd name="T43" fmla="*/ 890 h 1198"/>
                    <a:gd name="T44" fmla="*/ 1971 w 2018"/>
                    <a:gd name="T45" fmla="*/ 783 h 1198"/>
                    <a:gd name="T46" fmla="*/ 2007 w 2018"/>
                    <a:gd name="T47" fmla="*/ 664 h 1198"/>
                    <a:gd name="T48" fmla="*/ 2007 w 2018"/>
                    <a:gd name="T49" fmla="*/ 546 h 1198"/>
                    <a:gd name="T50" fmla="*/ 1971 w 2018"/>
                    <a:gd name="T51" fmla="*/ 427 h 1198"/>
                    <a:gd name="T52" fmla="*/ 1888 w 2018"/>
                    <a:gd name="T53" fmla="*/ 320 h 1198"/>
                    <a:gd name="T54" fmla="*/ 1781 w 2018"/>
                    <a:gd name="T55" fmla="*/ 225 h 1198"/>
                    <a:gd name="T56" fmla="*/ 1650 w 2018"/>
                    <a:gd name="T57" fmla="*/ 142 h 1198"/>
                    <a:gd name="T58" fmla="*/ 1484 w 2018"/>
                    <a:gd name="T59" fmla="*/ 83 h 1198"/>
                    <a:gd name="T60" fmla="*/ 1306 w 2018"/>
                    <a:gd name="T61" fmla="*/ 35 h 1198"/>
                    <a:gd name="T62" fmla="*/ 1116 w 2018"/>
                    <a:gd name="T63" fmla="*/ 0 h 11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18"/>
                    <a:gd name="T97" fmla="*/ 0 h 1198"/>
                    <a:gd name="T98" fmla="*/ 2018 w 2018"/>
                    <a:gd name="T99" fmla="*/ 1198 h 11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18" h="1198">
                      <a:moveTo>
                        <a:pt x="1009" y="0"/>
                      </a:moveTo>
                      <a:lnTo>
                        <a:pt x="902" y="0"/>
                      </a:lnTo>
                      <a:lnTo>
                        <a:pt x="807" y="24"/>
                      </a:lnTo>
                      <a:lnTo>
                        <a:pt x="712" y="35"/>
                      </a:lnTo>
                      <a:lnTo>
                        <a:pt x="617" y="59"/>
                      </a:lnTo>
                      <a:lnTo>
                        <a:pt x="534" y="83"/>
                      </a:lnTo>
                      <a:lnTo>
                        <a:pt x="439" y="107"/>
                      </a:lnTo>
                      <a:lnTo>
                        <a:pt x="368" y="142"/>
                      </a:lnTo>
                      <a:lnTo>
                        <a:pt x="297" y="178"/>
                      </a:lnTo>
                      <a:lnTo>
                        <a:pt x="237" y="225"/>
                      </a:lnTo>
                      <a:lnTo>
                        <a:pt x="178" y="273"/>
                      </a:lnTo>
                      <a:lnTo>
                        <a:pt x="130" y="320"/>
                      </a:lnTo>
                      <a:lnTo>
                        <a:pt x="83" y="368"/>
                      </a:lnTo>
                      <a:lnTo>
                        <a:pt x="59" y="427"/>
                      </a:lnTo>
                      <a:lnTo>
                        <a:pt x="35" y="486"/>
                      </a:lnTo>
                      <a:lnTo>
                        <a:pt x="12" y="546"/>
                      </a:lnTo>
                      <a:lnTo>
                        <a:pt x="0" y="605"/>
                      </a:lnTo>
                      <a:lnTo>
                        <a:pt x="12" y="664"/>
                      </a:lnTo>
                      <a:lnTo>
                        <a:pt x="35" y="724"/>
                      </a:lnTo>
                      <a:lnTo>
                        <a:pt x="59" y="783"/>
                      </a:lnTo>
                      <a:lnTo>
                        <a:pt x="83" y="842"/>
                      </a:lnTo>
                      <a:lnTo>
                        <a:pt x="130" y="890"/>
                      </a:lnTo>
                      <a:lnTo>
                        <a:pt x="178" y="937"/>
                      </a:lnTo>
                      <a:lnTo>
                        <a:pt x="237" y="985"/>
                      </a:lnTo>
                      <a:lnTo>
                        <a:pt x="297" y="1020"/>
                      </a:lnTo>
                      <a:lnTo>
                        <a:pt x="368" y="1056"/>
                      </a:lnTo>
                      <a:lnTo>
                        <a:pt x="439" y="1104"/>
                      </a:lnTo>
                      <a:lnTo>
                        <a:pt x="534" y="1127"/>
                      </a:lnTo>
                      <a:lnTo>
                        <a:pt x="617" y="1151"/>
                      </a:lnTo>
                      <a:lnTo>
                        <a:pt x="712" y="1175"/>
                      </a:lnTo>
                      <a:lnTo>
                        <a:pt x="807" y="1187"/>
                      </a:lnTo>
                      <a:lnTo>
                        <a:pt x="902" y="1198"/>
                      </a:lnTo>
                      <a:lnTo>
                        <a:pt x="1009" y="1198"/>
                      </a:lnTo>
                      <a:lnTo>
                        <a:pt x="1116" y="1198"/>
                      </a:lnTo>
                      <a:lnTo>
                        <a:pt x="1211" y="1187"/>
                      </a:lnTo>
                      <a:lnTo>
                        <a:pt x="1306" y="1175"/>
                      </a:lnTo>
                      <a:lnTo>
                        <a:pt x="1401" y="1151"/>
                      </a:lnTo>
                      <a:lnTo>
                        <a:pt x="1484" y="1127"/>
                      </a:lnTo>
                      <a:lnTo>
                        <a:pt x="1567" y="1104"/>
                      </a:lnTo>
                      <a:lnTo>
                        <a:pt x="1650" y="1056"/>
                      </a:lnTo>
                      <a:lnTo>
                        <a:pt x="1722" y="1020"/>
                      </a:lnTo>
                      <a:lnTo>
                        <a:pt x="1781" y="985"/>
                      </a:lnTo>
                      <a:lnTo>
                        <a:pt x="1840" y="937"/>
                      </a:lnTo>
                      <a:lnTo>
                        <a:pt x="1888" y="890"/>
                      </a:lnTo>
                      <a:lnTo>
                        <a:pt x="1935" y="842"/>
                      </a:lnTo>
                      <a:lnTo>
                        <a:pt x="1971" y="783"/>
                      </a:lnTo>
                      <a:lnTo>
                        <a:pt x="1995" y="724"/>
                      </a:lnTo>
                      <a:lnTo>
                        <a:pt x="2007" y="664"/>
                      </a:lnTo>
                      <a:lnTo>
                        <a:pt x="2018" y="605"/>
                      </a:lnTo>
                      <a:lnTo>
                        <a:pt x="2007" y="546"/>
                      </a:lnTo>
                      <a:lnTo>
                        <a:pt x="1995" y="486"/>
                      </a:lnTo>
                      <a:lnTo>
                        <a:pt x="1971" y="427"/>
                      </a:lnTo>
                      <a:lnTo>
                        <a:pt x="1935" y="368"/>
                      </a:lnTo>
                      <a:lnTo>
                        <a:pt x="1888" y="320"/>
                      </a:lnTo>
                      <a:lnTo>
                        <a:pt x="1840" y="273"/>
                      </a:lnTo>
                      <a:lnTo>
                        <a:pt x="1781" y="225"/>
                      </a:lnTo>
                      <a:lnTo>
                        <a:pt x="1722" y="178"/>
                      </a:lnTo>
                      <a:lnTo>
                        <a:pt x="1650" y="142"/>
                      </a:lnTo>
                      <a:lnTo>
                        <a:pt x="1567" y="107"/>
                      </a:lnTo>
                      <a:lnTo>
                        <a:pt x="1484" y="83"/>
                      </a:lnTo>
                      <a:lnTo>
                        <a:pt x="1401" y="59"/>
                      </a:lnTo>
                      <a:lnTo>
                        <a:pt x="1306" y="35"/>
                      </a:lnTo>
                      <a:lnTo>
                        <a:pt x="1211" y="24"/>
                      </a:lnTo>
                      <a:lnTo>
                        <a:pt x="1116" y="0"/>
                      </a:lnTo>
                      <a:lnTo>
                        <a:pt x="1009" y="0"/>
                      </a:lnTo>
                      <a:close/>
                    </a:path>
                  </a:pathLst>
                </a:custGeom>
                <a:solidFill>
                  <a:srgbClr val="00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3" name="Freeform 470"/>
                <p:cNvSpPr>
                  <a:spLocks/>
                </p:cNvSpPr>
                <p:nvPr/>
              </p:nvSpPr>
              <p:spPr bwMode="auto">
                <a:xfrm>
                  <a:off x="2020" y="2368"/>
                  <a:ext cx="1971" cy="1175"/>
                </a:xfrm>
                <a:custGeom>
                  <a:avLst/>
                  <a:gdLst>
                    <a:gd name="T0" fmla="*/ 890 w 1971"/>
                    <a:gd name="T1" fmla="*/ 0 h 1175"/>
                    <a:gd name="T2" fmla="*/ 688 w 1971"/>
                    <a:gd name="T3" fmla="*/ 23 h 1175"/>
                    <a:gd name="T4" fmla="*/ 522 w 1971"/>
                    <a:gd name="T5" fmla="*/ 71 h 1175"/>
                    <a:gd name="T6" fmla="*/ 368 w 1971"/>
                    <a:gd name="T7" fmla="*/ 142 h 1175"/>
                    <a:gd name="T8" fmla="*/ 237 w 1971"/>
                    <a:gd name="T9" fmla="*/ 213 h 1175"/>
                    <a:gd name="T10" fmla="*/ 118 w 1971"/>
                    <a:gd name="T11" fmla="*/ 308 h 1175"/>
                    <a:gd name="T12" fmla="*/ 47 w 1971"/>
                    <a:gd name="T13" fmla="*/ 415 h 1175"/>
                    <a:gd name="T14" fmla="*/ 11 w 1971"/>
                    <a:gd name="T15" fmla="*/ 534 h 1175"/>
                    <a:gd name="T16" fmla="*/ 11 w 1971"/>
                    <a:gd name="T17" fmla="*/ 652 h 1175"/>
                    <a:gd name="T18" fmla="*/ 47 w 1971"/>
                    <a:gd name="T19" fmla="*/ 771 h 1175"/>
                    <a:gd name="T20" fmla="*/ 118 w 1971"/>
                    <a:gd name="T21" fmla="*/ 866 h 1175"/>
                    <a:gd name="T22" fmla="*/ 237 w 1971"/>
                    <a:gd name="T23" fmla="*/ 961 h 1175"/>
                    <a:gd name="T24" fmla="*/ 368 w 1971"/>
                    <a:gd name="T25" fmla="*/ 1044 h 1175"/>
                    <a:gd name="T26" fmla="*/ 522 w 1971"/>
                    <a:gd name="T27" fmla="*/ 1103 h 1175"/>
                    <a:gd name="T28" fmla="*/ 688 w 1971"/>
                    <a:gd name="T29" fmla="*/ 1151 h 1175"/>
                    <a:gd name="T30" fmla="*/ 890 w 1971"/>
                    <a:gd name="T31" fmla="*/ 1175 h 1175"/>
                    <a:gd name="T32" fmla="*/ 1092 w 1971"/>
                    <a:gd name="T33" fmla="*/ 1175 h 1175"/>
                    <a:gd name="T34" fmla="*/ 1270 w 1971"/>
                    <a:gd name="T35" fmla="*/ 1151 h 1175"/>
                    <a:gd name="T36" fmla="*/ 1460 w 1971"/>
                    <a:gd name="T37" fmla="*/ 1103 h 1175"/>
                    <a:gd name="T38" fmla="*/ 1615 w 1971"/>
                    <a:gd name="T39" fmla="*/ 1044 h 1175"/>
                    <a:gd name="T40" fmla="*/ 1745 w 1971"/>
                    <a:gd name="T41" fmla="*/ 961 h 1175"/>
                    <a:gd name="T42" fmla="*/ 1840 w 1971"/>
                    <a:gd name="T43" fmla="*/ 866 h 1175"/>
                    <a:gd name="T44" fmla="*/ 1923 w 1971"/>
                    <a:gd name="T45" fmla="*/ 771 h 1175"/>
                    <a:gd name="T46" fmla="*/ 1959 w 1971"/>
                    <a:gd name="T47" fmla="*/ 652 h 1175"/>
                    <a:gd name="T48" fmla="*/ 1959 w 1971"/>
                    <a:gd name="T49" fmla="*/ 534 h 1175"/>
                    <a:gd name="T50" fmla="*/ 1923 w 1971"/>
                    <a:gd name="T51" fmla="*/ 415 h 1175"/>
                    <a:gd name="T52" fmla="*/ 1840 w 1971"/>
                    <a:gd name="T53" fmla="*/ 308 h 1175"/>
                    <a:gd name="T54" fmla="*/ 1745 w 1971"/>
                    <a:gd name="T55" fmla="*/ 213 h 1175"/>
                    <a:gd name="T56" fmla="*/ 1615 w 1971"/>
                    <a:gd name="T57" fmla="*/ 142 h 1175"/>
                    <a:gd name="T58" fmla="*/ 1460 w 1971"/>
                    <a:gd name="T59" fmla="*/ 71 h 1175"/>
                    <a:gd name="T60" fmla="*/ 1270 w 1971"/>
                    <a:gd name="T61" fmla="*/ 23 h 1175"/>
                    <a:gd name="T62" fmla="*/ 1092 w 1971"/>
                    <a:gd name="T63" fmla="*/ 0 h 117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71"/>
                    <a:gd name="T97" fmla="*/ 0 h 1175"/>
                    <a:gd name="T98" fmla="*/ 1971 w 1971"/>
                    <a:gd name="T99" fmla="*/ 1175 h 117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71" h="1175">
                      <a:moveTo>
                        <a:pt x="985" y="0"/>
                      </a:moveTo>
                      <a:lnTo>
                        <a:pt x="890" y="0"/>
                      </a:lnTo>
                      <a:lnTo>
                        <a:pt x="783" y="23"/>
                      </a:lnTo>
                      <a:lnTo>
                        <a:pt x="688" y="23"/>
                      </a:lnTo>
                      <a:lnTo>
                        <a:pt x="605" y="47"/>
                      </a:lnTo>
                      <a:lnTo>
                        <a:pt x="522" y="71"/>
                      </a:lnTo>
                      <a:lnTo>
                        <a:pt x="439" y="106"/>
                      </a:lnTo>
                      <a:lnTo>
                        <a:pt x="368" y="142"/>
                      </a:lnTo>
                      <a:lnTo>
                        <a:pt x="296" y="178"/>
                      </a:lnTo>
                      <a:lnTo>
                        <a:pt x="237" y="213"/>
                      </a:lnTo>
                      <a:lnTo>
                        <a:pt x="166" y="261"/>
                      </a:lnTo>
                      <a:lnTo>
                        <a:pt x="118" y="308"/>
                      </a:lnTo>
                      <a:lnTo>
                        <a:pt x="83" y="368"/>
                      </a:lnTo>
                      <a:lnTo>
                        <a:pt x="47" y="415"/>
                      </a:lnTo>
                      <a:lnTo>
                        <a:pt x="23" y="474"/>
                      </a:lnTo>
                      <a:lnTo>
                        <a:pt x="11" y="534"/>
                      </a:lnTo>
                      <a:lnTo>
                        <a:pt x="0" y="593"/>
                      </a:lnTo>
                      <a:lnTo>
                        <a:pt x="11" y="652"/>
                      </a:lnTo>
                      <a:lnTo>
                        <a:pt x="23" y="712"/>
                      </a:lnTo>
                      <a:lnTo>
                        <a:pt x="47" y="771"/>
                      </a:lnTo>
                      <a:lnTo>
                        <a:pt x="83" y="819"/>
                      </a:lnTo>
                      <a:lnTo>
                        <a:pt x="118" y="866"/>
                      </a:lnTo>
                      <a:lnTo>
                        <a:pt x="166" y="913"/>
                      </a:lnTo>
                      <a:lnTo>
                        <a:pt x="237" y="961"/>
                      </a:lnTo>
                      <a:lnTo>
                        <a:pt x="296" y="997"/>
                      </a:lnTo>
                      <a:lnTo>
                        <a:pt x="368" y="1044"/>
                      </a:lnTo>
                      <a:lnTo>
                        <a:pt x="439" y="1080"/>
                      </a:lnTo>
                      <a:lnTo>
                        <a:pt x="522" y="1103"/>
                      </a:lnTo>
                      <a:lnTo>
                        <a:pt x="605" y="1127"/>
                      </a:lnTo>
                      <a:lnTo>
                        <a:pt x="688" y="1151"/>
                      </a:lnTo>
                      <a:lnTo>
                        <a:pt x="783" y="1163"/>
                      </a:lnTo>
                      <a:lnTo>
                        <a:pt x="890" y="1175"/>
                      </a:lnTo>
                      <a:lnTo>
                        <a:pt x="985" y="1175"/>
                      </a:lnTo>
                      <a:lnTo>
                        <a:pt x="1092" y="1175"/>
                      </a:lnTo>
                      <a:lnTo>
                        <a:pt x="1187" y="1163"/>
                      </a:lnTo>
                      <a:lnTo>
                        <a:pt x="1270" y="1151"/>
                      </a:lnTo>
                      <a:lnTo>
                        <a:pt x="1365" y="1127"/>
                      </a:lnTo>
                      <a:lnTo>
                        <a:pt x="1460" y="1103"/>
                      </a:lnTo>
                      <a:lnTo>
                        <a:pt x="1531" y="1080"/>
                      </a:lnTo>
                      <a:lnTo>
                        <a:pt x="1615" y="1044"/>
                      </a:lnTo>
                      <a:lnTo>
                        <a:pt x="1686" y="997"/>
                      </a:lnTo>
                      <a:lnTo>
                        <a:pt x="1745" y="961"/>
                      </a:lnTo>
                      <a:lnTo>
                        <a:pt x="1793" y="913"/>
                      </a:lnTo>
                      <a:lnTo>
                        <a:pt x="1840" y="866"/>
                      </a:lnTo>
                      <a:lnTo>
                        <a:pt x="1888" y="819"/>
                      </a:lnTo>
                      <a:lnTo>
                        <a:pt x="1923" y="771"/>
                      </a:lnTo>
                      <a:lnTo>
                        <a:pt x="1947" y="712"/>
                      </a:lnTo>
                      <a:lnTo>
                        <a:pt x="1959" y="652"/>
                      </a:lnTo>
                      <a:lnTo>
                        <a:pt x="1971" y="593"/>
                      </a:lnTo>
                      <a:lnTo>
                        <a:pt x="1959" y="534"/>
                      </a:lnTo>
                      <a:lnTo>
                        <a:pt x="1947" y="474"/>
                      </a:lnTo>
                      <a:lnTo>
                        <a:pt x="1923" y="415"/>
                      </a:lnTo>
                      <a:lnTo>
                        <a:pt x="1888" y="368"/>
                      </a:lnTo>
                      <a:lnTo>
                        <a:pt x="1840" y="308"/>
                      </a:lnTo>
                      <a:lnTo>
                        <a:pt x="1793" y="261"/>
                      </a:lnTo>
                      <a:lnTo>
                        <a:pt x="1745" y="213"/>
                      </a:lnTo>
                      <a:lnTo>
                        <a:pt x="1686" y="178"/>
                      </a:lnTo>
                      <a:lnTo>
                        <a:pt x="1615" y="142"/>
                      </a:lnTo>
                      <a:lnTo>
                        <a:pt x="1531" y="106"/>
                      </a:lnTo>
                      <a:lnTo>
                        <a:pt x="1460" y="71"/>
                      </a:lnTo>
                      <a:lnTo>
                        <a:pt x="1365" y="47"/>
                      </a:lnTo>
                      <a:lnTo>
                        <a:pt x="1270" y="23"/>
                      </a:lnTo>
                      <a:lnTo>
                        <a:pt x="1187" y="23"/>
                      </a:lnTo>
                      <a:lnTo>
                        <a:pt x="1092" y="0"/>
                      </a:lnTo>
                      <a:lnTo>
                        <a:pt x="985" y="0"/>
                      </a:lnTo>
                      <a:close/>
                    </a:path>
                  </a:pathLst>
                </a:custGeom>
                <a:solidFill>
                  <a:srgbClr val="00B6B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4" name="Freeform 471"/>
                <p:cNvSpPr>
                  <a:spLocks/>
                </p:cNvSpPr>
                <p:nvPr/>
              </p:nvSpPr>
              <p:spPr bwMode="auto">
                <a:xfrm>
                  <a:off x="2043" y="2380"/>
                  <a:ext cx="1924" cy="1151"/>
                </a:xfrm>
                <a:custGeom>
                  <a:avLst/>
                  <a:gdLst>
                    <a:gd name="T0" fmla="*/ 867 w 1924"/>
                    <a:gd name="T1" fmla="*/ 0 h 1151"/>
                    <a:gd name="T2" fmla="*/ 677 w 1924"/>
                    <a:gd name="T3" fmla="*/ 23 h 1151"/>
                    <a:gd name="T4" fmla="*/ 511 w 1924"/>
                    <a:gd name="T5" fmla="*/ 71 h 1151"/>
                    <a:gd name="T6" fmla="*/ 357 w 1924"/>
                    <a:gd name="T7" fmla="*/ 130 h 1151"/>
                    <a:gd name="T8" fmla="*/ 226 w 1924"/>
                    <a:gd name="T9" fmla="*/ 213 h 1151"/>
                    <a:gd name="T10" fmla="*/ 119 w 1924"/>
                    <a:gd name="T11" fmla="*/ 308 h 1151"/>
                    <a:gd name="T12" fmla="*/ 48 w 1924"/>
                    <a:gd name="T13" fmla="*/ 403 h 1151"/>
                    <a:gd name="T14" fmla="*/ 12 w 1924"/>
                    <a:gd name="T15" fmla="*/ 522 h 1151"/>
                    <a:gd name="T16" fmla="*/ 12 w 1924"/>
                    <a:gd name="T17" fmla="*/ 640 h 1151"/>
                    <a:gd name="T18" fmla="*/ 48 w 1924"/>
                    <a:gd name="T19" fmla="*/ 747 h 1151"/>
                    <a:gd name="T20" fmla="*/ 119 w 1924"/>
                    <a:gd name="T21" fmla="*/ 854 h 1151"/>
                    <a:gd name="T22" fmla="*/ 226 w 1924"/>
                    <a:gd name="T23" fmla="*/ 937 h 1151"/>
                    <a:gd name="T24" fmla="*/ 357 w 1924"/>
                    <a:gd name="T25" fmla="*/ 1020 h 1151"/>
                    <a:gd name="T26" fmla="*/ 511 w 1924"/>
                    <a:gd name="T27" fmla="*/ 1080 h 1151"/>
                    <a:gd name="T28" fmla="*/ 677 w 1924"/>
                    <a:gd name="T29" fmla="*/ 1127 h 1151"/>
                    <a:gd name="T30" fmla="*/ 867 w 1924"/>
                    <a:gd name="T31" fmla="*/ 1151 h 1151"/>
                    <a:gd name="T32" fmla="*/ 1069 w 1924"/>
                    <a:gd name="T33" fmla="*/ 1151 h 1151"/>
                    <a:gd name="T34" fmla="*/ 1247 w 1924"/>
                    <a:gd name="T35" fmla="*/ 1127 h 1151"/>
                    <a:gd name="T36" fmla="*/ 1425 w 1924"/>
                    <a:gd name="T37" fmla="*/ 1080 h 1151"/>
                    <a:gd name="T38" fmla="*/ 1568 w 1924"/>
                    <a:gd name="T39" fmla="*/ 1020 h 1151"/>
                    <a:gd name="T40" fmla="*/ 1698 w 1924"/>
                    <a:gd name="T41" fmla="*/ 937 h 1151"/>
                    <a:gd name="T42" fmla="*/ 1805 w 1924"/>
                    <a:gd name="T43" fmla="*/ 854 h 1151"/>
                    <a:gd name="T44" fmla="*/ 1876 w 1924"/>
                    <a:gd name="T45" fmla="*/ 747 h 1151"/>
                    <a:gd name="T46" fmla="*/ 1912 w 1924"/>
                    <a:gd name="T47" fmla="*/ 640 h 1151"/>
                    <a:gd name="T48" fmla="*/ 1912 w 1924"/>
                    <a:gd name="T49" fmla="*/ 522 h 1151"/>
                    <a:gd name="T50" fmla="*/ 1876 w 1924"/>
                    <a:gd name="T51" fmla="*/ 403 h 1151"/>
                    <a:gd name="T52" fmla="*/ 1805 w 1924"/>
                    <a:gd name="T53" fmla="*/ 308 h 1151"/>
                    <a:gd name="T54" fmla="*/ 1698 w 1924"/>
                    <a:gd name="T55" fmla="*/ 213 h 1151"/>
                    <a:gd name="T56" fmla="*/ 1568 w 1924"/>
                    <a:gd name="T57" fmla="*/ 130 h 1151"/>
                    <a:gd name="T58" fmla="*/ 1425 w 1924"/>
                    <a:gd name="T59" fmla="*/ 71 h 1151"/>
                    <a:gd name="T60" fmla="*/ 1247 w 1924"/>
                    <a:gd name="T61" fmla="*/ 23 h 1151"/>
                    <a:gd name="T62" fmla="*/ 1069 w 1924"/>
                    <a:gd name="T63" fmla="*/ 0 h 115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24"/>
                    <a:gd name="T97" fmla="*/ 0 h 1151"/>
                    <a:gd name="T98" fmla="*/ 1924 w 1924"/>
                    <a:gd name="T99" fmla="*/ 1151 h 115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24" h="1151">
                      <a:moveTo>
                        <a:pt x="962" y="0"/>
                      </a:moveTo>
                      <a:lnTo>
                        <a:pt x="867" y="0"/>
                      </a:lnTo>
                      <a:lnTo>
                        <a:pt x="772" y="23"/>
                      </a:lnTo>
                      <a:lnTo>
                        <a:pt x="677" y="23"/>
                      </a:lnTo>
                      <a:lnTo>
                        <a:pt x="594" y="47"/>
                      </a:lnTo>
                      <a:lnTo>
                        <a:pt x="511" y="71"/>
                      </a:lnTo>
                      <a:lnTo>
                        <a:pt x="428" y="106"/>
                      </a:lnTo>
                      <a:lnTo>
                        <a:pt x="357" y="130"/>
                      </a:lnTo>
                      <a:lnTo>
                        <a:pt x="285" y="178"/>
                      </a:lnTo>
                      <a:lnTo>
                        <a:pt x="226" y="213"/>
                      </a:lnTo>
                      <a:lnTo>
                        <a:pt x="167" y="261"/>
                      </a:lnTo>
                      <a:lnTo>
                        <a:pt x="119" y="308"/>
                      </a:lnTo>
                      <a:lnTo>
                        <a:pt x="83" y="356"/>
                      </a:lnTo>
                      <a:lnTo>
                        <a:pt x="48" y="403"/>
                      </a:lnTo>
                      <a:lnTo>
                        <a:pt x="24" y="462"/>
                      </a:lnTo>
                      <a:lnTo>
                        <a:pt x="12" y="522"/>
                      </a:lnTo>
                      <a:lnTo>
                        <a:pt x="0" y="581"/>
                      </a:lnTo>
                      <a:lnTo>
                        <a:pt x="12" y="640"/>
                      </a:lnTo>
                      <a:lnTo>
                        <a:pt x="24" y="700"/>
                      </a:lnTo>
                      <a:lnTo>
                        <a:pt x="48" y="747"/>
                      </a:lnTo>
                      <a:lnTo>
                        <a:pt x="83" y="807"/>
                      </a:lnTo>
                      <a:lnTo>
                        <a:pt x="119" y="854"/>
                      </a:lnTo>
                      <a:lnTo>
                        <a:pt x="167" y="901"/>
                      </a:lnTo>
                      <a:lnTo>
                        <a:pt x="226" y="937"/>
                      </a:lnTo>
                      <a:lnTo>
                        <a:pt x="285" y="985"/>
                      </a:lnTo>
                      <a:lnTo>
                        <a:pt x="357" y="1020"/>
                      </a:lnTo>
                      <a:lnTo>
                        <a:pt x="428" y="1056"/>
                      </a:lnTo>
                      <a:lnTo>
                        <a:pt x="511" y="1080"/>
                      </a:lnTo>
                      <a:lnTo>
                        <a:pt x="594" y="1103"/>
                      </a:lnTo>
                      <a:lnTo>
                        <a:pt x="677" y="1127"/>
                      </a:lnTo>
                      <a:lnTo>
                        <a:pt x="772" y="1139"/>
                      </a:lnTo>
                      <a:lnTo>
                        <a:pt x="867" y="1151"/>
                      </a:lnTo>
                      <a:lnTo>
                        <a:pt x="962" y="1151"/>
                      </a:lnTo>
                      <a:lnTo>
                        <a:pt x="1069" y="1151"/>
                      </a:lnTo>
                      <a:lnTo>
                        <a:pt x="1152" y="1139"/>
                      </a:lnTo>
                      <a:lnTo>
                        <a:pt x="1247" y="1127"/>
                      </a:lnTo>
                      <a:lnTo>
                        <a:pt x="1342" y="1103"/>
                      </a:lnTo>
                      <a:lnTo>
                        <a:pt x="1425" y="1080"/>
                      </a:lnTo>
                      <a:lnTo>
                        <a:pt x="1497" y="1056"/>
                      </a:lnTo>
                      <a:lnTo>
                        <a:pt x="1568" y="1020"/>
                      </a:lnTo>
                      <a:lnTo>
                        <a:pt x="1639" y="985"/>
                      </a:lnTo>
                      <a:lnTo>
                        <a:pt x="1698" y="937"/>
                      </a:lnTo>
                      <a:lnTo>
                        <a:pt x="1758" y="901"/>
                      </a:lnTo>
                      <a:lnTo>
                        <a:pt x="1805" y="854"/>
                      </a:lnTo>
                      <a:lnTo>
                        <a:pt x="1841" y="807"/>
                      </a:lnTo>
                      <a:lnTo>
                        <a:pt x="1876" y="747"/>
                      </a:lnTo>
                      <a:lnTo>
                        <a:pt x="1900" y="700"/>
                      </a:lnTo>
                      <a:lnTo>
                        <a:pt x="1912" y="640"/>
                      </a:lnTo>
                      <a:lnTo>
                        <a:pt x="1924" y="581"/>
                      </a:lnTo>
                      <a:lnTo>
                        <a:pt x="1912" y="522"/>
                      </a:lnTo>
                      <a:lnTo>
                        <a:pt x="1900" y="462"/>
                      </a:lnTo>
                      <a:lnTo>
                        <a:pt x="1876" y="403"/>
                      </a:lnTo>
                      <a:lnTo>
                        <a:pt x="1841" y="356"/>
                      </a:lnTo>
                      <a:lnTo>
                        <a:pt x="1805" y="308"/>
                      </a:lnTo>
                      <a:lnTo>
                        <a:pt x="1758" y="261"/>
                      </a:lnTo>
                      <a:lnTo>
                        <a:pt x="1698" y="213"/>
                      </a:lnTo>
                      <a:lnTo>
                        <a:pt x="1639" y="178"/>
                      </a:lnTo>
                      <a:lnTo>
                        <a:pt x="1568" y="130"/>
                      </a:lnTo>
                      <a:lnTo>
                        <a:pt x="1497" y="106"/>
                      </a:lnTo>
                      <a:lnTo>
                        <a:pt x="1425" y="71"/>
                      </a:lnTo>
                      <a:lnTo>
                        <a:pt x="1342" y="47"/>
                      </a:lnTo>
                      <a:lnTo>
                        <a:pt x="1247" y="23"/>
                      </a:lnTo>
                      <a:lnTo>
                        <a:pt x="1152" y="23"/>
                      </a:lnTo>
                      <a:lnTo>
                        <a:pt x="1069" y="0"/>
                      </a:lnTo>
                      <a:lnTo>
                        <a:pt x="962" y="0"/>
                      </a:lnTo>
                      <a:close/>
                    </a:path>
                  </a:pathLst>
                </a:custGeom>
                <a:solidFill>
                  <a:srgbClr val="00B4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5" name="Freeform 472"/>
                <p:cNvSpPr>
                  <a:spLocks/>
                </p:cNvSpPr>
                <p:nvPr/>
              </p:nvSpPr>
              <p:spPr bwMode="auto">
                <a:xfrm>
                  <a:off x="2067" y="2403"/>
                  <a:ext cx="1876" cy="1104"/>
                </a:xfrm>
                <a:custGeom>
                  <a:avLst/>
                  <a:gdLst>
                    <a:gd name="T0" fmla="*/ 843 w 1876"/>
                    <a:gd name="T1" fmla="*/ 0 h 1104"/>
                    <a:gd name="T2" fmla="*/ 653 w 1876"/>
                    <a:gd name="T3" fmla="*/ 24 h 1104"/>
                    <a:gd name="T4" fmla="*/ 499 w 1876"/>
                    <a:gd name="T5" fmla="*/ 71 h 1104"/>
                    <a:gd name="T6" fmla="*/ 344 w 1876"/>
                    <a:gd name="T7" fmla="*/ 131 h 1104"/>
                    <a:gd name="T8" fmla="*/ 226 w 1876"/>
                    <a:gd name="T9" fmla="*/ 202 h 1104"/>
                    <a:gd name="T10" fmla="*/ 119 w 1876"/>
                    <a:gd name="T11" fmla="*/ 297 h 1104"/>
                    <a:gd name="T12" fmla="*/ 48 w 1876"/>
                    <a:gd name="T13" fmla="*/ 392 h 1104"/>
                    <a:gd name="T14" fmla="*/ 12 w 1876"/>
                    <a:gd name="T15" fmla="*/ 499 h 1104"/>
                    <a:gd name="T16" fmla="*/ 12 w 1876"/>
                    <a:gd name="T17" fmla="*/ 606 h 1104"/>
                    <a:gd name="T18" fmla="*/ 48 w 1876"/>
                    <a:gd name="T19" fmla="*/ 724 h 1104"/>
                    <a:gd name="T20" fmla="*/ 119 w 1876"/>
                    <a:gd name="T21" fmla="*/ 819 h 1104"/>
                    <a:gd name="T22" fmla="*/ 226 w 1876"/>
                    <a:gd name="T23" fmla="*/ 902 h 1104"/>
                    <a:gd name="T24" fmla="*/ 344 w 1876"/>
                    <a:gd name="T25" fmla="*/ 973 h 1104"/>
                    <a:gd name="T26" fmla="*/ 499 w 1876"/>
                    <a:gd name="T27" fmla="*/ 1033 h 1104"/>
                    <a:gd name="T28" fmla="*/ 653 w 1876"/>
                    <a:gd name="T29" fmla="*/ 1080 h 1104"/>
                    <a:gd name="T30" fmla="*/ 843 w 1876"/>
                    <a:gd name="T31" fmla="*/ 1104 h 1104"/>
                    <a:gd name="T32" fmla="*/ 1033 w 1876"/>
                    <a:gd name="T33" fmla="*/ 1104 h 1104"/>
                    <a:gd name="T34" fmla="*/ 1211 w 1876"/>
                    <a:gd name="T35" fmla="*/ 1080 h 1104"/>
                    <a:gd name="T36" fmla="*/ 1389 w 1876"/>
                    <a:gd name="T37" fmla="*/ 1033 h 1104"/>
                    <a:gd name="T38" fmla="*/ 1532 w 1876"/>
                    <a:gd name="T39" fmla="*/ 973 h 1104"/>
                    <a:gd name="T40" fmla="*/ 1663 w 1876"/>
                    <a:gd name="T41" fmla="*/ 902 h 1104"/>
                    <a:gd name="T42" fmla="*/ 1758 w 1876"/>
                    <a:gd name="T43" fmla="*/ 819 h 1104"/>
                    <a:gd name="T44" fmla="*/ 1829 w 1876"/>
                    <a:gd name="T45" fmla="*/ 724 h 1104"/>
                    <a:gd name="T46" fmla="*/ 1864 w 1876"/>
                    <a:gd name="T47" fmla="*/ 606 h 1104"/>
                    <a:gd name="T48" fmla="*/ 1864 w 1876"/>
                    <a:gd name="T49" fmla="*/ 499 h 1104"/>
                    <a:gd name="T50" fmla="*/ 1829 w 1876"/>
                    <a:gd name="T51" fmla="*/ 392 h 1104"/>
                    <a:gd name="T52" fmla="*/ 1758 w 1876"/>
                    <a:gd name="T53" fmla="*/ 297 h 1104"/>
                    <a:gd name="T54" fmla="*/ 1663 w 1876"/>
                    <a:gd name="T55" fmla="*/ 202 h 1104"/>
                    <a:gd name="T56" fmla="*/ 1532 w 1876"/>
                    <a:gd name="T57" fmla="*/ 131 h 1104"/>
                    <a:gd name="T58" fmla="*/ 1389 w 1876"/>
                    <a:gd name="T59" fmla="*/ 71 h 1104"/>
                    <a:gd name="T60" fmla="*/ 1211 w 1876"/>
                    <a:gd name="T61" fmla="*/ 24 h 1104"/>
                    <a:gd name="T62" fmla="*/ 1033 w 1876"/>
                    <a:gd name="T63" fmla="*/ 0 h 110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76"/>
                    <a:gd name="T97" fmla="*/ 0 h 1104"/>
                    <a:gd name="T98" fmla="*/ 1876 w 1876"/>
                    <a:gd name="T99" fmla="*/ 1104 h 110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76" h="1104">
                      <a:moveTo>
                        <a:pt x="938" y="0"/>
                      </a:moveTo>
                      <a:lnTo>
                        <a:pt x="843" y="0"/>
                      </a:lnTo>
                      <a:lnTo>
                        <a:pt x="748" y="24"/>
                      </a:lnTo>
                      <a:lnTo>
                        <a:pt x="653" y="24"/>
                      </a:lnTo>
                      <a:lnTo>
                        <a:pt x="582" y="48"/>
                      </a:lnTo>
                      <a:lnTo>
                        <a:pt x="499" y="71"/>
                      </a:lnTo>
                      <a:lnTo>
                        <a:pt x="416" y="107"/>
                      </a:lnTo>
                      <a:lnTo>
                        <a:pt x="344" y="131"/>
                      </a:lnTo>
                      <a:lnTo>
                        <a:pt x="285" y="166"/>
                      </a:lnTo>
                      <a:lnTo>
                        <a:pt x="226" y="202"/>
                      </a:lnTo>
                      <a:lnTo>
                        <a:pt x="166" y="249"/>
                      </a:lnTo>
                      <a:lnTo>
                        <a:pt x="119" y="297"/>
                      </a:lnTo>
                      <a:lnTo>
                        <a:pt x="83" y="344"/>
                      </a:lnTo>
                      <a:lnTo>
                        <a:pt x="48" y="392"/>
                      </a:lnTo>
                      <a:lnTo>
                        <a:pt x="24" y="451"/>
                      </a:lnTo>
                      <a:lnTo>
                        <a:pt x="12" y="499"/>
                      </a:lnTo>
                      <a:lnTo>
                        <a:pt x="0" y="558"/>
                      </a:lnTo>
                      <a:lnTo>
                        <a:pt x="12" y="606"/>
                      </a:lnTo>
                      <a:lnTo>
                        <a:pt x="24" y="665"/>
                      </a:lnTo>
                      <a:lnTo>
                        <a:pt x="48" y="724"/>
                      </a:lnTo>
                      <a:lnTo>
                        <a:pt x="83" y="772"/>
                      </a:lnTo>
                      <a:lnTo>
                        <a:pt x="119" y="819"/>
                      </a:lnTo>
                      <a:lnTo>
                        <a:pt x="166" y="855"/>
                      </a:lnTo>
                      <a:lnTo>
                        <a:pt x="226" y="902"/>
                      </a:lnTo>
                      <a:lnTo>
                        <a:pt x="285" y="938"/>
                      </a:lnTo>
                      <a:lnTo>
                        <a:pt x="344" y="973"/>
                      </a:lnTo>
                      <a:lnTo>
                        <a:pt x="416" y="1009"/>
                      </a:lnTo>
                      <a:lnTo>
                        <a:pt x="499" y="1033"/>
                      </a:lnTo>
                      <a:lnTo>
                        <a:pt x="582" y="1057"/>
                      </a:lnTo>
                      <a:lnTo>
                        <a:pt x="653" y="1080"/>
                      </a:lnTo>
                      <a:lnTo>
                        <a:pt x="748" y="1092"/>
                      </a:lnTo>
                      <a:lnTo>
                        <a:pt x="843" y="1104"/>
                      </a:lnTo>
                      <a:lnTo>
                        <a:pt x="938" y="1104"/>
                      </a:lnTo>
                      <a:lnTo>
                        <a:pt x="1033" y="1104"/>
                      </a:lnTo>
                      <a:lnTo>
                        <a:pt x="1128" y="1092"/>
                      </a:lnTo>
                      <a:lnTo>
                        <a:pt x="1211" y="1080"/>
                      </a:lnTo>
                      <a:lnTo>
                        <a:pt x="1306" y="1057"/>
                      </a:lnTo>
                      <a:lnTo>
                        <a:pt x="1389" y="1033"/>
                      </a:lnTo>
                      <a:lnTo>
                        <a:pt x="1461" y="1009"/>
                      </a:lnTo>
                      <a:lnTo>
                        <a:pt x="1532" y="973"/>
                      </a:lnTo>
                      <a:lnTo>
                        <a:pt x="1603" y="938"/>
                      </a:lnTo>
                      <a:lnTo>
                        <a:pt x="1663" y="902"/>
                      </a:lnTo>
                      <a:lnTo>
                        <a:pt x="1710" y="855"/>
                      </a:lnTo>
                      <a:lnTo>
                        <a:pt x="1758" y="819"/>
                      </a:lnTo>
                      <a:lnTo>
                        <a:pt x="1805" y="772"/>
                      </a:lnTo>
                      <a:lnTo>
                        <a:pt x="1829" y="724"/>
                      </a:lnTo>
                      <a:lnTo>
                        <a:pt x="1852" y="665"/>
                      </a:lnTo>
                      <a:lnTo>
                        <a:pt x="1864" y="606"/>
                      </a:lnTo>
                      <a:lnTo>
                        <a:pt x="1876" y="558"/>
                      </a:lnTo>
                      <a:lnTo>
                        <a:pt x="1864" y="499"/>
                      </a:lnTo>
                      <a:lnTo>
                        <a:pt x="1852" y="451"/>
                      </a:lnTo>
                      <a:lnTo>
                        <a:pt x="1829" y="392"/>
                      </a:lnTo>
                      <a:lnTo>
                        <a:pt x="1805" y="344"/>
                      </a:lnTo>
                      <a:lnTo>
                        <a:pt x="1758" y="297"/>
                      </a:lnTo>
                      <a:lnTo>
                        <a:pt x="1710" y="249"/>
                      </a:lnTo>
                      <a:lnTo>
                        <a:pt x="1663" y="202"/>
                      </a:lnTo>
                      <a:lnTo>
                        <a:pt x="1603" y="166"/>
                      </a:lnTo>
                      <a:lnTo>
                        <a:pt x="1532" y="131"/>
                      </a:lnTo>
                      <a:lnTo>
                        <a:pt x="1461" y="107"/>
                      </a:lnTo>
                      <a:lnTo>
                        <a:pt x="1389" y="71"/>
                      </a:lnTo>
                      <a:lnTo>
                        <a:pt x="1306" y="48"/>
                      </a:lnTo>
                      <a:lnTo>
                        <a:pt x="1211" y="24"/>
                      </a:lnTo>
                      <a:lnTo>
                        <a:pt x="1128" y="24"/>
                      </a:lnTo>
                      <a:lnTo>
                        <a:pt x="1033" y="0"/>
                      </a:lnTo>
                      <a:lnTo>
                        <a:pt x="938" y="0"/>
                      </a:lnTo>
                      <a:close/>
                    </a:path>
                  </a:pathLst>
                </a:custGeom>
                <a:solidFill>
                  <a:srgbClr val="00B2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6" name="Freeform 473"/>
                <p:cNvSpPr>
                  <a:spLocks/>
                </p:cNvSpPr>
                <p:nvPr/>
              </p:nvSpPr>
              <p:spPr bwMode="auto">
                <a:xfrm>
                  <a:off x="2091" y="2415"/>
                  <a:ext cx="1828" cy="1080"/>
                </a:xfrm>
                <a:custGeom>
                  <a:avLst/>
                  <a:gdLst>
                    <a:gd name="T0" fmla="*/ 819 w 1828"/>
                    <a:gd name="T1" fmla="*/ 0 h 1080"/>
                    <a:gd name="T2" fmla="*/ 641 w 1828"/>
                    <a:gd name="T3" fmla="*/ 24 h 1080"/>
                    <a:gd name="T4" fmla="*/ 487 w 1828"/>
                    <a:gd name="T5" fmla="*/ 71 h 1080"/>
                    <a:gd name="T6" fmla="*/ 332 w 1828"/>
                    <a:gd name="T7" fmla="*/ 131 h 1080"/>
                    <a:gd name="T8" fmla="*/ 214 w 1828"/>
                    <a:gd name="T9" fmla="*/ 202 h 1080"/>
                    <a:gd name="T10" fmla="*/ 119 w 1828"/>
                    <a:gd name="T11" fmla="*/ 285 h 1080"/>
                    <a:gd name="T12" fmla="*/ 47 w 1828"/>
                    <a:gd name="T13" fmla="*/ 380 h 1080"/>
                    <a:gd name="T14" fmla="*/ 12 w 1828"/>
                    <a:gd name="T15" fmla="*/ 487 h 1080"/>
                    <a:gd name="T16" fmla="*/ 12 w 1828"/>
                    <a:gd name="T17" fmla="*/ 594 h 1080"/>
                    <a:gd name="T18" fmla="*/ 47 w 1828"/>
                    <a:gd name="T19" fmla="*/ 700 h 1080"/>
                    <a:gd name="T20" fmla="*/ 119 w 1828"/>
                    <a:gd name="T21" fmla="*/ 795 h 1080"/>
                    <a:gd name="T22" fmla="*/ 214 w 1828"/>
                    <a:gd name="T23" fmla="*/ 890 h 1080"/>
                    <a:gd name="T24" fmla="*/ 332 w 1828"/>
                    <a:gd name="T25" fmla="*/ 961 h 1080"/>
                    <a:gd name="T26" fmla="*/ 487 w 1828"/>
                    <a:gd name="T27" fmla="*/ 1009 h 1080"/>
                    <a:gd name="T28" fmla="*/ 641 w 1828"/>
                    <a:gd name="T29" fmla="*/ 1056 h 1080"/>
                    <a:gd name="T30" fmla="*/ 819 w 1828"/>
                    <a:gd name="T31" fmla="*/ 1080 h 1080"/>
                    <a:gd name="T32" fmla="*/ 1009 w 1828"/>
                    <a:gd name="T33" fmla="*/ 1080 h 1080"/>
                    <a:gd name="T34" fmla="*/ 1187 w 1828"/>
                    <a:gd name="T35" fmla="*/ 1056 h 1080"/>
                    <a:gd name="T36" fmla="*/ 1354 w 1828"/>
                    <a:gd name="T37" fmla="*/ 1009 h 1080"/>
                    <a:gd name="T38" fmla="*/ 1496 w 1828"/>
                    <a:gd name="T39" fmla="*/ 961 h 1080"/>
                    <a:gd name="T40" fmla="*/ 1615 w 1828"/>
                    <a:gd name="T41" fmla="*/ 890 h 1080"/>
                    <a:gd name="T42" fmla="*/ 1710 w 1828"/>
                    <a:gd name="T43" fmla="*/ 795 h 1080"/>
                    <a:gd name="T44" fmla="*/ 1781 w 1828"/>
                    <a:gd name="T45" fmla="*/ 700 h 1080"/>
                    <a:gd name="T46" fmla="*/ 1817 w 1828"/>
                    <a:gd name="T47" fmla="*/ 594 h 1080"/>
                    <a:gd name="T48" fmla="*/ 1817 w 1828"/>
                    <a:gd name="T49" fmla="*/ 487 h 1080"/>
                    <a:gd name="T50" fmla="*/ 1781 w 1828"/>
                    <a:gd name="T51" fmla="*/ 380 h 1080"/>
                    <a:gd name="T52" fmla="*/ 1710 w 1828"/>
                    <a:gd name="T53" fmla="*/ 285 h 1080"/>
                    <a:gd name="T54" fmla="*/ 1615 w 1828"/>
                    <a:gd name="T55" fmla="*/ 202 h 1080"/>
                    <a:gd name="T56" fmla="*/ 1496 w 1828"/>
                    <a:gd name="T57" fmla="*/ 131 h 1080"/>
                    <a:gd name="T58" fmla="*/ 1354 w 1828"/>
                    <a:gd name="T59" fmla="*/ 71 h 1080"/>
                    <a:gd name="T60" fmla="*/ 1187 w 1828"/>
                    <a:gd name="T61" fmla="*/ 24 h 1080"/>
                    <a:gd name="T62" fmla="*/ 1009 w 1828"/>
                    <a:gd name="T63" fmla="*/ 0 h 108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28"/>
                    <a:gd name="T97" fmla="*/ 0 h 1080"/>
                    <a:gd name="T98" fmla="*/ 1828 w 1828"/>
                    <a:gd name="T99" fmla="*/ 1080 h 108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28" h="1080">
                      <a:moveTo>
                        <a:pt x="914" y="0"/>
                      </a:moveTo>
                      <a:lnTo>
                        <a:pt x="819" y="0"/>
                      </a:lnTo>
                      <a:lnTo>
                        <a:pt x="724" y="24"/>
                      </a:lnTo>
                      <a:lnTo>
                        <a:pt x="641" y="24"/>
                      </a:lnTo>
                      <a:lnTo>
                        <a:pt x="558" y="48"/>
                      </a:lnTo>
                      <a:lnTo>
                        <a:pt x="487" y="71"/>
                      </a:lnTo>
                      <a:lnTo>
                        <a:pt x="404" y="95"/>
                      </a:lnTo>
                      <a:lnTo>
                        <a:pt x="332" y="131"/>
                      </a:lnTo>
                      <a:lnTo>
                        <a:pt x="273" y="166"/>
                      </a:lnTo>
                      <a:lnTo>
                        <a:pt x="214" y="202"/>
                      </a:lnTo>
                      <a:lnTo>
                        <a:pt x="154" y="249"/>
                      </a:lnTo>
                      <a:lnTo>
                        <a:pt x="119" y="285"/>
                      </a:lnTo>
                      <a:lnTo>
                        <a:pt x="83" y="332"/>
                      </a:lnTo>
                      <a:lnTo>
                        <a:pt x="47" y="380"/>
                      </a:lnTo>
                      <a:lnTo>
                        <a:pt x="24" y="439"/>
                      </a:lnTo>
                      <a:lnTo>
                        <a:pt x="12" y="487"/>
                      </a:lnTo>
                      <a:lnTo>
                        <a:pt x="0" y="546"/>
                      </a:lnTo>
                      <a:lnTo>
                        <a:pt x="12" y="594"/>
                      </a:lnTo>
                      <a:lnTo>
                        <a:pt x="24" y="653"/>
                      </a:lnTo>
                      <a:lnTo>
                        <a:pt x="47" y="700"/>
                      </a:lnTo>
                      <a:lnTo>
                        <a:pt x="83" y="760"/>
                      </a:lnTo>
                      <a:lnTo>
                        <a:pt x="119" y="795"/>
                      </a:lnTo>
                      <a:lnTo>
                        <a:pt x="154" y="843"/>
                      </a:lnTo>
                      <a:lnTo>
                        <a:pt x="214" y="890"/>
                      </a:lnTo>
                      <a:lnTo>
                        <a:pt x="273" y="926"/>
                      </a:lnTo>
                      <a:lnTo>
                        <a:pt x="332" y="961"/>
                      </a:lnTo>
                      <a:lnTo>
                        <a:pt x="404" y="997"/>
                      </a:lnTo>
                      <a:lnTo>
                        <a:pt x="487" y="1009"/>
                      </a:lnTo>
                      <a:lnTo>
                        <a:pt x="558" y="1033"/>
                      </a:lnTo>
                      <a:lnTo>
                        <a:pt x="641" y="1056"/>
                      </a:lnTo>
                      <a:lnTo>
                        <a:pt x="724" y="1068"/>
                      </a:lnTo>
                      <a:lnTo>
                        <a:pt x="819" y="1080"/>
                      </a:lnTo>
                      <a:lnTo>
                        <a:pt x="914" y="1080"/>
                      </a:lnTo>
                      <a:lnTo>
                        <a:pt x="1009" y="1080"/>
                      </a:lnTo>
                      <a:lnTo>
                        <a:pt x="1092" y="1068"/>
                      </a:lnTo>
                      <a:lnTo>
                        <a:pt x="1187" y="1056"/>
                      </a:lnTo>
                      <a:lnTo>
                        <a:pt x="1270" y="1033"/>
                      </a:lnTo>
                      <a:lnTo>
                        <a:pt x="1354" y="1009"/>
                      </a:lnTo>
                      <a:lnTo>
                        <a:pt x="1425" y="997"/>
                      </a:lnTo>
                      <a:lnTo>
                        <a:pt x="1496" y="961"/>
                      </a:lnTo>
                      <a:lnTo>
                        <a:pt x="1555" y="926"/>
                      </a:lnTo>
                      <a:lnTo>
                        <a:pt x="1615" y="890"/>
                      </a:lnTo>
                      <a:lnTo>
                        <a:pt x="1662" y="843"/>
                      </a:lnTo>
                      <a:lnTo>
                        <a:pt x="1710" y="795"/>
                      </a:lnTo>
                      <a:lnTo>
                        <a:pt x="1757" y="760"/>
                      </a:lnTo>
                      <a:lnTo>
                        <a:pt x="1781" y="700"/>
                      </a:lnTo>
                      <a:lnTo>
                        <a:pt x="1805" y="653"/>
                      </a:lnTo>
                      <a:lnTo>
                        <a:pt x="1817" y="594"/>
                      </a:lnTo>
                      <a:lnTo>
                        <a:pt x="1828" y="546"/>
                      </a:lnTo>
                      <a:lnTo>
                        <a:pt x="1817" y="487"/>
                      </a:lnTo>
                      <a:lnTo>
                        <a:pt x="1805" y="439"/>
                      </a:lnTo>
                      <a:lnTo>
                        <a:pt x="1781" y="380"/>
                      </a:lnTo>
                      <a:lnTo>
                        <a:pt x="1757" y="332"/>
                      </a:lnTo>
                      <a:lnTo>
                        <a:pt x="1710" y="285"/>
                      </a:lnTo>
                      <a:lnTo>
                        <a:pt x="1662" y="249"/>
                      </a:lnTo>
                      <a:lnTo>
                        <a:pt x="1615" y="202"/>
                      </a:lnTo>
                      <a:lnTo>
                        <a:pt x="1555" y="166"/>
                      </a:lnTo>
                      <a:lnTo>
                        <a:pt x="1496" y="131"/>
                      </a:lnTo>
                      <a:lnTo>
                        <a:pt x="1425" y="95"/>
                      </a:lnTo>
                      <a:lnTo>
                        <a:pt x="1354" y="71"/>
                      </a:lnTo>
                      <a:lnTo>
                        <a:pt x="1270" y="48"/>
                      </a:lnTo>
                      <a:lnTo>
                        <a:pt x="1187" y="24"/>
                      </a:lnTo>
                      <a:lnTo>
                        <a:pt x="1092" y="24"/>
                      </a:lnTo>
                      <a:lnTo>
                        <a:pt x="1009" y="0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rgbClr val="00AF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7" name="Freeform 474"/>
                <p:cNvSpPr>
                  <a:spLocks/>
                </p:cNvSpPr>
                <p:nvPr/>
              </p:nvSpPr>
              <p:spPr bwMode="auto">
                <a:xfrm>
                  <a:off x="2115" y="2427"/>
                  <a:ext cx="1781" cy="1056"/>
                </a:xfrm>
                <a:custGeom>
                  <a:avLst/>
                  <a:gdLst>
                    <a:gd name="T0" fmla="*/ 795 w 1781"/>
                    <a:gd name="T1" fmla="*/ 0 h 1056"/>
                    <a:gd name="T2" fmla="*/ 629 w 1781"/>
                    <a:gd name="T3" fmla="*/ 24 h 1056"/>
                    <a:gd name="T4" fmla="*/ 475 w 1781"/>
                    <a:gd name="T5" fmla="*/ 71 h 1056"/>
                    <a:gd name="T6" fmla="*/ 332 w 1781"/>
                    <a:gd name="T7" fmla="*/ 131 h 1056"/>
                    <a:gd name="T8" fmla="*/ 213 w 1781"/>
                    <a:gd name="T9" fmla="*/ 202 h 1056"/>
                    <a:gd name="T10" fmla="*/ 106 w 1781"/>
                    <a:gd name="T11" fmla="*/ 285 h 1056"/>
                    <a:gd name="T12" fmla="*/ 47 w 1781"/>
                    <a:gd name="T13" fmla="*/ 368 h 1056"/>
                    <a:gd name="T14" fmla="*/ 11 w 1781"/>
                    <a:gd name="T15" fmla="*/ 475 h 1056"/>
                    <a:gd name="T16" fmla="*/ 11 w 1781"/>
                    <a:gd name="T17" fmla="*/ 582 h 1056"/>
                    <a:gd name="T18" fmla="*/ 47 w 1781"/>
                    <a:gd name="T19" fmla="*/ 688 h 1056"/>
                    <a:gd name="T20" fmla="*/ 106 w 1781"/>
                    <a:gd name="T21" fmla="*/ 783 h 1056"/>
                    <a:gd name="T22" fmla="*/ 213 w 1781"/>
                    <a:gd name="T23" fmla="*/ 866 h 1056"/>
                    <a:gd name="T24" fmla="*/ 332 w 1781"/>
                    <a:gd name="T25" fmla="*/ 938 h 1056"/>
                    <a:gd name="T26" fmla="*/ 475 w 1781"/>
                    <a:gd name="T27" fmla="*/ 997 h 1056"/>
                    <a:gd name="T28" fmla="*/ 629 w 1781"/>
                    <a:gd name="T29" fmla="*/ 1033 h 1056"/>
                    <a:gd name="T30" fmla="*/ 795 w 1781"/>
                    <a:gd name="T31" fmla="*/ 1056 h 1056"/>
                    <a:gd name="T32" fmla="*/ 985 w 1781"/>
                    <a:gd name="T33" fmla="*/ 1056 h 1056"/>
                    <a:gd name="T34" fmla="*/ 1151 w 1781"/>
                    <a:gd name="T35" fmla="*/ 1033 h 1056"/>
                    <a:gd name="T36" fmla="*/ 1318 w 1781"/>
                    <a:gd name="T37" fmla="*/ 997 h 1056"/>
                    <a:gd name="T38" fmla="*/ 1460 w 1781"/>
                    <a:gd name="T39" fmla="*/ 938 h 1056"/>
                    <a:gd name="T40" fmla="*/ 1579 w 1781"/>
                    <a:gd name="T41" fmla="*/ 866 h 1056"/>
                    <a:gd name="T42" fmla="*/ 1662 w 1781"/>
                    <a:gd name="T43" fmla="*/ 783 h 1056"/>
                    <a:gd name="T44" fmla="*/ 1733 w 1781"/>
                    <a:gd name="T45" fmla="*/ 688 h 1056"/>
                    <a:gd name="T46" fmla="*/ 1769 w 1781"/>
                    <a:gd name="T47" fmla="*/ 582 h 1056"/>
                    <a:gd name="T48" fmla="*/ 1769 w 1781"/>
                    <a:gd name="T49" fmla="*/ 475 h 1056"/>
                    <a:gd name="T50" fmla="*/ 1733 w 1781"/>
                    <a:gd name="T51" fmla="*/ 368 h 1056"/>
                    <a:gd name="T52" fmla="*/ 1662 w 1781"/>
                    <a:gd name="T53" fmla="*/ 285 h 1056"/>
                    <a:gd name="T54" fmla="*/ 1579 w 1781"/>
                    <a:gd name="T55" fmla="*/ 202 h 1056"/>
                    <a:gd name="T56" fmla="*/ 1460 w 1781"/>
                    <a:gd name="T57" fmla="*/ 131 h 1056"/>
                    <a:gd name="T58" fmla="*/ 1318 w 1781"/>
                    <a:gd name="T59" fmla="*/ 71 h 1056"/>
                    <a:gd name="T60" fmla="*/ 1151 w 1781"/>
                    <a:gd name="T61" fmla="*/ 24 h 1056"/>
                    <a:gd name="T62" fmla="*/ 985 w 1781"/>
                    <a:gd name="T63" fmla="*/ 0 h 105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1"/>
                    <a:gd name="T97" fmla="*/ 0 h 1056"/>
                    <a:gd name="T98" fmla="*/ 1781 w 1781"/>
                    <a:gd name="T99" fmla="*/ 1056 h 105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1" h="1056">
                      <a:moveTo>
                        <a:pt x="890" y="0"/>
                      </a:moveTo>
                      <a:lnTo>
                        <a:pt x="795" y="0"/>
                      </a:lnTo>
                      <a:lnTo>
                        <a:pt x="712" y="24"/>
                      </a:lnTo>
                      <a:lnTo>
                        <a:pt x="629" y="24"/>
                      </a:lnTo>
                      <a:lnTo>
                        <a:pt x="546" y="47"/>
                      </a:lnTo>
                      <a:lnTo>
                        <a:pt x="475" y="71"/>
                      </a:lnTo>
                      <a:lnTo>
                        <a:pt x="391" y="95"/>
                      </a:lnTo>
                      <a:lnTo>
                        <a:pt x="332" y="131"/>
                      </a:lnTo>
                      <a:lnTo>
                        <a:pt x="261" y="166"/>
                      </a:lnTo>
                      <a:lnTo>
                        <a:pt x="213" y="202"/>
                      </a:lnTo>
                      <a:lnTo>
                        <a:pt x="154" y="237"/>
                      </a:lnTo>
                      <a:lnTo>
                        <a:pt x="106" y="285"/>
                      </a:lnTo>
                      <a:lnTo>
                        <a:pt x="71" y="332"/>
                      </a:lnTo>
                      <a:lnTo>
                        <a:pt x="47" y="368"/>
                      </a:lnTo>
                      <a:lnTo>
                        <a:pt x="23" y="427"/>
                      </a:lnTo>
                      <a:lnTo>
                        <a:pt x="11" y="475"/>
                      </a:lnTo>
                      <a:lnTo>
                        <a:pt x="0" y="534"/>
                      </a:lnTo>
                      <a:lnTo>
                        <a:pt x="11" y="582"/>
                      </a:lnTo>
                      <a:lnTo>
                        <a:pt x="23" y="641"/>
                      </a:lnTo>
                      <a:lnTo>
                        <a:pt x="47" y="688"/>
                      </a:lnTo>
                      <a:lnTo>
                        <a:pt x="71" y="736"/>
                      </a:lnTo>
                      <a:lnTo>
                        <a:pt x="106" y="783"/>
                      </a:lnTo>
                      <a:lnTo>
                        <a:pt x="154" y="819"/>
                      </a:lnTo>
                      <a:lnTo>
                        <a:pt x="213" y="866"/>
                      </a:lnTo>
                      <a:lnTo>
                        <a:pt x="261" y="902"/>
                      </a:lnTo>
                      <a:lnTo>
                        <a:pt x="332" y="938"/>
                      </a:lnTo>
                      <a:lnTo>
                        <a:pt x="391" y="973"/>
                      </a:lnTo>
                      <a:lnTo>
                        <a:pt x="475" y="997"/>
                      </a:lnTo>
                      <a:lnTo>
                        <a:pt x="546" y="1009"/>
                      </a:lnTo>
                      <a:lnTo>
                        <a:pt x="629" y="1033"/>
                      </a:lnTo>
                      <a:lnTo>
                        <a:pt x="712" y="1044"/>
                      </a:lnTo>
                      <a:lnTo>
                        <a:pt x="795" y="1056"/>
                      </a:lnTo>
                      <a:lnTo>
                        <a:pt x="890" y="1056"/>
                      </a:lnTo>
                      <a:lnTo>
                        <a:pt x="985" y="1056"/>
                      </a:lnTo>
                      <a:lnTo>
                        <a:pt x="1068" y="1044"/>
                      </a:lnTo>
                      <a:lnTo>
                        <a:pt x="1151" y="1033"/>
                      </a:lnTo>
                      <a:lnTo>
                        <a:pt x="1235" y="1009"/>
                      </a:lnTo>
                      <a:lnTo>
                        <a:pt x="1318" y="997"/>
                      </a:lnTo>
                      <a:lnTo>
                        <a:pt x="1389" y="973"/>
                      </a:lnTo>
                      <a:lnTo>
                        <a:pt x="1460" y="938"/>
                      </a:lnTo>
                      <a:lnTo>
                        <a:pt x="1520" y="902"/>
                      </a:lnTo>
                      <a:lnTo>
                        <a:pt x="1579" y="866"/>
                      </a:lnTo>
                      <a:lnTo>
                        <a:pt x="1626" y="819"/>
                      </a:lnTo>
                      <a:lnTo>
                        <a:pt x="1662" y="783"/>
                      </a:lnTo>
                      <a:lnTo>
                        <a:pt x="1710" y="736"/>
                      </a:lnTo>
                      <a:lnTo>
                        <a:pt x="1733" y="688"/>
                      </a:lnTo>
                      <a:lnTo>
                        <a:pt x="1757" y="641"/>
                      </a:lnTo>
                      <a:lnTo>
                        <a:pt x="1769" y="582"/>
                      </a:lnTo>
                      <a:lnTo>
                        <a:pt x="1781" y="534"/>
                      </a:lnTo>
                      <a:lnTo>
                        <a:pt x="1769" y="475"/>
                      </a:lnTo>
                      <a:lnTo>
                        <a:pt x="1757" y="427"/>
                      </a:lnTo>
                      <a:lnTo>
                        <a:pt x="1733" y="368"/>
                      </a:lnTo>
                      <a:lnTo>
                        <a:pt x="1710" y="332"/>
                      </a:lnTo>
                      <a:lnTo>
                        <a:pt x="1662" y="285"/>
                      </a:lnTo>
                      <a:lnTo>
                        <a:pt x="1626" y="237"/>
                      </a:lnTo>
                      <a:lnTo>
                        <a:pt x="1579" y="202"/>
                      </a:lnTo>
                      <a:lnTo>
                        <a:pt x="1520" y="166"/>
                      </a:lnTo>
                      <a:lnTo>
                        <a:pt x="1460" y="131"/>
                      </a:lnTo>
                      <a:lnTo>
                        <a:pt x="1389" y="95"/>
                      </a:lnTo>
                      <a:lnTo>
                        <a:pt x="1318" y="71"/>
                      </a:lnTo>
                      <a:lnTo>
                        <a:pt x="1235" y="47"/>
                      </a:lnTo>
                      <a:lnTo>
                        <a:pt x="1151" y="24"/>
                      </a:lnTo>
                      <a:lnTo>
                        <a:pt x="1068" y="24"/>
                      </a:lnTo>
                      <a:lnTo>
                        <a:pt x="985" y="0"/>
                      </a:lnTo>
                      <a:lnTo>
                        <a:pt x="890" y="0"/>
                      </a:lnTo>
                      <a:close/>
                    </a:path>
                  </a:pathLst>
                </a:custGeom>
                <a:solidFill>
                  <a:srgbClr val="00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8" name="Freeform 475"/>
                <p:cNvSpPr>
                  <a:spLocks/>
                </p:cNvSpPr>
                <p:nvPr/>
              </p:nvSpPr>
              <p:spPr bwMode="auto">
                <a:xfrm>
                  <a:off x="2138" y="2439"/>
                  <a:ext cx="1734" cy="1032"/>
                </a:xfrm>
                <a:custGeom>
                  <a:avLst/>
                  <a:gdLst>
                    <a:gd name="T0" fmla="*/ 784 w 1734"/>
                    <a:gd name="T1" fmla="*/ 0 h 1032"/>
                    <a:gd name="T2" fmla="*/ 606 w 1734"/>
                    <a:gd name="T3" fmla="*/ 24 h 1032"/>
                    <a:gd name="T4" fmla="*/ 463 w 1734"/>
                    <a:gd name="T5" fmla="*/ 71 h 1032"/>
                    <a:gd name="T6" fmla="*/ 321 w 1734"/>
                    <a:gd name="T7" fmla="*/ 119 h 1032"/>
                    <a:gd name="T8" fmla="*/ 202 w 1734"/>
                    <a:gd name="T9" fmla="*/ 190 h 1032"/>
                    <a:gd name="T10" fmla="*/ 107 w 1734"/>
                    <a:gd name="T11" fmla="*/ 273 h 1032"/>
                    <a:gd name="T12" fmla="*/ 48 w 1734"/>
                    <a:gd name="T13" fmla="*/ 368 h 1032"/>
                    <a:gd name="T14" fmla="*/ 12 w 1734"/>
                    <a:gd name="T15" fmla="*/ 463 h 1032"/>
                    <a:gd name="T16" fmla="*/ 12 w 1734"/>
                    <a:gd name="T17" fmla="*/ 570 h 1032"/>
                    <a:gd name="T18" fmla="*/ 48 w 1734"/>
                    <a:gd name="T19" fmla="*/ 676 h 1032"/>
                    <a:gd name="T20" fmla="*/ 107 w 1734"/>
                    <a:gd name="T21" fmla="*/ 759 h 1032"/>
                    <a:gd name="T22" fmla="*/ 202 w 1734"/>
                    <a:gd name="T23" fmla="*/ 842 h 1032"/>
                    <a:gd name="T24" fmla="*/ 321 w 1734"/>
                    <a:gd name="T25" fmla="*/ 914 h 1032"/>
                    <a:gd name="T26" fmla="*/ 463 w 1734"/>
                    <a:gd name="T27" fmla="*/ 973 h 1032"/>
                    <a:gd name="T28" fmla="*/ 606 w 1734"/>
                    <a:gd name="T29" fmla="*/ 1009 h 1032"/>
                    <a:gd name="T30" fmla="*/ 784 w 1734"/>
                    <a:gd name="T31" fmla="*/ 1032 h 1032"/>
                    <a:gd name="T32" fmla="*/ 962 w 1734"/>
                    <a:gd name="T33" fmla="*/ 1032 h 1032"/>
                    <a:gd name="T34" fmla="*/ 1128 w 1734"/>
                    <a:gd name="T35" fmla="*/ 1009 h 1032"/>
                    <a:gd name="T36" fmla="*/ 1283 w 1734"/>
                    <a:gd name="T37" fmla="*/ 973 h 1032"/>
                    <a:gd name="T38" fmla="*/ 1413 w 1734"/>
                    <a:gd name="T39" fmla="*/ 914 h 1032"/>
                    <a:gd name="T40" fmla="*/ 1532 w 1734"/>
                    <a:gd name="T41" fmla="*/ 842 h 1032"/>
                    <a:gd name="T42" fmla="*/ 1627 w 1734"/>
                    <a:gd name="T43" fmla="*/ 759 h 1032"/>
                    <a:gd name="T44" fmla="*/ 1687 w 1734"/>
                    <a:gd name="T45" fmla="*/ 676 h 1032"/>
                    <a:gd name="T46" fmla="*/ 1722 w 1734"/>
                    <a:gd name="T47" fmla="*/ 570 h 1032"/>
                    <a:gd name="T48" fmla="*/ 1722 w 1734"/>
                    <a:gd name="T49" fmla="*/ 463 h 1032"/>
                    <a:gd name="T50" fmla="*/ 1687 w 1734"/>
                    <a:gd name="T51" fmla="*/ 368 h 1032"/>
                    <a:gd name="T52" fmla="*/ 1627 w 1734"/>
                    <a:gd name="T53" fmla="*/ 273 h 1032"/>
                    <a:gd name="T54" fmla="*/ 1532 w 1734"/>
                    <a:gd name="T55" fmla="*/ 190 h 1032"/>
                    <a:gd name="T56" fmla="*/ 1413 w 1734"/>
                    <a:gd name="T57" fmla="*/ 119 h 1032"/>
                    <a:gd name="T58" fmla="*/ 1283 w 1734"/>
                    <a:gd name="T59" fmla="*/ 71 h 1032"/>
                    <a:gd name="T60" fmla="*/ 1128 w 1734"/>
                    <a:gd name="T61" fmla="*/ 24 h 1032"/>
                    <a:gd name="T62" fmla="*/ 962 w 1734"/>
                    <a:gd name="T63" fmla="*/ 0 h 103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34"/>
                    <a:gd name="T97" fmla="*/ 0 h 1032"/>
                    <a:gd name="T98" fmla="*/ 1734 w 1734"/>
                    <a:gd name="T99" fmla="*/ 1032 h 103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34" h="1032">
                      <a:moveTo>
                        <a:pt x="867" y="0"/>
                      </a:moveTo>
                      <a:lnTo>
                        <a:pt x="784" y="0"/>
                      </a:lnTo>
                      <a:lnTo>
                        <a:pt x="689" y="24"/>
                      </a:lnTo>
                      <a:lnTo>
                        <a:pt x="606" y="24"/>
                      </a:lnTo>
                      <a:lnTo>
                        <a:pt x="535" y="47"/>
                      </a:lnTo>
                      <a:lnTo>
                        <a:pt x="463" y="71"/>
                      </a:lnTo>
                      <a:lnTo>
                        <a:pt x="380" y="95"/>
                      </a:lnTo>
                      <a:lnTo>
                        <a:pt x="321" y="119"/>
                      </a:lnTo>
                      <a:lnTo>
                        <a:pt x="262" y="154"/>
                      </a:lnTo>
                      <a:lnTo>
                        <a:pt x="202" y="190"/>
                      </a:lnTo>
                      <a:lnTo>
                        <a:pt x="155" y="237"/>
                      </a:lnTo>
                      <a:lnTo>
                        <a:pt x="107" y="273"/>
                      </a:lnTo>
                      <a:lnTo>
                        <a:pt x="72" y="320"/>
                      </a:lnTo>
                      <a:lnTo>
                        <a:pt x="48" y="368"/>
                      </a:lnTo>
                      <a:lnTo>
                        <a:pt x="24" y="415"/>
                      </a:lnTo>
                      <a:lnTo>
                        <a:pt x="12" y="463"/>
                      </a:lnTo>
                      <a:lnTo>
                        <a:pt x="0" y="522"/>
                      </a:lnTo>
                      <a:lnTo>
                        <a:pt x="12" y="570"/>
                      </a:lnTo>
                      <a:lnTo>
                        <a:pt x="24" y="629"/>
                      </a:lnTo>
                      <a:lnTo>
                        <a:pt x="48" y="676"/>
                      </a:lnTo>
                      <a:lnTo>
                        <a:pt x="72" y="724"/>
                      </a:lnTo>
                      <a:lnTo>
                        <a:pt x="107" y="759"/>
                      </a:lnTo>
                      <a:lnTo>
                        <a:pt x="155" y="807"/>
                      </a:lnTo>
                      <a:lnTo>
                        <a:pt x="202" y="842"/>
                      </a:lnTo>
                      <a:lnTo>
                        <a:pt x="262" y="878"/>
                      </a:lnTo>
                      <a:lnTo>
                        <a:pt x="321" y="914"/>
                      </a:lnTo>
                      <a:lnTo>
                        <a:pt x="380" y="949"/>
                      </a:lnTo>
                      <a:lnTo>
                        <a:pt x="463" y="973"/>
                      </a:lnTo>
                      <a:lnTo>
                        <a:pt x="535" y="985"/>
                      </a:lnTo>
                      <a:lnTo>
                        <a:pt x="606" y="1009"/>
                      </a:lnTo>
                      <a:lnTo>
                        <a:pt x="689" y="1021"/>
                      </a:lnTo>
                      <a:lnTo>
                        <a:pt x="784" y="1032"/>
                      </a:lnTo>
                      <a:lnTo>
                        <a:pt x="867" y="1032"/>
                      </a:lnTo>
                      <a:lnTo>
                        <a:pt x="962" y="1032"/>
                      </a:lnTo>
                      <a:lnTo>
                        <a:pt x="1045" y="1021"/>
                      </a:lnTo>
                      <a:lnTo>
                        <a:pt x="1128" y="1009"/>
                      </a:lnTo>
                      <a:lnTo>
                        <a:pt x="1200" y="985"/>
                      </a:lnTo>
                      <a:lnTo>
                        <a:pt x="1283" y="973"/>
                      </a:lnTo>
                      <a:lnTo>
                        <a:pt x="1354" y="949"/>
                      </a:lnTo>
                      <a:lnTo>
                        <a:pt x="1413" y="914"/>
                      </a:lnTo>
                      <a:lnTo>
                        <a:pt x="1485" y="878"/>
                      </a:lnTo>
                      <a:lnTo>
                        <a:pt x="1532" y="842"/>
                      </a:lnTo>
                      <a:lnTo>
                        <a:pt x="1580" y="807"/>
                      </a:lnTo>
                      <a:lnTo>
                        <a:pt x="1627" y="759"/>
                      </a:lnTo>
                      <a:lnTo>
                        <a:pt x="1663" y="724"/>
                      </a:lnTo>
                      <a:lnTo>
                        <a:pt x="1687" y="676"/>
                      </a:lnTo>
                      <a:lnTo>
                        <a:pt x="1710" y="629"/>
                      </a:lnTo>
                      <a:lnTo>
                        <a:pt x="1722" y="570"/>
                      </a:lnTo>
                      <a:lnTo>
                        <a:pt x="1734" y="522"/>
                      </a:lnTo>
                      <a:lnTo>
                        <a:pt x="1722" y="463"/>
                      </a:lnTo>
                      <a:lnTo>
                        <a:pt x="1710" y="415"/>
                      </a:lnTo>
                      <a:lnTo>
                        <a:pt x="1687" y="368"/>
                      </a:lnTo>
                      <a:lnTo>
                        <a:pt x="1663" y="320"/>
                      </a:lnTo>
                      <a:lnTo>
                        <a:pt x="1627" y="273"/>
                      </a:lnTo>
                      <a:lnTo>
                        <a:pt x="1580" y="237"/>
                      </a:lnTo>
                      <a:lnTo>
                        <a:pt x="1532" y="190"/>
                      </a:lnTo>
                      <a:lnTo>
                        <a:pt x="1485" y="154"/>
                      </a:lnTo>
                      <a:lnTo>
                        <a:pt x="1413" y="119"/>
                      </a:lnTo>
                      <a:lnTo>
                        <a:pt x="1354" y="95"/>
                      </a:lnTo>
                      <a:lnTo>
                        <a:pt x="1283" y="71"/>
                      </a:lnTo>
                      <a:lnTo>
                        <a:pt x="1200" y="47"/>
                      </a:lnTo>
                      <a:lnTo>
                        <a:pt x="1128" y="24"/>
                      </a:lnTo>
                      <a:lnTo>
                        <a:pt x="1045" y="24"/>
                      </a:lnTo>
                      <a:lnTo>
                        <a:pt x="962" y="0"/>
                      </a:lnTo>
                      <a:lnTo>
                        <a:pt x="867" y="0"/>
                      </a:lnTo>
                      <a:close/>
                    </a:path>
                  </a:pathLst>
                </a:custGeom>
                <a:solidFill>
                  <a:srgbClr val="00AB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49" name="Freeform 476"/>
                <p:cNvSpPr>
                  <a:spLocks/>
                </p:cNvSpPr>
                <p:nvPr/>
              </p:nvSpPr>
              <p:spPr bwMode="auto">
                <a:xfrm>
                  <a:off x="2162" y="2451"/>
                  <a:ext cx="1686" cy="1009"/>
                </a:xfrm>
                <a:custGeom>
                  <a:avLst/>
                  <a:gdLst>
                    <a:gd name="T0" fmla="*/ 760 w 1686"/>
                    <a:gd name="T1" fmla="*/ 0 h 1009"/>
                    <a:gd name="T2" fmla="*/ 594 w 1686"/>
                    <a:gd name="T3" fmla="*/ 23 h 1009"/>
                    <a:gd name="T4" fmla="*/ 451 w 1686"/>
                    <a:gd name="T5" fmla="*/ 71 h 1009"/>
                    <a:gd name="T6" fmla="*/ 309 w 1686"/>
                    <a:gd name="T7" fmla="*/ 118 h 1009"/>
                    <a:gd name="T8" fmla="*/ 202 w 1686"/>
                    <a:gd name="T9" fmla="*/ 190 h 1009"/>
                    <a:gd name="T10" fmla="*/ 107 w 1686"/>
                    <a:gd name="T11" fmla="*/ 273 h 1009"/>
                    <a:gd name="T12" fmla="*/ 48 w 1686"/>
                    <a:gd name="T13" fmla="*/ 356 h 1009"/>
                    <a:gd name="T14" fmla="*/ 12 w 1686"/>
                    <a:gd name="T15" fmla="*/ 451 h 1009"/>
                    <a:gd name="T16" fmla="*/ 12 w 1686"/>
                    <a:gd name="T17" fmla="*/ 558 h 1009"/>
                    <a:gd name="T18" fmla="*/ 48 w 1686"/>
                    <a:gd name="T19" fmla="*/ 652 h 1009"/>
                    <a:gd name="T20" fmla="*/ 107 w 1686"/>
                    <a:gd name="T21" fmla="*/ 747 h 1009"/>
                    <a:gd name="T22" fmla="*/ 202 w 1686"/>
                    <a:gd name="T23" fmla="*/ 830 h 1009"/>
                    <a:gd name="T24" fmla="*/ 309 w 1686"/>
                    <a:gd name="T25" fmla="*/ 890 h 1009"/>
                    <a:gd name="T26" fmla="*/ 451 w 1686"/>
                    <a:gd name="T27" fmla="*/ 949 h 1009"/>
                    <a:gd name="T28" fmla="*/ 594 w 1686"/>
                    <a:gd name="T29" fmla="*/ 985 h 1009"/>
                    <a:gd name="T30" fmla="*/ 760 w 1686"/>
                    <a:gd name="T31" fmla="*/ 1009 h 1009"/>
                    <a:gd name="T32" fmla="*/ 938 w 1686"/>
                    <a:gd name="T33" fmla="*/ 1009 h 1009"/>
                    <a:gd name="T34" fmla="*/ 1093 w 1686"/>
                    <a:gd name="T35" fmla="*/ 985 h 1009"/>
                    <a:gd name="T36" fmla="*/ 1247 w 1686"/>
                    <a:gd name="T37" fmla="*/ 949 h 1009"/>
                    <a:gd name="T38" fmla="*/ 1378 w 1686"/>
                    <a:gd name="T39" fmla="*/ 890 h 1009"/>
                    <a:gd name="T40" fmla="*/ 1496 w 1686"/>
                    <a:gd name="T41" fmla="*/ 830 h 1009"/>
                    <a:gd name="T42" fmla="*/ 1579 w 1686"/>
                    <a:gd name="T43" fmla="*/ 747 h 1009"/>
                    <a:gd name="T44" fmla="*/ 1651 w 1686"/>
                    <a:gd name="T45" fmla="*/ 652 h 1009"/>
                    <a:gd name="T46" fmla="*/ 1674 w 1686"/>
                    <a:gd name="T47" fmla="*/ 558 h 1009"/>
                    <a:gd name="T48" fmla="*/ 1674 w 1686"/>
                    <a:gd name="T49" fmla="*/ 451 h 1009"/>
                    <a:gd name="T50" fmla="*/ 1651 w 1686"/>
                    <a:gd name="T51" fmla="*/ 356 h 1009"/>
                    <a:gd name="T52" fmla="*/ 1579 w 1686"/>
                    <a:gd name="T53" fmla="*/ 273 h 1009"/>
                    <a:gd name="T54" fmla="*/ 1496 w 1686"/>
                    <a:gd name="T55" fmla="*/ 190 h 1009"/>
                    <a:gd name="T56" fmla="*/ 1378 w 1686"/>
                    <a:gd name="T57" fmla="*/ 118 h 1009"/>
                    <a:gd name="T58" fmla="*/ 1247 w 1686"/>
                    <a:gd name="T59" fmla="*/ 71 h 1009"/>
                    <a:gd name="T60" fmla="*/ 1093 w 1686"/>
                    <a:gd name="T61" fmla="*/ 23 h 1009"/>
                    <a:gd name="T62" fmla="*/ 938 w 1686"/>
                    <a:gd name="T63" fmla="*/ 0 h 100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6"/>
                    <a:gd name="T97" fmla="*/ 0 h 1009"/>
                    <a:gd name="T98" fmla="*/ 1686 w 1686"/>
                    <a:gd name="T99" fmla="*/ 1009 h 100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6" h="1009">
                      <a:moveTo>
                        <a:pt x="843" y="0"/>
                      </a:moveTo>
                      <a:lnTo>
                        <a:pt x="760" y="0"/>
                      </a:lnTo>
                      <a:lnTo>
                        <a:pt x="677" y="23"/>
                      </a:lnTo>
                      <a:lnTo>
                        <a:pt x="594" y="23"/>
                      </a:lnTo>
                      <a:lnTo>
                        <a:pt x="523" y="47"/>
                      </a:lnTo>
                      <a:lnTo>
                        <a:pt x="451" y="71"/>
                      </a:lnTo>
                      <a:lnTo>
                        <a:pt x="368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202" y="190"/>
                      </a:lnTo>
                      <a:lnTo>
                        <a:pt x="143" y="225"/>
                      </a:lnTo>
                      <a:lnTo>
                        <a:pt x="107" y="273"/>
                      </a:lnTo>
                      <a:lnTo>
                        <a:pt x="71" y="320"/>
                      </a:lnTo>
                      <a:lnTo>
                        <a:pt x="48" y="356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510"/>
                      </a:lnTo>
                      <a:lnTo>
                        <a:pt x="12" y="558"/>
                      </a:lnTo>
                      <a:lnTo>
                        <a:pt x="24" y="605"/>
                      </a:lnTo>
                      <a:lnTo>
                        <a:pt x="48" y="652"/>
                      </a:lnTo>
                      <a:lnTo>
                        <a:pt x="71" y="700"/>
                      </a:lnTo>
                      <a:lnTo>
                        <a:pt x="107" y="747"/>
                      </a:lnTo>
                      <a:lnTo>
                        <a:pt x="143" y="783"/>
                      </a:lnTo>
                      <a:lnTo>
                        <a:pt x="202" y="830"/>
                      </a:lnTo>
                      <a:lnTo>
                        <a:pt x="249" y="854"/>
                      </a:lnTo>
                      <a:lnTo>
                        <a:pt x="309" y="890"/>
                      </a:lnTo>
                      <a:lnTo>
                        <a:pt x="368" y="925"/>
                      </a:lnTo>
                      <a:lnTo>
                        <a:pt x="451" y="949"/>
                      </a:lnTo>
                      <a:lnTo>
                        <a:pt x="523" y="973"/>
                      </a:lnTo>
                      <a:lnTo>
                        <a:pt x="594" y="985"/>
                      </a:lnTo>
                      <a:lnTo>
                        <a:pt x="677" y="997"/>
                      </a:lnTo>
                      <a:lnTo>
                        <a:pt x="760" y="1009"/>
                      </a:lnTo>
                      <a:lnTo>
                        <a:pt x="843" y="1009"/>
                      </a:lnTo>
                      <a:lnTo>
                        <a:pt x="938" y="1009"/>
                      </a:lnTo>
                      <a:lnTo>
                        <a:pt x="1009" y="997"/>
                      </a:lnTo>
                      <a:lnTo>
                        <a:pt x="1093" y="985"/>
                      </a:lnTo>
                      <a:lnTo>
                        <a:pt x="1176" y="973"/>
                      </a:lnTo>
                      <a:lnTo>
                        <a:pt x="1247" y="949"/>
                      </a:lnTo>
                      <a:lnTo>
                        <a:pt x="1318" y="925"/>
                      </a:lnTo>
                      <a:lnTo>
                        <a:pt x="1378" y="890"/>
                      </a:lnTo>
                      <a:lnTo>
                        <a:pt x="1437" y="854"/>
                      </a:lnTo>
                      <a:lnTo>
                        <a:pt x="1496" y="830"/>
                      </a:lnTo>
                      <a:lnTo>
                        <a:pt x="1544" y="783"/>
                      </a:lnTo>
                      <a:lnTo>
                        <a:pt x="1579" y="747"/>
                      </a:lnTo>
                      <a:lnTo>
                        <a:pt x="1615" y="700"/>
                      </a:lnTo>
                      <a:lnTo>
                        <a:pt x="1651" y="652"/>
                      </a:lnTo>
                      <a:lnTo>
                        <a:pt x="1663" y="605"/>
                      </a:lnTo>
                      <a:lnTo>
                        <a:pt x="1674" y="558"/>
                      </a:lnTo>
                      <a:lnTo>
                        <a:pt x="1686" y="510"/>
                      </a:lnTo>
                      <a:lnTo>
                        <a:pt x="1674" y="451"/>
                      </a:lnTo>
                      <a:lnTo>
                        <a:pt x="1663" y="403"/>
                      </a:lnTo>
                      <a:lnTo>
                        <a:pt x="1651" y="356"/>
                      </a:lnTo>
                      <a:lnTo>
                        <a:pt x="1615" y="320"/>
                      </a:lnTo>
                      <a:lnTo>
                        <a:pt x="1579" y="273"/>
                      </a:lnTo>
                      <a:lnTo>
                        <a:pt x="1544" y="225"/>
                      </a:lnTo>
                      <a:lnTo>
                        <a:pt x="1496" y="190"/>
                      </a:lnTo>
                      <a:lnTo>
                        <a:pt x="1437" y="154"/>
                      </a:lnTo>
                      <a:lnTo>
                        <a:pt x="1378" y="118"/>
                      </a:lnTo>
                      <a:lnTo>
                        <a:pt x="1318" y="95"/>
                      </a:lnTo>
                      <a:lnTo>
                        <a:pt x="1247" y="71"/>
                      </a:lnTo>
                      <a:lnTo>
                        <a:pt x="1176" y="47"/>
                      </a:lnTo>
                      <a:lnTo>
                        <a:pt x="1093" y="23"/>
                      </a:lnTo>
                      <a:lnTo>
                        <a:pt x="1009" y="23"/>
                      </a:lnTo>
                      <a:lnTo>
                        <a:pt x="938" y="0"/>
                      </a:lnTo>
                      <a:lnTo>
                        <a:pt x="843" y="0"/>
                      </a:lnTo>
                      <a:close/>
                    </a:path>
                  </a:pathLst>
                </a:custGeom>
                <a:solidFill>
                  <a:srgbClr val="00A8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0" name="Freeform 477"/>
                <p:cNvSpPr>
                  <a:spLocks/>
                </p:cNvSpPr>
                <p:nvPr/>
              </p:nvSpPr>
              <p:spPr bwMode="auto">
                <a:xfrm>
                  <a:off x="2186" y="2463"/>
                  <a:ext cx="1639" cy="985"/>
                </a:xfrm>
                <a:custGeom>
                  <a:avLst/>
                  <a:gdLst>
                    <a:gd name="T0" fmla="*/ 736 w 1639"/>
                    <a:gd name="T1" fmla="*/ 0 h 985"/>
                    <a:gd name="T2" fmla="*/ 570 w 1639"/>
                    <a:gd name="T3" fmla="*/ 23 h 985"/>
                    <a:gd name="T4" fmla="*/ 427 w 1639"/>
                    <a:gd name="T5" fmla="*/ 59 h 985"/>
                    <a:gd name="T6" fmla="*/ 309 w 1639"/>
                    <a:gd name="T7" fmla="*/ 118 h 985"/>
                    <a:gd name="T8" fmla="*/ 190 w 1639"/>
                    <a:gd name="T9" fmla="*/ 178 h 985"/>
                    <a:gd name="T10" fmla="*/ 107 w 1639"/>
                    <a:gd name="T11" fmla="*/ 261 h 985"/>
                    <a:gd name="T12" fmla="*/ 47 w 1639"/>
                    <a:gd name="T13" fmla="*/ 344 h 985"/>
                    <a:gd name="T14" fmla="*/ 12 w 1639"/>
                    <a:gd name="T15" fmla="*/ 451 h 985"/>
                    <a:gd name="T16" fmla="*/ 12 w 1639"/>
                    <a:gd name="T17" fmla="*/ 546 h 985"/>
                    <a:gd name="T18" fmla="*/ 47 w 1639"/>
                    <a:gd name="T19" fmla="*/ 640 h 985"/>
                    <a:gd name="T20" fmla="*/ 107 w 1639"/>
                    <a:gd name="T21" fmla="*/ 724 h 985"/>
                    <a:gd name="T22" fmla="*/ 190 w 1639"/>
                    <a:gd name="T23" fmla="*/ 807 h 985"/>
                    <a:gd name="T24" fmla="*/ 309 w 1639"/>
                    <a:gd name="T25" fmla="*/ 878 h 985"/>
                    <a:gd name="T26" fmla="*/ 427 w 1639"/>
                    <a:gd name="T27" fmla="*/ 925 h 985"/>
                    <a:gd name="T28" fmla="*/ 570 w 1639"/>
                    <a:gd name="T29" fmla="*/ 961 h 985"/>
                    <a:gd name="T30" fmla="*/ 736 w 1639"/>
                    <a:gd name="T31" fmla="*/ 985 h 985"/>
                    <a:gd name="T32" fmla="*/ 902 w 1639"/>
                    <a:gd name="T33" fmla="*/ 985 h 985"/>
                    <a:gd name="T34" fmla="*/ 1057 w 1639"/>
                    <a:gd name="T35" fmla="*/ 961 h 985"/>
                    <a:gd name="T36" fmla="*/ 1211 w 1639"/>
                    <a:gd name="T37" fmla="*/ 925 h 985"/>
                    <a:gd name="T38" fmla="*/ 1342 w 1639"/>
                    <a:gd name="T39" fmla="*/ 878 h 985"/>
                    <a:gd name="T40" fmla="*/ 1449 w 1639"/>
                    <a:gd name="T41" fmla="*/ 807 h 985"/>
                    <a:gd name="T42" fmla="*/ 1532 w 1639"/>
                    <a:gd name="T43" fmla="*/ 724 h 985"/>
                    <a:gd name="T44" fmla="*/ 1603 w 1639"/>
                    <a:gd name="T45" fmla="*/ 640 h 985"/>
                    <a:gd name="T46" fmla="*/ 1627 w 1639"/>
                    <a:gd name="T47" fmla="*/ 546 h 985"/>
                    <a:gd name="T48" fmla="*/ 1627 w 1639"/>
                    <a:gd name="T49" fmla="*/ 451 h 985"/>
                    <a:gd name="T50" fmla="*/ 1603 w 1639"/>
                    <a:gd name="T51" fmla="*/ 344 h 985"/>
                    <a:gd name="T52" fmla="*/ 1532 w 1639"/>
                    <a:gd name="T53" fmla="*/ 261 h 985"/>
                    <a:gd name="T54" fmla="*/ 1449 w 1639"/>
                    <a:gd name="T55" fmla="*/ 178 h 985"/>
                    <a:gd name="T56" fmla="*/ 1342 w 1639"/>
                    <a:gd name="T57" fmla="*/ 118 h 985"/>
                    <a:gd name="T58" fmla="*/ 1211 w 1639"/>
                    <a:gd name="T59" fmla="*/ 59 h 985"/>
                    <a:gd name="T60" fmla="*/ 1057 w 1639"/>
                    <a:gd name="T61" fmla="*/ 23 h 985"/>
                    <a:gd name="T62" fmla="*/ 902 w 1639"/>
                    <a:gd name="T63" fmla="*/ 0 h 98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39"/>
                    <a:gd name="T97" fmla="*/ 0 h 985"/>
                    <a:gd name="T98" fmla="*/ 1639 w 1639"/>
                    <a:gd name="T99" fmla="*/ 985 h 98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39" h="985">
                      <a:moveTo>
                        <a:pt x="819" y="0"/>
                      </a:moveTo>
                      <a:lnTo>
                        <a:pt x="736" y="0"/>
                      </a:lnTo>
                      <a:lnTo>
                        <a:pt x="653" y="23"/>
                      </a:lnTo>
                      <a:lnTo>
                        <a:pt x="570" y="23"/>
                      </a:lnTo>
                      <a:lnTo>
                        <a:pt x="499" y="47"/>
                      </a:lnTo>
                      <a:lnTo>
                        <a:pt x="427" y="59"/>
                      </a:lnTo>
                      <a:lnTo>
                        <a:pt x="356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190" y="178"/>
                      </a:lnTo>
                      <a:lnTo>
                        <a:pt x="142" y="225"/>
                      </a:lnTo>
                      <a:lnTo>
                        <a:pt x="107" y="261"/>
                      </a:lnTo>
                      <a:lnTo>
                        <a:pt x="71" y="308"/>
                      </a:lnTo>
                      <a:lnTo>
                        <a:pt x="47" y="344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498"/>
                      </a:lnTo>
                      <a:lnTo>
                        <a:pt x="12" y="546"/>
                      </a:lnTo>
                      <a:lnTo>
                        <a:pt x="24" y="593"/>
                      </a:lnTo>
                      <a:lnTo>
                        <a:pt x="47" y="640"/>
                      </a:lnTo>
                      <a:lnTo>
                        <a:pt x="71" y="688"/>
                      </a:lnTo>
                      <a:lnTo>
                        <a:pt x="107" y="724"/>
                      </a:lnTo>
                      <a:lnTo>
                        <a:pt x="142" y="771"/>
                      </a:lnTo>
                      <a:lnTo>
                        <a:pt x="190" y="807"/>
                      </a:lnTo>
                      <a:lnTo>
                        <a:pt x="249" y="842"/>
                      </a:lnTo>
                      <a:lnTo>
                        <a:pt x="309" y="878"/>
                      </a:lnTo>
                      <a:lnTo>
                        <a:pt x="356" y="902"/>
                      </a:lnTo>
                      <a:lnTo>
                        <a:pt x="427" y="925"/>
                      </a:lnTo>
                      <a:lnTo>
                        <a:pt x="499" y="949"/>
                      </a:lnTo>
                      <a:lnTo>
                        <a:pt x="570" y="961"/>
                      </a:lnTo>
                      <a:lnTo>
                        <a:pt x="653" y="973"/>
                      </a:lnTo>
                      <a:lnTo>
                        <a:pt x="736" y="985"/>
                      </a:lnTo>
                      <a:lnTo>
                        <a:pt x="819" y="985"/>
                      </a:lnTo>
                      <a:lnTo>
                        <a:pt x="902" y="985"/>
                      </a:lnTo>
                      <a:lnTo>
                        <a:pt x="985" y="973"/>
                      </a:lnTo>
                      <a:lnTo>
                        <a:pt x="1057" y="961"/>
                      </a:lnTo>
                      <a:lnTo>
                        <a:pt x="1140" y="949"/>
                      </a:lnTo>
                      <a:lnTo>
                        <a:pt x="1211" y="925"/>
                      </a:lnTo>
                      <a:lnTo>
                        <a:pt x="1270" y="902"/>
                      </a:lnTo>
                      <a:lnTo>
                        <a:pt x="1342" y="878"/>
                      </a:lnTo>
                      <a:lnTo>
                        <a:pt x="1401" y="842"/>
                      </a:lnTo>
                      <a:lnTo>
                        <a:pt x="1449" y="807"/>
                      </a:lnTo>
                      <a:lnTo>
                        <a:pt x="1496" y="771"/>
                      </a:lnTo>
                      <a:lnTo>
                        <a:pt x="1532" y="724"/>
                      </a:lnTo>
                      <a:lnTo>
                        <a:pt x="1567" y="688"/>
                      </a:lnTo>
                      <a:lnTo>
                        <a:pt x="1603" y="640"/>
                      </a:lnTo>
                      <a:lnTo>
                        <a:pt x="1615" y="593"/>
                      </a:lnTo>
                      <a:lnTo>
                        <a:pt x="1627" y="546"/>
                      </a:lnTo>
                      <a:lnTo>
                        <a:pt x="1639" y="498"/>
                      </a:lnTo>
                      <a:lnTo>
                        <a:pt x="1627" y="451"/>
                      </a:lnTo>
                      <a:lnTo>
                        <a:pt x="1615" y="403"/>
                      </a:lnTo>
                      <a:lnTo>
                        <a:pt x="1603" y="344"/>
                      </a:lnTo>
                      <a:lnTo>
                        <a:pt x="1567" y="308"/>
                      </a:lnTo>
                      <a:lnTo>
                        <a:pt x="1532" y="261"/>
                      </a:lnTo>
                      <a:lnTo>
                        <a:pt x="1496" y="225"/>
                      </a:lnTo>
                      <a:lnTo>
                        <a:pt x="1449" y="178"/>
                      </a:lnTo>
                      <a:lnTo>
                        <a:pt x="1401" y="154"/>
                      </a:lnTo>
                      <a:lnTo>
                        <a:pt x="1342" y="118"/>
                      </a:lnTo>
                      <a:lnTo>
                        <a:pt x="1270" y="95"/>
                      </a:lnTo>
                      <a:lnTo>
                        <a:pt x="1211" y="59"/>
                      </a:lnTo>
                      <a:lnTo>
                        <a:pt x="1140" y="47"/>
                      </a:lnTo>
                      <a:lnTo>
                        <a:pt x="1057" y="23"/>
                      </a:lnTo>
                      <a:lnTo>
                        <a:pt x="985" y="23"/>
                      </a:lnTo>
                      <a:lnTo>
                        <a:pt x="902" y="0"/>
                      </a:lnTo>
                      <a:lnTo>
                        <a:pt x="819" y="0"/>
                      </a:lnTo>
                      <a:close/>
                    </a:path>
                  </a:pathLst>
                </a:custGeom>
                <a:solidFill>
                  <a:srgbClr val="00A6A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1" name="Freeform 478"/>
                <p:cNvSpPr>
                  <a:spLocks/>
                </p:cNvSpPr>
                <p:nvPr/>
              </p:nvSpPr>
              <p:spPr bwMode="auto">
                <a:xfrm>
                  <a:off x="2210" y="2486"/>
                  <a:ext cx="1591" cy="938"/>
                </a:xfrm>
                <a:custGeom>
                  <a:avLst/>
                  <a:gdLst>
                    <a:gd name="T0" fmla="*/ 712 w 1591"/>
                    <a:gd name="T1" fmla="*/ 0 h 938"/>
                    <a:gd name="T2" fmla="*/ 558 w 1591"/>
                    <a:gd name="T3" fmla="*/ 24 h 938"/>
                    <a:gd name="T4" fmla="*/ 415 w 1591"/>
                    <a:gd name="T5" fmla="*/ 60 h 938"/>
                    <a:gd name="T6" fmla="*/ 296 w 1591"/>
                    <a:gd name="T7" fmla="*/ 107 h 938"/>
                    <a:gd name="T8" fmla="*/ 190 w 1591"/>
                    <a:gd name="T9" fmla="*/ 178 h 938"/>
                    <a:gd name="T10" fmla="*/ 95 w 1591"/>
                    <a:gd name="T11" fmla="*/ 250 h 938"/>
                    <a:gd name="T12" fmla="*/ 47 w 1591"/>
                    <a:gd name="T13" fmla="*/ 333 h 938"/>
                    <a:gd name="T14" fmla="*/ 11 w 1591"/>
                    <a:gd name="T15" fmla="*/ 428 h 938"/>
                    <a:gd name="T16" fmla="*/ 11 w 1591"/>
                    <a:gd name="T17" fmla="*/ 523 h 938"/>
                    <a:gd name="T18" fmla="*/ 47 w 1591"/>
                    <a:gd name="T19" fmla="*/ 617 h 938"/>
                    <a:gd name="T20" fmla="*/ 95 w 1591"/>
                    <a:gd name="T21" fmla="*/ 689 h 938"/>
                    <a:gd name="T22" fmla="*/ 190 w 1591"/>
                    <a:gd name="T23" fmla="*/ 772 h 938"/>
                    <a:gd name="T24" fmla="*/ 296 w 1591"/>
                    <a:gd name="T25" fmla="*/ 831 h 938"/>
                    <a:gd name="T26" fmla="*/ 415 w 1591"/>
                    <a:gd name="T27" fmla="*/ 879 h 938"/>
                    <a:gd name="T28" fmla="*/ 558 w 1591"/>
                    <a:gd name="T29" fmla="*/ 914 h 938"/>
                    <a:gd name="T30" fmla="*/ 712 w 1591"/>
                    <a:gd name="T31" fmla="*/ 938 h 938"/>
                    <a:gd name="T32" fmla="*/ 878 w 1591"/>
                    <a:gd name="T33" fmla="*/ 938 h 938"/>
                    <a:gd name="T34" fmla="*/ 1033 w 1591"/>
                    <a:gd name="T35" fmla="*/ 914 h 938"/>
                    <a:gd name="T36" fmla="*/ 1175 w 1591"/>
                    <a:gd name="T37" fmla="*/ 879 h 938"/>
                    <a:gd name="T38" fmla="*/ 1306 w 1591"/>
                    <a:gd name="T39" fmla="*/ 831 h 938"/>
                    <a:gd name="T40" fmla="*/ 1413 w 1591"/>
                    <a:gd name="T41" fmla="*/ 772 h 938"/>
                    <a:gd name="T42" fmla="*/ 1484 w 1591"/>
                    <a:gd name="T43" fmla="*/ 689 h 938"/>
                    <a:gd name="T44" fmla="*/ 1555 w 1591"/>
                    <a:gd name="T45" fmla="*/ 617 h 938"/>
                    <a:gd name="T46" fmla="*/ 1579 w 1591"/>
                    <a:gd name="T47" fmla="*/ 523 h 938"/>
                    <a:gd name="T48" fmla="*/ 1579 w 1591"/>
                    <a:gd name="T49" fmla="*/ 428 h 938"/>
                    <a:gd name="T50" fmla="*/ 1555 w 1591"/>
                    <a:gd name="T51" fmla="*/ 333 h 938"/>
                    <a:gd name="T52" fmla="*/ 1484 w 1591"/>
                    <a:gd name="T53" fmla="*/ 250 h 938"/>
                    <a:gd name="T54" fmla="*/ 1413 w 1591"/>
                    <a:gd name="T55" fmla="*/ 178 h 938"/>
                    <a:gd name="T56" fmla="*/ 1306 w 1591"/>
                    <a:gd name="T57" fmla="*/ 107 h 938"/>
                    <a:gd name="T58" fmla="*/ 1175 w 1591"/>
                    <a:gd name="T59" fmla="*/ 60 h 938"/>
                    <a:gd name="T60" fmla="*/ 1033 w 1591"/>
                    <a:gd name="T61" fmla="*/ 24 h 938"/>
                    <a:gd name="T62" fmla="*/ 878 w 1591"/>
                    <a:gd name="T63" fmla="*/ 0 h 93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91"/>
                    <a:gd name="T97" fmla="*/ 0 h 938"/>
                    <a:gd name="T98" fmla="*/ 1591 w 1591"/>
                    <a:gd name="T99" fmla="*/ 938 h 93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91" h="938">
                      <a:moveTo>
                        <a:pt x="795" y="0"/>
                      </a:moveTo>
                      <a:lnTo>
                        <a:pt x="712" y="0"/>
                      </a:lnTo>
                      <a:lnTo>
                        <a:pt x="629" y="24"/>
                      </a:lnTo>
                      <a:lnTo>
                        <a:pt x="558" y="24"/>
                      </a:lnTo>
                      <a:lnTo>
                        <a:pt x="486" y="48"/>
                      </a:lnTo>
                      <a:lnTo>
                        <a:pt x="415" y="60"/>
                      </a:lnTo>
                      <a:lnTo>
                        <a:pt x="356" y="83"/>
                      </a:lnTo>
                      <a:lnTo>
                        <a:pt x="296" y="107"/>
                      </a:lnTo>
                      <a:lnTo>
                        <a:pt x="237" y="143"/>
                      </a:lnTo>
                      <a:lnTo>
                        <a:pt x="190" y="178"/>
                      </a:lnTo>
                      <a:lnTo>
                        <a:pt x="142" y="214"/>
                      </a:lnTo>
                      <a:lnTo>
                        <a:pt x="95" y="250"/>
                      </a:lnTo>
                      <a:lnTo>
                        <a:pt x="71" y="297"/>
                      </a:lnTo>
                      <a:lnTo>
                        <a:pt x="47" y="333"/>
                      </a:lnTo>
                      <a:lnTo>
                        <a:pt x="23" y="380"/>
                      </a:lnTo>
                      <a:lnTo>
                        <a:pt x="11" y="428"/>
                      </a:lnTo>
                      <a:lnTo>
                        <a:pt x="0" y="475"/>
                      </a:lnTo>
                      <a:lnTo>
                        <a:pt x="11" y="523"/>
                      </a:lnTo>
                      <a:lnTo>
                        <a:pt x="23" y="570"/>
                      </a:lnTo>
                      <a:lnTo>
                        <a:pt x="47" y="617"/>
                      </a:lnTo>
                      <a:lnTo>
                        <a:pt x="71" y="653"/>
                      </a:lnTo>
                      <a:lnTo>
                        <a:pt x="95" y="689"/>
                      </a:lnTo>
                      <a:lnTo>
                        <a:pt x="142" y="736"/>
                      </a:lnTo>
                      <a:lnTo>
                        <a:pt x="190" y="772"/>
                      </a:lnTo>
                      <a:lnTo>
                        <a:pt x="237" y="795"/>
                      </a:lnTo>
                      <a:lnTo>
                        <a:pt x="296" y="831"/>
                      </a:lnTo>
                      <a:lnTo>
                        <a:pt x="356" y="867"/>
                      </a:lnTo>
                      <a:lnTo>
                        <a:pt x="415" y="879"/>
                      </a:lnTo>
                      <a:lnTo>
                        <a:pt x="486" y="902"/>
                      </a:lnTo>
                      <a:lnTo>
                        <a:pt x="558" y="914"/>
                      </a:lnTo>
                      <a:lnTo>
                        <a:pt x="629" y="926"/>
                      </a:lnTo>
                      <a:lnTo>
                        <a:pt x="712" y="938"/>
                      </a:lnTo>
                      <a:lnTo>
                        <a:pt x="795" y="938"/>
                      </a:lnTo>
                      <a:lnTo>
                        <a:pt x="878" y="938"/>
                      </a:lnTo>
                      <a:lnTo>
                        <a:pt x="950" y="926"/>
                      </a:lnTo>
                      <a:lnTo>
                        <a:pt x="1033" y="914"/>
                      </a:lnTo>
                      <a:lnTo>
                        <a:pt x="1104" y="902"/>
                      </a:lnTo>
                      <a:lnTo>
                        <a:pt x="1175" y="879"/>
                      </a:lnTo>
                      <a:lnTo>
                        <a:pt x="1235" y="867"/>
                      </a:lnTo>
                      <a:lnTo>
                        <a:pt x="1306" y="831"/>
                      </a:lnTo>
                      <a:lnTo>
                        <a:pt x="1353" y="795"/>
                      </a:lnTo>
                      <a:lnTo>
                        <a:pt x="1413" y="772"/>
                      </a:lnTo>
                      <a:lnTo>
                        <a:pt x="1448" y="736"/>
                      </a:lnTo>
                      <a:lnTo>
                        <a:pt x="1484" y="689"/>
                      </a:lnTo>
                      <a:lnTo>
                        <a:pt x="1531" y="653"/>
                      </a:lnTo>
                      <a:lnTo>
                        <a:pt x="1555" y="617"/>
                      </a:lnTo>
                      <a:lnTo>
                        <a:pt x="1567" y="570"/>
                      </a:lnTo>
                      <a:lnTo>
                        <a:pt x="1579" y="523"/>
                      </a:lnTo>
                      <a:lnTo>
                        <a:pt x="1591" y="475"/>
                      </a:lnTo>
                      <a:lnTo>
                        <a:pt x="1579" y="428"/>
                      </a:lnTo>
                      <a:lnTo>
                        <a:pt x="1567" y="380"/>
                      </a:lnTo>
                      <a:lnTo>
                        <a:pt x="1555" y="333"/>
                      </a:lnTo>
                      <a:lnTo>
                        <a:pt x="1531" y="297"/>
                      </a:lnTo>
                      <a:lnTo>
                        <a:pt x="1484" y="250"/>
                      </a:lnTo>
                      <a:lnTo>
                        <a:pt x="1448" y="214"/>
                      </a:lnTo>
                      <a:lnTo>
                        <a:pt x="1413" y="178"/>
                      </a:lnTo>
                      <a:lnTo>
                        <a:pt x="1353" y="143"/>
                      </a:lnTo>
                      <a:lnTo>
                        <a:pt x="1306" y="107"/>
                      </a:lnTo>
                      <a:lnTo>
                        <a:pt x="1235" y="83"/>
                      </a:lnTo>
                      <a:lnTo>
                        <a:pt x="1175" y="60"/>
                      </a:lnTo>
                      <a:lnTo>
                        <a:pt x="1104" y="48"/>
                      </a:lnTo>
                      <a:lnTo>
                        <a:pt x="1033" y="24"/>
                      </a:lnTo>
                      <a:lnTo>
                        <a:pt x="950" y="24"/>
                      </a:lnTo>
                      <a:lnTo>
                        <a:pt x="878" y="0"/>
                      </a:lnTo>
                      <a:lnTo>
                        <a:pt x="795" y="0"/>
                      </a:lnTo>
                      <a:close/>
                    </a:path>
                  </a:pathLst>
                </a:custGeom>
                <a:solidFill>
                  <a:srgbClr val="00A3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2" name="Freeform 479"/>
                <p:cNvSpPr>
                  <a:spLocks/>
                </p:cNvSpPr>
                <p:nvPr/>
              </p:nvSpPr>
              <p:spPr bwMode="auto">
                <a:xfrm>
                  <a:off x="2233" y="2498"/>
                  <a:ext cx="1544" cy="914"/>
                </a:xfrm>
                <a:custGeom>
                  <a:avLst/>
                  <a:gdLst>
                    <a:gd name="T0" fmla="*/ 701 w 1544"/>
                    <a:gd name="T1" fmla="*/ 0 h 914"/>
                    <a:gd name="T2" fmla="*/ 547 w 1544"/>
                    <a:gd name="T3" fmla="*/ 24 h 914"/>
                    <a:gd name="T4" fmla="*/ 404 w 1544"/>
                    <a:gd name="T5" fmla="*/ 60 h 914"/>
                    <a:gd name="T6" fmla="*/ 285 w 1544"/>
                    <a:gd name="T7" fmla="*/ 107 h 914"/>
                    <a:gd name="T8" fmla="*/ 178 w 1544"/>
                    <a:gd name="T9" fmla="*/ 166 h 914"/>
                    <a:gd name="T10" fmla="*/ 95 w 1544"/>
                    <a:gd name="T11" fmla="*/ 249 h 914"/>
                    <a:gd name="T12" fmla="*/ 48 w 1544"/>
                    <a:gd name="T13" fmla="*/ 321 h 914"/>
                    <a:gd name="T14" fmla="*/ 12 w 1544"/>
                    <a:gd name="T15" fmla="*/ 416 h 914"/>
                    <a:gd name="T16" fmla="*/ 12 w 1544"/>
                    <a:gd name="T17" fmla="*/ 511 h 914"/>
                    <a:gd name="T18" fmla="*/ 48 w 1544"/>
                    <a:gd name="T19" fmla="*/ 594 h 914"/>
                    <a:gd name="T20" fmla="*/ 95 w 1544"/>
                    <a:gd name="T21" fmla="*/ 677 h 914"/>
                    <a:gd name="T22" fmla="*/ 178 w 1544"/>
                    <a:gd name="T23" fmla="*/ 748 h 914"/>
                    <a:gd name="T24" fmla="*/ 285 w 1544"/>
                    <a:gd name="T25" fmla="*/ 807 h 914"/>
                    <a:gd name="T26" fmla="*/ 404 w 1544"/>
                    <a:gd name="T27" fmla="*/ 855 h 914"/>
                    <a:gd name="T28" fmla="*/ 547 w 1544"/>
                    <a:gd name="T29" fmla="*/ 890 h 914"/>
                    <a:gd name="T30" fmla="*/ 701 w 1544"/>
                    <a:gd name="T31" fmla="*/ 914 h 914"/>
                    <a:gd name="T32" fmla="*/ 855 w 1544"/>
                    <a:gd name="T33" fmla="*/ 914 h 914"/>
                    <a:gd name="T34" fmla="*/ 998 w 1544"/>
                    <a:gd name="T35" fmla="*/ 890 h 914"/>
                    <a:gd name="T36" fmla="*/ 1140 w 1544"/>
                    <a:gd name="T37" fmla="*/ 855 h 914"/>
                    <a:gd name="T38" fmla="*/ 1259 w 1544"/>
                    <a:gd name="T39" fmla="*/ 807 h 914"/>
                    <a:gd name="T40" fmla="*/ 1366 w 1544"/>
                    <a:gd name="T41" fmla="*/ 748 h 914"/>
                    <a:gd name="T42" fmla="*/ 1449 w 1544"/>
                    <a:gd name="T43" fmla="*/ 677 h 914"/>
                    <a:gd name="T44" fmla="*/ 1508 w 1544"/>
                    <a:gd name="T45" fmla="*/ 594 h 914"/>
                    <a:gd name="T46" fmla="*/ 1532 w 1544"/>
                    <a:gd name="T47" fmla="*/ 511 h 914"/>
                    <a:gd name="T48" fmla="*/ 1532 w 1544"/>
                    <a:gd name="T49" fmla="*/ 416 h 914"/>
                    <a:gd name="T50" fmla="*/ 1508 w 1544"/>
                    <a:gd name="T51" fmla="*/ 321 h 914"/>
                    <a:gd name="T52" fmla="*/ 1449 w 1544"/>
                    <a:gd name="T53" fmla="*/ 249 h 914"/>
                    <a:gd name="T54" fmla="*/ 1366 w 1544"/>
                    <a:gd name="T55" fmla="*/ 166 h 914"/>
                    <a:gd name="T56" fmla="*/ 1259 w 1544"/>
                    <a:gd name="T57" fmla="*/ 107 h 914"/>
                    <a:gd name="T58" fmla="*/ 1140 w 1544"/>
                    <a:gd name="T59" fmla="*/ 60 h 914"/>
                    <a:gd name="T60" fmla="*/ 998 w 1544"/>
                    <a:gd name="T61" fmla="*/ 24 h 914"/>
                    <a:gd name="T62" fmla="*/ 855 w 1544"/>
                    <a:gd name="T63" fmla="*/ 0 h 9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44"/>
                    <a:gd name="T97" fmla="*/ 0 h 914"/>
                    <a:gd name="T98" fmla="*/ 1544 w 1544"/>
                    <a:gd name="T99" fmla="*/ 914 h 91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44" h="914">
                      <a:moveTo>
                        <a:pt x="772" y="0"/>
                      </a:moveTo>
                      <a:lnTo>
                        <a:pt x="701" y="0"/>
                      </a:lnTo>
                      <a:lnTo>
                        <a:pt x="618" y="24"/>
                      </a:lnTo>
                      <a:lnTo>
                        <a:pt x="547" y="24"/>
                      </a:lnTo>
                      <a:lnTo>
                        <a:pt x="475" y="48"/>
                      </a:lnTo>
                      <a:lnTo>
                        <a:pt x="404" y="60"/>
                      </a:lnTo>
                      <a:lnTo>
                        <a:pt x="345" y="83"/>
                      </a:lnTo>
                      <a:lnTo>
                        <a:pt x="285" y="107"/>
                      </a:lnTo>
                      <a:lnTo>
                        <a:pt x="238" y="143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49"/>
                      </a:lnTo>
                      <a:lnTo>
                        <a:pt x="72" y="285"/>
                      </a:lnTo>
                      <a:lnTo>
                        <a:pt x="48" y="321"/>
                      </a:lnTo>
                      <a:lnTo>
                        <a:pt x="24" y="368"/>
                      </a:lnTo>
                      <a:lnTo>
                        <a:pt x="12" y="416"/>
                      </a:lnTo>
                      <a:lnTo>
                        <a:pt x="0" y="463"/>
                      </a:lnTo>
                      <a:lnTo>
                        <a:pt x="12" y="511"/>
                      </a:lnTo>
                      <a:lnTo>
                        <a:pt x="24" y="558"/>
                      </a:lnTo>
                      <a:lnTo>
                        <a:pt x="48" y="594"/>
                      </a:lnTo>
                      <a:lnTo>
                        <a:pt x="72" y="641"/>
                      </a:lnTo>
                      <a:lnTo>
                        <a:pt x="95" y="677"/>
                      </a:lnTo>
                      <a:lnTo>
                        <a:pt x="131" y="712"/>
                      </a:lnTo>
                      <a:lnTo>
                        <a:pt x="178" y="748"/>
                      </a:lnTo>
                      <a:lnTo>
                        <a:pt x="238" y="783"/>
                      </a:lnTo>
                      <a:lnTo>
                        <a:pt x="285" y="807"/>
                      </a:lnTo>
                      <a:lnTo>
                        <a:pt x="345" y="843"/>
                      </a:lnTo>
                      <a:lnTo>
                        <a:pt x="404" y="855"/>
                      </a:lnTo>
                      <a:lnTo>
                        <a:pt x="475" y="878"/>
                      </a:lnTo>
                      <a:lnTo>
                        <a:pt x="547" y="890"/>
                      </a:lnTo>
                      <a:lnTo>
                        <a:pt x="618" y="902"/>
                      </a:lnTo>
                      <a:lnTo>
                        <a:pt x="701" y="914"/>
                      </a:lnTo>
                      <a:lnTo>
                        <a:pt x="772" y="914"/>
                      </a:lnTo>
                      <a:lnTo>
                        <a:pt x="855" y="914"/>
                      </a:lnTo>
                      <a:lnTo>
                        <a:pt x="927" y="902"/>
                      </a:lnTo>
                      <a:lnTo>
                        <a:pt x="998" y="890"/>
                      </a:lnTo>
                      <a:lnTo>
                        <a:pt x="1069" y="878"/>
                      </a:lnTo>
                      <a:lnTo>
                        <a:pt x="1140" y="855"/>
                      </a:lnTo>
                      <a:lnTo>
                        <a:pt x="1200" y="843"/>
                      </a:lnTo>
                      <a:lnTo>
                        <a:pt x="1259" y="807"/>
                      </a:lnTo>
                      <a:lnTo>
                        <a:pt x="1318" y="783"/>
                      </a:lnTo>
                      <a:lnTo>
                        <a:pt x="1366" y="748"/>
                      </a:lnTo>
                      <a:lnTo>
                        <a:pt x="1413" y="712"/>
                      </a:lnTo>
                      <a:lnTo>
                        <a:pt x="1449" y="677"/>
                      </a:lnTo>
                      <a:lnTo>
                        <a:pt x="1485" y="641"/>
                      </a:lnTo>
                      <a:lnTo>
                        <a:pt x="1508" y="594"/>
                      </a:lnTo>
                      <a:lnTo>
                        <a:pt x="1520" y="558"/>
                      </a:lnTo>
                      <a:lnTo>
                        <a:pt x="1532" y="511"/>
                      </a:lnTo>
                      <a:lnTo>
                        <a:pt x="1544" y="463"/>
                      </a:lnTo>
                      <a:lnTo>
                        <a:pt x="1532" y="416"/>
                      </a:lnTo>
                      <a:lnTo>
                        <a:pt x="1520" y="368"/>
                      </a:lnTo>
                      <a:lnTo>
                        <a:pt x="1508" y="321"/>
                      </a:lnTo>
                      <a:lnTo>
                        <a:pt x="1485" y="285"/>
                      </a:lnTo>
                      <a:lnTo>
                        <a:pt x="1449" y="249"/>
                      </a:lnTo>
                      <a:lnTo>
                        <a:pt x="1413" y="202"/>
                      </a:lnTo>
                      <a:lnTo>
                        <a:pt x="1366" y="166"/>
                      </a:lnTo>
                      <a:lnTo>
                        <a:pt x="1318" y="143"/>
                      </a:lnTo>
                      <a:lnTo>
                        <a:pt x="1259" y="107"/>
                      </a:lnTo>
                      <a:lnTo>
                        <a:pt x="1200" y="83"/>
                      </a:lnTo>
                      <a:lnTo>
                        <a:pt x="1140" y="60"/>
                      </a:lnTo>
                      <a:lnTo>
                        <a:pt x="1069" y="48"/>
                      </a:lnTo>
                      <a:lnTo>
                        <a:pt x="998" y="24"/>
                      </a:lnTo>
                      <a:lnTo>
                        <a:pt x="927" y="24"/>
                      </a:lnTo>
                      <a:lnTo>
                        <a:pt x="855" y="0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3" name="Freeform 480"/>
                <p:cNvSpPr>
                  <a:spLocks/>
                </p:cNvSpPr>
                <p:nvPr/>
              </p:nvSpPr>
              <p:spPr bwMode="auto">
                <a:xfrm>
                  <a:off x="2257" y="2510"/>
                  <a:ext cx="1496" cy="890"/>
                </a:xfrm>
                <a:custGeom>
                  <a:avLst/>
                  <a:gdLst>
                    <a:gd name="T0" fmla="*/ 677 w 1496"/>
                    <a:gd name="T1" fmla="*/ 0 h 890"/>
                    <a:gd name="T2" fmla="*/ 523 w 1496"/>
                    <a:gd name="T3" fmla="*/ 24 h 890"/>
                    <a:gd name="T4" fmla="*/ 392 w 1496"/>
                    <a:gd name="T5" fmla="*/ 59 h 890"/>
                    <a:gd name="T6" fmla="*/ 273 w 1496"/>
                    <a:gd name="T7" fmla="*/ 107 h 890"/>
                    <a:gd name="T8" fmla="*/ 178 w 1496"/>
                    <a:gd name="T9" fmla="*/ 166 h 890"/>
                    <a:gd name="T10" fmla="*/ 95 w 1496"/>
                    <a:gd name="T11" fmla="*/ 237 h 890"/>
                    <a:gd name="T12" fmla="*/ 36 w 1496"/>
                    <a:gd name="T13" fmla="*/ 309 h 890"/>
                    <a:gd name="T14" fmla="*/ 12 w 1496"/>
                    <a:gd name="T15" fmla="*/ 404 h 890"/>
                    <a:gd name="T16" fmla="*/ 12 w 1496"/>
                    <a:gd name="T17" fmla="*/ 487 h 890"/>
                    <a:gd name="T18" fmla="*/ 36 w 1496"/>
                    <a:gd name="T19" fmla="*/ 582 h 890"/>
                    <a:gd name="T20" fmla="*/ 95 w 1496"/>
                    <a:gd name="T21" fmla="*/ 653 h 890"/>
                    <a:gd name="T22" fmla="*/ 178 w 1496"/>
                    <a:gd name="T23" fmla="*/ 724 h 890"/>
                    <a:gd name="T24" fmla="*/ 273 w 1496"/>
                    <a:gd name="T25" fmla="*/ 783 h 890"/>
                    <a:gd name="T26" fmla="*/ 392 w 1496"/>
                    <a:gd name="T27" fmla="*/ 831 h 890"/>
                    <a:gd name="T28" fmla="*/ 523 w 1496"/>
                    <a:gd name="T29" fmla="*/ 866 h 890"/>
                    <a:gd name="T30" fmla="*/ 677 w 1496"/>
                    <a:gd name="T31" fmla="*/ 890 h 890"/>
                    <a:gd name="T32" fmla="*/ 831 w 1496"/>
                    <a:gd name="T33" fmla="*/ 890 h 890"/>
                    <a:gd name="T34" fmla="*/ 974 w 1496"/>
                    <a:gd name="T35" fmla="*/ 866 h 890"/>
                    <a:gd name="T36" fmla="*/ 1104 w 1496"/>
                    <a:gd name="T37" fmla="*/ 831 h 890"/>
                    <a:gd name="T38" fmla="*/ 1223 w 1496"/>
                    <a:gd name="T39" fmla="*/ 783 h 890"/>
                    <a:gd name="T40" fmla="*/ 1330 w 1496"/>
                    <a:gd name="T41" fmla="*/ 724 h 890"/>
                    <a:gd name="T42" fmla="*/ 1401 w 1496"/>
                    <a:gd name="T43" fmla="*/ 653 h 890"/>
                    <a:gd name="T44" fmla="*/ 1461 w 1496"/>
                    <a:gd name="T45" fmla="*/ 582 h 890"/>
                    <a:gd name="T46" fmla="*/ 1496 w 1496"/>
                    <a:gd name="T47" fmla="*/ 487 h 890"/>
                    <a:gd name="T48" fmla="*/ 1496 w 1496"/>
                    <a:gd name="T49" fmla="*/ 404 h 890"/>
                    <a:gd name="T50" fmla="*/ 1461 w 1496"/>
                    <a:gd name="T51" fmla="*/ 309 h 890"/>
                    <a:gd name="T52" fmla="*/ 1401 w 1496"/>
                    <a:gd name="T53" fmla="*/ 237 h 890"/>
                    <a:gd name="T54" fmla="*/ 1330 w 1496"/>
                    <a:gd name="T55" fmla="*/ 166 h 890"/>
                    <a:gd name="T56" fmla="*/ 1223 w 1496"/>
                    <a:gd name="T57" fmla="*/ 107 h 890"/>
                    <a:gd name="T58" fmla="*/ 1104 w 1496"/>
                    <a:gd name="T59" fmla="*/ 59 h 890"/>
                    <a:gd name="T60" fmla="*/ 974 w 1496"/>
                    <a:gd name="T61" fmla="*/ 24 h 890"/>
                    <a:gd name="T62" fmla="*/ 831 w 1496"/>
                    <a:gd name="T63" fmla="*/ 0 h 89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96"/>
                    <a:gd name="T97" fmla="*/ 0 h 890"/>
                    <a:gd name="T98" fmla="*/ 1496 w 1496"/>
                    <a:gd name="T99" fmla="*/ 890 h 89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96" h="890">
                      <a:moveTo>
                        <a:pt x="748" y="0"/>
                      </a:moveTo>
                      <a:lnTo>
                        <a:pt x="677" y="0"/>
                      </a:lnTo>
                      <a:lnTo>
                        <a:pt x="594" y="12"/>
                      </a:lnTo>
                      <a:lnTo>
                        <a:pt x="523" y="24"/>
                      </a:lnTo>
                      <a:lnTo>
                        <a:pt x="463" y="36"/>
                      </a:lnTo>
                      <a:lnTo>
                        <a:pt x="392" y="59"/>
                      </a:lnTo>
                      <a:lnTo>
                        <a:pt x="333" y="83"/>
                      </a:lnTo>
                      <a:lnTo>
                        <a:pt x="273" y="107"/>
                      </a:lnTo>
                      <a:lnTo>
                        <a:pt x="226" y="131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37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404"/>
                      </a:lnTo>
                      <a:lnTo>
                        <a:pt x="0" y="451"/>
                      </a:lnTo>
                      <a:lnTo>
                        <a:pt x="12" y="487"/>
                      </a:lnTo>
                      <a:lnTo>
                        <a:pt x="24" y="534"/>
                      </a:lnTo>
                      <a:lnTo>
                        <a:pt x="36" y="582"/>
                      </a:lnTo>
                      <a:lnTo>
                        <a:pt x="59" y="617"/>
                      </a:lnTo>
                      <a:lnTo>
                        <a:pt x="95" y="653"/>
                      </a:lnTo>
                      <a:lnTo>
                        <a:pt x="131" y="688"/>
                      </a:lnTo>
                      <a:lnTo>
                        <a:pt x="178" y="724"/>
                      </a:lnTo>
                      <a:lnTo>
                        <a:pt x="226" y="760"/>
                      </a:lnTo>
                      <a:lnTo>
                        <a:pt x="273" y="783"/>
                      </a:lnTo>
                      <a:lnTo>
                        <a:pt x="333" y="819"/>
                      </a:lnTo>
                      <a:lnTo>
                        <a:pt x="392" y="831"/>
                      </a:lnTo>
                      <a:lnTo>
                        <a:pt x="463" y="855"/>
                      </a:lnTo>
                      <a:lnTo>
                        <a:pt x="523" y="866"/>
                      </a:lnTo>
                      <a:lnTo>
                        <a:pt x="594" y="878"/>
                      </a:lnTo>
                      <a:lnTo>
                        <a:pt x="677" y="890"/>
                      </a:lnTo>
                      <a:lnTo>
                        <a:pt x="748" y="890"/>
                      </a:lnTo>
                      <a:lnTo>
                        <a:pt x="831" y="890"/>
                      </a:lnTo>
                      <a:lnTo>
                        <a:pt x="903" y="878"/>
                      </a:lnTo>
                      <a:lnTo>
                        <a:pt x="974" y="866"/>
                      </a:lnTo>
                      <a:lnTo>
                        <a:pt x="1045" y="855"/>
                      </a:lnTo>
                      <a:lnTo>
                        <a:pt x="1104" y="831"/>
                      </a:lnTo>
                      <a:lnTo>
                        <a:pt x="1164" y="819"/>
                      </a:lnTo>
                      <a:lnTo>
                        <a:pt x="1223" y="783"/>
                      </a:lnTo>
                      <a:lnTo>
                        <a:pt x="1283" y="760"/>
                      </a:lnTo>
                      <a:lnTo>
                        <a:pt x="1330" y="724"/>
                      </a:lnTo>
                      <a:lnTo>
                        <a:pt x="1366" y="688"/>
                      </a:lnTo>
                      <a:lnTo>
                        <a:pt x="1401" y="653"/>
                      </a:lnTo>
                      <a:lnTo>
                        <a:pt x="1437" y="617"/>
                      </a:lnTo>
                      <a:lnTo>
                        <a:pt x="1461" y="582"/>
                      </a:lnTo>
                      <a:lnTo>
                        <a:pt x="1484" y="534"/>
                      </a:lnTo>
                      <a:lnTo>
                        <a:pt x="1496" y="487"/>
                      </a:lnTo>
                      <a:lnTo>
                        <a:pt x="1496" y="451"/>
                      </a:lnTo>
                      <a:lnTo>
                        <a:pt x="1496" y="404"/>
                      </a:lnTo>
                      <a:lnTo>
                        <a:pt x="1484" y="356"/>
                      </a:lnTo>
                      <a:lnTo>
                        <a:pt x="1461" y="309"/>
                      </a:lnTo>
                      <a:lnTo>
                        <a:pt x="1437" y="273"/>
                      </a:lnTo>
                      <a:lnTo>
                        <a:pt x="1401" y="237"/>
                      </a:lnTo>
                      <a:lnTo>
                        <a:pt x="1366" y="202"/>
                      </a:lnTo>
                      <a:lnTo>
                        <a:pt x="1330" y="166"/>
                      </a:lnTo>
                      <a:lnTo>
                        <a:pt x="1283" y="131"/>
                      </a:lnTo>
                      <a:lnTo>
                        <a:pt x="1223" y="107"/>
                      </a:lnTo>
                      <a:lnTo>
                        <a:pt x="1164" y="83"/>
                      </a:lnTo>
                      <a:lnTo>
                        <a:pt x="1104" y="59"/>
                      </a:lnTo>
                      <a:lnTo>
                        <a:pt x="1045" y="36"/>
                      </a:lnTo>
                      <a:lnTo>
                        <a:pt x="974" y="24"/>
                      </a:lnTo>
                      <a:lnTo>
                        <a:pt x="903" y="12"/>
                      </a:lnTo>
                      <a:lnTo>
                        <a:pt x="831" y="0"/>
                      </a:lnTo>
                      <a:lnTo>
                        <a:pt x="748" y="0"/>
                      </a:lnTo>
                      <a:close/>
                    </a:path>
                  </a:pathLst>
                </a:custGeom>
                <a:solidFill>
                  <a:srgbClr val="009E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4" name="Freeform 481"/>
                <p:cNvSpPr>
                  <a:spLocks/>
                </p:cNvSpPr>
                <p:nvPr/>
              </p:nvSpPr>
              <p:spPr bwMode="auto">
                <a:xfrm>
                  <a:off x="2269" y="2522"/>
                  <a:ext cx="1461" cy="866"/>
                </a:xfrm>
                <a:custGeom>
                  <a:avLst/>
                  <a:gdLst>
                    <a:gd name="T0" fmla="*/ 653 w 1461"/>
                    <a:gd name="T1" fmla="*/ 0 h 866"/>
                    <a:gd name="T2" fmla="*/ 511 w 1461"/>
                    <a:gd name="T3" fmla="*/ 24 h 866"/>
                    <a:gd name="T4" fmla="*/ 392 w 1461"/>
                    <a:gd name="T5" fmla="*/ 59 h 866"/>
                    <a:gd name="T6" fmla="*/ 273 w 1461"/>
                    <a:gd name="T7" fmla="*/ 107 h 866"/>
                    <a:gd name="T8" fmla="*/ 178 w 1461"/>
                    <a:gd name="T9" fmla="*/ 166 h 866"/>
                    <a:gd name="T10" fmla="*/ 95 w 1461"/>
                    <a:gd name="T11" fmla="*/ 225 h 866"/>
                    <a:gd name="T12" fmla="*/ 36 w 1461"/>
                    <a:gd name="T13" fmla="*/ 309 h 866"/>
                    <a:gd name="T14" fmla="*/ 12 w 1461"/>
                    <a:gd name="T15" fmla="*/ 392 h 866"/>
                    <a:gd name="T16" fmla="*/ 12 w 1461"/>
                    <a:gd name="T17" fmla="*/ 475 h 866"/>
                    <a:gd name="T18" fmla="*/ 36 w 1461"/>
                    <a:gd name="T19" fmla="*/ 570 h 866"/>
                    <a:gd name="T20" fmla="*/ 95 w 1461"/>
                    <a:gd name="T21" fmla="*/ 641 h 866"/>
                    <a:gd name="T22" fmla="*/ 178 w 1461"/>
                    <a:gd name="T23" fmla="*/ 712 h 866"/>
                    <a:gd name="T24" fmla="*/ 273 w 1461"/>
                    <a:gd name="T25" fmla="*/ 771 h 866"/>
                    <a:gd name="T26" fmla="*/ 392 w 1461"/>
                    <a:gd name="T27" fmla="*/ 819 h 866"/>
                    <a:gd name="T28" fmla="*/ 511 w 1461"/>
                    <a:gd name="T29" fmla="*/ 854 h 866"/>
                    <a:gd name="T30" fmla="*/ 653 w 1461"/>
                    <a:gd name="T31" fmla="*/ 866 h 866"/>
                    <a:gd name="T32" fmla="*/ 807 w 1461"/>
                    <a:gd name="T33" fmla="*/ 866 h 866"/>
                    <a:gd name="T34" fmla="*/ 950 w 1461"/>
                    <a:gd name="T35" fmla="*/ 854 h 866"/>
                    <a:gd name="T36" fmla="*/ 1081 w 1461"/>
                    <a:gd name="T37" fmla="*/ 819 h 866"/>
                    <a:gd name="T38" fmla="*/ 1199 w 1461"/>
                    <a:gd name="T39" fmla="*/ 771 h 866"/>
                    <a:gd name="T40" fmla="*/ 1294 w 1461"/>
                    <a:gd name="T41" fmla="*/ 712 h 866"/>
                    <a:gd name="T42" fmla="*/ 1366 w 1461"/>
                    <a:gd name="T43" fmla="*/ 641 h 866"/>
                    <a:gd name="T44" fmla="*/ 1425 w 1461"/>
                    <a:gd name="T45" fmla="*/ 570 h 866"/>
                    <a:gd name="T46" fmla="*/ 1461 w 1461"/>
                    <a:gd name="T47" fmla="*/ 475 h 866"/>
                    <a:gd name="T48" fmla="*/ 1461 w 1461"/>
                    <a:gd name="T49" fmla="*/ 392 h 866"/>
                    <a:gd name="T50" fmla="*/ 1425 w 1461"/>
                    <a:gd name="T51" fmla="*/ 309 h 866"/>
                    <a:gd name="T52" fmla="*/ 1366 w 1461"/>
                    <a:gd name="T53" fmla="*/ 225 h 866"/>
                    <a:gd name="T54" fmla="*/ 1294 w 1461"/>
                    <a:gd name="T55" fmla="*/ 166 h 866"/>
                    <a:gd name="T56" fmla="*/ 1199 w 1461"/>
                    <a:gd name="T57" fmla="*/ 107 h 866"/>
                    <a:gd name="T58" fmla="*/ 1081 w 1461"/>
                    <a:gd name="T59" fmla="*/ 59 h 866"/>
                    <a:gd name="T60" fmla="*/ 950 w 1461"/>
                    <a:gd name="T61" fmla="*/ 24 h 866"/>
                    <a:gd name="T62" fmla="*/ 807 w 1461"/>
                    <a:gd name="T63" fmla="*/ 0 h 86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61"/>
                    <a:gd name="T97" fmla="*/ 0 h 866"/>
                    <a:gd name="T98" fmla="*/ 1461 w 1461"/>
                    <a:gd name="T99" fmla="*/ 866 h 86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61" h="866">
                      <a:moveTo>
                        <a:pt x="736" y="0"/>
                      </a:moveTo>
                      <a:lnTo>
                        <a:pt x="653" y="0"/>
                      </a:lnTo>
                      <a:lnTo>
                        <a:pt x="582" y="12"/>
                      </a:lnTo>
                      <a:lnTo>
                        <a:pt x="511" y="24"/>
                      </a:lnTo>
                      <a:lnTo>
                        <a:pt x="451" y="36"/>
                      </a:lnTo>
                      <a:lnTo>
                        <a:pt x="392" y="59"/>
                      </a:lnTo>
                      <a:lnTo>
                        <a:pt x="321" y="83"/>
                      </a:lnTo>
                      <a:lnTo>
                        <a:pt x="273" y="107"/>
                      </a:lnTo>
                      <a:lnTo>
                        <a:pt x="214" y="130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25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392"/>
                      </a:lnTo>
                      <a:lnTo>
                        <a:pt x="0" y="439"/>
                      </a:lnTo>
                      <a:lnTo>
                        <a:pt x="12" y="475"/>
                      </a:lnTo>
                      <a:lnTo>
                        <a:pt x="24" y="522"/>
                      </a:lnTo>
                      <a:lnTo>
                        <a:pt x="36" y="570"/>
                      </a:lnTo>
                      <a:lnTo>
                        <a:pt x="59" y="605"/>
                      </a:lnTo>
                      <a:lnTo>
                        <a:pt x="95" y="641"/>
                      </a:lnTo>
                      <a:lnTo>
                        <a:pt x="131" y="676"/>
                      </a:lnTo>
                      <a:lnTo>
                        <a:pt x="178" y="712"/>
                      </a:lnTo>
                      <a:lnTo>
                        <a:pt x="214" y="736"/>
                      </a:lnTo>
                      <a:lnTo>
                        <a:pt x="273" y="771"/>
                      </a:lnTo>
                      <a:lnTo>
                        <a:pt x="321" y="795"/>
                      </a:lnTo>
                      <a:lnTo>
                        <a:pt x="392" y="819"/>
                      </a:lnTo>
                      <a:lnTo>
                        <a:pt x="451" y="831"/>
                      </a:lnTo>
                      <a:lnTo>
                        <a:pt x="511" y="854"/>
                      </a:lnTo>
                      <a:lnTo>
                        <a:pt x="582" y="866"/>
                      </a:lnTo>
                      <a:lnTo>
                        <a:pt x="653" y="866"/>
                      </a:lnTo>
                      <a:lnTo>
                        <a:pt x="736" y="866"/>
                      </a:lnTo>
                      <a:lnTo>
                        <a:pt x="807" y="866"/>
                      </a:lnTo>
                      <a:lnTo>
                        <a:pt x="879" y="866"/>
                      </a:lnTo>
                      <a:lnTo>
                        <a:pt x="950" y="854"/>
                      </a:lnTo>
                      <a:lnTo>
                        <a:pt x="1021" y="831"/>
                      </a:lnTo>
                      <a:lnTo>
                        <a:pt x="1081" y="819"/>
                      </a:lnTo>
                      <a:lnTo>
                        <a:pt x="1140" y="795"/>
                      </a:lnTo>
                      <a:lnTo>
                        <a:pt x="1199" y="771"/>
                      </a:lnTo>
                      <a:lnTo>
                        <a:pt x="1247" y="736"/>
                      </a:lnTo>
                      <a:lnTo>
                        <a:pt x="1294" y="712"/>
                      </a:lnTo>
                      <a:lnTo>
                        <a:pt x="1330" y="676"/>
                      </a:lnTo>
                      <a:lnTo>
                        <a:pt x="1366" y="641"/>
                      </a:lnTo>
                      <a:lnTo>
                        <a:pt x="1401" y="605"/>
                      </a:lnTo>
                      <a:lnTo>
                        <a:pt x="1425" y="570"/>
                      </a:lnTo>
                      <a:lnTo>
                        <a:pt x="1449" y="522"/>
                      </a:lnTo>
                      <a:lnTo>
                        <a:pt x="1461" y="475"/>
                      </a:lnTo>
                      <a:lnTo>
                        <a:pt x="1461" y="439"/>
                      </a:lnTo>
                      <a:lnTo>
                        <a:pt x="1461" y="392"/>
                      </a:lnTo>
                      <a:lnTo>
                        <a:pt x="1449" y="356"/>
                      </a:lnTo>
                      <a:lnTo>
                        <a:pt x="1425" y="309"/>
                      </a:lnTo>
                      <a:lnTo>
                        <a:pt x="1401" y="273"/>
                      </a:lnTo>
                      <a:lnTo>
                        <a:pt x="1366" y="225"/>
                      </a:lnTo>
                      <a:lnTo>
                        <a:pt x="1330" y="202"/>
                      </a:lnTo>
                      <a:lnTo>
                        <a:pt x="1294" y="166"/>
                      </a:lnTo>
                      <a:lnTo>
                        <a:pt x="1247" y="130"/>
                      </a:lnTo>
                      <a:lnTo>
                        <a:pt x="1199" y="107"/>
                      </a:lnTo>
                      <a:lnTo>
                        <a:pt x="1140" y="83"/>
                      </a:lnTo>
                      <a:lnTo>
                        <a:pt x="1081" y="59"/>
                      </a:lnTo>
                      <a:lnTo>
                        <a:pt x="1021" y="36"/>
                      </a:lnTo>
                      <a:lnTo>
                        <a:pt x="950" y="24"/>
                      </a:lnTo>
                      <a:lnTo>
                        <a:pt x="879" y="12"/>
                      </a:lnTo>
                      <a:lnTo>
                        <a:pt x="807" y="0"/>
                      </a:lnTo>
                      <a:lnTo>
                        <a:pt x="736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5" name="Freeform 482"/>
                <p:cNvSpPr>
                  <a:spLocks/>
                </p:cNvSpPr>
                <p:nvPr/>
              </p:nvSpPr>
              <p:spPr bwMode="auto">
                <a:xfrm>
                  <a:off x="2293" y="2534"/>
                  <a:ext cx="1413" cy="842"/>
                </a:xfrm>
                <a:custGeom>
                  <a:avLst/>
                  <a:gdLst>
                    <a:gd name="T0" fmla="*/ 641 w 1413"/>
                    <a:gd name="T1" fmla="*/ 0 h 842"/>
                    <a:gd name="T2" fmla="*/ 498 w 1413"/>
                    <a:gd name="T3" fmla="*/ 24 h 842"/>
                    <a:gd name="T4" fmla="*/ 380 w 1413"/>
                    <a:gd name="T5" fmla="*/ 59 h 842"/>
                    <a:gd name="T6" fmla="*/ 261 w 1413"/>
                    <a:gd name="T7" fmla="*/ 107 h 842"/>
                    <a:gd name="T8" fmla="*/ 166 w 1413"/>
                    <a:gd name="T9" fmla="*/ 154 h 842"/>
                    <a:gd name="T10" fmla="*/ 95 w 1413"/>
                    <a:gd name="T11" fmla="*/ 225 h 842"/>
                    <a:gd name="T12" fmla="*/ 35 w 1413"/>
                    <a:gd name="T13" fmla="*/ 297 h 842"/>
                    <a:gd name="T14" fmla="*/ 12 w 1413"/>
                    <a:gd name="T15" fmla="*/ 380 h 842"/>
                    <a:gd name="T16" fmla="*/ 12 w 1413"/>
                    <a:gd name="T17" fmla="*/ 463 h 842"/>
                    <a:gd name="T18" fmla="*/ 35 w 1413"/>
                    <a:gd name="T19" fmla="*/ 546 h 842"/>
                    <a:gd name="T20" fmla="*/ 95 w 1413"/>
                    <a:gd name="T21" fmla="*/ 629 h 842"/>
                    <a:gd name="T22" fmla="*/ 166 w 1413"/>
                    <a:gd name="T23" fmla="*/ 688 h 842"/>
                    <a:gd name="T24" fmla="*/ 261 w 1413"/>
                    <a:gd name="T25" fmla="*/ 747 h 842"/>
                    <a:gd name="T26" fmla="*/ 380 w 1413"/>
                    <a:gd name="T27" fmla="*/ 795 h 842"/>
                    <a:gd name="T28" fmla="*/ 498 w 1413"/>
                    <a:gd name="T29" fmla="*/ 831 h 842"/>
                    <a:gd name="T30" fmla="*/ 641 w 1413"/>
                    <a:gd name="T31" fmla="*/ 842 h 842"/>
                    <a:gd name="T32" fmla="*/ 783 w 1413"/>
                    <a:gd name="T33" fmla="*/ 842 h 842"/>
                    <a:gd name="T34" fmla="*/ 914 w 1413"/>
                    <a:gd name="T35" fmla="*/ 831 h 842"/>
                    <a:gd name="T36" fmla="*/ 1045 w 1413"/>
                    <a:gd name="T37" fmla="*/ 795 h 842"/>
                    <a:gd name="T38" fmla="*/ 1152 w 1413"/>
                    <a:gd name="T39" fmla="*/ 747 h 842"/>
                    <a:gd name="T40" fmla="*/ 1247 w 1413"/>
                    <a:gd name="T41" fmla="*/ 688 h 842"/>
                    <a:gd name="T42" fmla="*/ 1330 w 1413"/>
                    <a:gd name="T43" fmla="*/ 629 h 842"/>
                    <a:gd name="T44" fmla="*/ 1377 w 1413"/>
                    <a:gd name="T45" fmla="*/ 546 h 842"/>
                    <a:gd name="T46" fmla="*/ 1413 w 1413"/>
                    <a:gd name="T47" fmla="*/ 463 h 842"/>
                    <a:gd name="T48" fmla="*/ 1413 w 1413"/>
                    <a:gd name="T49" fmla="*/ 380 h 842"/>
                    <a:gd name="T50" fmla="*/ 1377 w 1413"/>
                    <a:gd name="T51" fmla="*/ 297 h 842"/>
                    <a:gd name="T52" fmla="*/ 1330 w 1413"/>
                    <a:gd name="T53" fmla="*/ 225 h 842"/>
                    <a:gd name="T54" fmla="*/ 1247 w 1413"/>
                    <a:gd name="T55" fmla="*/ 154 h 842"/>
                    <a:gd name="T56" fmla="*/ 1152 w 1413"/>
                    <a:gd name="T57" fmla="*/ 107 h 842"/>
                    <a:gd name="T58" fmla="*/ 1045 w 1413"/>
                    <a:gd name="T59" fmla="*/ 59 h 842"/>
                    <a:gd name="T60" fmla="*/ 914 w 1413"/>
                    <a:gd name="T61" fmla="*/ 24 h 842"/>
                    <a:gd name="T62" fmla="*/ 783 w 1413"/>
                    <a:gd name="T63" fmla="*/ 0 h 84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13"/>
                    <a:gd name="T97" fmla="*/ 0 h 842"/>
                    <a:gd name="T98" fmla="*/ 1413 w 1413"/>
                    <a:gd name="T99" fmla="*/ 842 h 84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13" h="842">
                      <a:moveTo>
                        <a:pt x="712" y="0"/>
                      </a:moveTo>
                      <a:lnTo>
                        <a:pt x="641" y="0"/>
                      </a:lnTo>
                      <a:lnTo>
                        <a:pt x="570" y="12"/>
                      </a:lnTo>
                      <a:lnTo>
                        <a:pt x="498" y="24"/>
                      </a:lnTo>
                      <a:lnTo>
                        <a:pt x="439" y="35"/>
                      </a:lnTo>
                      <a:lnTo>
                        <a:pt x="380" y="59"/>
                      </a:lnTo>
                      <a:lnTo>
                        <a:pt x="308" y="83"/>
                      </a:lnTo>
                      <a:lnTo>
                        <a:pt x="261" y="107"/>
                      </a:lnTo>
                      <a:lnTo>
                        <a:pt x="213" y="130"/>
                      </a:lnTo>
                      <a:lnTo>
                        <a:pt x="166" y="154"/>
                      </a:lnTo>
                      <a:lnTo>
                        <a:pt x="118" y="190"/>
                      </a:lnTo>
                      <a:lnTo>
                        <a:pt x="95" y="225"/>
                      </a:lnTo>
                      <a:lnTo>
                        <a:pt x="59" y="261"/>
                      </a:lnTo>
                      <a:lnTo>
                        <a:pt x="35" y="297"/>
                      </a:lnTo>
                      <a:lnTo>
                        <a:pt x="23" y="344"/>
                      </a:lnTo>
                      <a:lnTo>
                        <a:pt x="12" y="380"/>
                      </a:lnTo>
                      <a:lnTo>
                        <a:pt x="0" y="427"/>
                      </a:lnTo>
                      <a:lnTo>
                        <a:pt x="12" y="463"/>
                      </a:lnTo>
                      <a:lnTo>
                        <a:pt x="23" y="510"/>
                      </a:lnTo>
                      <a:lnTo>
                        <a:pt x="35" y="546"/>
                      </a:lnTo>
                      <a:lnTo>
                        <a:pt x="59" y="593"/>
                      </a:lnTo>
                      <a:lnTo>
                        <a:pt x="95" y="629"/>
                      </a:lnTo>
                      <a:lnTo>
                        <a:pt x="118" y="653"/>
                      </a:lnTo>
                      <a:lnTo>
                        <a:pt x="166" y="688"/>
                      </a:lnTo>
                      <a:lnTo>
                        <a:pt x="213" y="724"/>
                      </a:lnTo>
                      <a:lnTo>
                        <a:pt x="261" y="747"/>
                      </a:lnTo>
                      <a:lnTo>
                        <a:pt x="308" y="771"/>
                      </a:lnTo>
                      <a:lnTo>
                        <a:pt x="380" y="795"/>
                      </a:lnTo>
                      <a:lnTo>
                        <a:pt x="439" y="807"/>
                      </a:lnTo>
                      <a:lnTo>
                        <a:pt x="498" y="831"/>
                      </a:lnTo>
                      <a:lnTo>
                        <a:pt x="570" y="842"/>
                      </a:lnTo>
                      <a:lnTo>
                        <a:pt x="641" y="842"/>
                      </a:lnTo>
                      <a:lnTo>
                        <a:pt x="712" y="842"/>
                      </a:lnTo>
                      <a:lnTo>
                        <a:pt x="783" y="842"/>
                      </a:lnTo>
                      <a:lnTo>
                        <a:pt x="855" y="842"/>
                      </a:lnTo>
                      <a:lnTo>
                        <a:pt x="914" y="831"/>
                      </a:lnTo>
                      <a:lnTo>
                        <a:pt x="985" y="807"/>
                      </a:lnTo>
                      <a:lnTo>
                        <a:pt x="1045" y="795"/>
                      </a:lnTo>
                      <a:lnTo>
                        <a:pt x="1104" y="771"/>
                      </a:lnTo>
                      <a:lnTo>
                        <a:pt x="1152" y="747"/>
                      </a:lnTo>
                      <a:lnTo>
                        <a:pt x="1211" y="724"/>
                      </a:lnTo>
                      <a:lnTo>
                        <a:pt x="1247" y="688"/>
                      </a:lnTo>
                      <a:lnTo>
                        <a:pt x="1294" y="653"/>
                      </a:lnTo>
                      <a:lnTo>
                        <a:pt x="1330" y="629"/>
                      </a:lnTo>
                      <a:lnTo>
                        <a:pt x="1353" y="593"/>
                      </a:lnTo>
                      <a:lnTo>
                        <a:pt x="1377" y="546"/>
                      </a:lnTo>
                      <a:lnTo>
                        <a:pt x="1401" y="510"/>
                      </a:lnTo>
                      <a:lnTo>
                        <a:pt x="1413" y="463"/>
                      </a:lnTo>
                      <a:lnTo>
                        <a:pt x="1413" y="427"/>
                      </a:lnTo>
                      <a:lnTo>
                        <a:pt x="1413" y="380"/>
                      </a:lnTo>
                      <a:lnTo>
                        <a:pt x="1401" y="344"/>
                      </a:lnTo>
                      <a:lnTo>
                        <a:pt x="1377" y="297"/>
                      </a:lnTo>
                      <a:lnTo>
                        <a:pt x="1353" y="261"/>
                      </a:lnTo>
                      <a:lnTo>
                        <a:pt x="1330" y="225"/>
                      </a:lnTo>
                      <a:lnTo>
                        <a:pt x="1294" y="190"/>
                      </a:lnTo>
                      <a:lnTo>
                        <a:pt x="1247" y="154"/>
                      </a:lnTo>
                      <a:lnTo>
                        <a:pt x="1211" y="130"/>
                      </a:lnTo>
                      <a:lnTo>
                        <a:pt x="1152" y="107"/>
                      </a:lnTo>
                      <a:lnTo>
                        <a:pt x="1104" y="83"/>
                      </a:lnTo>
                      <a:lnTo>
                        <a:pt x="1045" y="59"/>
                      </a:lnTo>
                      <a:lnTo>
                        <a:pt x="985" y="35"/>
                      </a:lnTo>
                      <a:lnTo>
                        <a:pt x="914" y="24"/>
                      </a:lnTo>
                      <a:lnTo>
                        <a:pt x="855" y="12"/>
                      </a:lnTo>
                      <a:lnTo>
                        <a:pt x="783" y="0"/>
                      </a:lnTo>
                      <a:lnTo>
                        <a:pt x="712" y="0"/>
                      </a:lnTo>
                      <a:close/>
                    </a:path>
                  </a:pathLst>
                </a:custGeom>
                <a:solidFill>
                  <a:srgbClr val="0098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6" name="Freeform 483"/>
                <p:cNvSpPr>
                  <a:spLocks/>
                </p:cNvSpPr>
                <p:nvPr/>
              </p:nvSpPr>
              <p:spPr bwMode="auto">
                <a:xfrm>
                  <a:off x="2316" y="2558"/>
                  <a:ext cx="1366" cy="795"/>
                </a:xfrm>
                <a:custGeom>
                  <a:avLst/>
                  <a:gdLst>
                    <a:gd name="T0" fmla="*/ 618 w 1366"/>
                    <a:gd name="T1" fmla="*/ 0 h 795"/>
                    <a:gd name="T2" fmla="*/ 475 w 1366"/>
                    <a:gd name="T3" fmla="*/ 23 h 795"/>
                    <a:gd name="T4" fmla="*/ 357 w 1366"/>
                    <a:gd name="T5" fmla="*/ 59 h 795"/>
                    <a:gd name="T6" fmla="*/ 250 w 1366"/>
                    <a:gd name="T7" fmla="*/ 94 h 795"/>
                    <a:gd name="T8" fmla="*/ 167 w 1366"/>
                    <a:gd name="T9" fmla="*/ 154 h 795"/>
                    <a:gd name="T10" fmla="*/ 84 w 1366"/>
                    <a:gd name="T11" fmla="*/ 213 h 795"/>
                    <a:gd name="T12" fmla="*/ 36 w 1366"/>
                    <a:gd name="T13" fmla="*/ 284 h 795"/>
                    <a:gd name="T14" fmla="*/ 12 w 1366"/>
                    <a:gd name="T15" fmla="*/ 356 h 795"/>
                    <a:gd name="T16" fmla="*/ 12 w 1366"/>
                    <a:gd name="T17" fmla="*/ 439 h 795"/>
                    <a:gd name="T18" fmla="*/ 36 w 1366"/>
                    <a:gd name="T19" fmla="*/ 522 h 795"/>
                    <a:gd name="T20" fmla="*/ 84 w 1366"/>
                    <a:gd name="T21" fmla="*/ 593 h 795"/>
                    <a:gd name="T22" fmla="*/ 167 w 1366"/>
                    <a:gd name="T23" fmla="*/ 652 h 795"/>
                    <a:gd name="T24" fmla="*/ 250 w 1366"/>
                    <a:gd name="T25" fmla="*/ 700 h 795"/>
                    <a:gd name="T26" fmla="*/ 357 w 1366"/>
                    <a:gd name="T27" fmla="*/ 747 h 795"/>
                    <a:gd name="T28" fmla="*/ 475 w 1366"/>
                    <a:gd name="T29" fmla="*/ 783 h 795"/>
                    <a:gd name="T30" fmla="*/ 618 w 1366"/>
                    <a:gd name="T31" fmla="*/ 795 h 795"/>
                    <a:gd name="T32" fmla="*/ 760 w 1366"/>
                    <a:gd name="T33" fmla="*/ 795 h 795"/>
                    <a:gd name="T34" fmla="*/ 891 w 1366"/>
                    <a:gd name="T35" fmla="*/ 783 h 795"/>
                    <a:gd name="T36" fmla="*/ 1010 w 1366"/>
                    <a:gd name="T37" fmla="*/ 747 h 795"/>
                    <a:gd name="T38" fmla="*/ 1117 w 1366"/>
                    <a:gd name="T39" fmla="*/ 700 h 795"/>
                    <a:gd name="T40" fmla="*/ 1212 w 1366"/>
                    <a:gd name="T41" fmla="*/ 652 h 795"/>
                    <a:gd name="T42" fmla="*/ 1283 w 1366"/>
                    <a:gd name="T43" fmla="*/ 593 h 795"/>
                    <a:gd name="T44" fmla="*/ 1330 w 1366"/>
                    <a:gd name="T45" fmla="*/ 522 h 795"/>
                    <a:gd name="T46" fmla="*/ 1366 w 1366"/>
                    <a:gd name="T47" fmla="*/ 439 h 795"/>
                    <a:gd name="T48" fmla="*/ 1366 w 1366"/>
                    <a:gd name="T49" fmla="*/ 356 h 795"/>
                    <a:gd name="T50" fmla="*/ 1330 w 1366"/>
                    <a:gd name="T51" fmla="*/ 284 h 795"/>
                    <a:gd name="T52" fmla="*/ 1283 w 1366"/>
                    <a:gd name="T53" fmla="*/ 213 h 795"/>
                    <a:gd name="T54" fmla="*/ 1212 w 1366"/>
                    <a:gd name="T55" fmla="*/ 154 h 795"/>
                    <a:gd name="T56" fmla="*/ 1117 w 1366"/>
                    <a:gd name="T57" fmla="*/ 94 h 795"/>
                    <a:gd name="T58" fmla="*/ 1010 w 1366"/>
                    <a:gd name="T59" fmla="*/ 59 h 795"/>
                    <a:gd name="T60" fmla="*/ 891 w 1366"/>
                    <a:gd name="T61" fmla="*/ 23 h 795"/>
                    <a:gd name="T62" fmla="*/ 760 w 1366"/>
                    <a:gd name="T63" fmla="*/ 0 h 79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66"/>
                    <a:gd name="T97" fmla="*/ 0 h 795"/>
                    <a:gd name="T98" fmla="*/ 1366 w 1366"/>
                    <a:gd name="T99" fmla="*/ 795 h 79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66" h="795">
                      <a:moveTo>
                        <a:pt x="689" y="0"/>
                      </a:moveTo>
                      <a:lnTo>
                        <a:pt x="618" y="0"/>
                      </a:lnTo>
                      <a:lnTo>
                        <a:pt x="547" y="11"/>
                      </a:lnTo>
                      <a:lnTo>
                        <a:pt x="475" y="23"/>
                      </a:lnTo>
                      <a:lnTo>
                        <a:pt x="416" y="35"/>
                      </a:lnTo>
                      <a:lnTo>
                        <a:pt x="357" y="59"/>
                      </a:lnTo>
                      <a:lnTo>
                        <a:pt x="297" y="71"/>
                      </a:lnTo>
                      <a:lnTo>
                        <a:pt x="250" y="94"/>
                      </a:lnTo>
                      <a:lnTo>
                        <a:pt x="202" y="118"/>
                      </a:lnTo>
                      <a:lnTo>
                        <a:pt x="167" y="154"/>
                      </a:lnTo>
                      <a:lnTo>
                        <a:pt x="119" y="178"/>
                      </a:lnTo>
                      <a:lnTo>
                        <a:pt x="84" y="213"/>
                      </a:lnTo>
                      <a:lnTo>
                        <a:pt x="60" y="249"/>
                      </a:lnTo>
                      <a:lnTo>
                        <a:pt x="36" y="284"/>
                      </a:lnTo>
                      <a:lnTo>
                        <a:pt x="24" y="320"/>
                      </a:lnTo>
                      <a:lnTo>
                        <a:pt x="12" y="356"/>
                      </a:lnTo>
                      <a:lnTo>
                        <a:pt x="0" y="403"/>
                      </a:lnTo>
                      <a:lnTo>
                        <a:pt x="12" y="439"/>
                      </a:lnTo>
                      <a:lnTo>
                        <a:pt x="24" y="486"/>
                      </a:lnTo>
                      <a:lnTo>
                        <a:pt x="36" y="522"/>
                      </a:lnTo>
                      <a:lnTo>
                        <a:pt x="60" y="557"/>
                      </a:lnTo>
                      <a:lnTo>
                        <a:pt x="84" y="593"/>
                      </a:lnTo>
                      <a:lnTo>
                        <a:pt x="119" y="617"/>
                      </a:lnTo>
                      <a:lnTo>
                        <a:pt x="167" y="652"/>
                      </a:lnTo>
                      <a:lnTo>
                        <a:pt x="202" y="676"/>
                      </a:lnTo>
                      <a:lnTo>
                        <a:pt x="250" y="700"/>
                      </a:lnTo>
                      <a:lnTo>
                        <a:pt x="297" y="735"/>
                      </a:lnTo>
                      <a:lnTo>
                        <a:pt x="357" y="747"/>
                      </a:lnTo>
                      <a:lnTo>
                        <a:pt x="416" y="759"/>
                      </a:lnTo>
                      <a:lnTo>
                        <a:pt x="475" y="783"/>
                      </a:lnTo>
                      <a:lnTo>
                        <a:pt x="547" y="795"/>
                      </a:lnTo>
                      <a:lnTo>
                        <a:pt x="618" y="795"/>
                      </a:lnTo>
                      <a:lnTo>
                        <a:pt x="689" y="795"/>
                      </a:lnTo>
                      <a:lnTo>
                        <a:pt x="760" y="795"/>
                      </a:lnTo>
                      <a:lnTo>
                        <a:pt x="820" y="795"/>
                      </a:lnTo>
                      <a:lnTo>
                        <a:pt x="891" y="783"/>
                      </a:lnTo>
                      <a:lnTo>
                        <a:pt x="950" y="759"/>
                      </a:lnTo>
                      <a:lnTo>
                        <a:pt x="1010" y="747"/>
                      </a:lnTo>
                      <a:lnTo>
                        <a:pt x="1069" y="735"/>
                      </a:lnTo>
                      <a:lnTo>
                        <a:pt x="1117" y="700"/>
                      </a:lnTo>
                      <a:lnTo>
                        <a:pt x="1164" y="676"/>
                      </a:lnTo>
                      <a:lnTo>
                        <a:pt x="1212" y="652"/>
                      </a:lnTo>
                      <a:lnTo>
                        <a:pt x="1247" y="617"/>
                      </a:lnTo>
                      <a:lnTo>
                        <a:pt x="1283" y="593"/>
                      </a:lnTo>
                      <a:lnTo>
                        <a:pt x="1307" y="557"/>
                      </a:lnTo>
                      <a:lnTo>
                        <a:pt x="1330" y="522"/>
                      </a:lnTo>
                      <a:lnTo>
                        <a:pt x="1354" y="486"/>
                      </a:lnTo>
                      <a:lnTo>
                        <a:pt x="1366" y="439"/>
                      </a:lnTo>
                      <a:lnTo>
                        <a:pt x="1366" y="403"/>
                      </a:lnTo>
                      <a:lnTo>
                        <a:pt x="1366" y="356"/>
                      </a:lnTo>
                      <a:lnTo>
                        <a:pt x="1354" y="320"/>
                      </a:lnTo>
                      <a:lnTo>
                        <a:pt x="1330" y="284"/>
                      </a:lnTo>
                      <a:lnTo>
                        <a:pt x="1307" y="249"/>
                      </a:lnTo>
                      <a:lnTo>
                        <a:pt x="1283" y="213"/>
                      </a:lnTo>
                      <a:lnTo>
                        <a:pt x="1247" y="178"/>
                      </a:lnTo>
                      <a:lnTo>
                        <a:pt x="1212" y="154"/>
                      </a:lnTo>
                      <a:lnTo>
                        <a:pt x="1164" y="118"/>
                      </a:lnTo>
                      <a:lnTo>
                        <a:pt x="1117" y="94"/>
                      </a:lnTo>
                      <a:lnTo>
                        <a:pt x="1069" y="71"/>
                      </a:lnTo>
                      <a:lnTo>
                        <a:pt x="1010" y="59"/>
                      </a:lnTo>
                      <a:lnTo>
                        <a:pt x="950" y="35"/>
                      </a:lnTo>
                      <a:lnTo>
                        <a:pt x="891" y="23"/>
                      </a:lnTo>
                      <a:lnTo>
                        <a:pt x="820" y="11"/>
                      </a:lnTo>
                      <a:lnTo>
                        <a:pt x="760" y="0"/>
                      </a:lnTo>
                      <a:lnTo>
                        <a:pt x="689" y="0"/>
                      </a:lnTo>
                      <a:close/>
                    </a:path>
                  </a:pathLst>
                </a:custGeom>
                <a:solidFill>
                  <a:srgbClr val="00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7" name="Freeform 484"/>
                <p:cNvSpPr>
                  <a:spLocks/>
                </p:cNvSpPr>
                <p:nvPr/>
              </p:nvSpPr>
              <p:spPr bwMode="auto">
                <a:xfrm>
                  <a:off x="2340" y="2569"/>
                  <a:ext cx="1318" cy="772"/>
                </a:xfrm>
                <a:custGeom>
                  <a:avLst/>
                  <a:gdLst>
                    <a:gd name="T0" fmla="*/ 594 w 1318"/>
                    <a:gd name="T1" fmla="*/ 0 h 772"/>
                    <a:gd name="T2" fmla="*/ 463 w 1318"/>
                    <a:gd name="T3" fmla="*/ 24 h 772"/>
                    <a:gd name="T4" fmla="*/ 345 w 1318"/>
                    <a:gd name="T5" fmla="*/ 48 h 772"/>
                    <a:gd name="T6" fmla="*/ 250 w 1318"/>
                    <a:gd name="T7" fmla="*/ 95 h 772"/>
                    <a:gd name="T8" fmla="*/ 155 w 1318"/>
                    <a:gd name="T9" fmla="*/ 143 h 772"/>
                    <a:gd name="T10" fmla="*/ 83 w 1318"/>
                    <a:gd name="T11" fmla="*/ 202 h 772"/>
                    <a:gd name="T12" fmla="*/ 36 w 1318"/>
                    <a:gd name="T13" fmla="*/ 273 h 772"/>
                    <a:gd name="T14" fmla="*/ 12 w 1318"/>
                    <a:gd name="T15" fmla="*/ 356 h 772"/>
                    <a:gd name="T16" fmla="*/ 12 w 1318"/>
                    <a:gd name="T17" fmla="*/ 428 h 772"/>
                    <a:gd name="T18" fmla="*/ 36 w 1318"/>
                    <a:gd name="T19" fmla="*/ 511 h 772"/>
                    <a:gd name="T20" fmla="*/ 83 w 1318"/>
                    <a:gd name="T21" fmla="*/ 570 h 772"/>
                    <a:gd name="T22" fmla="*/ 155 w 1318"/>
                    <a:gd name="T23" fmla="*/ 629 h 772"/>
                    <a:gd name="T24" fmla="*/ 250 w 1318"/>
                    <a:gd name="T25" fmla="*/ 689 h 772"/>
                    <a:gd name="T26" fmla="*/ 345 w 1318"/>
                    <a:gd name="T27" fmla="*/ 724 h 772"/>
                    <a:gd name="T28" fmla="*/ 463 w 1318"/>
                    <a:gd name="T29" fmla="*/ 760 h 772"/>
                    <a:gd name="T30" fmla="*/ 594 w 1318"/>
                    <a:gd name="T31" fmla="*/ 772 h 772"/>
                    <a:gd name="T32" fmla="*/ 725 w 1318"/>
                    <a:gd name="T33" fmla="*/ 772 h 772"/>
                    <a:gd name="T34" fmla="*/ 855 w 1318"/>
                    <a:gd name="T35" fmla="*/ 760 h 772"/>
                    <a:gd name="T36" fmla="*/ 974 w 1318"/>
                    <a:gd name="T37" fmla="*/ 724 h 772"/>
                    <a:gd name="T38" fmla="*/ 1081 w 1318"/>
                    <a:gd name="T39" fmla="*/ 689 h 772"/>
                    <a:gd name="T40" fmla="*/ 1164 w 1318"/>
                    <a:gd name="T41" fmla="*/ 629 h 772"/>
                    <a:gd name="T42" fmla="*/ 1235 w 1318"/>
                    <a:gd name="T43" fmla="*/ 570 h 772"/>
                    <a:gd name="T44" fmla="*/ 1283 w 1318"/>
                    <a:gd name="T45" fmla="*/ 511 h 772"/>
                    <a:gd name="T46" fmla="*/ 1318 w 1318"/>
                    <a:gd name="T47" fmla="*/ 428 h 772"/>
                    <a:gd name="T48" fmla="*/ 1318 w 1318"/>
                    <a:gd name="T49" fmla="*/ 356 h 772"/>
                    <a:gd name="T50" fmla="*/ 1283 w 1318"/>
                    <a:gd name="T51" fmla="*/ 273 h 772"/>
                    <a:gd name="T52" fmla="*/ 1235 w 1318"/>
                    <a:gd name="T53" fmla="*/ 202 h 772"/>
                    <a:gd name="T54" fmla="*/ 1164 w 1318"/>
                    <a:gd name="T55" fmla="*/ 143 h 772"/>
                    <a:gd name="T56" fmla="*/ 1081 w 1318"/>
                    <a:gd name="T57" fmla="*/ 95 h 772"/>
                    <a:gd name="T58" fmla="*/ 974 w 1318"/>
                    <a:gd name="T59" fmla="*/ 48 h 772"/>
                    <a:gd name="T60" fmla="*/ 855 w 1318"/>
                    <a:gd name="T61" fmla="*/ 24 h 772"/>
                    <a:gd name="T62" fmla="*/ 725 w 1318"/>
                    <a:gd name="T63" fmla="*/ 0 h 7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8"/>
                    <a:gd name="T97" fmla="*/ 0 h 772"/>
                    <a:gd name="T98" fmla="*/ 1318 w 1318"/>
                    <a:gd name="T99" fmla="*/ 772 h 77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8" h="772">
                      <a:moveTo>
                        <a:pt x="665" y="0"/>
                      </a:moveTo>
                      <a:lnTo>
                        <a:pt x="594" y="0"/>
                      </a:lnTo>
                      <a:lnTo>
                        <a:pt x="523" y="12"/>
                      </a:lnTo>
                      <a:lnTo>
                        <a:pt x="463" y="24"/>
                      </a:lnTo>
                      <a:lnTo>
                        <a:pt x="404" y="36"/>
                      </a:lnTo>
                      <a:lnTo>
                        <a:pt x="345" y="48"/>
                      </a:lnTo>
                      <a:lnTo>
                        <a:pt x="297" y="72"/>
                      </a:lnTo>
                      <a:lnTo>
                        <a:pt x="250" y="95"/>
                      </a:lnTo>
                      <a:lnTo>
                        <a:pt x="202" y="119"/>
                      </a:lnTo>
                      <a:lnTo>
                        <a:pt x="155" y="143"/>
                      </a:lnTo>
                      <a:lnTo>
                        <a:pt x="119" y="178"/>
                      </a:lnTo>
                      <a:lnTo>
                        <a:pt x="83" y="202"/>
                      </a:lnTo>
                      <a:lnTo>
                        <a:pt x="60" y="238"/>
                      </a:lnTo>
                      <a:lnTo>
                        <a:pt x="36" y="273"/>
                      </a:lnTo>
                      <a:lnTo>
                        <a:pt x="24" y="309"/>
                      </a:lnTo>
                      <a:lnTo>
                        <a:pt x="12" y="356"/>
                      </a:lnTo>
                      <a:lnTo>
                        <a:pt x="0" y="392"/>
                      </a:lnTo>
                      <a:lnTo>
                        <a:pt x="12" y="428"/>
                      </a:lnTo>
                      <a:lnTo>
                        <a:pt x="24" y="463"/>
                      </a:lnTo>
                      <a:lnTo>
                        <a:pt x="36" y="511"/>
                      </a:lnTo>
                      <a:lnTo>
                        <a:pt x="60" y="546"/>
                      </a:lnTo>
                      <a:lnTo>
                        <a:pt x="83" y="570"/>
                      </a:lnTo>
                      <a:lnTo>
                        <a:pt x="119" y="606"/>
                      </a:lnTo>
                      <a:lnTo>
                        <a:pt x="155" y="629"/>
                      </a:lnTo>
                      <a:lnTo>
                        <a:pt x="202" y="665"/>
                      </a:lnTo>
                      <a:lnTo>
                        <a:pt x="250" y="689"/>
                      </a:lnTo>
                      <a:lnTo>
                        <a:pt x="297" y="712"/>
                      </a:lnTo>
                      <a:lnTo>
                        <a:pt x="345" y="724"/>
                      </a:lnTo>
                      <a:lnTo>
                        <a:pt x="404" y="736"/>
                      </a:lnTo>
                      <a:lnTo>
                        <a:pt x="463" y="760"/>
                      </a:lnTo>
                      <a:lnTo>
                        <a:pt x="523" y="772"/>
                      </a:lnTo>
                      <a:lnTo>
                        <a:pt x="594" y="772"/>
                      </a:lnTo>
                      <a:lnTo>
                        <a:pt x="665" y="772"/>
                      </a:lnTo>
                      <a:lnTo>
                        <a:pt x="725" y="772"/>
                      </a:lnTo>
                      <a:lnTo>
                        <a:pt x="796" y="772"/>
                      </a:lnTo>
                      <a:lnTo>
                        <a:pt x="855" y="760"/>
                      </a:lnTo>
                      <a:lnTo>
                        <a:pt x="915" y="736"/>
                      </a:lnTo>
                      <a:lnTo>
                        <a:pt x="974" y="724"/>
                      </a:lnTo>
                      <a:lnTo>
                        <a:pt x="1021" y="712"/>
                      </a:lnTo>
                      <a:lnTo>
                        <a:pt x="1081" y="689"/>
                      </a:lnTo>
                      <a:lnTo>
                        <a:pt x="1128" y="665"/>
                      </a:lnTo>
                      <a:lnTo>
                        <a:pt x="1164" y="629"/>
                      </a:lnTo>
                      <a:lnTo>
                        <a:pt x="1200" y="606"/>
                      </a:lnTo>
                      <a:lnTo>
                        <a:pt x="1235" y="570"/>
                      </a:lnTo>
                      <a:lnTo>
                        <a:pt x="1271" y="546"/>
                      </a:lnTo>
                      <a:lnTo>
                        <a:pt x="1283" y="511"/>
                      </a:lnTo>
                      <a:lnTo>
                        <a:pt x="1306" y="463"/>
                      </a:lnTo>
                      <a:lnTo>
                        <a:pt x="1318" y="428"/>
                      </a:lnTo>
                      <a:lnTo>
                        <a:pt x="1318" y="392"/>
                      </a:lnTo>
                      <a:lnTo>
                        <a:pt x="1318" y="356"/>
                      </a:lnTo>
                      <a:lnTo>
                        <a:pt x="1306" y="309"/>
                      </a:lnTo>
                      <a:lnTo>
                        <a:pt x="1283" y="273"/>
                      </a:lnTo>
                      <a:lnTo>
                        <a:pt x="1271" y="238"/>
                      </a:lnTo>
                      <a:lnTo>
                        <a:pt x="1235" y="202"/>
                      </a:lnTo>
                      <a:lnTo>
                        <a:pt x="1200" y="178"/>
                      </a:lnTo>
                      <a:lnTo>
                        <a:pt x="1164" y="143"/>
                      </a:lnTo>
                      <a:lnTo>
                        <a:pt x="1128" y="119"/>
                      </a:lnTo>
                      <a:lnTo>
                        <a:pt x="1081" y="95"/>
                      </a:lnTo>
                      <a:lnTo>
                        <a:pt x="1021" y="72"/>
                      </a:lnTo>
                      <a:lnTo>
                        <a:pt x="974" y="48"/>
                      </a:lnTo>
                      <a:lnTo>
                        <a:pt x="915" y="36"/>
                      </a:lnTo>
                      <a:lnTo>
                        <a:pt x="855" y="24"/>
                      </a:lnTo>
                      <a:lnTo>
                        <a:pt x="796" y="12"/>
                      </a:lnTo>
                      <a:lnTo>
                        <a:pt x="725" y="0"/>
                      </a:lnTo>
                      <a:lnTo>
                        <a:pt x="665" y="0"/>
                      </a:lnTo>
                      <a:close/>
                    </a:path>
                  </a:pathLst>
                </a:custGeom>
                <a:solidFill>
                  <a:srgbClr val="0093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8" name="Freeform 485"/>
                <p:cNvSpPr>
                  <a:spLocks/>
                </p:cNvSpPr>
                <p:nvPr/>
              </p:nvSpPr>
              <p:spPr bwMode="auto">
                <a:xfrm>
                  <a:off x="2364" y="2581"/>
                  <a:ext cx="1271" cy="748"/>
                </a:xfrm>
                <a:custGeom>
                  <a:avLst/>
                  <a:gdLst>
                    <a:gd name="T0" fmla="*/ 570 w 1271"/>
                    <a:gd name="T1" fmla="*/ 0 h 748"/>
                    <a:gd name="T2" fmla="*/ 451 w 1271"/>
                    <a:gd name="T3" fmla="*/ 24 h 748"/>
                    <a:gd name="T4" fmla="*/ 332 w 1271"/>
                    <a:gd name="T5" fmla="*/ 48 h 748"/>
                    <a:gd name="T6" fmla="*/ 237 w 1271"/>
                    <a:gd name="T7" fmla="*/ 95 h 748"/>
                    <a:gd name="T8" fmla="*/ 154 w 1271"/>
                    <a:gd name="T9" fmla="*/ 143 h 748"/>
                    <a:gd name="T10" fmla="*/ 83 w 1271"/>
                    <a:gd name="T11" fmla="*/ 202 h 748"/>
                    <a:gd name="T12" fmla="*/ 36 w 1271"/>
                    <a:gd name="T13" fmla="*/ 261 h 748"/>
                    <a:gd name="T14" fmla="*/ 12 w 1271"/>
                    <a:gd name="T15" fmla="*/ 344 h 748"/>
                    <a:gd name="T16" fmla="*/ 12 w 1271"/>
                    <a:gd name="T17" fmla="*/ 416 h 748"/>
                    <a:gd name="T18" fmla="*/ 36 w 1271"/>
                    <a:gd name="T19" fmla="*/ 487 h 748"/>
                    <a:gd name="T20" fmla="*/ 83 w 1271"/>
                    <a:gd name="T21" fmla="*/ 558 h 748"/>
                    <a:gd name="T22" fmla="*/ 154 w 1271"/>
                    <a:gd name="T23" fmla="*/ 617 h 748"/>
                    <a:gd name="T24" fmla="*/ 237 w 1271"/>
                    <a:gd name="T25" fmla="*/ 665 h 748"/>
                    <a:gd name="T26" fmla="*/ 332 w 1271"/>
                    <a:gd name="T27" fmla="*/ 700 h 748"/>
                    <a:gd name="T28" fmla="*/ 451 w 1271"/>
                    <a:gd name="T29" fmla="*/ 736 h 748"/>
                    <a:gd name="T30" fmla="*/ 570 w 1271"/>
                    <a:gd name="T31" fmla="*/ 748 h 748"/>
                    <a:gd name="T32" fmla="*/ 701 w 1271"/>
                    <a:gd name="T33" fmla="*/ 748 h 748"/>
                    <a:gd name="T34" fmla="*/ 819 w 1271"/>
                    <a:gd name="T35" fmla="*/ 736 h 748"/>
                    <a:gd name="T36" fmla="*/ 938 w 1271"/>
                    <a:gd name="T37" fmla="*/ 700 h 748"/>
                    <a:gd name="T38" fmla="*/ 1045 w 1271"/>
                    <a:gd name="T39" fmla="*/ 665 h 748"/>
                    <a:gd name="T40" fmla="*/ 1128 w 1271"/>
                    <a:gd name="T41" fmla="*/ 617 h 748"/>
                    <a:gd name="T42" fmla="*/ 1187 w 1271"/>
                    <a:gd name="T43" fmla="*/ 558 h 748"/>
                    <a:gd name="T44" fmla="*/ 1247 w 1271"/>
                    <a:gd name="T45" fmla="*/ 487 h 748"/>
                    <a:gd name="T46" fmla="*/ 1271 w 1271"/>
                    <a:gd name="T47" fmla="*/ 416 h 748"/>
                    <a:gd name="T48" fmla="*/ 1271 w 1271"/>
                    <a:gd name="T49" fmla="*/ 344 h 748"/>
                    <a:gd name="T50" fmla="*/ 1247 w 1271"/>
                    <a:gd name="T51" fmla="*/ 261 h 748"/>
                    <a:gd name="T52" fmla="*/ 1187 w 1271"/>
                    <a:gd name="T53" fmla="*/ 202 h 748"/>
                    <a:gd name="T54" fmla="*/ 1128 w 1271"/>
                    <a:gd name="T55" fmla="*/ 143 h 748"/>
                    <a:gd name="T56" fmla="*/ 1045 w 1271"/>
                    <a:gd name="T57" fmla="*/ 95 h 748"/>
                    <a:gd name="T58" fmla="*/ 938 w 1271"/>
                    <a:gd name="T59" fmla="*/ 48 h 748"/>
                    <a:gd name="T60" fmla="*/ 819 w 1271"/>
                    <a:gd name="T61" fmla="*/ 24 h 748"/>
                    <a:gd name="T62" fmla="*/ 701 w 1271"/>
                    <a:gd name="T63" fmla="*/ 0 h 7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71"/>
                    <a:gd name="T97" fmla="*/ 0 h 748"/>
                    <a:gd name="T98" fmla="*/ 1271 w 1271"/>
                    <a:gd name="T99" fmla="*/ 748 h 7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71" h="748">
                      <a:moveTo>
                        <a:pt x="641" y="0"/>
                      </a:moveTo>
                      <a:lnTo>
                        <a:pt x="570" y="0"/>
                      </a:lnTo>
                      <a:lnTo>
                        <a:pt x="511" y="12"/>
                      </a:lnTo>
                      <a:lnTo>
                        <a:pt x="451" y="24"/>
                      </a:lnTo>
                      <a:lnTo>
                        <a:pt x="392" y="36"/>
                      </a:lnTo>
                      <a:lnTo>
                        <a:pt x="332" y="48"/>
                      </a:lnTo>
                      <a:lnTo>
                        <a:pt x="285" y="71"/>
                      </a:lnTo>
                      <a:lnTo>
                        <a:pt x="237" y="95"/>
                      </a:lnTo>
                      <a:lnTo>
                        <a:pt x="190" y="119"/>
                      </a:lnTo>
                      <a:lnTo>
                        <a:pt x="154" y="143"/>
                      </a:lnTo>
                      <a:lnTo>
                        <a:pt x="107" y="166"/>
                      </a:lnTo>
                      <a:lnTo>
                        <a:pt x="83" y="202"/>
                      </a:lnTo>
                      <a:lnTo>
                        <a:pt x="59" y="238"/>
                      </a:lnTo>
                      <a:lnTo>
                        <a:pt x="36" y="261"/>
                      </a:lnTo>
                      <a:lnTo>
                        <a:pt x="24" y="309"/>
                      </a:lnTo>
                      <a:lnTo>
                        <a:pt x="12" y="344"/>
                      </a:lnTo>
                      <a:lnTo>
                        <a:pt x="0" y="380"/>
                      </a:lnTo>
                      <a:lnTo>
                        <a:pt x="12" y="416"/>
                      </a:lnTo>
                      <a:lnTo>
                        <a:pt x="24" y="451"/>
                      </a:lnTo>
                      <a:lnTo>
                        <a:pt x="36" y="487"/>
                      </a:lnTo>
                      <a:lnTo>
                        <a:pt x="59" y="522"/>
                      </a:lnTo>
                      <a:lnTo>
                        <a:pt x="83" y="558"/>
                      </a:lnTo>
                      <a:lnTo>
                        <a:pt x="107" y="582"/>
                      </a:lnTo>
                      <a:lnTo>
                        <a:pt x="154" y="617"/>
                      </a:lnTo>
                      <a:lnTo>
                        <a:pt x="190" y="641"/>
                      </a:lnTo>
                      <a:lnTo>
                        <a:pt x="237" y="665"/>
                      </a:lnTo>
                      <a:lnTo>
                        <a:pt x="285" y="689"/>
                      </a:lnTo>
                      <a:lnTo>
                        <a:pt x="332" y="700"/>
                      </a:lnTo>
                      <a:lnTo>
                        <a:pt x="392" y="724"/>
                      </a:lnTo>
                      <a:lnTo>
                        <a:pt x="451" y="736"/>
                      </a:lnTo>
                      <a:lnTo>
                        <a:pt x="511" y="748"/>
                      </a:lnTo>
                      <a:lnTo>
                        <a:pt x="570" y="748"/>
                      </a:lnTo>
                      <a:lnTo>
                        <a:pt x="641" y="748"/>
                      </a:lnTo>
                      <a:lnTo>
                        <a:pt x="701" y="748"/>
                      </a:lnTo>
                      <a:lnTo>
                        <a:pt x="760" y="748"/>
                      </a:lnTo>
                      <a:lnTo>
                        <a:pt x="819" y="736"/>
                      </a:lnTo>
                      <a:lnTo>
                        <a:pt x="891" y="724"/>
                      </a:lnTo>
                      <a:lnTo>
                        <a:pt x="938" y="700"/>
                      </a:lnTo>
                      <a:lnTo>
                        <a:pt x="986" y="689"/>
                      </a:lnTo>
                      <a:lnTo>
                        <a:pt x="1045" y="665"/>
                      </a:lnTo>
                      <a:lnTo>
                        <a:pt x="1081" y="641"/>
                      </a:lnTo>
                      <a:lnTo>
                        <a:pt x="1128" y="617"/>
                      </a:lnTo>
                      <a:lnTo>
                        <a:pt x="1164" y="582"/>
                      </a:lnTo>
                      <a:lnTo>
                        <a:pt x="1187" y="558"/>
                      </a:lnTo>
                      <a:lnTo>
                        <a:pt x="1223" y="522"/>
                      </a:lnTo>
                      <a:lnTo>
                        <a:pt x="1247" y="487"/>
                      </a:lnTo>
                      <a:lnTo>
                        <a:pt x="1259" y="451"/>
                      </a:lnTo>
                      <a:lnTo>
                        <a:pt x="1271" y="416"/>
                      </a:lnTo>
                      <a:lnTo>
                        <a:pt x="1271" y="380"/>
                      </a:lnTo>
                      <a:lnTo>
                        <a:pt x="1271" y="344"/>
                      </a:lnTo>
                      <a:lnTo>
                        <a:pt x="1259" y="309"/>
                      </a:lnTo>
                      <a:lnTo>
                        <a:pt x="1247" y="261"/>
                      </a:lnTo>
                      <a:lnTo>
                        <a:pt x="1223" y="238"/>
                      </a:lnTo>
                      <a:lnTo>
                        <a:pt x="1187" y="202"/>
                      </a:lnTo>
                      <a:lnTo>
                        <a:pt x="1164" y="166"/>
                      </a:lnTo>
                      <a:lnTo>
                        <a:pt x="1128" y="143"/>
                      </a:lnTo>
                      <a:lnTo>
                        <a:pt x="1081" y="119"/>
                      </a:lnTo>
                      <a:lnTo>
                        <a:pt x="1045" y="95"/>
                      </a:lnTo>
                      <a:lnTo>
                        <a:pt x="986" y="71"/>
                      </a:lnTo>
                      <a:lnTo>
                        <a:pt x="938" y="48"/>
                      </a:lnTo>
                      <a:lnTo>
                        <a:pt x="891" y="36"/>
                      </a:lnTo>
                      <a:lnTo>
                        <a:pt x="819" y="24"/>
                      </a:lnTo>
                      <a:lnTo>
                        <a:pt x="760" y="12"/>
                      </a:lnTo>
                      <a:lnTo>
                        <a:pt x="701" y="0"/>
                      </a:lnTo>
                      <a:lnTo>
                        <a:pt x="641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59" name="Freeform 486"/>
                <p:cNvSpPr>
                  <a:spLocks/>
                </p:cNvSpPr>
                <p:nvPr/>
              </p:nvSpPr>
              <p:spPr bwMode="auto">
                <a:xfrm>
                  <a:off x="2388" y="2593"/>
                  <a:ext cx="1223" cy="724"/>
                </a:xfrm>
                <a:custGeom>
                  <a:avLst/>
                  <a:gdLst>
                    <a:gd name="T0" fmla="*/ 558 w 1223"/>
                    <a:gd name="T1" fmla="*/ 0 h 724"/>
                    <a:gd name="T2" fmla="*/ 427 w 1223"/>
                    <a:gd name="T3" fmla="*/ 24 h 724"/>
                    <a:gd name="T4" fmla="*/ 320 w 1223"/>
                    <a:gd name="T5" fmla="*/ 48 h 724"/>
                    <a:gd name="T6" fmla="*/ 225 w 1223"/>
                    <a:gd name="T7" fmla="*/ 83 h 724"/>
                    <a:gd name="T8" fmla="*/ 142 w 1223"/>
                    <a:gd name="T9" fmla="*/ 131 h 724"/>
                    <a:gd name="T10" fmla="*/ 83 w 1223"/>
                    <a:gd name="T11" fmla="*/ 190 h 724"/>
                    <a:gd name="T12" fmla="*/ 35 w 1223"/>
                    <a:gd name="T13" fmla="*/ 261 h 724"/>
                    <a:gd name="T14" fmla="*/ 12 w 1223"/>
                    <a:gd name="T15" fmla="*/ 332 h 724"/>
                    <a:gd name="T16" fmla="*/ 12 w 1223"/>
                    <a:gd name="T17" fmla="*/ 404 h 724"/>
                    <a:gd name="T18" fmla="*/ 35 w 1223"/>
                    <a:gd name="T19" fmla="*/ 475 h 724"/>
                    <a:gd name="T20" fmla="*/ 83 w 1223"/>
                    <a:gd name="T21" fmla="*/ 534 h 724"/>
                    <a:gd name="T22" fmla="*/ 142 w 1223"/>
                    <a:gd name="T23" fmla="*/ 594 h 724"/>
                    <a:gd name="T24" fmla="*/ 225 w 1223"/>
                    <a:gd name="T25" fmla="*/ 641 h 724"/>
                    <a:gd name="T26" fmla="*/ 320 w 1223"/>
                    <a:gd name="T27" fmla="*/ 677 h 724"/>
                    <a:gd name="T28" fmla="*/ 427 w 1223"/>
                    <a:gd name="T29" fmla="*/ 712 h 724"/>
                    <a:gd name="T30" fmla="*/ 558 w 1223"/>
                    <a:gd name="T31" fmla="*/ 724 h 724"/>
                    <a:gd name="T32" fmla="*/ 677 w 1223"/>
                    <a:gd name="T33" fmla="*/ 724 h 724"/>
                    <a:gd name="T34" fmla="*/ 795 w 1223"/>
                    <a:gd name="T35" fmla="*/ 712 h 724"/>
                    <a:gd name="T36" fmla="*/ 902 w 1223"/>
                    <a:gd name="T37" fmla="*/ 677 h 724"/>
                    <a:gd name="T38" fmla="*/ 997 w 1223"/>
                    <a:gd name="T39" fmla="*/ 641 h 724"/>
                    <a:gd name="T40" fmla="*/ 1080 w 1223"/>
                    <a:gd name="T41" fmla="*/ 594 h 724"/>
                    <a:gd name="T42" fmla="*/ 1152 w 1223"/>
                    <a:gd name="T43" fmla="*/ 534 h 724"/>
                    <a:gd name="T44" fmla="*/ 1199 w 1223"/>
                    <a:gd name="T45" fmla="*/ 475 h 724"/>
                    <a:gd name="T46" fmla="*/ 1223 w 1223"/>
                    <a:gd name="T47" fmla="*/ 404 h 724"/>
                    <a:gd name="T48" fmla="*/ 1223 w 1223"/>
                    <a:gd name="T49" fmla="*/ 332 h 724"/>
                    <a:gd name="T50" fmla="*/ 1199 w 1223"/>
                    <a:gd name="T51" fmla="*/ 261 h 724"/>
                    <a:gd name="T52" fmla="*/ 1152 w 1223"/>
                    <a:gd name="T53" fmla="*/ 190 h 724"/>
                    <a:gd name="T54" fmla="*/ 1080 w 1223"/>
                    <a:gd name="T55" fmla="*/ 131 h 724"/>
                    <a:gd name="T56" fmla="*/ 997 w 1223"/>
                    <a:gd name="T57" fmla="*/ 83 h 724"/>
                    <a:gd name="T58" fmla="*/ 902 w 1223"/>
                    <a:gd name="T59" fmla="*/ 48 h 724"/>
                    <a:gd name="T60" fmla="*/ 795 w 1223"/>
                    <a:gd name="T61" fmla="*/ 24 h 724"/>
                    <a:gd name="T62" fmla="*/ 677 w 1223"/>
                    <a:gd name="T63" fmla="*/ 0 h 72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23"/>
                    <a:gd name="T97" fmla="*/ 0 h 724"/>
                    <a:gd name="T98" fmla="*/ 1223 w 1223"/>
                    <a:gd name="T99" fmla="*/ 724 h 72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23" h="724">
                      <a:moveTo>
                        <a:pt x="617" y="0"/>
                      </a:moveTo>
                      <a:lnTo>
                        <a:pt x="558" y="0"/>
                      </a:lnTo>
                      <a:lnTo>
                        <a:pt x="487" y="12"/>
                      </a:lnTo>
                      <a:lnTo>
                        <a:pt x="427" y="24"/>
                      </a:lnTo>
                      <a:lnTo>
                        <a:pt x="380" y="36"/>
                      </a:lnTo>
                      <a:lnTo>
                        <a:pt x="320" y="48"/>
                      </a:lnTo>
                      <a:lnTo>
                        <a:pt x="273" y="71"/>
                      </a:lnTo>
                      <a:lnTo>
                        <a:pt x="225" y="83"/>
                      </a:lnTo>
                      <a:lnTo>
                        <a:pt x="190" y="107"/>
                      </a:lnTo>
                      <a:lnTo>
                        <a:pt x="142" y="131"/>
                      </a:lnTo>
                      <a:lnTo>
                        <a:pt x="107" y="166"/>
                      </a:lnTo>
                      <a:lnTo>
                        <a:pt x="83" y="190"/>
                      </a:lnTo>
                      <a:lnTo>
                        <a:pt x="59" y="226"/>
                      </a:lnTo>
                      <a:lnTo>
                        <a:pt x="35" y="261"/>
                      </a:lnTo>
                      <a:lnTo>
                        <a:pt x="23" y="297"/>
                      </a:lnTo>
                      <a:lnTo>
                        <a:pt x="12" y="332"/>
                      </a:lnTo>
                      <a:lnTo>
                        <a:pt x="0" y="368"/>
                      </a:lnTo>
                      <a:lnTo>
                        <a:pt x="12" y="404"/>
                      </a:lnTo>
                      <a:lnTo>
                        <a:pt x="23" y="439"/>
                      </a:lnTo>
                      <a:lnTo>
                        <a:pt x="35" y="475"/>
                      </a:lnTo>
                      <a:lnTo>
                        <a:pt x="59" y="510"/>
                      </a:lnTo>
                      <a:lnTo>
                        <a:pt x="83" y="534"/>
                      </a:lnTo>
                      <a:lnTo>
                        <a:pt x="107" y="570"/>
                      </a:lnTo>
                      <a:lnTo>
                        <a:pt x="142" y="594"/>
                      </a:lnTo>
                      <a:lnTo>
                        <a:pt x="190" y="617"/>
                      </a:lnTo>
                      <a:lnTo>
                        <a:pt x="225" y="641"/>
                      </a:lnTo>
                      <a:lnTo>
                        <a:pt x="273" y="665"/>
                      </a:lnTo>
                      <a:lnTo>
                        <a:pt x="320" y="677"/>
                      </a:lnTo>
                      <a:lnTo>
                        <a:pt x="380" y="700"/>
                      </a:lnTo>
                      <a:lnTo>
                        <a:pt x="427" y="712"/>
                      </a:lnTo>
                      <a:lnTo>
                        <a:pt x="487" y="724"/>
                      </a:lnTo>
                      <a:lnTo>
                        <a:pt x="558" y="724"/>
                      </a:lnTo>
                      <a:lnTo>
                        <a:pt x="617" y="724"/>
                      </a:lnTo>
                      <a:lnTo>
                        <a:pt x="677" y="724"/>
                      </a:lnTo>
                      <a:lnTo>
                        <a:pt x="736" y="724"/>
                      </a:lnTo>
                      <a:lnTo>
                        <a:pt x="795" y="712"/>
                      </a:lnTo>
                      <a:lnTo>
                        <a:pt x="855" y="700"/>
                      </a:lnTo>
                      <a:lnTo>
                        <a:pt x="902" y="677"/>
                      </a:lnTo>
                      <a:lnTo>
                        <a:pt x="950" y="665"/>
                      </a:lnTo>
                      <a:lnTo>
                        <a:pt x="997" y="641"/>
                      </a:lnTo>
                      <a:lnTo>
                        <a:pt x="1045" y="617"/>
                      </a:lnTo>
                      <a:lnTo>
                        <a:pt x="1080" y="594"/>
                      </a:lnTo>
                      <a:lnTo>
                        <a:pt x="1116" y="570"/>
                      </a:lnTo>
                      <a:lnTo>
                        <a:pt x="1152" y="534"/>
                      </a:lnTo>
                      <a:lnTo>
                        <a:pt x="1175" y="510"/>
                      </a:lnTo>
                      <a:lnTo>
                        <a:pt x="1199" y="475"/>
                      </a:lnTo>
                      <a:lnTo>
                        <a:pt x="1211" y="439"/>
                      </a:lnTo>
                      <a:lnTo>
                        <a:pt x="1223" y="404"/>
                      </a:lnTo>
                      <a:lnTo>
                        <a:pt x="1223" y="368"/>
                      </a:lnTo>
                      <a:lnTo>
                        <a:pt x="1223" y="332"/>
                      </a:lnTo>
                      <a:lnTo>
                        <a:pt x="1211" y="297"/>
                      </a:lnTo>
                      <a:lnTo>
                        <a:pt x="1199" y="261"/>
                      </a:lnTo>
                      <a:lnTo>
                        <a:pt x="1175" y="226"/>
                      </a:lnTo>
                      <a:lnTo>
                        <a:pt x="1152" y="190"/>
                      </a:lnTo>
                      <a:lnTo>
                        <a:pt x="1116" y="166"/>
                      </a:lnTo>
                      <a:lnTo>
                        <a:pt x="1080" y="131"/>
                      </a:lnTo>
                      <a:lnTo>
                        <a:pt x="1045" y="107"/>
                      </a:lnTo>
                      <a:lnTo>
                        <a:pt x="997" y="83"/>
                      </a:lnTo>
                      <a:lnTo>
                        <a:pt x="950" y="71"/>
                      </a:lnTo>
                      <a:lnTo>
                        <a:pt x="902" y="48"/>
                      </a:lnTo>
                      <a:lnTo>
                        <a:pt x="855" y="36"/>
                      </a:lnTo>
                      <a:lnTo>
                        <a:pt x="795" y="24"/>
                      </a:lnTo>
                      <a:lnTo>
                        <a:pt x="736" y="12"/>
                      </a:lnTo>
                      <a:lnTo>
                        <a:pt x="677" y="0"/>
                      </a:lnTo>
                      <a:lnTo>
                        <a:pt x="617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0" name="Freeform 487"/>
                <p:cNvSpPr>
                  <a:spLocks/>
                </p:cNvSpPr>
                <p:nvPr/>
              </p:nvSpPr>
              <p:spPr bwMode="auto">
                <a:xfrm>
                  <a:off x="2411" y="2605"/>
                  <a:ext cx="1176" cy="700"/>
                </a:xfrm>
                <a:custGeom>
                  <a:avLst/>
                  <a:gdLst>
                    <a:gd name="T0" fmla="*/ 535 w 1176"/>
                    <a:gd name="T1" fmla="*/ 0 h 700"/>
                    <a:gd name="T2" fmla="*/ 416 w 1176"/>
                    <a:gd name="T3" fmla="*/ 24 h 700"/>
                    <a:gd name="T4" fmla="*/ 309 w 1176"/>
                    <a:gd name="T5" fmla="*/ 47 h 700"/>
                    <a:gd name="T6" fmla="*/ 214 w 1176"/>
                    <a:gd name="T7" fmla="*/ 83 h 700"/>
                    <a:gd name="T8" fmla="*/ 143 w 1176"/>
                    <a:gd name="T9" fmla="*/ 131 h 700"/>
                    <a:gd name="T10" fmla="*/ 72 w 1176"/>
                    <a:gd name="T11" fmla="*/ 190 h 700"/>
                    <a:gd name="T12" fmla="*/ 36 w 1176"/>
                    <a:gd name="T13" fmla="*/ 249 h 700"/>
                    <a:gd name="T14" fmla="*/ 12 w 1176"/>
                    <a:gd name="T15" fmla="*/ 320 h 700"/>
                    <a:gd name="T16" fmla="*/ 12 w 1176"/>
                    <a:gd name="T17" fmla="*/ 392 h 700"/>
                    <a:gd name="T18" fmla="*/ 36 w 1176"/>
                    <a:gd name="T19" fmla="*/ 463 h 700"/>
                    <a:gd name="T20" fmla="*/ 72 w 1176"/>
                    <a:gd name="T21" fmla="*/ 522 h 700"/>
                    <a:gd name="T22" fmla="*/ 143 w 1176"/>
                    <a:gd name="T23" fmla="*/ 570 h 700"/>
                    <a:gd name="T24" fmla="*/ 214 w 1176"/>
                    <a:gd name="T25" fmla="*/ 617 h 700"/>
                    <a:gd name="T26" fmla="*/ 309 w 1176"/>
                    <a:gd name="T27" fmla="*/ 665 h 700"/>
                    <a:gd name="T28" fmla="*/ 416 w 1176"/>
                    <a:gd name="T29" fmla="*/ 688 h 700"/>
                    <a:gd name="T30" fmla="*/ 535 w 1176"/>
                    <a:gd name="T31" fmla="*/ 700 h 700"/>
                    <a:gd name="T32" fmla="*/ 654 w 1176"/>
                    <a:gd name="T33" fmla="*/ 700 h 700"/>
                    <a:gd name="T34" fmla="*/ 760 w 1176"/>
                    <a:gd name="T35" fmla="*/ 688 h 700"/>
                    <a:gd name="T36" fmla="*/ 867 w 1176"/>
                    <a:gd name="T37" fmla="*/ 665 h 700"/>
                    <a:gd name="T38" fmla="*/ 962 w 1176"/>
                    <a:gd name="T39" fmla="*/ 617 h 700"/>
                    <a:gd name="T40" fmla="*/ 1045 w 1176"/>
                    <a:gd name="T41" fmla="*/ 570 h 700"/>
                    <a:gd name="T42" fmla="*/ 1105 w 1176"/>
                    <a:gd name="T43" fmla="*/ 522 h 700"/>
                    <a:gd name="T44" fmla="*/ 1152 w 1176"/>
                    <a:gd name="T45" fmla="*/ 463 h 700"/>
                    <a:gd name="T46" fmla="*/ 1176 w 1176"/>
                    <a:gd name="T47" fmla="*/ 392 h 700"/>
                    <a:gd name="T48" fmla="*/ 1176 w 1176"/>
                    <a:gd name="T49" fmla="*/ 320 h 700"/>
                    <a:gd name="T50" fmla="*/ 1152 w 1176"/>
                    <a:gd name="T51" fmla="*/ 249 h 700"/>
                    <a:gd name="T52" fmla="*/ 1105 w 1176"/>
                    <a:gd name="T53" fmla="*/ 190 h 700"/>
                    <a:gd name="T54" fmla="*/ 1045 w 1176"/>
                    <a:gd name="T55" fmla="*/ 131 h 700"/>
                    <a:gd name="T56" fmla="*/ 962 w 1176"/>
                    <a:gd name="T57" fmla="*/ 83 h 700"/>
                    <a:gd name="T58" fmla="*/ 867 w 1176"/>
                    <a:gd name="T59" fmla="*/ 47 h 700"/>
                    <a:gd name="T60" fmla="*/ 760 w 1176"/>
                    <a:gd name="T61" fmla="*/ 24 h 700"/>
                    <a:gd name="T62" fmla="*/ 654 w 1176"/>
                    <a:gd name="T63" fmla="*/ 0 h 70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76"/>
                    <a:gd name="T97" fmla="*/ 0 h 700"/>
                    <a:gd name="T98" fmla="*/ 1176 w 1176"/>
                    <a:gd name="T99" fmla="*/ 700 h 70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76" h="700">
                      <a:moveTo>
                        <a:pt x="594" y="0"/>
                      </a:moveTo>
                      <a:lnTo>
                        <a:pt x="535" y="0"/>
                      </a:lnTo>
                      <a:lnTo>
                        <a:pt x="475" y="12"/>
                      </a:lnTo>
                      <a:lnTo>
                        <a:pt x="416" y="24"/>
                      </a:lnTo>
                      <a:lnTo>
                        <a:pt x="369" y="36"/>
                      </a:lnTo>
                      <a:lnTo>
                        <a:pt x="309" y="47"/>
                      </a:lnTo>
                      <a:lnTo>
                        <a:pt x="262" y="71"/>
                      </a:lnTo>
                      <a:lnTo>
                        <a:pt x="214" y="83"/>
                      </a:lnTo>
                      <a:lnTo>
                        <a:pt x="179" y="107"/>
                      </a:lnTo>
                      <a:lnTo>
                        <a:pt x="143" y="131"/>
                      </a:lnTo>
                      <a:lnTo>
                        <a:pt x="107" y="154"/>
                      </a:lnTo>
                      <a:lnTo>
                        <a:pt x="72" y="190"/>
                      </a:lnTo>
                      <a:lnTo>
                        <a:pt x="48" y="226"/>
                      </a:lnTo>
                      <a:lnTo>
                        <a:pt x="36" y="249"/>
                      </a:lnTo>
                      <a:lnTo>
                        <a:pt x="24" y="285"/>
                      </a:lnTo>
                      <a:lnTo>
                        <a:pt x="12" y="320"/>
                      </a:lnTo>
                      <a:lnTo>
                        <a:pt x="0" y="356"/>
                      </a:lnTo>
                      <a:lnTo>
                        <a:pt x="12" y="392"/>
                      </a:lnTo>
                      <a:lnTo>
                        <a:pt x="24" y="427"/>
                      </a:lnTo>
                      <a:lnTo>
                        <a:pt x="36" y="463"/>
                      </a:lnTo>
                      <a:lnTo>
                        <a:pt x="48" y="487"/>
                      </a:lnTo>
                      <a:lnTo>
                        <a:pt x="72" y="522"/>
                      </a:lnTo>
                      <a:lnTo>
                        <a:pt x="107" y="546"/>
                      </a:lnTo>
                      <a:lnTo>
                        <a:pt x="143" y="570"/>
                      </a:lnTo>
                      <a:lnTo>
                        <a:pt x="179" y="593"/>
                      </a:lnTo>
                      <a:lnTo>
                        <a:pt x="214" y="617"/>
                      </a:lnTo>
                      <a:lnTo>
                        <a:pt x="262" y="641"/>
                      </a:lnTo>
                      <a:lnTo>
                        <a:pt x="309" y="665"/>
                      </a:lnTo>
                      <a:lnTo>
                        <a:pt x="369" y="676"/>
                      </a:lnTo>
                      <a:lnTo>
                        <a:pt x="416" y="688"/>
                      </a:lnTo>
                      <a:lnTo>
                        <a:pt x="475" y="700"/>
                      </a:lnTo>
                      <a:lnTo>
                        <a:pt x="535" y="700"/>
                      </a:lnTo>
                      <a:lnTo>
                        <a:pt x="594" y="700"/>
                      </a:lnTo>
                      <a:lnTo>
                        <a:pt x="654" y="700"/>
                      </a:lnTo>
                      <a:lnTo>
                        <a:pt x="713" y="700"/>
                      </a:lnTo>
                      <a:lnTo>
                        <a:pt x="760" y="688"/>
                      </a:lnTo>
                      <a:lnTo>
                        <a:pt x="820" y="676"/>
                      </a:lnTo>
                      <a:lnTo>
                        <a:pt x="867" y="665"/>
                      </a:lnTo>
                      <a:lnTo>
                        <a:pt x="915" y="641"/>
                      </a:lnTo>
                      <a:lnTo>
                        <a:pt x="962" y="617"/>
                      </a:lnTo>
                      <a:lnTo>
                        <a:pt x="1010" y="593"/>
                      </a:lnTo>
                      <a:lnTo>
                        <a:pt x="1045" y="570"/>
                      </a:lnTo>
                      <a:lnTo>
                        <a:pt x="1069" y="546"/>
                      </a:lnTo>
                      <a:lnTo>
                        <a:pt x="1105" y="522"/>
                      </a:lnTo>
                      <a:lnTo>
                        <a:pt x="1129" y="487"/>
                      </a:lnTo>
                      <a:lnTo>
                        <a:pt x="1152" y="463"/>
                      </a:lnTo>
                      <a:lnTo>
                        <a:pt x="1164" y="427"/>
                      </a:lnTo>
                      <a:lnTo>
                        <a:pt x="1176" y="392"/>
                      </a:lnTo>
                      <a:lnTo>
                        <a:pt x="1176" y="356"/>
                      </a:lnTo>
                      <a:lnTo>
                        <a:pt x="1176" y="320"/>
                      </a:lnTo>
                      <a:lnTo>
                        <a:pt x="1164" y="285"/>
                      </a:lnTo>
                      <a:lnTo>
                        <a:pt x="1152" y="249"/>
                      </a:lnTo>
                      <a:lnTo>
                        <a:pt x="1129" y="226"/>
                      </a:lnTo>
                      <a:lnTo>
                        <a:pt x="1105" y="190"/>
                      </a:lnTo>
                      <a:lnTo>
                        <a:pt x="1069" y="154"/>
                      </a:lnTo>
                      <a:lnTo>
                        <a:pt x="1045" y="131"/>
                      </a:lnTo>
                      <a:lnTo>
                        <a:pt x="1010" y="107"/>
                      </a:lnTo>
                      <a:lnTo>
                        <a:pt x="962" y="83"/>
                      </a:lnTo>
                      <a:lnTo>
                        <a:pt x="915" y="71"/>
                      </a:lnTo>
                      <a:lnTo>
                        <a:pt x="867" y="47"/>
                      </a:lnTo>
                      <a:lnTo>
                        <a:pt x="820" y="36"/>
                      </a:lnTo>
                      <a:lnTo>
                        <a:pt x="760" y="24"/>
                      </a:lnTo>
                      <a:lnTo>
                        <a:pt x="713" y="12"/>
                      </a:lnTo>
                      <a:lnTo>
                        <a:pt x="654" y="0"/>
                      </a:lnTo>
                      <a:lnTo>
                        <a:pt x="594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1" name="Freeform 488"/>
                <p:cNvSpPr>
                  <a:spLocks/>
                </p:cNvSpPr>
                <p:nvPr/>
              </p:nvSpPr>
              <p:spPr bwMode="auto">
                <a:xfrm>
                  <a:off x="2435" y="2617"/>
                  <a:ext cx="1128" cy="676"/>
                </a:xfrm>
                <a:custGeom>
                  <a:avLst/>
                  <a:gdLst>
                    <a:gd name="T0" fmla="*/ 511 w 1128"/>
                    <a:gd name="T1" fmla="*/ 0 h 676"/>
                    <a:gd name="T2" fmla="*/ 404 w 1128"/>
                    <a:gd name="T3" fmla="*/ 24 h 676"/>
                    <a:gd name="T4" fmla="*/ 297 w 1128"/>
                    <a:gd name="T5" fmla="*/ 47 h 676"/>
                    <a:gd name="T6" fmla="*/ 214 w 1128"/>
                    <a:gd name="T7" fmla="*/ 83 h 676"/>
                    <a:gd name="T8" fmla="*/ 131 w 1128"/>
                    <a:gd name="T9" fmla="*/ 130 h 676"/>
                    <a:gd name="T10" fmla="*/ 71 w 1128"/>
                    <a:gd name="T11" fmla="*/ 178 h 676"/>
                    <a:gd name="T12" fmla="*/ 36 w 1128"/>
                    <a:gd name="T13" fmla="*/ 237 h 676"/>
                    <a:gd name="T14" fmla="*/ 12 w 1128"/>
                    <a:gd name="T15" fmla="*/ 308 h 676"/>
                    <a:gd name="T16" fmla="*/ 12 w 1128"/>
                    <a:gd name="T17" fmla="*/ 380 h 676"/>
                    <a:gd name="T18" fmla="*/ 36 w 1128"/>
                    <a:gd name="T19" fmla="*/ 439 h 676"/>
                    <a:gd name="T20" fmla="*/ 71 w 1128"/>
                    <a:gd name="T21" fmla="*/ 498 h 676"/>
                    <a:gd name="T22" fmla="*/ 131 w 1128"/>
                    <a:gd name="T23" fmla="*/ 558 h 676"/>
                    <a:gd name="T24" fmla="*/ 214 w 1128"/>
                    <a:gd name="T25" fmla="*/ 605 h 676"/>
                    <a:gd name="T26" fmla="*/ 297 w 1128"/>
                    <a:gd name="T27" fmla="*/ 641 h 676"/>
                    <a:gd name="T28" fmla="*/ 404 w 1128"/>
                    <a:gd name="T29" fmla="*/ 664 h 676"/>
                    <a:gd name="T30" fmla="*/ 511 w 1128"/>
                    <a:gd name="T31" fmla="*/ 676 h 676"/>
                    <a:gd name="T32" fmla="*/ 630 w 1128"/>
                    <a:gd name="T33" fmla="*/ 676 h 676"/>
                    <a:gd name="T34" fmla="*/ 736 w 1128"/>
                    <a:gd name="T35" fmla="*/ 664 h 676"/>
                    <a:gd name="T36" fmla="*/ 831 w 1128"/>
                    <a:gd name="T37" fmla="*/ 641 h 676"/>
                    <a:gd name="T38" fmla="*/ 926 w 1128"/>
                    <a:gd name="T39" fmla="*/ 605 h 676"/>
                    <a:gd name="T40" fmla="*/ 998 w 1128"/>
                    <a:gd name="T41" fmla="*/ 558 h 676"/>
                    <a:gd name="T42" fmla="*/ 1057 w 1128"/>
                    <a:gd name="T43" fmla="*/ 498 h 676"/>
                    <a:gd name="T44" fmla="*/ 1105 w 1128"/>
                    <a:gd name="T45" fmla="*/ 439 h 676"/>
                    <a:gd name="T46" fmla="*/ 1128 w 1128"/>
                    <a:gd name="T47" fmla="*/ 380 h 676"/>
                    <a:gd name="T48" fmla="*/ 1128 w 1128"/>
                    <a:gd name="T49" fmla="*/ 308 h 676"/>
                    <a:gd name="T50" fmla="*/ 1105 w 1128"/>
                    <a:gd name="T51" fmla="*/ 237 h 676"/>
                    <a:gd name="T52" fmla="*/ 1057 w 1128"/>
                    <a:gd name="T53" fmla="*/ 178 h 676"/>
                    <a:gd name="T54" fmla="*/ 998 w 1128"/>
                    <a:gd name="T55" fmla="*/ 130 h 676"/>
                    <a:gd name="T56" fmla="*/ 926 w 1128"/>
                    <a:gd name="T57" fmla="*/ 83 h 676"/>
                    <a:gd name="T58" fmla="*/ 831 w 1128"/>
                    <a:gd name="T59" fmla="*/ 47 h 676"/>
                    <a:gd name="T60" fmla="*/ 736 w 1128"/>
                    <a:gd name="T61" fmla="*/ 24 h 676"/>
                    <a:gd name="T62" fmla="*/ 630 w 1128"/>
                    <a:gd name="T63" fmla="*/ 0 h 67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28"/>
                    <a:gd name="T97" fmla="*/ 0 h 676"/>
                    <a:gd name="T98" fmla="*/ 1128 w 1128"/>
                    <a:gd name="T99" fmla="*/ 676 h 67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28" h="676">
                      <a:moveTo>
                        <a:pt x="570" y="0"/>
                      </a:moveTo>
                      <a:lnTo>
                        <a:pt x="511" y="0"/>
                      </a:lnTo>
                      <a:lnTo>
                        <a:pt x="451" y="12"/>
                      </a:lnTo>
                      <a:lnTo>
                        <a:pt x="404" y="24"/>
                      </a:lnTo>
                      <a:lnTo>
                        <a:pt x="345" y="35"/>
                      </a:lnTo>
                      <a:lnTo>
                        <a:pt x="297" y="47"/>
                      </a:lnTo>
                      <a:lnTo>
                        <a:pt x="250" y="59"/>
                      </a:lnTo>
                      <a:lnTo>
                        <a:pt x="214" y="83"/>
                      </a:lnTo>
                      <a:lnTo>
                        <a:pt x="166" y="107"/>
                      </a:lnTo>
                      <a:lnTo>
                        <a:pt x="131" y="130"/>
                      </a:lnTo>
                      <a:lnTo>
                        <a:pt x="95" y="154"/>
                      </a:lnTo>
                      <a:lnTo>
                        <a:pt x="71" y="178"/>
                      </a:lnTo>
                      <a:lnTo>
                        <a:pt x="48" y="214"/>
                      </a:lnTo>
                      <a:lnTo>
                        <a:pt x="36" y="237"/>
                      </a:lnTo>
                      <a:lnTo>
                        <a:pt x="24" y="273"/>
                      </a:lnTo>
                      <a:lnTo>
                        <a:pt x="12" y="308"/>
                      </a:lnTo>
                      <a:lnTo>
                        <a:pt x="0" y="344"/>
                      </a:lnTo>
                      <a:lnTo>
                        <a:pt x="12" y="380"/>
                      </a:lnTo>
                      <a:lnTo>
                        <a:pt x="24" y="415"/>
                      </a:lnTo>
                      <a:lnTo>
                        <a:pt x="36" y="439"/>
                      </a:lnTo>
                      <a:lnTo>
                        <a:pt x="48" y="475"/>
                      </a:lnTo>
                      <a:lnTo>
                        <a:pt x="71" y="498"/>
                      </a:lnTo>
                      <a:lnTo>
                        <a:pt x="95" y="534"/>
                      </a:lnTo>
                      <a:lnTo>
                        <a:pt x="131" y="558"/>
                      </a:lnTo>
                      <a:lnTo>
                        <a:pt x="166" y="581"/>
                      </a:lnTo>
                      <a:lnTo>
                        <a:pt x="214" y="605"/>
                      </a:lnTo>
                      <a:lnTo>
                        <a:pt x="250" y="629"/>
                      </a:lnTo>
                      <a:lnTo>
                        <a:pt x="297" y="641"/>
                      </a:lnTo>
                      <a:lnTo>
                        <a:pt x="345" y="653"/>
                      </a:lnTo>
                      <a:lnTo>
                        <a:pt x="404" y="664"/>
                      </a:lnTo>
                      <a:lnTo>
                        <a:pt x="451" y="676"/>
                      </a:lnTo>
                      <a:lnTo>
                        <a:pt x="511" y="676"/>
                      </a:lnTo>
                      <a:lnTo>
                        <a:pt x="570" y="676"/>
                      </a:lnTo>
                      <a:lnTo>
                        <a:pt x="630" y="676"/>
                      </a:lnTo>
                      <a:lnTo>
                        <a:pt x="677" y="676"/>
                      </a:lnTo>
                      <a:lnTo>
                        <a:pt x="736" y="664"/>
                      </a:lnTo>
                      <a:lnTo>
                        <a:pt x="784" y="653"/>
                      </a:lnTo>
                      <a:lnTo>
                        <a:pt x="831" y="641"/>
                      </a:lnTo>
                      <a:lnTo>
                        <a:pt x="879" y="629"/>
                      </a:lnTo>
                      <a:lnTo>
                        <a:pt x="926" y="605"/>
                      </a:lnTo>
                      <a:lnTo>
                        <a:pt x="962" y="581"/>
                      </a:lnTo>
                      <a:lnTo>
                        <a:pt x="998" y="558"/>
                      </a:lnTo>
                      <a:lnTo>
                        <a:pt x="1033" y="534"/>
                      </a:lnTo>
                      <a:lnTo>
                        <a:pt x="1057" y="498"/>
                      </a:lnTo>
                      <a:lnTo>
                        <a:pt x="1081" y="475"/>
                      </a:lnTo>
                      <a:lnTo>
                        <a:pt x="1105" y="439"/>
                      </a:lnTo>
                      <a:lnTo>
                        <a:pt x="1116" y="415"/>
                      </a:lnTo>
                      <a:lnTo>
                        <a:pt x="1128" y="380"/>
                      </a:lnTo>
                      <a:lnTo>
                        <a:pt x="1128" y="344"/>
                      </a:lnTo>
                      <a:lnTo>
                        <a:pt x="1128" y="308"/>
                      </a:lnTo>
                      <a:lnTo>
                        <a:pt x="1116" y="273"/>
                      </a:lnTo>
                      <a:lnTo>
                        <a:pt x="1105" y="237"/>
                      </a:lnTo>
                      <a:lnTo>
                        <a:pt x="1081" y="214"/>
                      </a:lnTo>
                      <a:lnTo>
                        <a:pt x="1057" y="178"/>
                      </a:lnTo>
                      <a:lnTo>
                        <a:pt x="1033" y="154"/>
                      </a:lnTo>
                      <a:lnTo>
                        <a:pt x="998" y="130"/>
                      </a:lnTo>
                      <a:lnTo>
                        <a:pt x="962" y="107"/>
                      </a:lnTo>
                      <a:lnTo>
                        <a:pt x="926" y="83"/>
                      </a:lnTo>
                      <a:lnTo>
                        <a:pt x="879" y="59"/>
                      </a:lnTo>
                      <a:lnTo>
                        <a:pt x="831" y="47"/>
                      </a:lnTo>
                      <a:lnTo>
                        <a:pt x="784" y="35"/>
                      </a:lnTo>
                      <a:lnTo>
                        <a:pt x="736" y="24"/>
                      </a:lnTo>
                      <a:lnTo>
                        <a:pt x="677" y="12"/>
                      </a:lnTo>
                      <a:lnTo>
                        <a:pt x="630" y="0"/>
                      </a:lnTo>
                      <a:lnTo>
                        <a:pt x="57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2" name="Freeform 489"/>
                <p:cNvSpPr>
                  <a:spLocks/>
                </p:cNvSpPr>
                <p:nvPr/>
              </p:nvSpPr>
              <p:spPr bwMode="auto">
                <a:xfrm>
                  <a:off x="2459" y="2641"/>
                  <a:ext cx="1081" cy="629"/>
                </a:xfrm>
                <a:custGeom>
                  <a:avLst/>
                  <a:gdLst>
                    <a:gd name="T0" fmla="*/ 487 w 1081"/>
                    <a:gd name="T1" fmla="*/ 0 h 629"/>
                    <a:gd name="T2" fmla="*/ 380 w 1081"/>
                    <a:gd name="T3" fmla="*/ 23 h 629"/>
                    <a:gd name="T4" fmla="*/ 285 w 1081"/>
                    <a:gd name="T5" fmla="*/ 47 h 629"/>
                    <a:gd name="T6" fmla="*/ 202 w 1081"/>
                    <a:gd name="T7" fmla="*/ 83 h 629"/>
                    <a:gd name="T8" fmla="*/ 131 w 1081"/>
                    <a:gd name="T9" fmla="*/ 118 h 629"/>
                    <a:gd name="T10" fmla="*/ 71 w 1081"/>
                    <a:gd name="T11" fmla="*/ 166 h 629"/>
                    <a:gd name="T12" fmla="*/ 36 w 1081"/>
                    <a:gd name="T13" fmla="*/ 225 h 629"/>
                    <a:gd name="T14" fmla="*/ 12 w 1081"/>
                    <a:gd name="T15" fmla="*/ 284 h 629"/>
                    <a:gd name="T16" fmla="*/ 12 w 1081"/>
                    <a:gd name="T17" fmla="*/ 344 h 629"/>
                    <a:gd name="T18" fmla="*/ 36 w 1081"/>
                    <a:gd name="T19" fmla="*/ 415 h 629"/>
                    <a:gd name="T20" fmla="*/ 71 w 1081"/>
                    <a:gd name="T21" fmla="*/ 462 h 629"/>
                    <a:gd name="T22" fmla="*/ 131 w 1081"/>
                    <a:gd name="T23" fmla="*/ 522 h 629"/>
                    <a:gd name="T24" fmla="*/ 202 w 1081"/>
                    <a:gd name="T25" fmla="*/ 557 h 629"/>
                    <a:gd name="T26" fmla="*/ 285 w 1081"/>
                    <a:gd name="T27" fmla="*/ 593 h 629"/>
                    <a:gd name="T28" fmla="*/ 380 w 1081"/>
                    <a:gd name="T29" fmla="*/ 617 h 629"/>
                    <a:gd name="T30" fmla="*/ 487 w 1081"/>
                    <a:gd name="T31" fmla="*/ 629 h 629"/>
                    <a:gd name="T32" fmla="*/ 594 w 1081"/>
                    <a:gd name="T33" fmla="*/ 629 h 629"/>
                    <a:gd name="T34" fmla="*/ 701 w 1081"/>
                    <a:gd name="T35" fmla="*/ 617 h 629"/>
                    <a:gd name="T36" fmla="*/ 796 w 1081"/>
                    <a:gd name="T37" fmla="*/ 593 h 629"/>
                    <a:gd name="T38" fmla="*/ 891 w 1081"/>
                    <a:gd name="T39" fmla="*/ 557 h 629"/>
                    <a:gd name="T40" fmla="*/ 962 w 1081"/>
                    <a:gd name="T41" fmla="*/ 522 h 629"/>
                    <a:gd name="T42" fmla="*/ 1009 w 1081"/>
                    <a:gd name="T43" fmla="*/ 462 h 629"/>
                    <a:gd name="T44" fmla="*/ 1057 w 1081"/>
                    <a:gd name="T45" fmla="*/ 415 h 629"/>
                    <a:gd name="T46" fmla="*/ 1081 w 1081"/>
                    <a:gd name="T47" fmla="*/ 344 h 629"/>
                    <a:gd name="T48" fmla="*/ 1081 w 1081"/>
                    <a:gd name="T49" fmla="*/ 284 h 629"/>
                    <a:gd name="T50" fmla="*/ 1057 w 1081"/>
                    <a:gd name="T51" fmla="*/ 225 h 629"/>
                    <a:gd name="T52" fmla="*/ 1009 w 1081"/>
                    <a:gd name="T53" fmla="*/ 166 h 629"/>
                    <a:gd name="T54" fmla="*/ 962 w 1081"/>
                    <a:gd name="T55" fmla="*/ 118 h 629"/>
                    <a:gd name="T56" fmla="*/ 891 w 1081"/>
                    <a:gd name="T57" fmla="*/ 83 h 629"/>
                    <a:gd name="T58" fmla="*/ 796 w 1081"/>
                    <a:gd name="T59" fmla="*/ 47 h 629"/>
                    <a:gd name="T60" fmla="*/ 701 w 1081"/>
                    <a:gd name="T61" fmla="*/ 23 h 629"/>
                    <a:gd name="T62" fmla="*/ 594 w 1081"/>
                    <a:gd name="T63" fmla="*/ 0 h 6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81"/>
                    <a:gd name="T97" fmla="*/ 0 h 629"/>
                    <a:gd name="T98" fmla="*/ 1081 w 1081"/>
                    <a:gd name="T99" fmla="*/ 629 h 6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81" h="629">
                      <a:moveTo>
                        <a:pt x="546" y="0"/>
                      </a:moveTo>
                      <a:lnTo>
                        <a:pt x="487" y="0"/>
                      </a:lnTo>
                      <a:lnTo>
                        <a:pt x="427" y="11"/>
                      </a:lnTo>
                      <a:lnTo>
                        <a:pt x="380" y="23"/>
                      </a:lnTo>
                      <a:lnTo>
                        <a:pt x="332" y="35"/>
                      </a:lnTo>
                      <a:lnTo>
                        <a:pt x="285" y="47"/>
                      </a:lnTo>
                      <a:lnTo>
                        <a:pt x="237" y="59"/>
                      </a:lnTo>
                      <a:lnTo>
                        <a:pt x="202" y="83"/>
                      </a:lnTo>
                      <a:lnTo>
                        <a:pt x="166" y="95"/>
                      </a:lnTo>
                      <a:lnTo>
                        <a:pt x="131" y="118"/>
                      </a:lnTo>
                      <a:lnTo>
                        <a:pt x="95" y="142"/>
                      </a:lnTo>
                      <a:lnTo>
                        <a:pt x="71" y="166"/>
                      </a:lnTo>
                      <a:lnTo>
                        <a:pt x="47" y="201"/>
                      </a:lnTo>
                      <a:lnTo>
                        <a:pt x="36" y="225"/>
                      </a:lnTo>
                      <a:lnTo>
                        <a:pt x="24" y="261"/>
                      </a:lnTo>
                      <a:lnTo>
                        <a:pt x="12" y="284"/>
                      </a:lnTo>
                      <a:lnTo>
                        <a:pt x="0" y="320"/>
                      </a:lnTo>
                      <a:lnTo>
                        <a:pt x="12" y="344"/>
                      </a:lnTo>
                      <a:lnTo>
                        <a:pt x="24" y="379"/>
                      </a:lnTo>
                      <a:lnTo>
                        <a:pt x="36" y="415"/>
                      </a:lnTo>
                      <a:lnTo>
                        <a:pt x="47" y="439"/>
                      </a:lnTo>
                      <a:lnTo>
                        <a:pt x="71" y="462"/>
                      </a:lnTo>
                      <a:lnTo>
                        <a:pt x="95" y="486"/>
                      </a:lnTo>
                      <a:lnTo>
                        <a:pt x="131" y="522"/>
                      </a:lnTo>
                      <a:lnTo>
                        <a:pt x="166" y="534"/>
                      </a:lnTo>
                      <a:lnTo>
                        <a:pt x="202" y="557"/>
                      </a:lnTo>
                      <a:lnTo>
                        <a:pt x="237" y="581"/>
                      </a:lnTo>
                      <a:lnTo>
                        <a:pt x="285" y="593"/>
                      </a:lnTo>
                      <a:lnTo>
                        <a:pt x="332" y="605"/>
                      </a:lnTo>
                      <a:lnTo>
                        <a:pt x="380" y="617"/>
                      </a:lnTo>
                      <a:lnTo>
                        <a:pt x="427" y="629"/>
                      </a:lnTo>
                      <a:lnTo>
                        <a:pt x="487" y="629"/>
                      </a:lnTo>
                      <a:lnTo>
                        <a:pt x="546" y="629"/>
                      </a:lnTo>
                      <a:lnTo>
                        <a:pt x="594" y="629"/>
                      </a:lnTo>
                      <a:lnTo>
                        <a:pt x="653" y="629"/>
                      </a:lnTo>
                      <a:lnTo>
                        <a:pt x="701" y="617"/>
                      </a:lnTo>
                      <a:lnTo>
                        <a:pt x="748" y="605"/>
                      </a:lnTo>
                      <a:lnTo>
                        <a:pt x="796" y="593"/>
                      </a:lnTo>
                      <a:lnTo>
                        <a:pt x="843" y="581"/>
                      </a:lnTo>
                      <a:lnTo>
                        <a:pt x="891" y="557"/>
                      </a:lnTo>
                      <a:lnTo>
                        <a:pt x="926" y="534"/>
                      </a:lnTo>
                      <a:lnTo>
                        <a:pt x="962" y="522"/>
                      </a:lnTo>
                      <a:lnTo>
                        <a:pt x="986" y="486"/>
                      </a:lnTo>
                      <a:lnTo>
                        <a:pt x="1009" y="462"/>
                      </a:lnTo>
                      <a:lnTo>
                        <a:pt x="1045" y="439"/>
                      </a:lnTo>
                      <a:lnTo>
                        <a:pt x="1057" y="415"/>
                      </a:lnTo>
                      <a:lnTo>
                        <a:pt x="1069" y="379"/>
                      </a:lnTo>
                      <a:lnTo>
                        <a:pt x="1081" y="344"/>
                      </a:lnTo>
                      <a:lnTo>
                        <a:pt x="1081" y="320"/>
                      </a:lnTo>
                      <a:lnTo>
                        <a:pt x="1081" y="284"/>
                      </a:lnTo>
                      <a:lnTo>
                        <a:pt x="1069" y="261"/>
                      </a:lnTo>
                      <a:lnTo>
                        <a:pt x="1057" y="225"/>
                      </a:lnTo>
                      <a:lnTo>
                        <a:pt x="1045" y="201"/>
                      </a:lnTo>
                      <a:lnTo>
                        <a:pt x="1009" y="166"/>
                      </a:lnTo>
                      <a:lnTo>
                        <a:pt x="986" y="142"/>
                      </a:lnTo>
                      <a:lnTo>
                        <a:pt x="962" y="118"/>
                      </a:lnTo>
                      <a:lnTo>
                        <a:pt x="926" y="95"/>
                      </a:lnTo>
                      <a:lnTo>
                        <a:pt x="891" y="83"/>
                      </a:lnTo>
                      <a:lnTo>
                        <a:pt x="843" y="59"/>
                      </a:lnTo>
                      <a:lnTo>
                        <a:pt x="796" y="47"/>
                      </a:lnTo>
                      <a:lnTo>
                        <a:pt x="748" y="35"/>
                      </a:lnTo>
                      <a:lnTo>
                        <a:pt x="701" y="23"/>
                      </a:lnTo>
                      <a:lnTo>
                        <a:pt x="653" y="11"/>
                      </a:lnTo>
                      <a:lnTo>
                        <a:pt x="594" y="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3" name="Freeform 490"/>
                <p:cNvSpPr>
                  <a:spLocks/>
                </p:cNvSpPr>
                <p:nvPr/>
              </p:nvSpPr>
              <p:spPr bwMode="auto">
                <a:xfrm>
                  <a:off x="2483" y="2652"/>
                  <a:ext cx="1033" cy="606"/>
                </a:xfrm>
                <a:custGeom>
                  <a:avLst/>
                  <a:gdLst>
                    <a:gd name="T0" fmla="*/ 463 w 1033"/>
                    <a:gd name="T1" fmla="*/ 0 h 606"/>
                    <a:gd name="T2" fmla="*/ 368 w 1033"/>
                    <a:gd name="T3" fmla="*/ 24 h 606"/>
                    <a:gd name="T4" fmla="*/ 273 w 1033"/>
                    <a:gd name="T5" fmla="*/ 48 h 606"/>
                    <a:gd name="T6" fmla="*/ 190 w 1033"/>
                    <a:gd name="T7" fmla="*/ 72 h 606"/>
                    <a:gd name="T8" fmla="*/ 118 w 1033"/>
                    <a:gd name="T9" fmla="*/ 119 h 606"/>
                    <a:gd name="T10" fmla="*/ 71 w 1033"/>
                    <a:gd name="T11" fmla="*/ 167 h 606"/>
                    <a:gd name="T12" fmla="*/ 35 w 1033"/>
                    <a:gd name="T13" fmla="*/ 214 h 606"/>
                    <a:gd name="T14" fmla="*/ 12 w 1033"/>
                    <a:gd name="T15" fmla="*/ 273 h 606"/>
                    <a:gd name="T16" fmla="*/ 12 w 1033"/>
                    <a:gd name="T17" fmla="*/ 333 h 606"/>
                    <a:gd name="T18" fmla="*/ 35 w 1033"/>
                    <a:gd name="T19" fmla="*/ 392 h 606"/>
                    <a:gd name="T20" fmla="*/ 71 w 1033"/>
                    <a:gd name="T21" fmla="*/ 451 h 606"/>
                    <a:gd name="T22" fmla="*/ 118 w 1033"/>
                    <a:gd name="T23" fmla="*/ 499 h 606"/>
                    <a:gd name="T24" fmla="*/ 190 w 1033"/>
                    <a:gd name="T25" fmla="*/ 535 h 606"/>
                    <a:gd name="T26" fmla="*/ 273 w 1033"/>
                    <a:gd name="T27" fmla="*/ 570 h 606"/>
                    <a:gd name="T28" fmla="*/ 368 w 1033"/>
                    <a:gd name="T29" fmla="*/ 594 h 606"/>
                    <a:gd name="T30" fmla="*/ 463 w 1033"/>
                    <a:gd name="T31" fmla="*/ 606 h 606"/>
                    <a:gd name="T32" fmla="*/ 570 w 1033"/>
                    <a:gd name="T33" fmla="*/ 606 h 606"/>
                    <a:gd name="T34" fmla="*/ 677 w 1033"/>
                    <a:gd name="T35" fmla="*/ 594 h 606"/>
                    <a:gd name="T36" fmla="*/ 760 w 1033"/>
                    <a:gd name="T37" fmla="*/ 570 h 606"/>
                    <a:gd name="T38" fmla="*/ 843 w 1033"/>
                    <a:gd name="T39" fmla="*/ 535 h 606"/>
                    <a:gd name="T40" fmla="*/ 914 w 1033"/>
                    <a:gd name="T41" fmla="*/ 499 h 606"/>
                    <a:gd name="T42" fmla="*/ 973 w 1033"/>
                    <a:gd name="T43" fmla="*/ 451 h 606"/>
                    <a:gd name="T44" fmla="*/ 1009 w 1033"/>
                    <a:gd name="T45" fmla="*/ 392 h 606"/>
                    <a:gd name="T46" fmla="*/ 1033 w 1033"/>
                    <a:gd name="T47" fmla="*/ 333 h 606"/>
                    <a:gd name="T48" fmla="*/ 1033 w 1033"/>
                    <a:gd name="T49" fmla="*/ 273 h 606"/>
                    <a:gd name="T50" fmla="*/ 1009 w 1033"/>
                    <a:gd name="T51" fmla="*/ 214 h 606"/>
                    <a:gd name="T52" fmla="*/ 973 w 1033"/>
                    <a:gd name="T53" fmla="*/ 167 h 606"/>
                    <a:gd name="T54" fmla="*/ 914 w 1033"/>
                    <a:gd name="T55" fmla="*/ 119 h 606"/>
                    <a:gd name="T56" fmla="*/ 843 w 1033"/>
                    <a:gd name="T57" fmla="*/ 72 h 606"/>
                    <a:gd name="T58" fmla="*/ 760 w 1033"/>
                    <a:gd name="T59" fmla="*/ 48 h 606"/>
                    <a:gd name="T60" fmla="*/ 677 w 1033"/>
                    <a:gd name="T61" fmla="*/ 24 h 606"/>
                    <a:gd name="T62" fmla="*/ 570 w 1033"/>
                    <a:gd name="T63" fmla="*/ 0 h 6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33"/>
                    <a:gd name="T97" fmla="*/ 0 h 606"/>
                    <a:gd name="T98" fmla="*/ 1033 w 1033"/>
                    <a:gd name="T99" fmla="*/ 606 h 60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33" h="606">
                      <a:moveTo>
                        <a:pt x="522" y="0"/>
                      </a:moveTo>
                      <a:lnTo>
                        <a:pt x="463" y="0"/>
                      </a:lnTo>
                      <a:lnTo>
                        <a:pt x="415" y="12"/>
                      </a:lnTo>
                      <a:lnTo>
                        <a:pt x="368" y="24"/>
                      </a:lnTo>
                      <a:lnTo>
                        <a:pt x="320" y="36"/>
                      </a:lnTo>
                      <a:lnTo>
                        <a:pt x="273" y="48"/>
                      </a:lnTo>
                      <a:lnTo>
                        <a:pt x="225" y="60"/>
                      </a:lnTo>
                      <a:lnTo>
                        <a:pt x="190" y="72"/>
                      </a:lnTo>
                      <a:lnTo>
                        <a:pt x="154" y="95"/>
                      </a:lnTo>
                      <a:lnTo>
                        <a:pt x="118" y="119"/>
                      </a:lnTo>
                      <a:lnTo>
                        <a:pt x="95" y="143"/>
                      </a:lnTo>
                      <a:lnTo>
                        <a:pt x="71" y="167"/>
                      </a:lnTo>
                      <a:lnTo>
                        <a:pt x="47" y="190"/>
                      </a:lnTo>
                      <a:lnTo>
                        <a:pt x="35" y="214"/>
                      </a:lnTo>
                      <a:lnTo>
                        <a:pt x="23" y="250"/>
                      </a:lnTo>
                      <a:lnTo>
                        <a:pt x="12" y="273"/>
                      </a:lnTo>
                      <a:lnTo>
                        <a:pt x="0" y="309"/>
                      </a:lnTo>
                      <a:lnTo>
                        <a:pt x="12" y="333"/>
                      </a:lnTo>
                      <a:lnTo>
                        <a:pt x="23" y="368"/>
                      </a:lnTo>
                      <a:lnTo>
                        <a:pt x="35" y="392"/>
                      </a:lnTo>
                      <a:lnTo>
                        <a:pt x="47" y="428"/>
                      </a:lnTo>
                      <a:lnTo>
                        <a:pt x="71" y="451"/>
                      </a:lnTo>
                      <a:lnTo>
                        <a:pt x="95" y="475"/>
                      </a:lnTo>
                      <a:lnTo>
                        <a:pt x="118" y="499"/>
                      </a:lnTo>
                      <a:lnTo>
                        <a:pt x="154" y="523"/>
                      </a:lnTo>
                      <a:lnTo>
                        <a:pt x="190" y="535"/>
                      </a:lnTo>
                      <a:lnTo>
                        <a:pt x="225" y="558"/>
                      </a:lnTo>
                      <a:lnTo>
                        <a:pt x="273" y="570"/>
                      </a:lnTo>
                      <a:lnTo>
                        <a:pt x="320" y="582"/>
                      </a:lnTo>
                      <a:lnTo>
                        <a:pt x="368" y="594"/>
                      </a:lnTo>
                      <a:lnTo>
                        <a:pt x="415" y="606"/>
                      </a:lnTo>
                      <a:lnTo>
                        <a:pt x="463" y="606"/>
                      </a:lnTo>
                      <a:lnTo>
                        <a:pt x="522" y="606"/>
                      </a:lnTo>
                      <a:lnTo>
                        <a:pt x="570" y="606"/>
                      </a:lnTo>
                      <a:lnTo>
                        <a:pt x="617" y="606"/>
                      </a:lnTo>
                      <a:lnTo>
                        <a:pt x="677" y="594"/>
                      </a:lnTo>
                      <a:lnTo>
                        <a:pt x="724" y="582"/>
                      </a:lnTo>
                      <a:lnTo>
                        <a:pt x="760" y="570"/>
                      </a:lnTo>
                      <a:lnTo>
                        <a:pt x="807" y="558"/>
                      </a:lnTo>
                      <a:lnTo>
                        <a:pt x="843" y="535"/>
                      </a:lnTo>
                      <a:lnTo>
                        <a:pt x="878" y="523"/>
                      </a:lnTo>
                      <a:lnTo>
                        <a:pt x="914" y="499"/>
                      </a:lnTo>
                      <a:lnTo>
                        <a:pt x="950" y="475"/>
                      </a:lnTo>
                      <a:lnTo>
                        <a:pt x="973" y="451"/>
                      </a:lnTo>
                      <a:lnTo>
                        <a:pt x="997" y="428"/>
                      </a:lnTo>
                      <a:lnTo>
                        <a:pt x="1009" y="392"/>
                      </a:lnTo>
                      <a:lnTo>
                        <a:pt x="1021" y="368"/>
                      </a:lnTo>
                      <a:lnTo>
                        <a:pt x="1033" y="333"/>
                      </a:lnTo>
                      <a:lnTo>
                        <a:pt x="1033" y="309"/>
                      </a:lnTo>
                      <a:lnTo>
                        <a:pt x="1033" y="273"/>
                      </a:lnTo>
                      <a:lnTo>
                        <a:pt x="1021" y="250"/>
                      </a:lnTo>
                      <a:lnTo>
                        <a:pt x="1009" y="214"/>
                      </a:lnTo>
                      <a:lnTo>
                        <a:pt x="997" y="190"/>
                      </a:lnTo>
                      <a:lnTo>
                        <a:pt x="973" y="167"/>
                      </a:lnTo>
                      <a:lnTo>
                        <a:pt x="950" y="143"/>
                      </a:lnTo>
                      <a:lnTo>
                        <a:pt x="914" y="119"/>
                      </a:lnTo>
                      <a:lnTo>
                        <a:pt x="878" y="95"/>
                      </a:lnTo>
                      <a:lnTo>
                        <a:pt x="843" y="72"/>
                      </a:lnTo>
                      <a:lnTo>
                        <a:pt x="807" y="60"/>
                      </a:lnTo>
                      <a:lnTo>
                        <a:pt x="760" y="48"/>
                      </a:lnTo>
                      <a:lnTo>
                        <a:pt x="724" y="36"/>
                      </a:lnTo>
                      <a:lnTo>
                        <a:pt x="677" y="24"/>
                      </a:lnTo>
                      <a:lnTo>
                        <a:pt x="617" y="12"/>
                      </a:lnTo>
                      <a:lnTo>
                        <a:pt x="570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4" name="Freeform 491"/>
                <p:cNvSpPr>
                  <a:spLocks/>
                </p:cNvSpPr>
                <p:nvPr/>
              </p:nvSpPr>
              <p:spPr bwMode="auto">
                <a:xfrm>
                  <a:off x="2506" y="2664"/>
                  <a:ext cx="986" cy="582"/>
                </a:xfrm>
                <a:custGeom>
                  <a:avLst/>
                  <a:gdLst>
                    <a:gd name="T0" fmla="*/ 452 w 986"/>
                    <a:gd name="T1" fmla="*/ 0 h 582"/>
                    <a:gd name="T2" fmla="*/ 345 w 986"/>
                    <a:gd name="T3" fmla="*/ 12 h 582"/>
                    <a:gd name="T4" fmla="*/ 262 w 986"/>
                    <a:gd name="T5" fmla="*/ 36 h 582"/>
                    <a:gd name="T6" fmla="*/ 190 w 986"/>
                    <a:gd name="T7" fmla="*/ 72 h 582"/>
                    <a:gd name="T8" fmla="*/ 119 w 986"/>
                    <a:gd name="T9" fmla="*/ 107 h 582"/>
                    <a:gd name="T10" fmla="*/ 60 w 986"/>
                    <a:gd name="T11" fmla="*/ 155 h 582"/>
                    <a:gd name="T12" fmla="*/ 24 w 986"/>
                    <a:gd name="T13" fmla="*/ 202 h 582"/>
                    <a:gd name="T14" fmla="*/ 12 w 986"/>
                    <a:gd name="T15" fmla="*/ 261 h 582"/>
                    <a:gd name="T16" fmla="*/ 12 w 986"/>
                    <a:gd name="T17" fmla="*/ 321 h 582"/>
                    <a:gd name="T18" fmla="*/ 24 w 986"/>
                    <a:gd name="T19" fmla="*/ 380 h 582"/>
                    <a:gd name="T20" fmla="*/ 60 w 986"/>
                    <a:gd name="T21" fmla="*/ 428 h 582"/>
                    <a:gd name="T22" fmla="*/ 119 w 986"/>
                    <a:gd name="T23" fmla="*/ 475 h 582"/>
                    <a:gd name="T24" fmla="*/ 190 w 986"/>
                    <a:gd name="T25" fmla="*/ 523 h 582"/>
                    <a:gd name="T26" fmla="*/ 262 w 986"/>
                    <a:gd name="T27" fmla="*/ 546 h 582"/>
                    <a:gd name="T28" fmla="*/ 345 w 986"/>
                    <a:gd name="T29" fmla="*/ 570 h 582"/>
                    <a:gd name="T30" fmla="*/ 452 w 986"/>
                    <a:gd name="T31" fmla="*/ 582 h 582"/>
                    <a:gd name="T32" fmla="*/ 547 w 986"/>
                    <a:gd name="T33" fmla="*/ 582 h 582"/>
                    <a:gd name="T34" fmla="*/ 642 w 986"/>
                    <a:gd name="T35" fmla="*/ 570 h 582"/>
                    <a:gd name="T36" fmla="*/ 737 w 986"/>
                    <a:gd name="T37" fmla="*/ 546 h 582"/>
                    <a:gd name="T38" fmla="*/ 808 w 986"/>
                    <a:gd name="T39" fmla="*/ 523 h 582"/>
                    <a:gd name="T40" fmla="*/ 879 w 986"/>
                    <a:gd name="T41" fmla="*/ 475 h 582"/>
                    <a:gd name="T42" fmla="*/ 927 w 986"/>
                    <a:gd name="T43" fmla="*/ 428 h 582"/>
                    <a:gd name="T44" fmla="*/ 962 w 986"/>
                    <a:gd name="T45" fmla="*/ 380 h 582"/>
                    <a:gd name="T46" fmla="*/ 986 w 986"/>
                    <a:gd name="T47" fmla="*/ 321 h 582"/>
                    <a:gd name="T48" fmla="*/ 986 w 986"/>
                    <a:gd name="T49" fmla="*/ 261 h 582"/>
                    <a:gd name="T50" fmla="*/ 962 w 986"/>
                    <a:gd name="T51" fmla="*/ 202 h 582"/>
                    <a:gd name="T52" fmla="*/ 927 w 986"/>
                    <a:gd name="T53" fmla="*/ 155 h 582"/>
                    <a:gd name="T54" fmla="*/ 879 w 986"/>
                    <a:gd name="T55" fmla="*/ 107 h 582"/>
                    <a:gd name="T56" fmla="*/ 808 w 986"/>
                    <a:gd name="T57" fmla="*/ 72 h 582"/>
                    <a:gd name="T58" fmla="*/ 737 w 986"/>
                    <a:gd name="T59" fmla="*/ 36 h 582"/>
                    <a:gd name="T60" fmla="*/ 642 w 986"/>
                    <a:gd name="T61" fmla="*/ 12 h 582"/>
                    <a:gd name="T62" fmla="*/ 547 w 986"/>
                    <a:gd name="T63" fmla="*/ 0 h 5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86"/>
                    <a:gd name="T97" fmla="*/ 0 h 582"/>
                    <a:gd name="T98" fmla="*/ 986 w 986"/>
                    <a:gd name="T99" fmla="*/ 582 h 5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86" h="582">
                      <a:moveTo>
                        <a:pt x="499" y="0"/>
                      </a:moveTo>
                      <a:lnTo>
                        <a:pt x="452" y="0"/>
                      </a:lnTo>
                      <a:lnTo>
                        <a:pt x="392" y="12"/>
                      </a:lnTo>
                      <a:lnTo>
                        <a:pt x="345" y="12"/>
                      </a:lnTo>
                      <a:lnTo>
                        <a:pt x="309" y="24"/>
                      </a:lnTo>
                      <a:lnTo>
                        <a:pt x="262" y="36"/>
                      </a:lnTo>
                      <a:lnTo>
                        <a:pt x="226" y="60"/>
                      </a:lnTo>
                      <a:lnTo>
                        <a:pt x="190" y="72"/>
                      </a:lnTo>
                      <a:lnTo>
                        <a:pt x="155" y="95"/>
                      </a:lnTo>
                      <a:lnTo>
                        <a:pt x="119" y="107"/>
                      </a:lnTo>
                      <a:lnTo>
                        <a:pt x="84" y="131"/>
                      </a:lnTo>
                      <a:lnTo>
                        <a:pt x="60" y="155"/>
                      </a:lnTo>
                      <a:lnTo>
                        <a:pt x="48" y="190"/>
                      </a:lnTo>
                      <a:lnTo>
                        <a:pt x="24" y="202"/>
                      </a:lnTo>
                      <a:lnTo>
                        <a:pt x="12" y="238"/>
                      </a:lnTo>
                      <a:lnTo>
                        <a:pt x="12" y="261"/>
                      </a:lnTo>
                      <a:lnTo>
                        <a:pt x="0" y="297"/>
                      </a:lnTo>
                      <a:lnTo>
                        <a:pt x="12" y="321"/>
                      </a:lnTo>
                      <a:lnTo>
                        <a:pt x="12" y="356"/>
                      </a:lnTo>
                      <a:lnTo>
                        <a:pt x="24" y="380"/>
                      </a:lnTo>
                      <a:lnTo>
                        <a:pt x="48" y="404"/>
                      </a:lnTo>
                      <a:lnTo>
                        <a:pt x="60" y="428"/>
                      </a:lnTo>
                      <a:lnTo>
                        <a:pt x="84" y="451"/>
                      </a:lnTo>
                      <a:lnTo>
                        <a:pt x="119" y="475"/>
                      </a:lnTo>
                      <a:lnTo>
                        <a:pt x="155" y="499"/>
                      </a:lnTo>
                      <a:lnTo>
                        <a:pt x="190" y="523"/>
                      </a:lnTo>
                      <a:lnTo>
                        <a:pt x="226" y="534"/>
                      </a:lnTo>
                      <a:lnTo>
                        <a:pt x="262" y="546"/>
                      </a:lnTo>
                      <a:lnTo>
                        <a:pt x="309" y="558"/>
                      </a:lnTo>
                      <a:lnTo>
                        <a:pt x="345" y="570"/>
                      </a:lnTo>
                      <a:lnTo>
                        <a:pt x="392" y="582"/>
                      </a:lnTo>
                      <a:lnTo>
                        <a:pt x="452" y="582"/>
                      </a:lnTo>
                      <a:lnTo>
                        <a:pt x="499" y="582"/>
                      </a:lnTo>
                      <a:lnTo>
                        <a:pt x="547" y="582"/>
                      </a:lnTo>
                      <a:lnTo>
                        <a:pt x="594" y="582"/>
                      </a:lnTo>
                      <a:lnTo>
                        <a:pt x="642" y="570"/>
                      </a:lnTo>
                      <a:lnTo>
                        <a:pt x="689" y="558"/>
                      </a:lnTo>
                      <a:lnTo>
                        <a:pt x="737" y="546"/>
                      </a:lnTo>
                      <a:lnTo>
                        <a:pt x="772" y="534"/>
                      </a:lnTo>
                      <a:lnTo>
                        <a:pt x="808" y="523"/>
                      </a:lnTo>
                      <a:lnTo>
                        <a:pt x="844" y="499"/>
                      </a:lnTo>
                      <a:lnTo>
                        <a:pt x="879" y="475"/>
                      </a:lnTo>
                      <a:lnTo>
                        <a:pt x="903" y="451"/>
                      </a:lnTo>
                      <a:lnTo>
                        <a:pt x="927" y="428"/>
                      </a:lnTo>
                      <a:lnTo>
                        <a:pt x="950" y="404"/>
                      </a:lnTo>
                      <a:lnTo>
                        <a:pt x="962" y="380"/>
                      </a:lnTo>
                      <a:lnTo>
                        <a:pt x="974" y="356"/>
                      </a:lnTo>
                      <a:lnTo>
                        <a:pt x="986" y="321"/>
                      </a:lnTo>
                      <a:lnTo>
                        <a:pt x="986" y="297"/>
                      </a:lnTo>
                      <a:lnTo>
                        <a:pt x="986" y="261"/>
                      </a:lnTo>
                      <a:lnTo>
                        <a:pt x="974" y="238"/>
                      </a:lnTo>
                      <a:lnTo>
                        <a:pt x="962" y="202"/>
                      </a:lnTo>
                      <a:lnTo>
                        <a:pt x="950" y="190"/>
                      </a:lnTo>
                      <a:lnTo>
                        <a:pt x="927" y="155"/>
                      </a:lnTo>
                      <a:lnTo>
                        <a:pt x="903" y="131"/>
                      </a:lnTo>
                      <a:lnTo>
                        <a:pt x="879" y="107"/>
                      </a:lnTo>
                      <a:lnTo>
                        <a:pt x="844" y="95"/>
                      </a:lnTo>
                      <a:lnTo>
                        <a:pt x="808" y="72"/>
                      </a:lnTo>
                      <a:lnTo>
                        <a:pt x="772" y="60"/>
                      </a:lnTo>
                      <a:lnTo>
                        <a:pt x="737" y="36"/>
                      </a:lnTo>
                      <a:lnTo>
                        <a:pt x="689" y="24"/>
                      </a:lnTo>
                      <a:lnTo>
                        <a:pt x="642" y="12"/>
                      </a:lnTo>
                      <a:lnTo>
                        <a:pt x="594" y="12"/>
                      </a:lnTo>
                      <a:lnTo>
                        <a:pt x="547" y="0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5" name="Freeform 492"/>
                <p:cNvSpPr>
                  <a:spLocks/>
                </p:cNvSpPr>
                <p:nvPr/>
              </p:nvSpPr>
              <p:spPr bwMode="auto">
                <a:xfrm>
                  <a:off x="2530" y="2676"/>
                  <a:ext cx="938" cy="558"/>
                </a:xfrm>
                <a:custGeom>
                  <a:avLst/>
                  <a:gdLst>
                    <a:gd name="T0" fmla="*/ 428 w 938"/>
                    <a:gd name="T1" fmla="*/ 0 h 558"/>
                    <a:gd name="T2" fmla="*/ 333 w 938"/>
                    <a:gd name="T3" fmla="*/ 12 h 558"/>
                    <a:gd name="T4" fmla="*/ 250 w 938"/>
                    <a:gd name="T5" fmla="*/ 36 h 558"/>
                    <a:gd name="T6" fmla="*/ 178 w 938"/>
                    <a:gd name="T7" fmla="*/ 71 h 558"/>
                    <a:gd name="T8" fmla="*/ 119 w 938"/>
                    <a:gd name="T9" fmla="*/ 107 h 558"/>
                    <a:gd name="T10" fmla="*/ 60 w 938"/>
                    <a:gd name="T11" fmla="*/ 155 h 558"/>
                    <a:gd name="T12" fmla="*/ 24 w 938"/>
                    <a:gd name="T13" fmla="*/ 202 h 558"/>
                    <a:gd name="T14" fmla="*/ 12 w 938"/>
                    <a:gd name="T15" fmla="*/ 249 h 558"/>
                    <a:gd name="T16" fmla="*/ 12 w 938"/>
                    <a:gd name="T17" fmla="*/ 309 h 558"/>
                    <a:gd name="T18" fmla="*/ 24 w 938"/>
                    <a:gd name="T19" fmla="*/ 368 h 558"/>
                    <a:gd name="T20" fmla="*/ 60 w 938"/>
                    <a:gd name="T21" fmla="*/ 416 h 558"/>
                    <a:gd name="T22" fmla="*/ 119 w 938"/>
                    <a:gd name="T23" fmla="*/ 463 h 558"/>
                    <a:gd name="T24" fmla="*/ 178 w 938"/>
                    <a:gd name="T25" fmla="*/ 499 h 558"/>
                    <a:gd name="T26" fmla="*/ 250 w 938"/>
                    <a:gd name="T27" fmla="*/ 522 h 558"/>
                    <a:gd name="T28" fmla="*/ 333 w 938"/>
                    <a:gd name="T29" fmla="*/ 546 h 558"/>
                    <a:gd name="T30" fmla="*/ 428 w 938"/>
                    <a:gd name="T31" fmla="*/ 558 h 558"/>
                    <a:gd name="T32" fmla="*/ 523 w 938"/>
                    <a:gd name="T33" fmla="*/ 558 h 558"/>
                    <a:gd name="T34" fmla="*/ 606 w 938"/>
                    <a:gd name="T35" fmla="*/ 546 h 558"/>
                    <a:gd name="T36" fmla="*/ 701 w 938"/>
                    <a:gd name="T37" fmla="*/ 522 h 558"/>
                    <a:gd name="T38" fmla="*/ 772 w 938"/>
                    <a:gd name="T39" fmla="*/ 499 h 558"/>
                    <a:gd name="T40" fmla="*/ 831 w 938"/>
                    <a:gd name="T41" fmla="*/ 463 h 558"/>
                    <a:gd name="T42" fmla="*/ 879 w 938"/>
                    <a:gd name="T43" fmla="*/ 416 h 558"/>
                    <a:gd name="T44" fmla="*/ 915 w 938"/>
                    <a:gd name="T45" fmla="*/ 368 h 558"/>
                    <a:gd name="T46" fmla="*/ 938 w 938"/>
                    <a:gd name="T47" fmla="*/ 309 h 558"/>
                    <a:gd name="T48" fmla="*/ 938 w 938"/>
                    <a:gd name="T49" fmla="*/ 249 h 558"/>
                    <a:gd name="T50" fmla="*/ 915 w 938"/>
                    <a:gd name="T51" fmla="*/ 202 h 558"/>
                    <a:gd name="T52" fmla="*/ 879 w 938"/>
                    <a:gd name="T53" fmla="*/ 155 h 558"/>
                    <a:gd name="T54" fmla="*/ 831 w 938"/>
                    <a:gd name="T55" fmla="*/ 107 h 558"/>
                    <a:gd name="T56" fmla="*/ 772 w 938"/>
                    <a:gd name="T57" fmla="*/ 71 h 558"/>
                    <a:gd name="T58" fmla="*/ 701 w 938"/>
                    <a:gd name="T59" fmla="*/ 36 h 558"/>
                    <a:gd name="T60" fmla="*/ 606 w 938"/>
                    <a:gd name="T61" fmla="*/ 12 h 558"/>
                    <a:gd name="T62" fmla="*/ 523 w 938"/>
                    <a:gd name="T63" fmla="*/ 0 h 5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38"/>
                    <a:gd name="T97" fmla="*/ 0 h 558"/>
                    <a:gd name="T98" fmla="*/ 938 w 938"/>
                    <a:gd name="T99" fmla="*/ 558 h 55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38" h="558">
                      <a:moveTo>
                        <a:pt x="475" y="0"/>
                      </a:moveTo>
                      <a:lnTo>
                        <a:pt x="428" y="0"/>
                      </a:lnTo>
                      <a:lnTo>
                        <a:pt x="380" y="12"/>
                      </a:lnTo>
                      <a:lnTo>
                        <a:pt x="333" y="12"/>
                      </a:lnTo>
                      <a:lnTo>
                        <a:pt x="297" y="24"/>
                      </a:lnTo>
                      <a:lnTo>
                        <a:pt x="250" y="36"/>
                      </a:lnTo>
                      <a:lnTo>
                        <a:pt x="214" y="60"/>
                      </a:lnTo>
                      <a:lnTo>
                        <a:pt x="178" y="71"/>
                      </a:lnTo>
                      <a:lnTo>
                        <a:pt x="143" y="83"/>
                      </a:lnTo>
                      <a:lnTo>
                        <a:pt x="119" y="107"/>
                      </a:lnTo>
                      <a:lnTo>
                        <a:pt x="83" y="131"/>
                      </a:lnTo>
                      <a:lnTo>
                        <a:pt x="60" y="155"/>
                      </a:lnTo>
                      <a:lnTo>
                        <a:pt x="48" y="178"/>
                      </a:lnTo>
                      <a:lnTo>
                        <a:pt x="24" y="202"/>
                      </a:lnTo>
                      <a:lnTo>
                        <a:pt x="12" y="226"/>
                      </a:lnTo>
                      <a:lnTo>
                        <a:pt x="12" y="249"/>
                      </a:lnTo>
                      <a:lnTo>
                        <a:pt x="0" y="285"/>
                      </a:lnTo>
                      <a:lnTo>
                        <a:pt x="12" y="309"/>
                      </a:lnTo>
                      <a:lnTo>
                        <a:pt x="12" y="344"/>
                      </a:lnTo>
                      <a:lnTo>
                        <a:pt x="24" y="368"/>
                      </a:lnTo>
                      <a:lnTo>
                        <a:pt x="48" y="392"/>
                      </a:lnTo>
                      <a:lnTo>
                        <a:pt x="60" y="416"/>
                      </a:lnTo>
                      <a:lnTo>
                        <a:pt x="83" y="439"/>
                      </a:lnTo>
                      <a:lnTo>
                        <a:pt x="119" y="463"/>
                      </a:lnTo>
                      <a:lnTo>
                        <a:pt x="143" y="475"/>
                      </a:lnTo>
                      <a:lnTo>
                        <a:pt x="178" y="499"/>
                      </a:lnTo>
                      <a:lnTo>
                        <a:pt x="214" y="511"/>
                      </a:lnTo>
                      <a:lnTo>
                        <a:pt x="250" y="522"/>
                      </a:lnTo>
                      <a:lnTo>
                        <a:pt x="297" y="534"/>
                      </a:lnTo>
                      <a:lnTo>
                        <a:pt x="333" y="546"/>
                      </a:lnTo>
                      <a:lnTo>
                        <a:pt x="380" y="558"/>
                      </a:lnTo>
                      <a:lnTo>
                        <a:pt x="428" y="558"/>
                      </a:lnTo>
                      <a:lnTo>
                        <a:pt x="475" y="558"/>
                      </a:lnTo>
                      <a:lnTo>
                        <a:pt x="523" y="558"/>
                      </a:lnTo>
                      <a:lnTo>
                        <a:pt x="570" y="558"/>
                      </a:lnTo>
                      <a:lnTo>
                        <a:pt x="606" y="546"/>
                      </a:lnTo>
                      <a:lnTo>
                        <a:pt x="653" y="534"/>
                      </a:lnTo>
                      <a:lnTo>
                        <a:pt x="701" y="522"/>
                      </a:lnTo>
                      <a:lnTo>
                        <a:pt x="736" y="511"/>
                      </a:lnTo>
                      <a:lnTo>
                        <a:pt x="772" y="499"/>
                      </a:lnTo>
                      <a:lnTo>
                        <a:pt x="808" y="475"/>
                      </a:lnTo>
                      <a:lnTo>
                        <a:pt x="831" y="463"/>
                      </a:lnTo>
                      <a:lnTo>
                        <a:pt x="855" y="439"/>
                      </a:lnTo>
                      <a:lnTo>
                        <a:pt x="879" y="416"/>
                      </a:lnTo>
                      <a:lnTo>
                        <a:pt x="903" y="392"/>
                      </a:lnTo>
                      <a:lnTo>
                        <a:pt x="915" y="368"/>
                      </a:lnTo>
                      <a:lnTo>
                        <a:pt x="926" y="344"/>
                      </a:lnTo>
                      <a:lnTo>
                        <a:pt x="938" y="309"/>
                      </a:lnTo>
                      <a:lnTo>
                        <a:pt x="938" y="285"/>
                      </a:lnTo>
                      <a:lnTo>
                        <a:pt x="938" y="249"/>
                      </a:lnTo>
                      <a:lnTo>
                        <a:pt x="926" y="226"/>
                      </a:lnTo>
                      <a:lnTo>
                        <a:pt x="915" y="202"/>
                      </a:lnTo>
                      <a:lnTo>
                        <a:pt x="903" y="178"/>
                      </a:lnTo>
                      <a:lnTo>
                        <a:pt x="879" y="155"/>
                      </a:lnTo>
                      <a:lnTo>
                        <a:pt x="855" y="131"/>
                      </a:lnTo>
                      <a:lnTo>
                        <a:pt x="831" y="107"/>
                      </a:lnTo>
                      <a:lnTo>
                        <a:pt x="808" y="83"/>
                      </a:lnTo>
                      <a:lnTo>
                        <a:pt x="772" y="71"/>
                      </a:lnTo>
                      <a:lnTo>
                        <a:pt x="736" y="60"/>
                      </a:lnTo>
                      <a:lnTo>
                        <a:pt x="701" y="36"/>
                      </a:lnTo>
                      <a:lnTo>
                        <a:pt x="653" y="24"/>
                      </a:lnTo>
                      <a:lnTo>
                        <a:pt x="606" y="12"/>
                      </a:lnTo>
                      <a:lnTo>
                        <a:pt x="570" y="12"/>
                      </a:lnTo>
                      <a:lnTo>
                        <a:pt x="523" y="0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6" name="Freeform 493"/>
                <p:cNvSpPr>
                  <a:spLocks/>
                </p:cNvSpPr>
                <p:nvPr/>
              </p:nvSpPr>
              <p:spPr bwMode="auto">
                <a:xfrm>
                  <a:off x="2554" y="2688"/>
                  <a:ext cx="891" cy="534"/>
                </a:xfrm>
                <a:custGeom>
                  <a:avLst/>
                  <a:gdLst>
                    <a:gd name="T0" fmla="*/ 404 w 891"/>
                    <a:gd name="T1" fmla="*/ 0 h 534"/>
                    <a:gd name="T2" fmla="*/ 321 w 891"/>
                    <a:gd name="T3" fmla="*/ 12 h 534"/>
                    <a:gd name="T4" fmla="*/ 237 w 891"/>
                    <a:gd name="T5" fmla="*/ 36 h 534"/>
                    <a:gd name="T6" fmla="*/ 166 w 891"/>
                    <a:gd name="T7" fmla="*/ 71 h 534"/>
                    <a:gd name="T8" fmla="*/ 107 w 891"/>
                    <a:gd name="T9" fmla="*/ 107 h 534"/>
                    <a:gd name="T10" fmla="*/ 59 w 891"/>
                    <a:gd name="T11" fmla="*/ 143 h 534"/>
                    <a:gd name="T12" fmla="*/ 24 w 891"/>
                    <a:gd name="T13" fmla="*/ 190 h 534"/>
                    <a:gd name="T14" fmla="*/ 12 w 891"/>
                    <a:gd name="T15" fmla="*/ 249 h 534"/>
                    <a:gd name="T16" fmla="*/ 12 w 891"/>
                    <a:gd name="T17" fmla="*/ 297 h 534"/>
                    <a:gd name="T18" fmla="*/ 24 w 891"/>
                    <a:gd name="T19" fmla="*/ 356 h 534"/>
                    <a:gd name="T20" fmla="*/ 59 w 891"/>
                    <a:gd name="T21" fmla="*/ 392 h 534"/>
                    <a:gd name="T22" fmla="*/ 107 w 891"/>
                    <a:gd name="T23" fmla="*/ 439 h 534"/>
                    <a:gd name="T24" fmla="*/ 166 w 891"/>
                    <a:gd name="T25" fmla="*/ 475 h 534"/>
                    <a:gd name="T26" fmla="*/ 237 w 891"/>
                    <a:gd name="T27" fmla="*/ 499 h 534"/>
                    <a:gd name="T28" fmla="*/ 321 w 891"/>
                    <a:gd name="T29" fmla="*/ 522 h 534"/>
                    <a:gd name="T30" fmla="*/ 404 w 891"/>
                    <a:gd name="T31" fmla="*/ 534 h 534"/>
                    <a:gd name="T32" fmla="*/ 499 w 891"/>
                    <a:gd name="T33" fmla="*/ 534 h 534"/>
                    <a:gd name="T34" fmla="*/ 582 w 891"/>
                    <a:gd name="T35" fmla="*/ 522 h 534"/>
                    <a:gd name="T36" fmla="*/ 665 w 891"/>
                    <a:gd name="T37" fmla="*/ 499 h 534"/>
                    <a:gd name="T38" fmla="*/ 736 w 891"/>
                    <a:gd name="T39" fmla="*/ 475 h 534"/>
                    <a:gd name="T40" fmla="*/ 796 w 891"/>
                    <a:gd name="T41" fmla="*/ 439 h 534"/>
                    <a:gd name="T42" fmla="*/ 831 w 891"/>
                    <a:gd name="T43" fmla="*/ 392 h 534"/>
                    <a:gd name="T44" fmla="*/ 867 w 891"/>
                    <a:gd name="T45" fmla="*/ 356 h 534"/>
                    <a:gd name="T46" fmla="*/ 891 w 891"/>
                    <a:gd name="T47" fmla="*/ 297 h 534"/>
                    <a:gd name="T48" fmla="*/ 891 w 891"/>
                    <a:gd name="T49" fmla="*/ 249 h 534"/>
                    <a:gd name="T50" fmla="*/ 867 w 891"/>
                    <a:gd name="T51" fmla="*/ 190 h 534"/>
                    <a:gd name="T52" fmla="*/ 831 w 891"/>
                    <a:gd name="T53" fmla="*/ 143 h 534"/>
                    <a:gd name="T54" fmla="*/ 796 w 891"/>
                    <a:gd name="T55" fmla="*/ 107 h 534"/>
                    <a:gd name="T56" fmla="*/ 736 w 891"/>
                    <a:gd name="T57" fmla="*/ 71 h 534"/>
                    <a:gd name="T58" fmla="*/ 665 w 891"/>
                    <a:gd name="T59" fmla="*/ 36 h 534"/>
                    <a:gd name="T60" fmla="*/ 582 w 891"/>
                    <a:gd name="T61" fmla="*/ 12 h 534"/>
                    <a:gd name="T62" fmla="*/ 499 w 891"/>
                    <a:gd name="T63" fmla="*/ 0 h 53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91"/>
                    <a:gd name="T97" fmla="*/ 0 h 534"/>
                    <a:gd name="T98" fmla="*/ 891 w 891"/>
                    <a:gd name="T99" fmla="*/ 534 h 53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91" h="534">
                      <a:moveTo>
                        <a:pt x="451" y="0"/>
                      </a:moveTo>
                      <a:lnTo>
                        <a:pt x="404" y="0"/>
                      </a:lnTo>
                      <a:lnTo>
                        <a:pt x="356" y="12"/>
                      </a:lnTo>
                      <a:lnTo>
                        <a:pt x="321" y="12"/>
                      </a:lnTo>
                      <a:lnTo>
                        <a:pt x="273" y="24"/>
                      </a:lnTo>
                      <a:lnTo>
                        <a:pt x="237" y="36"/>
                      </a:lnTo>
                      <a:lnTo>
                        <a:pt x="202" y="48"/>
                      </a:lnTo>
                      <a:lnTo>
                        <a:pt x="166" y="71"/>
                      </a:lnTo>
                      <a:lnTo>
                        <a:pt x="131" y="83"/>
                      </a:lnTo>
                      <a:lnTo>
                        <a:pt x="107" y="107"/>
                      </a:lnTo>
                      <a:lnTo>
                        <a:pt x="83" y="119"/>
                      </a:lnTo>
                      <a:lnTo>
                        <a:pt x="59" y="143"/>
                      </a:lnTo>
                      <a:lnTo>
                        <a:pt x="36" y="166"/>
                      </a:lnTo>
                      <a:lnTo>
                        <a:pt x="24" y="190"/>
                      </a:lnTo>
                      <a:lnTo>
                        <a:pt x="12" y="214"/>
                      </a:lnTo>
                      <a:lnTo>
                        <a:pt x="12" y="249"/>
                      </a:lnTo>
                      <a:lnTo>
                        <a:pt x="0" y="273"/>
                      </a:lnTo>
                      <a:lnTo>
                        <a:pt x="12" y="297"/>
                      </a:lnTo>
                      <a:lnTo>
                        <a:pt x="12" y="321"/>
                      </a:lnTo>
                      <a:lnTo>
                        <a:pt x="24" y="356"/>
                      </a:lnTo>
                      <a:lnTo>
                        <a:pt x="36" y="380"/>
                      </a:lnTo>
                      <a:lnTo>
                        <a:pt x="59" y="392"/>
                      </a:lnTo>
                      <a:lnTo>
                        <a:pt x="83" y="415"/>
                      </a:lnTo>
                      <a:lnTo>
                        <a:pt x="107" y="439"/>
                      </a:lnTo>
                      <a:lnTo>
                        <a:pt x="131" y="463"/>
                      </a:lnTo>
                      <a:lnTo>
                        <a:pt x="166" y="475"/>
                      </a:lnTo>
                      <a:lnTo>
                        <a:pt x="202" y="499"/>
                      </a:lnTo>
                      <a:lnTo>
                        <a:pt x="237" y="499"/>
                      </a:lnTo>
                      <a:lnTo>
                        <a:pt x="273" y="510"/>
                      </a:lnTo>
                      <a:lnTo>
                        <a:pt x="321" y="522"/>
                      </a:lnTo>
                      <a:lnTo>
                        <a:pt x="356" y="534"/>
                      </a:lnTo>
                      <a:lnTo>
                        <a:pt x="404" y="534"/>
                      </a:lnTo>
                      <a:lnTo>
                        <a:pt x="451" y="534"/>
                      </a:lnTo>
                      <a:lnTo>
                        <a:pt x="499" y="534"/>
                      </a:lnTo>
                      <a:lnTo>
                        <a:pt x="534" y="534"/>
                      </a:lnTo>
                      <a:lnTo>
                        <a:pt x="582" y="522"/>
                      </a:lnTo>
                      <a:lnTo>
                        <a:pt x="617" y="510"/>
                      </a:lnTo>
                      <a:lnTo>
                        <a:pt x="665" y="499"/>
                      </a:lnTo>
                      <a:lnTo>
                        <a:pt x="701" y="499"/>
                      </a:lnTo>
                      <a:lnTo>
                        <a:pt x="736" y="475"/>
                      </a:lnTo>
                      <a:lnTo>
                        <a:pt x="760" y="463"/>
                      </a:lnTo>
                      <a:lnTo>
                        <a:pt x="796" y="439"/>
                      </a:lnTo>
                      <a:lnTo>
                        <a:pt x="819" y="415"/>
                      </a:lnTo>
                      <a:lnTo>
                        <a:pt x="831" y="392"/>
                      </a:lnTo>
                      <a:lnTo>
                        <a:pt x="855" y="380"/>
                      </a:lnTo>
                      <a:lnTo>
                        <a:pt x="867" y="356"/>
                      </a:lnTo>
                      <a:lnTo>
                        <a:pt x="879" y="321"/>
                      </a:lnTo>
                      <a:lnTo>
                        <a:pt x="891" y="297"/>
                      </a:lnTo>
                      <a:lnTo>
                        <a:pt x="891" y="273"/>
                      </a:lnTo>
                      <a:lnTo>
                        <a:pt x="891" y="249"/>
                      </a:lnTo>
                      <a:lnTo>
                        <a:pt x="879" y="214"/>
                      </a:lnTo>
                      <a:lnTo>
                        <a:pt x="867" y="190"/>
                      </a:lnTo>
                      <a:lnTo>
                        <a:pt x="855" y="166"/>
                      </a:lnTo>
                      <a:lnTo>
                        <a:pt x="831" y="143"/>
                      </a:lnTo>
                      <a:lnTo>
                        <a:pt x="819" y="119"/>
                      </a:lnTo>
                      <a:lnTo>
                        <a:pt x="796" y="107"/>
                      </a:lnTo>
                      <a:lnTo>
                        <a:pt x="760" y="83"/>
                      </a:lnTo>
                      <a:lnTo>
                        <a:pt x="736" y="71"/>
                      </a:lnTo>
                      <a:lnTo>
                        <a:pt x="701" y="48"/>
                      </a:lnTo>
                      <a:lnTo>
                        <a:pt x="665" y="36"/>
                      </a:lnTo>
                      <a:lnTo>
                        <a:pt x="617" y="24"/>
                      </a:lnTo>
                      <a:lnTo>
                        <a:pt x="582" y="12"/>
                      </a:lnTo>
                      <a:lnTo>
                        <a:pt x="534" y="12"/>
                      </a:lnTo>
                      <a:lnTo>
                        <a:pt x="499" y="0"/>
                      </a:lnTo>
                      <a:lnTo>
                        <a:pt x="451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7" name="Freeform 494"/>
                <p:cNvSpPr>
                  <a:spLocks/>
                </p:cNvSpPr>
                <p:nvPr/>
              </p:nvSpPr>
              <p:spPr bwMode="auto">
                <a:xfrm>
                  <a:off x="2578" y="2700"/>
                  <a:ext cx="843" cy="510"/>
                </a:xfrm>
                <a:custGeom>
                  <a:avLst/>
                  <a:gdLst>
                    <a:gd name="T0" fmla="*/ 380 w 843"/>
                    <a:gd name="T1" fmla="*/ 0 h 510"/>
                    <a:gd name="T2" fmla="*/ 297 w 843"/>
                    <a:gd name="T3" fmla="*/ 12 h 510"/>
                    <a:gd name="T4" fmla="*/ 225 w 843"/>
                    <a:gd name="T5" fmla="*/ 36 h 510"/>
                    <a:gd name="T6" fmla="*/ 154 w 843"/>
                    <a:gd name="T7" fmla="*/ 59 h 510"/>
                    <a:gd name="T8" fmla="*/ 107 w 843"/>
                    <a:gd name="T9" fmla="*/ 95 h 510"/>
                    <a:gd name="T10" fmla="*/ 59 w 843"/>
                    <a:gd name="T11" fmla="*/ 142 h 510"/>
                    <a:gd name="T12" fmla="*/ 23 w 843"/>
                    <a:gd name="T13" fmla="*/ 178 h 510"/>
                    <a:gd name="T14" fmla="*/ 12 w 843"/>
                    <a:gd name="T15" fmla="*/ 237 h 510"/>
                    <a:gd name="T16" fmla="*/ 12 w 843"/>
                    <a:gd name="T17" fmla="*/ 285 h 510"/>
                    <a:gd name="T18" fmla="*/ 23 w 843"/>
                    <a:gd name="T19" fmla="*/ 332 h 510"/>
                    <a:gd name="T20" fmla="*/ 59 w 843"/>
                    <a:gd name="T21" fmla="*/ 380 h 510"/>
                    <a:gd name="T22" fmla="*/ 107 w 843"/>
                    <a:gd name="T23" fmla="*/ 415 h 510"/>
                    <a:gd name="T24" fmla="*/ 154 w 843"/>
                    <a:gd name="T25" fmla="*/ 451 h 510"/>
                    <a:gd name="T26" fmla="*/ 225 w 843"/>
                    <a:gd name="T27" fmla="*/ 487 h 510"/>
                    <a:gd name="T28" fmla="*/ 297 w 843"/>
                    <a:gd name="T29" fmla="*/ 498 h 510"/>
                    <a:gd name="T30" fmla="*/ 380 w 843"/>
                    <a:gd name="T31" fmla="*/ 510 h 510"/>
                    <a:gd name="T32" fmla="*/ 475 w 843"/>
                    <a:gd name="T33" fmla="*/ 510 h 510"/>
                    <a:gd name="T34" fmla="*/ 546 w 843"/>
                    <a:gd name="T35" fmla="*/ 498 h 510"/>
                    <a:gd name="T36" fmla="*/ 629 w 843"/>
                    <a:gd name="T37" fmla="*/ 487 h 510"/>
                    <a:gd name="T38" fmla="*/ 688 w 843"/>
                    <a:gd name="T39" fmla="*/ 451 h 510"/>
                    <a:gd name="T40" fmla="*/ 748 w 843"/>
                    <a:gd name="T41" fmla="*/ 415 h 510"/>
                    <a:gd name="T42" fmla="*/ 795 w 843"/>
                    <a:gd name="T43" fmla="*/ 380 h 510"/>
                    <a:gd name="T44" fmla="*/ 831 w 843"/>
                    <a:gd name="T45" fmla="*/ 332 h 510"/>
                    <a:gd name="T46" fmla="*/ 843 w 843"/>
                    <a:gd name="T47" fmla="*/ 285 h 510"/>
                    <a:gd name="T48" fmla="*/ 843 w 843"/>
                    <a:gd name="T49" fmla="*/ 237 h 510"/>
                    <a:gd name="T50" fmla="*/ 831 w 843"/>
                    <a:gd name="T51" fmla="*/ 178 h 510"/>
                    <a:gd name="T52" fmla="*/ 795 w 843"/>
                    <a:gd name="T53" fmla="*/ 142 h 510"/>
                    <a:gd name="T54" fmla="*/ 748 w 843"/>
                    <a:gd name="T55" fmla="*/ 95 h 510"/>
                    <a:gd name="T56" fmla="*/ 688 w 843"/>
                    <a:gd name="T57" fmla="*/ 59 h 510"/>
                    <a:gd name="T58" fmla="*/ 629 w 843"/>
                    <a:gd name="T59" fmla="*/ 36 h 510"/>
                    <a:gd name="T60" fmla="*/ 546 w 843"/>
                    <a:gd name="T61" fmla="*/ 12 h 510"/>
                    <a:gd name="T62" fmla="*/ 475 w 843"/>
                    <a:gd name="T63" fmla="*/ 0 h 51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43"/>
                    <a:gd name="T97" fmla="*/ 0 h 510"/>
                    <a:gd name="T98" fmla="*/ 843 w 843"/>
                    <a:gd name="T99" fmla="*/ 510 h 51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43" h="510">
                      <a:moveTo>
                        <a:pt x="427" y="0"/>
                      </a:moveTo>
                      <a:lnTo>
                        <a:pt x="380" y="0"/>
                      </a:lnTo>
                      <a:lnTo>
                        <a:pt x="344" y="12"/>
                      </a:lnTo>
                      <a:lnTo>
                        <a:pt x="297" y="12"/>
                      </a:lnTo>
                      <a:lnTo>
                        <a:pt x="261" y="24"/>
                      </a:lnTo>
                      <a:lnTo>
                        <a:pt x="225" y="36"/>
                      </a:lnTo>
                      <a:lnTo>
                        <a:pt x="190" y="47"/>
                      </a:lnTo>
                      <a:lnTo>
                        <a:pt x="154" y="59"/>
                      </a:lnTo>
                      <a:lnTo>
                        <a:pt x="130" y="83"/>
                      </a:lnTo>
                      <a:lnTo>
                        <a:pt x="107" y="95"/>
                      </a:lnTo>
                      <a:lnTo>
                        <a:pt x="71" y="119"/>
                      </a:lnTo>
                      <a:lnTo>
                        <a:pt x="59" y="142"/>
                      </a:lnTo>
                      <a:lnTo>
                        <a:pt x="35" y="166"/>
                      </a:lnTo>
                      <a:lnTo>
                        <a:pt x="23" y="178"/>
                      </a:lnTo>
                      <a:lnTo>
                        <a:pt x="12" y="214"/>
                      </a:lnTo>
                      <a:lnTo>
                        <a:pt x="12" y="237"/>
                      </a:lnTo>
                      <a:lnTo>
                        <a:pt x="0" y="261"/>
                      </a:lnTo>
                      <a:lnTo>
                        <a:pt x="12" y="285"/>
                      </a:lnTo>
                      <a:lnTo>
                        <a:pt x="12" y="309"/>
                      </a:lnTo>
                      <a:lnTo>
                        <a:pt x="23" y="332"/>
                      </a:lnTo>
                      <a:lnTo>
                        <a:pt x="35" y="356"/>
                      </a:lnTo>
                      <a:lnTo>
                        <a:pt x="59" y="380"/>
                      </a:lnTo>
                      <a:lnTo>
                        <a:pt x="71" y="403"/>
                      </a:lnTo>
                      <a:lnTo>
                        <a:pt x="107" y="415"/>
                      </a:lnTo>
                      <a:lnTo>
                        <a:pt x="130" y="439"/>
                      </a:lnTo>
                      <a:lnTo>
                        <a:pt x="154" y="451"/>
                      </a:lnTo>
                      <a:lnTo>
                        <a:pt x="190" y="475"/>
                      </a:lnTo>
                      <a:lnTo>
                        <a:pt x="225" y="487"/>
                      </a:lnTo>
                      <a:lnTo>
                        <a:pt x="261" y="487"/>
                      </a:lnTo>
                      <a:lnTo>
                        <a:pt x="297" y="498"/>
                      </a:lnTo>
                      <a:lnTo>
                        <a:pt x="344" y="510"/>
                      </a:lnTo>
                      <a:lnTo>
                        <a:pt x="380" y="510"/>
                      </a:lnTo>
                      <a:lnTo>
                        <a:pt x="427" y="510"/>
                      </a:lnTo>
                      <a:lnTo>
                        <a:pt x="475" y="510"/>
                      </a:lnTo>
                      <a:lnTo>
                        <a:pt x="510" y="510"/>
                      </a:lnTo>
                      <a:lnTo>
                        <a:pt x="546" y="498"/>
                      </a:lnTo>
                      <a:lnTo>
                        <a:pt x="593" y="487"/>
                      </a:lnTo>
                      <a:lnTo>
                        <a:pt x="629" y="487"/>
                      </a:lnTo>
                      <a:lnTo>
                        <a:pt x="665" y="475"/>
                      </a:lnTo>
                      <a:lnTo>
                        <a:pt x="688" y="451"/>
                      </a:lnTo>
                      <a:lnTo>
                        <a:pt x="724" y="439"/>
                      </a:lnTo>
                      <a:lnTo>
                        <a:pt x="748" y="415"/>
                      </a:lnTo>
                      <a:lnTo>
                        <a:pt x="772" y="403"/>
                      </a:lnTo>
                      <a:lnTo>
                        <a:pt x="795" y="380"/>
                      </a:lnTo>
                      <a:lnTo>
                        <a:pt x="807" y="356"/>
                      </a:lnTo>
                      <a:lnTo>
                        <a:pt x="831" y="332"/>
                      </a:lnTo>
                      <a:lnTo>
                        <a:pt x="831" y="309"/>
                      </a:lnTo>
                      <a:lnTo>
                        <a:pt x="843" y="285"/>
                      </a:lnTo>
                      <a:lnTo>
                        <a:pt x="843" y="261"/>
                      </a:lnTo>
                      <a:lnTo>
                        <a:pt x="843" y="237"/>
                      </a:lnTo>
                      <a:lnTo>
                        <a:pt x="831" y="214"/>
                      </a:lnTo>
                      <a:lnTo>
                        <a:pt x="831" y="178"/>
                      </a:lnTo>
                      <a:lnTo>
                        <a:pt x="807" y="166"/>
                      </a:lnTo>
                      <a:lnTo>
                        <a:pt x="795" y="142"/>
                      </a:lnTo>
                      <a:lnTo>
                        <a:pt x="772" y="119"/>
                      </a:lnTo>
                      <a:lnTo>
                        <a:pt x="748" y="95"/>
                      </a:lnTo>
                      <a:lnTo>
                        <a:pt x="724" y="83"/>
                      </a:lnTo>
                      <a:lnTo>
                        <a:pt x="688" y="59"/>
                      </a:lnTo>
                      <a:lnTo>
                        <a:pt x="665" y="47"/>
                      </a:lnTo>
                      <a:lnTo>
                        <a:pt x="629" y="36"/>
                      </a:lnTo>
                      <a:lnTo>
                        <a:pt x="593" y="24"/>
                      </a:lnTo>
                      <a:lnTo>
                        <a:pt x="546" y="12"/>
                      </a:lnTo>
                      <a:lnTo>
                        <a:pt x="510" y="12"/>
                      </a:lnTo>
                      <a:lnTo>
                        <a:pt x="475" y="0"/>
                      </a:lnTo>
                      <a:lnTo>
                        <a:pt x="427" y="0"/>
                      </a:lnTo>
                      <a:close/>
                    </a:path>
                  </a:pathLst>
                </a:custGeom>
                <a:solidFill>
                  <a:srgbClr val="0078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8" name="Freeform 495"/>
                <p:cNvSpPr>
                  <a:spLocks/>
                </p:cNvSpPr>
                <p:nvPr/>
              </p:nvSpPr>
              <p:spPr bwMode="auto">
                <a:xfrm>
                  <a:off x="2601" y="2724"/>
                  <a:ext cx="796" cy="463"/>
                </a:xfrm>
                <a:custGeom>
                  <a:avLst/>
                  <a:gdLst>
                    <a:gd name="T0" fmla="*/ 357 w 796"/>
                    <a:gd name="T1" fmla="*/ 0 h 463"/>
                    <a:gd name="T2" fmla="*/ 285 w 796"/>
                    <a:gd name="T3" fmla="*/ 12 h 463"/>
                    <a:gd name="T4" fmla="*/ 214 w 796"/>
                    <a:gd name="T5" fmla="*/ 35 h 463"/>
                    <a:gd name="T6" fmla="*/ 155 w 796"/>
                    <a:gd name="T7" fmla="*/ 59 h 463"/>
                    <a:gd name="T8" fmla="*/ 95 w 796"/>
                    <a:gd name="T9" fmla="*/ 95 h 463"/>
                    <a:gd name="T10" fmla="*/ 48 w 796"/>
                    <a:gd name="T11" fmla="*/ 130 h 463"/>
                    <a:gd name="T12" fmla="*/ 24 w 796"/>
                    <a:gd name="T13" fmla="*/ 166 h 463"/>
                    <a:gd name="T14" fmla="*/ 12 w 796"/>
                    <a:gd name="T15" fmla="*/ 213 h 463"/>
                    <a:gd name="T16" fmla="*/ 12 w 796"/>
                    <a:gd name="T17" fmla="*/ 261 h 463"/>
                    <a:gd name="T18" fmla="*/ 24 w 796"/>
                    <a:gd name="T19" fmla="*/ 308 h 463"/>
                    <a:gd name="T20" fmla="*/ 48 w 796"/>
                    <a:gd name="T21" fmla="*/ 344 h 463"/>
                    <a:gd name="T22" fmla="*/ 95 w 796"/>
                    <a:gd name="T23" fmla="*/ 379 h 463"/>
                    <a:gd name="T24" fmla="*/ 155 w 796"/>
                    <a:gd name="T25" fmla="*/ 415 h 463"/>
                    <a:gd name="T26" fmla="*/ 214 w 796"/>
                    <a:gd name="T27" fmla="*/ 439 h 463"/>
                    <a:gd name="T28" fmla="*/ 285 w 796"/>
                    <a:gd name="T29" fmla="*/ 451 h 463"/>
                    <a:gd name="T30" fmla="*/ 357 w 796"/>
                    <a:gd name="T31" fmla="*/ 463 h 463"/>
                    <a:gd name="T32" fmla="*/ 440 w 796"/>
                    <a:gd name="T33" fmla="*/ 463 h 463"/>
                    <a:gd name="T34" fmla="*/ 523 w 796"/>
                    <a:gd name="T35" fmla="*/ 451 h 463"/>
                    <a:gd name="T36" fmla="*/ 594 w 796"/>
                    <a:gd name="T37" fmla="*/ 439 h 463"/>
                    <a:gd name="T38" fmla="*/ 654 w 796"/>
                    <a:gd name="T39" fmla="*/ 415 h 463"/>
                    <a:gd name="T40" fmla="*/ 713 w 796"/>
                    <a:gd name="T41" fmla="*/ 379 h 463"/>
                    <a:gd name="T42" fmla="*/ 749 w 796"/>
                    <a:gd name="T43" fmla="*/ 344 h 463"/>
                    <a:gd name="T44" fmla="*/ 784 w 796"/>
                    <a:gd name="T45" fmla="*/ 308 h 463"/>
                    <a:gd name="T46" fmla="*/ 796 w 796"/>
                    <a:gd name="T47" fmla="*/ 261 h 463"/>
                    <a:gd name="T48" fmla="*/ 796 w 796"/>
                    <a:gd name="T49" fmla="*/ 213 h 463"/>
                    <a:gd name="T50" fmla="*/ 784 w 796"/>
                    <a:gd name="T51" fmla="*/ 166 h 463"/>
                    <a:gd name="T52" fmla="*/ 749 w 796"/>
                    <a:gd name="T53" fmla="*/ 130 h 463"/>
                    <a:gd name="T54" fmla="*/ 713 w 796"/>
                    <a:gd name="T55" fmla="*/ 95 h 463"/>
                    <a:gd name="T56" fmla="*/ 654 w 796"/>
                    <a:gd name="T57" fmla="*/ 59 h 463"/>
                    <a:gd name="T58" fmla="*/ 594 w 796"/>
                    <a:gd name="T59" fmla="*/ 35 h 463"/>
                    <a:gd name="T60" fmla="*/ 523 w 796"/>
                    <a:gd name="T61" fmla="*/ 12 h 463"/>
                    <a:gd name="T62" fmla="*/ 440 w 796"/>
                    <a:gd name="T63" fmla="*/ 0 h 46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96"/>
                    <a:gd name="T97" fmla="*/ 0 h 463"/>
                    <a:gd name="T98" fmla="*/ 796 w 796"/>
                    <a:gd name="T99" fmla="*/ 463 h 46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96" h="463">
                      <a:moveTo>
                        <a:pt x="404" y="0"/>
                      </a:moveTo>
                      <a:lnTo>
                        <a:pt x="357" y="0"/>
                      </a:lnTo>
                      <a:lnTo>
                        <a:pt x="321" y="12"/>
                      </a:lnTo>
                      <a:lnTo>
                        <a:pt x="285" y="12"/>
                      </a:lnTo>
                      <a:lnTo>
                        <a:pt x="250" y="23"/>
                      </a:lnTo>
                      <a:lnTo>
                        <a:pt x="214" y="35"/>
                      </a:lnTo>
                      <a:lnTo>
                        <a:pt x="179" y="47"/>
                      </a:lnTo>
                      <a:lnTo>
                        <a:pt x="155" y="59"/>
                      </a:lnTo>
                      <a:lnTo>
                        <a:pt x="119" y="71"/>
                      </a:lnTo>
                      <a:lnTo>
                        <a:pt x="95" y="95"/>
                      </a:lnTo>
                      <a:lnTo>
                        <a:pt x="72" y="107"/>
                      </a:lnTo>
                      <a:lnTo>
                        <a:pt x="48" y="130"/>
                      </a:lnTo>
                      <a:lnTo>
                        <a:pt x="36" y="142"/>
                      </a:lnTo>
                      <a:lnTo>
                        <a:pt x="24" y="166"/>
                      </a:lnTo>
                      <a:lnTo>
                        <a:pt x="12" y="190"/>
                      </a:lnTo>
                      <a:lnTo>
                        <a:pt x="12" y="213"/>
                      </a:lnTo>
                      <a:lnTo>
                        <a:pt x="0" y="237"/>
                      </a:lnTo>
                      <a:lnTo>
                        <a:pt x="12" y="261"/>
                      </a:lnTo>
                      <a:lnTo>
                        <a:pt x="12" y="285"/>
                      </a:lnTo>
                      <a:lnTo>
                        <a:pt x="24" y="308"/>
                      </a:lnTo>
                      <a:lnTo>
                        <a:pt x="36" y="332"/>
                      </a:lnTo>
                      <a:lnTo>
                        <a:pt x="48" y="344"/>
                      </a:lnTo>
                      <a:lnTo>
                        <a:pt x="72" y="368"/>
                      </a:lnTo>
                      <a:lnTo>
                        <a:pt x="95" y="379"/>
                      </a:lnTo>
                      <a:lnTo>
                        <a:pt x="119" y="403"/>
                      </a:lnTo>
                      <a:lnTo>
                        <a:pt x="155" y="415"/>
                      </a:lnTo>
                      <a:lnTo>
                        <a:pt x="179" y="427"/>
                      </a:lnTo>
                      <a:lnTo>
                        <a:pt x="214" y="439"/>
                      </a:lnTo>
                      <a:lnTo>
                        <a:pt x="250" y="451"/>
                      </a:lnTo>
                      <a:lnTo>
                        <a:pt x="285" y="451"/>
                      </a:lnTo>
                      <a:lnTo>
                        <a:pt x="321" y="463"/>
                      </a:lnTo>
                      <a:lnTo>
                        <a:pt x="357" y="463"/>
                      </a:lnTo>
                      <a:lnTo>
                        <a:pt x="404" y="463"/>
                      </a:lnTo>
                      <a:lnTo>
                        <a:pt x="440" y="463"/>
                      </a:lnTo>
                      <a:lnTo>
                        <a:pt x="475" y="463"/>
                      </a:lnTo>
                      <a:lnTo>
                        <a:pt x="523" y="451"/>
                      </a:lnTo>
                      <a:lnTo>
                        <a:pt x="559" y="451"/>
                      </a:lnTo>
                      <a:lnTo>
                        <a:pt x="594" y="439"/>
                      </a:lnTo>
                      <a:lnTo>
                        <a:pt x="618" y="427"/>
                      </a:lnTo>
                      <a:lnTo>
                        <a:pt x="654" y="415"/>
                      </a:lnTo>
                      <a:lnTo>
                        <a:pt x="677" y="403"/>
                      </a:lnTo>
                      <a:lnTo>
                        <a:pt x="713" y="379"/>
                      </a:lnTo>
                      <a:lnTo>
                        <a:pt x="725" y="368"/>
                      </a:lnTo>
                      <a:lnTo>
                        <a:pt x="749" y="344"/>
                      </a:lnTo>
                      <a:lnTo>
                        <a:pt x="772" y="332"/>
                      </a:lnTo>
                      <a:lnTo>
                        <a:pt x="784" y="308"/>
                      </a:lnTo>
                      <a:lnTo>
                        <a:pt x="784" y="285"/>
                      </a:lnTo>
                      <a:lnTo>
                        <a:pt x="796" y="261"/>
                      </a:lnTo>
                      <a:lnTo>
                        <a:pt x="796" y="237"/>
                      </a:lnTo>
                      <a:lnTo>
                        <a:pt x="796" y="213"/>
                      </a:lnTo>
                      <a:lnTo>
                        <a:pt x="784" y="190"/>
                      </a:lnTo>
                      <a:lnTo>
                        <a:pt x="784" y="166"/>
                      </a:lnTo>
                      <a:lnTo>
                        <a:pt x="772" y="142"/>
                      </a:lnTo>
                      <a:lnTo>
                        <a:pt x="749" y="130"/>
                      </a:lnTo>
                      <a:lnTo>
                        <a:pt x="725" y="107"/>
                      </a:lnTo>
                      <a:lnTo>
                        <a:pt x="713" y="95"/>
                      </a:lnTo>
                      <a:lnTo>
                        <a:pt x="677" y="71"/>
                      </a:lnTo>
                      <a:lnTo>
                        <a:pt x="654" y="59"/>
                      </a:lnTo>
                      <a:lnTo>
                        <a:pt x="618" y="47"/>
                      </a:lnTo>
                      <a:lnTo>
                        <a:pt x="594" y="35"/>
                      </a:lnTo>
                      <a:lnTo>
                        <a:pt x="559" y="23"/>
                      </a:lnTo>
                      <a:lnTo>
                        <a:pt x="523" y="12"/>
                      </a:lnTo>
                      <a:lnTo>
                        <a:pt x="475" y="12"/>
                      </a:lnTo>
                      <a:lnTo>
                        <a:pt x="440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00767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69" name="Freeform 496"/>
                <p:cNvSpPr>
                  <a:spLocks/>
                </p:cNvSpPr>
                <p:nvPr/>
              </p:nvSpPr>
              <p:spPr bwMode="auto">
                <a:xfrm>
                  <a:off x="2625" y="2736"/>
                  <a:ext cx="748" cy="439"/>
                </a:xfrm>
                <a:custGeom>
                  <a:avLst/>
                  <a:gdLst>
                    <a:gd name="T0" fmla="*/ 345 w 748"/>
                    <a:gd name="T1" fmla="*/ 0 h 439"/>
                    <a:gd name="T2" fmla="*/ 261 w 748"/>
                    <a:gd name="T3" fmla="*/ 11 h 439"/>
                    <a:gd name="T4" fmla="*/ 202 w 748"/>
                    <a:gd name="T5" fmla="*/ 35 h 439"/>
                    <a:gd name="T6" fmla="*/ 143 w 748"/>
                    <a:gd name="T7" fmla="*/ 59 h 439"/>
                    <a:gd name="T8" fmla="*/ 95 w 748"/>
                    <a:gd name="T9" fmla="*/ 83 h 439"/>
                    <a:gd name="T10" fmla="*/ 48 w 748"/>
                    <a:gd name="T11" fmla="*/ 118 h 439"/>
                    <a:gd name="T12" fmla="*/ 24 w 748"/>
                    <a:gd name="T13" fmla="*/ 154 h 439"/>
                    <a:gd name="T14" fmla="*/ 12 w 748"/>
                    <a:gd name="T15" fmla="*/ 201 h 439"/>
                    <a:gd name="T16" fmla="*/ 12 w 748"/>
                    <a:gd name="T17" fmla="*/ 249 h 439"/>
                    <a:gd name="T18" fmla="*/ 24 w 748"/>
                    <a:gd name="T19" fmla="*/ 284 h 439"/>
                    <a:gd name="T20" fmla="*/ 48 w 748"/>
                    <a:gd name="T21" fmla="*/ 332 h 439"/>
                    <a:gd name="T22" fmla="*/ 95 w 748"/>
                    <a:gd name="T23" fmla="*/ 367 h 439"/>
                    <a:gd name="T24" fmla="*/ 143 w 748"/>
                    <a:gd name="T25" fmla="*/ 391 h 439"/>
                    <a:gd name="T26" fmla="*/ 202 w 748"/>
                    <a:gd name="T27" fmla="*/ 415 h 439"/>
                    <a:gd name="T28" fmla="*/ 261 w 748"/>
                    <a:gd name="T29" fmla="*/ 439 h 439"/>
                    <a:gd name="T30" fmla="*/ 345 w 748"/>
                    <a:gd name="T31" fmla="*/ 439 h 439"/>
                    <a:gd name="T32" fmla="*/ 416 w 748"/>
                    <a:gd name="T33" fmla="*/ 439 h 439"/>
                    <a:gd name="T34" fmla="*/ 487 w 748"/>
                    <a:gd name="T35" fmla="*/ 439 h 439"/>
                    <a:gd name="T36" fmla="*/ 558 w 748"/>
                    <a:gd name="T37" fmla="*/ 415 h 439"/>
                    <a:gd name="T38" fmla="*/ 618 w 748"/>
                    <a:gd name="T39" fmla="*/ 391 h 439"/>
                    <a:gd name="T40" fmla="*/ 665 w 748"/>
                    <a:gd name="T41" fmla="*/ 367 h 439"/>
                    <a:gd name="T42" fmla="*/ 701 w 748"/>
                    <a:gd name="T43" fmla="*/ 332 h 439"/>
                    <a:gd name="T44" fmla="*/ 736 w 748"/>
                    <a:gd name="T45" fmla="*/ 284 h 439"/>
                    <a:gd name="T46" fmla="*/ 748 w 748"/>
                    <a:gd name="T47" fmla="*/ 249 h 439"/>
                    <a:gd name="T48" fmla="*/ 748 w 748"/>
                    <a:gd name="T49" fmla="*/ 201 h 439"/>
                    <a:gd name="T50" fmla="*/ 736 w 748"/>
                    <a:gd name="T51" fmla="*/ 154 h 439"/>
                    <a:gd name="T52" fmla="*/ 701 w 748"/>
                    <a:gd name="T53" fmla="*/ 118 h 439"/>
                    <a:gd name="T54" fmla="*/ 665 w 748"/>
                    <a:gd name="T55" fmla="*/ 83 h 439"/>
                    <a:gd name="T56" fmla="*/ 618 w 748"/>
                    <a:gd name="T57" fmla="*/ 59 h 439"/>
                    <a:gd name="T58" fmla="*/ 558 w 748"/>
                    <a:gd name="T59" fmla="*/ 35 h 439"/>
                    <a:gd name="T60" fmla="*/ 487 w 748"/>
                    <a:gd name="T61" fmla="*/ 11 h 439"/>
                    <a:gd name="T62" fmla="*/ 416 w 748"/>
                    <a:gd name="T63" fmla="*/ 0 h 43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48"/>
                    <a:gd name="T97" fmla="*/ 0 h 439"/>
                    <a:gd name="T98" fmla="*/ 748 w 748"/>
                    <a:gd name="T99" fmla="*/ 439 h 43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48" h="439">
                      <a:moveTo>
                        <a:pt x="380" y="0"/>
                      </a:moveTo>
                      <a:lnTo>
                        <a:pt x="345" y="0"/>
                      </a:lnTo>
                      <a:lnTo>
                        <a:pt x="297" y="11"/>
                      </a:lnTo>
                      <a:lnTo>
                        <a:pt x="261" y="11"/>
                      </a:lnTo>
                      <a:lnTo>
                        <a:pt x="238" y="23"/>
                      </a:lnTo>
                      <a:lnTo>
                        <a:pt x="202" y="35"/>
                      </a:lnTo>
                      <a:lnTo>
                        <a:pt x="166" y="47"/>
                      </a:lnTo>
                      <a:lnTo>
                        <a:pt x="143" y="59"/>
                      </a:lnTo>
                      <a:lnTo>
                        <a:pt x="119" y="71"/>
                      </a:lnTo>
                      <a:lnTo>
                        <a:pt x="95" y="83"/>
                      </a:lnTo>
                      <a:lnTo>
                        <a:pt x="71" y="106"/>
                      </a:lnTo>
                      <a:lnTo>
                        <a:pt x="48" y="118"/>
                      </a:lnTo>
                      <a:lnTo>
                        <a:pt x="36" y="142"/>
                      </a:lnTo>
                      <a:lnTo>
                        <a:pt x="24" y="154"/>
                      </a:lnTo>
                      <a:lnTo>
                        <a:pt x="12" y="178"/>
                      </a:lnTo>
                      <a:lnTo>
                        <a:pt x="12" y="201"/>
                      </a:lnTo>
                      <a:lnTo>
                        <a:pt x="0" y="225"/>
                      </a:lnTo>
                      <a:lnTo>
                        <a:pt x="12" y="249"/>
                      </a:lnTo>
                      <a:lnTo>
                        <a:pt x="12" y="273"/>
                      </a:lnTo>
                      <a:lnTo>
                        <a:pt x="24" y="284"/>
                      </a:lnTo>
                      <a:lnTo>
                        <a:pt x="36" y="308"/>
                      </a:lnTo>
                      <a:lnTo>
                        <a:pt x="48" y="332"/>
                      </a:lnTo>
                      <a:lnTo>
                        <a:pt x="71" y="344"/>
                      </a:lnTo>
                      <a:lnTo>
                        <a:pt x="95" y="367"/>
                      </a:lnTo>
                      <a:lnTo>
                        <a:pt x="119" y="379"/>
                      </a:lnTo>
                      <a:lnTo>
                        <a:pt x="143" y="391"/>
                      </a:lnTo>
                      <a:lnTo>
                        <a:pt x="166" y="403"/>
                      </a:lnTo>
                      <a:lnTo>
                        <a:pt x="202" y="415"/>
                      </a:lnTo>
                      <a:lnTo>
                        <a:pt x="238" y="427"/>
                      </a:lnTo>
                      <a:lnTo>
                        <a:pt x="261" y="439"/>
                      </a:lnTo>
                      <a:lnTo>
                        <a:pt x="297" y="439"/>
                      </a:lnTo>
                      <a:lnTo>
                        <a:pt x="345" y="439"/>
                      </a:lnTo>
                      <a:lnTo>
                        <a:pt x="380" y="439"/>
                      </a:lnTo>
                      <a:lnTo>
                        <a:pt x="416" y="439"/>
                      </a:lnTo>
                      <a:lnTo>
                        <a:pt x="451" y="439"/>
                      </a:lnTo>
                      <a:lnTo>
                        <a:pt x="487" y="439"/>
                      </a:lnTo>
                      <a:lnTo>
                        <a:pt x="523" y="427"/>
                      </a:lnTo>
                      <a:lnTo>
                        <a:pt x="558" y="415"/>
                      </a:lnTo>
                      <a:lnTo>
                        <a:pt x="582" y="403"/>
                      </a:lnTo>
                      <a:lnTo>
                        <a:pt x="618" y="391"/>
                      </a:lnTo>
                      <a:lnTo>
                        <a:pt x="641" y="379"/>
                      </a:lnTo>
                      <a:lnTo>
                        <a:pt x="665" y="367"/>
                      </a:lnTo>
                      <a:lnTo>
                        <a:pt x="689" y="344"/>
                      </a:lnTo>
                      <a:lnTo>
                        <a:pt x="701" y="332"/>
                      </a:lnTo>
                      <a:lnTo>
                        <a:pt x="725" y="308"/>
                      </a:lnTo>
                      <a:lnTo>
                        <a:pt x="736" y="284"/>
                      </a:lnTo>
                      <a:lnTo>
                        <a:pt x="748" y="273"/>
                      </a:lnTo>
                      <a:lnTo>
                        <a:pt x="748" y="249"/>
                      </a:lnTo>
                      <a:lnTo>
                        <a:pt x="748" y="225"/>
                      </a:lnTo>
                      <a:lnTo>
                        <a:pt x="748" y="201"/>
                      </a:lnTo>
                      <a:lnTo>
                        <a:pt x="748" y="178"/>
                      </a:lnTo>
                      <a:lnTo>
                        <a:pt x="736" y="154"/>
                      </a:lnTo>
                      <a:lnTo>
                        <a:pt x="725" y="142"/>
                      </a:lnTo>
                      <a:lnTo>
                        <a:pt x="701" y="118"/>
                      </a:lnTo>
                      <a:lnTo>
                        <a:pt x="689" y="106"/>
                      </a:lnTo>
                      <a:lnTo>
                        <a:pt x="665" y="83"/>
                      </a:lnTo>
                      <a:lnTo>
                        <a:pt x="641" y="71"/>
                      </a:lnTo>
                      <a:lnTo>
                        <a:pt x="618" y="59"/>
                      </a:lnTo>
                      <a:lnTo>
                        <a:pt x="582" y="47"/>
                      </a:lnTo>
                      <a:lnTo>
                        <a:pt x="558" y="35"/>
                      </a:lnTo>
                      <a:lnTo>
                        <a:pt x="523" y="23"/>
                      </a:lnTo>
                      <a:lnTo>
                        <a:pt x="487" y="11"/>
                      </a:lnTo>
                      <a:lnTo>
                        <a:pt x="451" y="11"/>
                      </a:lnTo>
                      <a:lnTo>
                        <a:pt x="416" y="0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00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0" name="Freeform 497"/>
                <p:cNvSpPr>
                  <a:spLocks/>
                </p:cNvSpPr>
                <p:nvPr/>
              </p:nvSpPr>
              <p:spPr bwMode="auto">
                <a:xfrm>
                  <a:off x="2649" y="2747"/>
                  <a:ext cx="701" cy="416"/>
                </a:xfrm>
                <a:custGeom>
                  <a:avLst/>
                  <a:gdLst>
                    <a:gd name="T0" fmla="*/ 321 w 701"/>
                    <a:gd name="T1" fmla="*/ 0 h 416"/>
                    <a:gd name="T2" fmla="*/ 249 w 701"/>
                    <a:gd name="T3" fmla="*/ 12 h 416"/>
                    <a:gd name="T4" fmla="*/ 190 w 701"/>
                    <a:gd name="T5" fmla="*/ 36 h 416"/>
                    <a:gd name="T6" fmla="*/ 131 w 701"/>
                    <a:gd name="T7" fmla="*/ 48 h 416"/>
                    <a:gd name="T8" fmla="*/ 83 w 701"/>
                    <a:gd name="T9" fmla="*/ 84 h 416"/>
                    <a:gd name="T10" fmla="*/ 47 w 701"/>
                    <a:gd name="T11" fmla="*/ 119 h 416"/>
                    <a:gd name="T12" fmla="*/ 24 w 701"/>
                    <a:gd name="T13" fmla="*/ 155 h 416"/>
                    <a:gd name="T14" fmla="*/ 12 w 701"/>
                    <a:gd name="T15" fmla="*/ 190 h 416"/>
                    <a:gd name="T16" fmla="*/ 12 w 701"/>
                    <a:gd name="T17" fmla="*/ 238 h 416"/>
                    <a:gd name="T18" fmla="*/ 24 w 701"/>
                    <a:gd name="T19" fmla="*/ 273 h 416"/>
                    <a:gd name="T20" fmla="*/ 47 w 701"/>
                    <a:gd name="T21" fmla="*/ 309 h 416"/>
                    <a:gd name="T22" fmla="*/ 83 w 701"/>
                    <a:gd name="T23" fmla="*/ 345 h 416"/>
                    <a:gd name="T24" fmla="*/ 131 w 701"/>
                    <a:gd name="T25" fmla="*/ 368 h 416"/>
                    <a:gd name="T26" fmla="*/ 190 w 701"/>
                    <a:gd name="T27" fmla="*/ 392 h 416"/>
                    <a:gd name="T28" fmla="*/ 249 w 701"/>
                    <a:gd name="T29" fmla="*/ 416 h 416"/>
                    <a:gd name="T30" fmla="*/ 321 w 701"/>
                    <a:gd name="T31" fmla="*/ 416 h 416"/>
                    <a:gd name="T32" fmla="*/ 392 w 701"/>
                    <a:gd name="T33" fmla="*/ 416 h 416"/>
                    <a:gd name="T34" fmla="*/ 463 w 701"/>
                    <a:gd name="T35" fmla="*/ 416 h 416"/>
                    <a:gd name="T36" fmla="*/ 522 w 701"/>
                    <a:gd name="T37" fmla="*/ 392 h 416"/>
                    <a:gd name="T38" fmla="*/ 582 w 701"/>
                    <a:gd name="T39" fmla="*/ 368 h 416"/>
                    <a:gd name="T40" fmla="*/ 629 w 701"/>
                    <a:gd name="T41" fmla="*/ 345 h 416"/>
                    <a:gd name="T42" fmla="*/ 665 w 701"/>
                    <a:gd name="T43" fmla="*/ 309 h 416"/>
                    <a:gd name="T44" fmla="*/ 689 w 701"/>
                    <a:gd name="T45" fmla="*/ 273 h 416"/>
                    <a:gd name="T46" fmla="*/ 701 w 701"/>
                    <a:gd name="T47" fmla="*/ 238 h 416"/>
                    <a:gd name="T48" fmla="*/ 701 w 701"/>
                    <a:gd name="T49" fmla="*/ 190 h 416"/>
                    <a:gd name="T50" fmla="*/ 689 w 701"/>
                    <a:gd name="T51" fmla="*/ 155 h 416"/>
                    <a:gd name="T52" fmla="*/ 665 w 701"/>
                    <a:gd name="T53" fmla="*/ 119 h 416"/>
                    <a:gd name="T54" fmla="*/ 629 w 701"/>
                    <a:gd name="T55" fmla="*/ 84 h 416"/>
                    <a:gd name="T56" fmla="*/ 582 w 701"/>
                    <a:gd name="T57" fmla="*/ 48 h 416"/>
                    <a:gd name="T58" fmla="*/ 522 w 701"/>
                    <a:gd name="T59" fmla="*/ 36 h 416"/>
                    <a:gd name="T60" fmla="*/ 463 w 701"/>
                    <a:gd name="T61" fmla="*/ 12 h 416"/>
                    <a:gd name="T62" fmla="*/ 392 w 701"/>
                    <a:gd name="T63" fmla="*/ 0 h 41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01"/>
                    <a:gd name="T97" fmla="*/ 0 h 416"/>
                    <a:gd name="T98" fmla="*/ 701 w 701"/>
                    <a:gd name="T99" fmla="*/ 416 h 41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01" h="416">
                      <a:moveTo>
                        <a:pt x="356" y="0"/>
                      </a:moveTo>
                      <a:lnTo>
                        <a:pt x="321" y="0"/>
                      </a:lnTo>
                      <a:lnTo>
                        <a:pt x="285" y="12"/>
                      </a:lnTo>
                      <a:lnTo>
                        <a:pt x="249" y="12"/>
                      </a:lnTo>
                      <a:lnTo>
                        <a:pt x="214" y="24"/>
                      </a:lnTo>
                      <a:lnTo>
                        <a:pt x="190" y="36"/>
                      </a:lnTo>
                      <a:lnTo>
                        <a:pt x="154" y="48"/>
                      </a:lnTo>
                      <a:lnTo>
                        <a:pt x="131" y="48"/>
                      </a:lnTo>
                      <a:lnTo>
                        <a:pt x="107" y="72"/>
                      </a:lnTo>
                      <a:lnTo>
                        <a:pt x="83" y="84"/>
                      </a:lnTo>
                      <a:lnTo>
                        <a:pt x="59" y="95"/>
                      </a:lnTo>
                      <a:lnTo>
                        <a:pt x="47" y="119"/>
                      </a:lnTo>
                      <a:lnTo>
                        <a:pt x="36" y="131"/>
                      </a:lnTo>
                      <a:lnTo>
                        <a:pt x="24" y="155"/>
                      </a:lnTo>
                      <a:lnTo>
                        <a:pt x="12" y="167"/>
                      </a:lnTo>
                      <a:lnTo>
                        <a:pt x="12" y="190"/>
                      </a:lnTo>
                      <a:lnTo>
                        <a:pt x="0" y="214"/>
                      </a:lnTo>
                      <a:lnTo>
                        <a:pt x="12" y="238"/>
                      </a:lnTo>
                      <a:lnTo>
                        <a:pt x="12" y="250"/>
                      </a:lnTo>
                      <a:lnTo>
                        <a:pt x="24" y="273"/>
                      </a:lnTo>
                      <a:lnTo>
                        <a:pt x="36" y="297"/>
                      </a:lnTo>
                      <a:lnTo>
                        <a:pt x="47" y="309"/>
                      </a:lnTo>
                      <a:lnTo>
                        <a:pt x="59" y="333"/>
                      </a:lnTo>
                      <a:lnTo>
                        <a:pt x="83" y="345"/>
                      </a:lnTo>
                      <a:lnTo>
                        <a:pt x="107" y="356"/>
                      </a:lnTo>
                      <a:lnTo>
                        <a:pt x="131" y="368"/>
                      </a:lnTo>
                      <a:lnTo>
                        <a:pt x="154" y="380"/>
                      </a:lnTo>
                      <a:lnTo>
                        <a:pt x="190" y="392"/>
                      </a:lnTo>
                      <a:lnTo>
                        <a:pt x="214" y="404"/>
                      </a:lnTo>
                      <a:lnTo>
                        <a:pt x="249" y="416"/>
                      </a:lnTo>
                      <a:lnTo>
                        <a:pt x="285" y="416"/>
                      </a:lnTo>
                      <a:lnTo>
                        <a:pt x="321" y="416"/>
                      </a:lnTo>
                      <a:lnTo>
                        <a:pt x="356" y="416"/>
                      </a:lnTo>
                      <a:lnTo>
                        <a:pt x="392" y="416"/>
                      </a:lnTo>
                      <a:lnTo>
                        <a:pt x="427" y="416"/>
                      </a:lnTo>
                      <a:lnTo>
                        <a:pt x="463" y="416"/>
                      </a:lnTo>
                      <a:lnTo>
                        <a:pt x="487" y="404"/>
                      </a:lnTo>
                      <a:lnTo>
                        <a:pt x="522" y="392"/>
                      </a:lnTo>
                      <a:lnTo>
                        <a:pt x="546" y="380"/>
                      </a:lnTo>
                      <a:lnTo>
                        <a:pt x="582" y="368"/>
                      </a:lnTo>
                      <a:lnTo>
                        <a:pt x="606" y="356"/>
                      </a:lnTo>
                      <a:lnTo>
                        <a:pt x="629" y="345"/>
                      </a:lnTo>
                      <a:lnTo>
                        <a:pt x="641" y="333"/>
                      </a:lnTo>
                      <a:lnTo>
                        <a:pt x="665" y="309"/>
                      </a:lnTo>
                      <a:lnTo>
                        <a:pt x="677" y="297"/>
                      </a:lnTo>
                      <a:lnTo>
                        <a:pt x="689" y="273"/>
                      </a:lnTo>
                      <a:lnTo>
                        <a:pt x="701" y="250"/>
                      </a:lnTo>
                      <a:lnTo>
                        <a:pt x="701" y="238"/>
                      </a:lnTo>
                      <a:lnTo>
                        <a:pt x="701" y="214"/>
                      </a:lnTo>
                      <a:lnTo>
                        <a:pt x="701" y="190"/>
                      </a:lnTo>
                      <a:lnTo>
                        <a:pt x="701" y="167"/>
                      </a:lnTo>
                      <a:lnTo>
                        <a:pt x="689" y="155"/>
                      </a:lnTo>
                      <a:lnTo>
                        <a:pt x="677" y="131"/>
                      </a:lnTo>
                      <a:lnTo>
                        <a:pt x="665" y="119"/>
                      </a:lnTo>
                      <a:lnTo>
                        <a:pt x="641" y="95"/>
                      </a:lnTo>
                      <a:lnTo>
                        <a:pt x="629" y="84"/>
                      </a:lnTo>
                      <a:lnTo>
                        <a:pt x="606" y="72"/>
                      </a:lnTo>
                      <a:lnTo>
                        <a:pt x="582" y="48"/>
                      </a:lnTo>
                      <a:lnTo>
                        <a:pt x="546" y="48"/>
                      </a:lnTo>
                      <a:lnTo>
                        <a:pt x="522" y="36"/>
                      </a:lnTo>
                      <a:lnTo>
                        <a:pt x="487" y="24"/>
                      </a:lnTo>
                      <a:lnTo>
                        <a:pt x="463" y="12"/>
                      </a:lnTo>
                      <a:lnTo>
                        <a:pt x="427" y="12"/>
                      </a:lnTo>
                      <a:lnTo>
                        <a:pt x="392" y="0"/>
                      </a:lnTo>
                      <a:lnTo>
                        <a:pt x="356" y="0"/>
                      </a:lnTo>
                      <a:close/>
                    </a:path>
                  </a:pathLst>
                </a:custGeom>
                <a:solidFill>
                  <a:srgbClr val="00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1" name="Freeform 498"/>
                <p:cNvSpPr>
                  <a:spLocks/>
                </p:cNvSpPr>
                <p:nvPr/>
              </p:nvSpPr>
              <p:spPr bwMode="auto">
                <a:xfrm>
                  <a:off x="2673" y="2759"/>
                  <a:ext cx="653" cy="392"/>
                </a:xfrm>
                <a:custGeom>
                  <a:avLst/>
                  <a:gdLst>
                    <a:gd name="T0" fmla="*/ 297 w 653"/>
                    <a:gd name="T1" fmla="*/ 0 h 392"/>
                    <a:gd name="T2" fmla="*/ 237 w 653"/>
                    <a:gd name="T3" fmla="*/ 12 h 392"/>
                    <a:gd name="T4" fmla="*/ 178 w 653"/>
                    <a:gd name="T5" fmla="*/ 24 h 392"/>
                    <a:gd name="T6" fmla="*/ 118 w 653"/>
                    <a:gd name="T7" fmla="*/ 48 h 392"/>
                    <a:gd name="T8" fmla="*/ 83 w 653"/>
                    <a:gd name="T9" fmla="*/ 72 h 392"/>
                    <a:gd name="T10" fmla="*/ 47 w 653"/>
                    <a:gd name="T11" fmla="*/ 107 h 392"/>
                    <a:gd name="T12" fmla="*/ 23 w 653"/>
                    <a:gd name="T13" fmla="*/ 143 h 392"/>
                    <a:gd name="T14" fmla="*/ 12 w 653"/>
                    <a:gd name="T15" fmla="*/ 178 h 392"/>
                    <a:gd name="T16" fmla="*/ 12 w 653"/>
                    <a:gd name="T17" fmla="*/ 226 h 392"/>
                    <a:gd name="T18" fmla="*/ 23 w 653"/>
                    <a:gd name="T19" fmla="*/ 261 h 392"/>
                    <a:gd name="T20" fmla="*/ 47 w 653"/>
                    <a:gd name="T21" fmla="*/ 297 h 392"/>
                    <a:gd name="T22" fmla="*/ 83 w 653"/>
                    <a:gd name="T23" fmla="*/ 321 h 392"/>
                    <a:gd name="T24" fmla="*/ 118 w 653"/>
                    <a:gd name="T25" fmla="*/ 356 h 392"/>
                    <a:gd name="T26" fmla="*/ 178 w 653"/>
                    <a:gd name="T27" fmla="*/ 368 h 392"/>
                    <a:gd name="T28" fmla="*/ 237 w 653"/>
                    <a:gd name="T29" fmla="*/ 392 h 392"/>
                    <a:gd name="T30" fmla="*/ 297 w 653"/>
                    <a:gd name="T31" fmla="*/ 392 h 392"/>
                    <a:gd name="T32" fmla="*/ 368 w 653"/>
                    <a:gd name="T33" fmla="*/ 392 h 392"/>
                    <a:gd name="T34" fmla="*/ 427 w 653"/>
                    <a:gd name="T35" fmla="*/ 392 h 392"/>
                    <a:gd name="T36" fmla="*/ 487 w 653"/>
                    <a:gd name="T37" fmla="*/ 368 h 392"/>
                    <a:gd name="T38" fmla="*/ 534 w 653"/>
                    <a:gd name="T39" fmla="*/ 356 h 392"/>
                    <a:gd name="T40" fmla="*/ 582 w 653"/>
                    <a:gd name="T41" fmla="*/ 321 h 392"/>
                    <a:gd name="T42" fmla="*/ 617 w 653"/>
                    <a:gd name="T43" fmla="*/ 297 h 392"/>
                    <a:gd name="T44" fmla="*/ 641 w 653"/>
                    <a:gd name="T45" fmla="*/ 261 h 392"/>
                    <a:gd name="T46" fmla="*/ 653 w 653"/>
                    <a:gd name="T47" fmla="*/ 226 h 392"/>
                    <a:gd name="T48" fmla="*/ 653 w 653"/>
                    <a:gd name="T49" fmla="*/ 178 h 392"/>
                    <a:gd name="T50" fmla="*/ 641 w 653"/>
                    <a:gd name="T51" fmla="*/ 143 h 392"/>
                    <a:gd name="T52" fmla="*/ 617 w 653"/>
                    <a:gd name="T53" fmla="*/ 107 h 392"/>
                    <a:gd name="T54" fmla="*/ 582 w 653"/>
                    <a:gd name="T55" fmla="*/ 72 h 392"/>
                    <a:gd name="T56" fmla="*/ 534 w 653"/>
                    <a:gd name="T57" fmla="*/ 48 h 392"/>
                    <a:gd name="T58" fmla="*/ 487 w 653"/>
                    <a:gd name="T59" fmla="*/ 24 h 392"/>
                    <a:gd name="T60" fmla="*/ 427 w 653"/>
                    <a:gd name="T61" fmla="*/ 12 h 392"/>
                    <a:gd name="T62" fmla="*/ 368 w 653"/>
                    <a:gd name="T63" fmla="*/ 0 h 39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53"/>
                    <a:gd name="T97" fmla="*/ 0 h 392"/>
                    <a:gd name="T98" fmla="*/ 653 w 653"/>
                    <a:gd name="T99" fmla="*/ 392 h 39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53" h="392">
                      <a:moveTo>
                        <a:pt x="332" y="0"/>
                      </a:moveTo>
                      <a:lnTo>
                        <a:pt x="297" y="0"/>
                      </a:lnTo>
                      <a:lnTo>
                        <a:pt x="261" y="12"/>
                      </a:lnTo>
                      <a:lnTo>
                        <a:pt x="237" y="12"/>
                      </a:lnTo>
                      <a:lnTo>
                        <a:pt x="202" y="24"/>
                      </a:lnTo>
                      <a:lnTo>
                        <a:pt x="178" y="24"/>
                      </a:lnTo>
                      <a:lnTo>
                        <a:pt x="142" y="36"/>
                      </a:lnTo>
                      <a:lnTo>
                        <a:pt x="118" y="48"/>
                      </a:lnTo>
                      <a:lnTo>
                        <a:pt x="107" y="60"/>
                      </a:lnTo>
                      <a:lnTo>
                        <a:pt x="83" y="72"/>
                      </a:lnTo>
                      <a:lnTo>
                        <a:pt x="59" y="95"/>
                      </a:lnTo>
                      <a:lnTo>
                        <a:pt x="47" y="107"/>
                      </a:lnTo>
                      <a:lnTo>
                        <a:pt x="35" y="131"/>
                      </a:lnTo>
                      <a:lnTo>
                        <a:pt x="23" y="143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0" y="202"/>
                      </a:lnTo>
                      <a:lnTo>
                        <a:pt x="12" y="226"/>
                      </a:lnTo>
                      <a:lnTo>
                        <a:pt x="12" y="238"/>
                      </a:lnTo>
                      <a:lnTo>
                        <a:pt x="23" y="261"/>
                      </a:lnTo>
                      <a:lnTo>
                        <a:pt x="35" y="273"/>
                      </a:lnTo>
                      <a:lnTo>
                        <a:pt x="47" y="297"/>
                      </a:lnTo>
                      <a:lnTo>
                        <a:pt x="59" y="309"/>
                      </a:lnTo>
                      <a:lnTo>
                        <a:pt x="83" y="321"/>
                      </a:lnTo>
                      <a:lnTo>
                        <a:pt x="107" y="333"/>
                      </a:lnTo>
                      <a:lnTo>
                        <a:pt x="118" y="356"/>
                      </a:lnTo>
                      <a:lnTo>
                        <a:pt x="142" y="368"/>
                      </a:lnTo>
                      <a:lnTo>
                        <a:pt x="178" y="368"/>
                      </a:lnTo>
                      <a:lnTo>
                        <a:pt x="202" y="380"/>
                      </a:lnTo>
                      <a:lnTo>
                        <a:pt x="237" y="392"/>
                      </a:lnTo>
                      <a:lnTo>
                        <a:pt x="261" y="392"/>
                      </a:lnTo>
                      <a:lnTo>
                        <a:pt x="297" y="392"/>
                      </a:lnTo>
                      <a:lnTo>
                        <a:pt x="332" y="392"/>
                      </a:lnTo>
                      <a:lnTo>
                        <a:pt x="368" y="392"/>
                      </a:lnTo>
                      <a:lnTo>
                        <a:pt x="392" y="392"/>
                      </a:lnTo>
                      <a:lnTo>
                        <a:pt x="427" y="392"/>
                      </a:lnTo>
                      <a:lnTo>
                        <a:pt x="463" y="380"/>
                      </a:lnTo>
                      <a:lnTo>
                        <a:pt x="487" y="368"/>
                      </a:lnTo>
                      <a:lnTo>
                        <a:pt x="510" y="368"/>
                      </a:lnTo>
                      <a:lnTo>
                        <a:pt x="534" y="356"/>
                      </a:lnTo>
                      <a:lnTo>
                        <a:pt x="558" y="333"/>
                      </a:lnTo>
                      <a:lnTo>
                        <a:pt x="582" y="321"/>
                      </a:lnTo>
                      <a:lnTo>
                        <a:pt x="593" y="309"/>
                      </a:lnTo>
                      <a:lnTo>
                        <a:pt x="617" y="297"/>
                      </a:lnTo>
                      <a:lnTo>
                        <a:pt x="629" y="273"/>
                      </a:lnTo>
                      <a:lnTo>
                        <a:pt x="641" y="261"/>
                      </a:lnTo>
                      <a:lnTo>
                        <a:pt x="653" y="238"/>
                      </a:lnTo>
                      <a:lnTo>
                        <a:pt x="653" y="226"/>
                      </a:lnTo>
                      <a:lnTo>
                        <a:pt x="653" y="202"/>
                      </a:lnTo>
                      <a:lnTo>
                        <a:pt x="653" y="178"/>
                      </a:lnTo>
                      <a:lnTo>
                        <a:pt x="653" y="166"/>
                      </a:lnTo>
                      <a:lnTo>
                        <a:pt x="641" y="143"/>
                      </a:lnTo>
                      <a:lnTo>
                        <a:pt x="629" y="131"/>
                      </a:lnTo>
                      <a:lnTo>
                        <a:pt x="617" y="107"/>
                      </a:lnTo>
                      <a:lnTo>
                        <a:pt x="593" y="95"/>
                      </a:lnTo>
                      <a:lnTo>
                        <a:pt x="582" y="72"/>
                      </a:lnTo>
                      <a:lnTo>
                        <a:pt x="558" y="60"/>
                      </a:lnTo>
                      <a:lnTo>
                        <a:pt x="534" y="48"/>
                      </a:lnTo>
                      <a:lnTo>
                        <a:pt x="510" y="36"/>
                      </a:lnTo>
                      <a:lnTo>
                        <a:pt x="487" y="24"/>
                      </a:lnTo>
                      <a:lnTo>
                        <a:pt x="463" y="24"/>
                      </a:lnTo>
                      <a:lnTo>
                        <a:pt x="427" y="12"/>
                      </a:lnTo>
                      <a:lnTo>
                        <a:pt x="392" y="12"/>
                      </a:lnTo>
                      <a:lnTo>
                        <a:pt x="368" y="0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solidFill>
                  <a:srgbClr val="006F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2" name="Freeform 499"/>
                <p:cNvSpPr>
                  <a:spLocks/>
                </p:cNvSpPr>
                <p:nvPr/>
              </p:nvSpPr>
              <p:spPr bwMode="auto">
                <a:xfrm>
                  <a:off x="2696" y="2771"/>
                  <a:ext cx="606" cy="368"/>
                </a:xfrm>
                <a:custGeom>
                  <a:avLst/>
                  <a:gdLst>
                    <a:gd name="T0" fmla="*/ 274 w 606"/>
                    <a:gd name="T1" fmla="*/ 0 h 368"/>
                    <a:gd name="T2" fmla="*/ 214 w 606"/>
                    <a:gd name="T3" fmla="*/ 12 h 368"/>
                    <a:gd name="T4" fmla="*/ 167 w 606"/>
                    <a:gd name="T5" fmla="*/ 24 h 368"/>
                    <a:gd name="T6" fmla="*/ 119 w 606"/>
                    <a:gd name="T7" fmla="*/ 48 h 368"/>
                    <a:gd name="T8" fmla="*/ 72 w 606"/>
                    <a:gd name="T9" fmla="*/ 71 h 368"/>
                    <a:gd name="T10" fmla="*/ 48 w 606"/>
                    <a:gd name="T11" fmla="*/ 107 h 368"/>
                    <a:gd name="T12" fmla="*/ 24 w 606"/>
                    <a:gd name="T13" fmla="*/ 131 h 368"/>
                    <a:gd name="T14" fmla="*/ 12 w 606"/>
                    <a:gd name="T15" fmla="*/ 166 h 368"/>
                    <a:gd name="T16" fmla="*/ 12 w 606"/>
                    <a:gd name="T17" fmla="*/ 202 h 368"/>
                    <a:gd name="T18" fmla="*/ 24 w 606"/>
                    <a:gd name="T19" fmla="*/ 249 h 368"/>
                    <a:gd name="T20" fmla="*/ 48 w 606"/>
                    <a:gd name="T21" fmla="*/ 273 h 368"/>
                    <a:gd name="T22" fmla="*/ 72 w 606"/>
                    <a:gd name="T23" fmla="*/ 309 h 368"/>
                    <a:gd name="T24" fmla="*/ 119 w 606"/>
                    <a:gd name="T25" fmla="*/ 332 h 368"/>
                    <a:gd name="T26" fmla="*/ 167 w 606"/>
                    <a:gd name="T27" fmla="*/ 344 h 368"/>
                    <a:gd name="T28" fmla="*/ 214 w 606"/>
                    <a:gd name="T29" fmla="*/ 368 h 368"/>
                    <a:gd name="T30" fmla="*/ 274 w 606"/>
                    <a:gd name="T31" fmla="*/ 368 h 368"/>
                    <a:gd name="T32" fmla="*/ 345 w 606"/>
                    <a:gd name="T33" fmla="*/ 368 h 368"/>
                    <a:gd name="T34" fmla="*/ 392 w 606"/>
                    <a:gd name="T35" fmla="*/ 368 h 368"/>
                    <a:gd name="T36" fmla="*/ 452 w 606"/>
                    <a:gd name="T37" fmla="*/ 344 h 368"/>
                    <a:gd name="T38" fmla="*/ 499 w 606"/>
                    <a:gd name="T39" fmla="*/ 332 h 368"/>
                    <a:gd name="T40" fmla="*/ 535 w 606"/>
                    <a:gd name="T41" fmla="*/ 309 h 368"/>
                    <a:gd name="T42" fmla="*/ 570 w 606"/>
                    <a:gd name="T43" fmla="*/ 273 h 368"/>
                    <a:gd name="T44" fmla="*/ 594 w 606"/>
                    <a:gd name="T45" fmla="*/ 249 h 368"/>
                    <a:gd name="T46" fmla="*/ 606 w 606"/>
                    <a:gd name="T47" fmla="*/ 202 h 368"/>
                    <a:gd name="T48" fmla="*/ 606 w 606"/>
                    <a:gd name="T49" fmla="*/ 166 h 368"/>
                    <a:gd name="T50" fmla="*/ 594 w 606"/>
                    <a:gd name="T51" fmla="*/ 131 h 368"/>
                    <a:gd name="T52" fmla="*/ 570 w 606"/>
                    <a:gd name="T53" fmla="*/ 107 h 368"/>
                    <a:gd name="T54" fmla="*/ 535 w 606"/>
                    <a:gd name="T55" fmla="*/ 71 h 368"/>
                    <a:gd name="T56" fmla="*/ 499 w 606"/>
                    <a:gd name="T57" fmla="*/ 48 h 368"/>
                    <a:gd name="T58" fmla="*/ 452 w 606"/>
                    <a:gd name="T59" fmla="*/ 24 h 368"/>
                    <a:gd name="T60" fmla="*/ 392 w 606"/>
                    <a:gd name="T61" fmla="*/ 12 h 368"/>
                    <a:gd name="T62" fmla="*/ 345 w 606"/>
                    <a:gd name="T63" fmla="*/ 0 h 3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06"/>
                    <a:gd name="T97" fmla="*/ 0 h 368"/>
                    <a:gd name="T98" fmla="*/ 606 w 606"/>
                    <a:gd name="T99" fmla="*/ 368 h 3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06" h="368">
                      <a:moveTo>
                        <a:pt x="309" y="0"/>
                      </a:moveTo>
                      <a:lnTo>
                        <a:pt x="274" y="0"/>
                      </a:lnTo>
                      <a:lnTo>
                        <a:pt x="250" y="12"/>
                      </a:lnTo>
                      <a:lnTo>
                        <a:pt x="214" y="12"/>
                      </a:lnTo>
                      <a:lnTo>
                        <a:pt x="190" y="24"/>
                      </a:lnTo>
                      <a:lnTo>
                        <a:pt x="167" y="24"/>
                      </a:lnTo>
                      <a:lnTo>
                        <a:pt x="143" y="36"/>
                      </a:lnTo>
                      <a:lnTo>
                        <a:pt x="119" y="48"/>
                      </a:lnTo>
                      <a:lnTo>
                        <a:pt x="95" y="60"/>
                      </a:lnTo>
                      <a:lnTo>
                        <a:pt x="72" y="71"/>
                      </a:lnTo>
                      <a:lnTo>
                        <a:pt x="60" y="83"/>
                      </a:lnTo>
                      <a:lnTo>
                        <a:pt x="48" y="107"/>
                      </a:lnTo>
                      <a:lnTo>
                        <a:pt x="36" y="119"/>
                      </a:lnTo>
                      <a:lnTo>
                        <a:pt x="24" y="131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0" y="190"/>
                      </a:lnTo>
                      <a:lnTo>
                        <a:pt x="12" y="202"/>
                      </a:lnTo>
                      <a:lnTo>
                        <a:pt x="12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60" y="285"/>
                      </a:lnTo>
                      <a:lnTo>
                        <a:pt x="72" y="309"/>
                      </a:lnTo>
                      <a:lnTo>
                        <a:pt x="95" y="321"/>
                      </a:lnTo>
                      <a:lnTo>
                        <a:pt x="119" y="332"/>
                      </a:lnTo>
                      <a:lnTo>
                        <a:pt x="143" y="344"/>
                      </a:lnTo>
                      <a:lnTo>
                        <a:pt x="167" y="344"/>
                      </a:lnTo>
                      <a:lnTo>
                        <a:pt x="190" y="356"/>
                      </a:lnTo>
                      <a:lnTo>
                        <a:pt x="214" y="368"/>
                      </a:lnTo>
                      <a:lnTo>
                        <a:pt x="250" y="368"/>
                      </a:lnTo>
                      <a:lnTo>
                        <a:pt x="274" y="368"/>
                      </a:lnTo>
                      <a:lnTo>
                        <a:pt x="309" y="368"/>
                      </a:lnTo>
                      <a:lnTo>
                        <a:pt x="345" y="368"/>
                      </a:lnTo>
                      <a:lnTo>
                        <a:pt x="369" y="368"/>
                      </a:lnTo>
                      <a:lnTo>
                        <a:pt x="392" y="368"/>
                      </a:lnTo>
                      <a:lnTo>
                        <a:pt x="428" y="356"/>
                      </a:lnTo>
                      <a:lnTo>
                        <a:pt x="452" y="344"/>
                      </a:lnTo>
                      <a:lnTo>
                        <a:pt x="475" y="344"/>
                      </a:lnTo>
                      <a:lnTo>
                        <a:pt x="499" y="332"/>
                      </a:lnTo>
                      <a:lnTo>
                        <a:pt x="523" y="321"/>
                      </a:lnTo>
                      <a:lnTo>
                        <a:pt x="535" y="309"/>
                      </a:lnTo>
                      <a:lnTo>
                        <a:pt x="559" y="285"/>
                      </a:lnTo>
                      <a:lnTo>
                        <a:pt x="570" y="273"/>
                      </a:lnTo>
                      <a:lnTo>
                        <a:pt x="582" y="261"/>
                      </a:lnTo>
                      <a:lnTo>
                        <a:pt x="594" y="249"/>
                      </a:lnTo>
                      <a:lnTo>
                        <a:pt x="606" y="226"/>
                      </a:lnTo>
                      <a:lnTo>
                        <a:pt x="606" y="202"/>
                      </a:lnTo>
                      <a:lnTo>
                        <a:pt x="606" y="190"/>
                      </a:lnTo>
                      <a:lnTo>
                        <a:pt x="606" y="166"/>
                      </a:lnTo>
                      <a:lnTo>
                        <a:pt x="606" y="154"/>
                      </a:lnTo>
                      <a:lnTo>
                        <a:pt x="594" y="131"/>
                      </a:lnTo>
                      <a:lnTo>
                        <a:pt x="582" y="119"/>
                      </a:lnTo>
                      <a:lnTo>
                        <a:pt x="570" y="107"/>
                      </a:lnTo>
                      <a:lnTo>
                        <a:pt x="559" y="83"/>
                      </a:lnTo>
                      <a:lnTo>
                        <a:pt x="535" y="71"/>
                      </a:lnTo>
                      <a:lnTo>
                        <a:pt x="523" y="60"/>
                      </a:lnTo>
                      <a:lnTo>
                        <a:pt x="499" y="48"/>
                      </a:lnTo>
                      <a:lnTo>
                        <a:pt x="475" y="36"/>
                      </a:lnTo>
                      <a:lnTo>
                        <a:pt x="452" y="24"/>
                      </a:lnTo>
                      <a:lnTo>
                        <a:pt x="428" y="24"/>
                      </a:lnTo>
                      <a:lnTo>
                        <a:pt x="392" y="12"/>
                      </a:lnTo>
                      <a:lnTo>
                        <a:pt x="369" y="12"/>
                      </a:lnTo>
                      <a:lnTo>
                        <a:pt x="345" y="0"/>
                      </a:lnTo>
                      <a:lnTo>
                        <a:pt x="309" y="0"/>
                      </a:lnTo>
                      <a:close/>
                    </a:path>
                  </a:pathLst>
                </a:custGeom>
                <a:solidFill>
                  <a:srgbClr val="006D6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3" name="Freeform 500"/>
                <p:cNvSpPr>
                  <a:spLocks/>
                </p:cNvSpPr>
                <p:nvPr/>
              </p:nvSpPr>
              <p:spPr bwMode="auto">
                <a:xfrm>
                  <a:off x="2720" y="2783"/>
                  <a:ext cx="558" cy="344"/>
                </a:xfrm>
                <a:custGeom>
                  <a:avLst/>
                  <a:gdLst>
                    <a:gd name="T0" fmla="*/ 250 w 558"/>
                    <a:gd name="T1" fmla="*/ 0 h 344"/>
                    <a:gd name="T2" fmla="*/ 202 w 558"/>
                    <a:gd name="T3" fmla="*/ 12 h 344"/>
                    <a:gd name="T4" fmla="*/ 155 w 558"/>
                    <a:gd name="T5" fmla="*/ 24 h 344"/>
                    <a:gd name="T6" fmla="*/ 107 w 558"/>
                    <a:gd name="T7" fmla="*/ 48 h 344"/>
                    <a:gd name="T8" fmla="*/ 71 w 558"/>
                    <a:gd name="T9" fmla="*/ 71 h 344"/>
                    <a:gd name="T10" fmla="*/ 36 w 558"/>
                    <a:gd name="T11" fmla="*/ 95 h 344"/>
                    <a:gd name="T12" fmla="*/ 24 w 558"/>
                    <a:gd name="T13" fmla="*/ 131 h 344"/>
                    <a:gd name="T14" fmla="*/ 12 w 558"/>
                    <a:gd name="T15" fmla="*/ 154 h 344"/>
                    <a:gd name="T16" fmla="*/ 12 w 558"/>
                    <a:gd name="T17" fmla="*/ 190 h 344"/>
                    <a:gd name="T18" fmla="*/ 24 w 558"/>
                    <a:gd name="T19" fmla="*/ 226 h 344"/>
                    <a:gd name="T20" fmla="*/ 36 w 558"/>
                    <a:gd name="T21" fmla="*/ 261 h 344"/>
                    <a:gd name="T22" fmla="*/ 71 w 558"/>
                    <a:gd name="T23" fmla="*/ 285 h 344"/>
                    <a:gd name="T24" fmla="*/ 107 w 558"/>
                    <a:gd name="T25" fmla="*/ 309 h 344"/>
                    <a:gd name="T26" fmla="*/ 155 w 558"/>
                    <a:gd name="T27" fmla="*/ 332 h 344"/>
                    <a:gd name="T28" fmla="*/ 202 w 558"/>
                    <a:gd name="T29" fmla="*/ 344 h 344"/>
                    <a:gd name="T30" fmla="*/ 250 w 558"/>
                    <a:gd name="T31" fmla="*/ 344 h 344"/>
                    <a:gd name="T32" fmla="*/ 309 w 558"/>
                    <a:gd name="T33" fmla="*/ 344 h 344"/>
                    <a:gd name="T34" fmla="*/ 368 w 558"/>
                    <a:gd name="T35" fmla="*/ 344 h 344"/>
                    <a:gd name="T36" fmla="*/ 416 w 558"/>
                    <a:gd name="T37" fmla="*/ 332 h 344"/>
                    <a:gd name="T38" fmla="*/ 463 w 558"/>
                    <a:gd name="T39" fmla="*/ 309 h 344"/>
                    <a:gd name="T40" fmla="*/ 499 w 558"/>
                    <a:gd name="T41" fmla="*/ 285 h 344"/>
                    <a:gd name="T42" fmla="*/ 523 w 558"/>
                    <a:gd name="T43" fmla="*/ 261 h 344"/>
                    <a:gd name="T44" fmla="*/ 546 w 558"/>
                    <a:gd name="T45" fmla="*/ 226 h 344"/>
                    <a:gd name="T46" fmla="*/ 558 w 558"/>
                    <a:gd name="T47" fmla="*/ 190 h 344"/>
                    <a:gd name="T48" fmla="*/ 558 w 558"/>
                    <a:gd name="T49" fmla="*/ 154 h 344"/>
                    <a:gd name="T50" fmla="*/ 546 w 558"/>
                    <a:gd name="T51" fmla="*/ 131 h 344"/>
                    <a:gd name="T52" fmla="*/ 523 w 558"/>
                    <a:gd name="T53" fmla="*/ 95 h 344"/>
                    <a:gd name="T54" fmla="*/ 499 w 558"/>
                    <a:gd name="T55" fmla="*/ 71 h 344"/>
                    <a:gd name="T56" fmla="*/ 463 w 558"/>
                    <a:gd name="T57" fmla="*/ 48 h 344"/>
                    <a:gd name="T58" fmla="*/ 416 w 558"/>
                    <a:gd name="T59" fmla="*/ 24 h 344"/>
                    <a:gd name="T60" fmla="*/ 368 w 558"/>
                    <a:gd name="T61" fmla="*/ 12 h 344"/>
                    <a:gd name="T62" fmla="*/ 309 w 558"/>
                    <a:gd name="T63" fmla="*/ 0 h 3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58"/>
                    <a:gd name="T97" fmla="*/ 0 h 344"/>
                    <a:gd name="T98" fmla="*/ 558 w 558"/>
                    <a:gd name="T99" fmla="*/ 344 h 3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58" h="344">
                      <a:moveTo>
                        <a:pt x="285" y="0"/>
                      </a:moveTo>
                      <a:lnTo>
                        <a:pt x="250" y="0"/>
                      </a:lnTo>
                      <a:lnTo>
                        <a:pt x="226" y="12"/>
                      </a:lnTo>
                      <a:lnTo>
                        <a:pt x="202" y="12"/>
                      </a:lnTo>
                      <a:lnTo>
                        <a:pt x="178" y="24"/>
                      </a:lnTo>
                      <a:lnTo>
                        <a:pt x="155" y="24"/>
                      </a:lnTo>
                      <a:lnTo>
                        <a:pt x="131" y="36"/>
                      </a:lnTo>
                      <a:lnTo>
                        <a:pt x="107" y="48"/>
                      </a:lnTo>
                      <a:lnTo>
                        <a:pt x="83" y="59"/>
                      </a:lnTo>
                      <a:lnTo>
                        <a:pt x="71" y="71"/>
                      </a:lnTo>
                      <a:lnTo>
                        <a:pt x="48" y="83"/>
                      </a:lnTo>
                      <a:lnTo>
                        <a:pt x="36" y="95"/>
                      </a:lnTo>
                      <a:lnTo>
                        <a:pt x="24" y="107"/>
                      </a:lnTo>
                      <a:lnTo>
                        <a:pt x="24" y="131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0" y="178"/>
                      </a:lnTo>
                      <a:lnTo>
                        <a:pt x="12" y="190"/>
                      </a:lnTo>
                      <a:lnTo>
                        <a:pt x="12" y="214"/>
                      </a:lnTo>
                      <a:lnTo>
                        <a:pt x="24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71" y="285"/>
                      </a:lnTo>
                      <a:lnTo>
                        <a:pt x="83" y="297"/>
                      </a:lnTo>
                      <a:lnTo>
                        <a:pt x="107" y="309"/>
                      </a:lnTo>
                      <a:lnTo>
                        <a:pt x="131" y="320"/>
                      </a:lnTo>
                      <a:lnTo>
                        <a:pt x="155" y="332"/>
                      </a:lnTo>
                      <a:lnTo>
                        <a:pt x="178" y="332"/>
                      </a:lnTo>
                      <a:lnTo>
                        <a:pt x="202" y="344"/>
                      </a:lnTo>
                      <a:lnTo>
                        <a:pt x="226" y="344"/>
                      </a:lnTo>
                      <a:lnTo>
                        <a:pt x="250" y="344"/>
                      </a:lnTo>
                      <a:lnTo>
                        <a:pt x="285" y="344"/>
                      </a:lnTo>
                      <a:lnTo>
                        <a:pt x="309" y="344"/>
                      </a:lnTo>
                      <a:lnTo>
                        <a:pt x="345" y="344"/>
                      </a:lnTo>
                      <a:lnTo>
                        <a:pt x="368" y="344"/>
                      </a:lnTo>
                      <a:lnTo>
                        <a:pt x="392" y="332"/>
                      </a:lnTo>
                      <a:lnTo>
                        <a:pt x="416" y="332"/>
                      </a:lnTo>
                      <a:lnTo>
                        <a:pt x="440" y="320"/>
                      </a:lnTo>
                      <a:lnTo>
                        <a:pt x="463" y="309"/>
                      </a:lnTo>
                      <a:lnTo>
                        <a:pt x="475" y="297"/>
                      </a:lnTo>
                      <a:lnTo>
                        <a:pt x="499" y="285"/>
                      </a:lnTo>
                      <a:lnTo>
                        <a:pt x="511" y="273"/>
                      </a:lnTo>
                      <a:lnTo>
                        <a:pt x="523" y="261"/>
                      </a:lnTo>
                      <a:lnTo>
                        <a:pt x="535" y="249"/>
                      </a:lnTo>
                      <a:lnTo>
                        <a:pt x="546" y="226"/>
                      </a:lnTo>
                      <a:lnTo>
                        <a:pt x="558" y="214"/>
                      </a:lnTo>
                      <a:lnTo>
                        <a:pt x="558" y="190"/>
                      </a:lnTo>
                      <a:lnTo>
                        <a:pt x="558" y="178"/>
                      </a:lnTo>
                      <a:lnTo>
                        <a:pt x="558" y="154"/>
                      </a:lnTo>
                      <a:lnTo>
                        <a:pt x="558" y="142"/>
                      </a:lnTo>
                      <a:lnTo>
                        <a:pt x="546" y="131"/>
                      </a:lnTo>
                      <a:lnTo>
                        <a:pt x="535" y="107"/>
                      </a:lnTo>
                      <a:lnTo>
                        <a:pt x="523" y="95"/>
                      </a:lnTo>
                      <a:lnTo>
                        <a:pt x="511" y="83"/>
                      </a:lnTo>
                      <a:lnTo>
                        <a:pt x="499" y="71"/>
                      </a:lnTo>
                      <a:lnTo>
                        <a:pt x="475" y="59"/>
                      </a:lnTo>
                      <a:lnTo>
                        <a:pt x="463" y="48"/>
                      </a:lnTo>
                      <a:lnTo>
                        <a:pt x="440" y="36"/>
                      </a:lnTo>
                      <a:lnTo>
                        <a:pt x="416" y="24"/>
                      </a:lnTo>
                      <a:lnTo>
                        <a:pt x="392" y="24"/>
                      </a:lnTo>
                      <a:lnTo>
                        <a:pt x="368" y="12"/>
                      </a:lnTo>
                      <a:lnTo>
                        <a:pt x="345" y="12"/>
                      </a:lnTo>
                      <a:lnTo>
                        <a:pt x="309" y="0"/>
                      </a:lnTo>
                      <a:lnTo>
                        <a:pt x="285" y="0"/>
                      </a:lnTo>
                      <a:close/>
                    </a:path>
                  </a:pathLst>
                </a:custGeom>
                <a:solidFill>
                  <a:srgbClr val="006B6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4" name="Freeform 501"/>
                <p:cNvSpPr>
                  <a:spLocks/>
                </p:cNvSpPr>
                <p:nvPr/>
              </p:nvSpPr>
              <p:spPr bwMode="auto">
                <a:xfrm>
                  <a:off x="2744" y="2807"/>
                  <a:ext cx="511" cy="296"/>
                </a:xfrm>
                <a:custGeom>
                  <a:avLst/>
                  <a:gdLst>
                    <a:gd name="T0" fmla="*/ 237 w 511"/>
                    <a:gd name="T1" fmla="*/ 0 h 296"/>
                    <a:gd name="T2" fmla="*/ 178 w 511"/>
                    <a:gd name="T3" fmla="*/ 12 h 296"/>
                    <a:gd name="T4" fmla="*/ 142 w 511"/>
                    <a:gd name="T5" fmla="*/ 24 h 296"/>
                    <a:gd name="T6" fmla="*/ 95 w 511"/>
                    <a:gd name="T7" fmla="*/ 35 h 296"/>
                    <a:gd name="T8" fmla="*/ 59 w 511"/>
                    <a:gd name="T9" fmla="*/ 59 h 296"/>
                    <a:gd name="T10" fmla="*/ 36 w 511"/>
                    <a:gd name="T11" fmla="*/ 83 h 296"/>
                    <a:gd name="T12" fmla="*/ 24 w 511"/>
                    <a:gd name="T13" fmla="*/ 107 h 296"/>
                    <a:gd name="T14" fmla="*/ 12 w 511"/>
                    <a:gd name="T15" fmla="*/ 142 h 296"/>
                    <a:gd name="T16" fmla="*/ 12 w 511"/>
                    <a:gd name="T17" fmla="*/ 166 h 296"/>
                    <a:gd name="T18" fmla="*/ 24 w 511"/>
                    <a:gd name="T19" fmla="*/ 202 h 296"/>
                    <a:gd name="T20" fmla="*/ 36 w 511"/>
                    <a:gd name="T21" fmla="*/ 225 h 296"/>
                    <a:gd name="T22" fmla="*/ 59 w 511"/>
                    <a:gd name="T23" fmla="*/ 249 h 296"/>
                    <a:gd name="T24" fmla="*/ 95 w 511"/>
                    <a:gd name="T25" fmla="*/ 261 h 296"/>
                    <a:gd name="T26" fmla="*/ 142 w 511"/>
                    <a:gd name="T27" fmla="*/ 285 h 296"/>
                    <a:gd name="T28" fmla="*/ 178 w 511"/>
                    <a:gd name="T29" fmla="*/ 296 h 296"/>
                    <a:gd name="T30" fmla="*/ 237 w 511"/>
                    <a:gd name="T31" fmla="*/ 296 h 296"/>
                    <a:gd name="T32" fmla="*/ 285 w 511"/>
                    <a:gd name="T33" fmla="*/ 296 h 296"/>
                    <a:gd name="T34" fmla="*/ 332 w 511"/>
                    <a:gd name="T35" fmla="*/ 296 h 296"/>
                    <a:gd name="T36" fmla="*/ 380 w 511"/>
                    <a:gd name="T37" fmla="*/ 285 h 296"/>
                    <a:gd name="T38" fmla="*/ 427 w 511"/>
                    <a:gd name="T39" fmla="*/ 261 h 296"/>
                    <a:gd name="T40" fmla="*/ 451 w 511"/>
                    <a:gd name="T41" fmla="*/ 249 h 296"/>
                    <a:gd name="T42" fmla="*/ 487 w 511"/>
                    <a:gd name="T43" fmla="*/ 225 h 296"/>
                    <a:gd name="T44" fmla="*/ 499 w 511"/>
                    <a:gd name="T45" fmla="*/ 202 h 296"/>
                    <a:gd name="T46" fmla="*/ 511 w 511"/>
                    <a:gd name="T47" fmla="*/ 166 h 296"/>
                    <a:gd name="T48" fmla="*/ 511 w 511"/>
                    <a:gd name="T49" fmla="*/ 142 h 296"/>
                    <a:gd name="T50" fmla="*/ 499 w 511"/>
                    <a:gd name="T51" fmla="*/ 107 h 296"/>
                    <a:gd name="T52" fmla="*/ 487 w 511"/>
                    <a:gd name="T53" fmla="*/ 83 h 296"/>
                    <a:gd name="T54" fmla="*/ 451 w 511"/>
                    <a:gd name="T55" fmla="*/ 59 h 296"/>
                    <a:gd name="T56" fmla="*/ 427 w 511"/>
                    <a:gd name="T57" fmla="*/ 35 h 296"/>
                    <a:gd name="T58" fmla="*/ 380 w 511"/>
                    <a:gd name="T59" fmla="*/ 24 h 296"/>
                    <a:gd name="T60" fmla="*/ 332 w 511"/>
                    <a:gd name="T61" fmla="*/ 12 h 296"/>
                    <a:gd name="T62" fmla="*/ 285 w 511"/>
                    <a:gd name="T63" fmla="*/ 0 h 29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11"/>
                    <a:gd name="T97" fmla="*/ 0 h 296"/>
                    <a:gd name="T98" fmla="*/ 511 w 511"/>
                    <a:gd name="T99" fmla="*/ 296 h 29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11" h="296">
                      <a:moveTo>
                        <a:pt x="261" y="0"/>
                      </a:moveTo>
                      <a:lnTo>
                        <a:pt x="237" y="0"/>
                      </a:lnTo>
                      <a:lnTo>
                        <a:pt x="202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42" y="24"/>
                      </a:lnTo>
                      <a:lnTo>
                        <a:pt x="119" y="35"/>
                      </a:lnTo>
                      <a:lnTo>
                        <a:pt x="95" y="35"/>
                      </a:lnTo>
                      <a:lnTo>
                        <a:pt x="83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6" y="83"/>
                      </a:lnTo>
                      <a:lnTo>
                        <a:pt x="24" y="95"/>
                      </a:lnTo>
                      <a:lnTo>
                        <a:pt x="24" y="107"/>
                      </a:lnTo>
                      <a:lnTo>
                        <a:pt x="12" y="118"/>
                      </a:lnTo>
                      <a:lnTo>
                        <a:pt x="12" y="142"/>
                      </a:lnTo>
                      <a:lnTo>
                        <a:pt x="0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4" y="202"/>
                      </a:lnTo>
                      <a:lnTo>
                        <a:pt x="24" y="213"/>
                      </a:lnTo>
                      <a:lnTo>
                        <a:pt x="36" y="225"/>
                      </a:lnTo>
                      <a:lnTo>
                        <a:pt x="47" y="237"/>
                      </a:lnTo>
                      <a:lnTo>
                        <a:pt x="59" y="249"/>
                      </a:lnTo>
                      <a:lnTo>
                        <a:pt x="83" y="261"/>
                      </a:lnTo>
                      <a:lnTo>
                        <a:pt x="95" y="261"/>
                      </a:lnTo>
                      <a:lnTo>
                        <a:pt x="119" y="273"/>
                      </a:lnTo>
                      <a:lnTo>
                        <a:pt x="142" y="285"/>
                      </a:lnTo>
                      <a:lnTo>
                        <a:pt x="166" y="285"/>
                      </a:lnTo>
                      <a:lnTo>
                        <a:pt x="178" y="296"/>
                      </a:lnTo>
                      <a:lnTo>
                        <a:pt x="202" y="296"/>
                      </a:lnTo>
                      <a:lnTo>
                        <a:pt x="237" y="296"/>
                      </a:lnTo>
                      <a:lnTo>
                        <a:pt x="261" y="296"/>
                      </a:lnTo>
                      <a:lnTo>
                        <a:pt x="285" y="296"/>
                      </a:lnTo>
                      <a:lnTo>
                        <a:pt x="309" y="296"/>
                      </a:lnTo>
                      <a:lnTo>
                        <a:pt x="332" y="296"/>
                      </a:lnTo>
                      <a:lnTo>
                        <a:pt x="356" y="285"/>
                      </a:lnTo>
                      <a:lnTo>
                        <a:pt x="380" y="285"/>
                      </a:lnTo>
                      <a:lnTo>
                        <a:pt x="404" y="273"/>
                      </a:lnTo>
                      <a:lnTo>
                        <a:pt x="427" y="261"/>
                      </a:lnTo>
                      <a:lnTo>
                        <a:pt x="439" y="261"/>
                      </a:lnTo>
                      <a:lnTo>
                        <a:pt x="451" y="249"/>
                      </a:lnTo>
                      <a:lnTo>
                        <a:pt x="475" y="237"/>
                      </a:lnTo>
                      <a:lnTo>
                        <a:pt x="487" y="225"/>
                      </a:lnTo>
                      <a:lnTo>
                        <a:pt x="499" y="213"/>
                      </a:lnTo>
                      <a:lnTo>
                        <a:pt x="499" y="202"/>
                      </a:lnTo>
                      <a:lnTo>
                        <a:pt x="511" y="178"/>
                      </a:lnTo>
                      <a:lnTo>
                        <a:pt x="511" y="166"/>
                      </a:lnTo>
                      <a:lnTo>
                        <a:pt x="511" y="154"/>
                      </a:lnTo>
                      <a:lnTo>
                        <a:pt x="511" y="142"/>
                      </a:lnTo>
                      <a:lnTo>
                        <a:pt x="511" y="118"/>
                      </a:lnTo>
                      <a:lnTo>
                        <a:pt x="499" y="107"/>
                      </a:lnTo>
                      <a:lnTo>
                        <a:pt x="499" y="95"/>
                      </a:lnTo>
                      <a:lnTo>
                        <a:pt x="487" y="83"/>
                      </a:lnTo>
                      <a:lnTo>
                        <a:pt x="475" y="71"/>
                      </a:lnTo>
                      <a:lnTo>
                        <a:pt x="451" y="59"/>
                      </a:lnTo>
                      <a:lnTo>
                        <a:pt x="439" y="47"/>
                      </a:lnTo>
                      <a:lnTo>
                        <a:pt x="427" y="35"/>
                      </a:lnTo>
                      <a:lnTo>
                        <a:pt x="404" y="35"/>
                      </a:lnTo>
                      <a:lnTo>
                        <a:pt x="380" y="24"/>
                      </a:lnTo>
                      <a:lnTo>
                        <a:pt x="356" y="12"/>
                      </a:lnTo>
                      <a:lnTo>
                        <a:pt x="332" y="12"/>
                      </a:lnTo>
                      <a:lnTo>
                        <a:pt x="309" y="12"/>
                      </a:lnTo>
                      <a:lnTo>
                        <a:pt x="285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696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5" name="Freeform 502"/>
                <p:cNvSpPr>
                  <a:spLocks/>
                </p:cNvSpPr>
                <p:nvPr/>
              </p:nvSpPr>
              <p:spPr bwMode="auto">
                <a:xfrm>
                  <a:off x="2768" y="2819"/>
                  <a:ext cx="463" cy="273"/>
                </a:xfrm>
                <a:custGeom>
                  <a:avLst/>
                  <a:gdLst>
                    <a:gd name="T0" fmla="*/ 213 w 463"/>
                    <a:gd name="T1" fmla="*/ 0 h 273"/>
                    <a:gd name="T2" fmla="*/ 166 w 463"/>
                    <a:gd name="T3" fmla="*/ 12 h 273"/>
                    <a:gd name="T4" fmla="*/ 130 w 463"/>
                    <a:gd name="T5" fmla="*/ 23 h 273"/>
                    <a:gd name="T6" fmla="*/ 95 w 463"/>
                    <a:gd name="T7" fmla="*/ 35 h 273"/>
                    <a:gd name="T8" fmla="*/ 59 w 463"/>
                    <a:gd name="T9" fmla="*/ 59 h 273"/>
                    <a:gd name="T10" fmla="*/ 35 w 463"/>
                    <a:gd name="T11" fmla="*/ 71 h 273"/>
                    <a:gd name="T12" fmla="*/ 12 w 463"/>
                    <a:gd name="T13" fmla="*/ 95 h 273"/>
                    <a:gd name="T14" fmla="*/ 12 w 463"/>
                    <a:gd name="T15" fmla="*/ 130 h 273"/>
                    <a:gd name="T16" fmla="*/ 12 w 463"/>
                    <a:gd name="T17" fmla="*/ 154 h 273"/>
                    <a:gd name="T18" fmla="*/ 12 w 463"/>
                    <a:gd name="T19" fmla="*/ 178 h 273"/>
                    <a:gd name="T20" fmla="*/ 35 w 463"/>
                    <a:gd name="T21" fmla="*/ 201 h 273"/>
                    <a:gd name="T22" fmla="*/ 59 w 463"/>
                    <a:gd name="T23" fmla="*/ 225 h 273"/>
                    <a:gd name="T24" fmla="*/ 95 w 463"/>
                    <a:gd name="T25" fmla="*/ 249 h 273"/>
                    <a:gd name="T26" fmla="*/ 130 w 463"/>
                    <a:gd name="T27" fmla="*/ 261 h 273"/>
                    <a:gd name="T28" fmla="*/ 166 w 463"/>
                    <a:gd name="T29" fmla="*/ 273 h 273"/>
                    <a:gd name="T30" fmla="*/ 213 w 463"/>
                    <a:gd name="T31" fmla="*/ 273 h 273"/>
                    <a:gd name="T32" fmla="*/ 261 w 463"/>
                    <a:gd name="T33" fmla="*/ 273 h 273"/>
                    <a:gd name="T34" fmla="*/ 308 w 463"/>
                    <a:gd name="T35" fmla="*/ 273 h 273"/>
                    <a:gd name="T36" fmla="*/ 344 w 463"/>
                    <a:gd name="T37" fmla="*/ 261 h 273"/>
                    <a:gd name="T38" fmla="*/ 380 w 463"/>
                    <a:gd name="T39" fmla="*/ 249 h 273"/>
                    <a:gd name="T40" fmla="*/ 415 w 463"/>
                    <a:gd name="T41" fmla="*/ 225 h 273"/>
                    <a:gd name="T42" fmla="*/ 439 w 463"/>
                    <a:gd name="T43" fmla="*/ 201 h 273"/>
                    <a:gd name="T44" fmla="*/ 451 w 463"/>
                    <a:gd name="T45" fmla="*/ 178 h 273"/>
                    <a:gd name="T46" fmla="*/ 463 w 463"/>
                    <a:gd name="T47" fmla="*/ 154 h 273"/>
                    <a:gd name="T48" fmla="*/ 463 w 463"/>
                    <a:gd name="T49" fmla="*/ 130 h 273"/>
                    <a:gd name="T50" fmla="*/ 451 w 463"/>
                    <a:gd name="T51" fmla="*/ 95 h 273"/>
                    <a:gd name="T52" fmla="*/ 439 w 463"/>
                    <a:gd name="T53" fmla="*/ 71 h 273"/>
                    <a:gd name="T54" fmla="*/ 415 w 463"/>
                    <a:gd name="T55" fmla="*/ 59 h 273"/>
                    <a:gd name="T56" fmla="*/ 380 w 463"/>
                    <a:gd name="T57" fmla="*/ 35 h 273"/>
                    <a:gd name="T58" fmla="*/ 344 w 463"/>
                    <a:gd name="T59" fmla="*/ 23 h 273"/>
                    <a:gd name="T60" fmla="*/ 308 w 463"/>
                    <a:gd name="T61" fmla="*/ 12 h 273"/>
                    <a:gd name="T62" fmla="*/ 261 w 463"/>
                    <a:gd name="T63" fmla="*/ 0 h 27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63"/>
                    <a:gd name="T97" fmla="*/ 0 h 273"/>
                    <a:gd name="T98" fmla="*/ 463 w 463"/>
                    <a:gd name="T99" fmla="*/ 273 h 27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63" h="273">
                      <a:moveTo>
                        <a:pt x="237" y="0"/>
                      </a:moveTo>
                      <a:lnTo>
                        <a:pt x="213" y="0"/>
                      </a:lnTo>
                      <a:lnTo>
                        <a:pt x="190" y="12"/>
                      </a:lnTo>
                      <a:lnTo>
                        <a:pt x="166" y="12"/>
                      </a:lnTo>
                      <a:lnTo>
                        <a:pt x="142" y="12"/>
                      </a:lnTo>
                      <a:lnTo>
                        <a:pt x="130" y="23"/>
                      </a:lnTo>
                      <a:lnTo>
                        <a:pt x="107" y="23"/>
                      </a:lnTo>
                      <a:lnTo>
                        <a:pt x="95" y="35"/>
                      </a:lnTo>
                      <a:lnTo>
                        <a:pt x="71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5" y="71"/>
                      </a:lnTo>
                      <a:lnTo>
                        <a:pt x="23" y="95"/>
                      </a:lnTo>
                      <a:lnTo>
                        <a:pt x="12" y="95"/>
                      </a:lnTo>
                      <a:lnTo>
                        <a:pt x="12" y="118"/>
                      </a:lnTo>
                      <a:lnTo>
                        <a:pt x="12" y="130"/>
                      </a:lnTo>
                      <a:lnTo>
                        <a:pt x="0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3" y="190"/>
                      </a:lnTo>
                      <a:lnTo>
                        <a:pt x="35" y="201"/>
                      </a:lnTo>
                      <a:lnTo>
                        <a:pt x="47" y="213"/>
                      </a:lnTo>
                      <a:lnTo>
                        <a:pt x="59" y="225"/>
                      </a:lnTo>
                      <a:lnTo>
                        <a:pt x="71" y="237"/>
                      </a:lnTo>
                      <a:lnTo>
                        <a:pt x="95" y="249"/>
                      </a:lnTo>
                      <a:lnTo>
                        <a:pt x="107" y="261"/>
                      </a:lnTo>
                      <a:lnTo>
                        <a:pt x="130" y="261"/>
                      </a:lnTo>
                      <a:lnTo>
                        <a:pt x="142" y="261"/>
                      </a:lnTo>
                      <a:lnTo>
                        <a:pt x="166" y="273"/>
                      </a:lnTo>
                      <a:lnTo>
                        <a:pt x="190" y="273"/>
                      </a:lnTo>
                      <a:lnTo>
                        <a:pt x="213" y="273"/>
                      </a:lnTo>
                      <a:lnTo>
                        <a:pt x="237" y="273"/>
                      </a:lnTo>
                      <a:lnTo>
                        <a:pt x="261" y="273"/>
                      </a:lnTo>
                      <a:lnTo>
                        <a:pt x="285" y="273"/>
                      </a:lnTo>
                      <a:lnTo>
                        <a:pt x="308" y="273"/>
                      </a:lnTo>
                      <a:lnTo>
                        <a:pt x="320" y="261"/>
                      </a:lnTo>
                      <a:lnTo>
                        <a:pt x="344" y="261"/>
                      </a:lnTo>
                      <a:lnTo>
                        <a:pt x="368" y="261"/>
                      </a:lnTo>
                      <a:lnTo>
                        <a:pt x="380" y="249"/>
                      </a:lnTo>
                      <a:lnTo>
                        <a:pt x="403" y="237"/>
                      </a:lnTo>
                      <a:lnTo>
                        <a:pt x="415" y="225"/>
                      </a:lnTo>
                      <a:lnTo>
                        <a:pt x="427" y="213"/>
                      </a:lnTo>
                      <a:lnTo>
                        <a:pt x="439" y="201"/>
                      </a:lnTo>
                      <a:lnTo>
                        <a:pt x="451" y="190"/>
                      </a:lnTo>
                      <a:lnTo>
                        <a:pt x="451" y="178"/>
                      </a:lnTo>
                      <a:lnTo>
                        <a:pt x="463" y="166"/>
                      </a:lnTo>
                      <a:lnTo>
                        <a:pt x="463" y="154"/>
                      </a:lnTo>
                      <a:lnTo>
                        <a:pt x="463" y="142"/>
                      </a:lnTo>
                      <a:lnTo>
                        <a:pt x="463" y="130"/>
                      </a:lnTo>
                      <a:lnTo>
                        <a:pt x="463" y="118"/>
                      </a:lnTo>
                      <a:lnTo>
                        <a:pt x="451" y="95"/>
                      </a:lnTo>
                      <a:lnTo>
                        <a:pt x="439" y="71"/>
                      </a:lnTo>
                      <a:lnTo>
                        <a:pt x="427" y="71"/>
                      </a:lnTo>
                      <a:lnTo>
                        <a:pt x="415" y="59"/>
                      </a:lnTo>
                      <a:lnTo>
                        <a:pt x="403" y="47"/>
                      </a:lnTo>
                      <a:lnTo>
                        <a:pt x="380" y="35"/>
                      </a:lnTo>
                      <a:lnTo>
                        <a:pt x="368" y="23"/>
                      </a:lnTo>
                      <a:lnTo>
                        <a:pt x="344" y="23"/>
                      </a:lnTo>
                      <a:lnTo>
                        <a:pt x="320" y="12"/>
                      </a:lnTo>
                      <a:lnTo>
                        <a:pt x="308" y="12"/>
                      </a:lnTo>
                      <a:lnTo>
                        <a:pt x="285" y="12"/>
                      </a:lnTo>
                      <a:lnTo>
                        <a:pt x="261" y="0"/>
                      </a:lnTo>
                      <a:lnTo>
                        <a:pt x="237" y="0"/>
                      </a:lnTo>
                      <a:close/>
                    </a:path>
                  </a:pathLst>
                </a:custGeom>
                <a:solidFill>
                  <a:srgbClr val="0068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6" name="Freeform 503"/>
                <p:cNvSpPr>
                  <a:spLocks/>
                </p:cNvSpPr>
                <p:nvPr/>
              </p:nvSpPr>
              <p:spPr bwMode="auto">
                <a:xfrm>
                  <a:off x="2791" y="2831"/>
                  <a:ext cx="416" cy="249"/>
                </a:xfrm>
                <a:custGeom>
                  <a:avLst/>
                  <a:gdLst>
                    <a:gd name="T0" fmla="*/ 190 w 416"/>
                    <a:gd name="T1" fmla="*/ 0 h 249"/>
                    <a:gd name="T2" fmla="*/ 155 w 416"/>
                    <a:gd name="T3" fmla="*/ 11 h 249"/>
                    <a:gd name="T4" fmla="*/ 119 w 416"/>
                    <a:gd name="T5" fmla="*/ 23 h 249"/>
                    <a:gd name="T6" fmla="*/ 84 w 416"/>
                    <a:gd name="T7" fmla="*/ 35 h 249"/>
                    <a:gd name="T8" fmla="*/ 60 w 416"/>
                    <a:gd name="T9" fmla="*/ 47 h 249"/>
                    <a:gd name="T10" fmla="*/ 36 w 416"/>
                    <a:gd name="T11" fmla="*/ 71 h 249"/>
                    <a:gd name="T12" fmla="*/ 12 w 416"/>
                    <a:gd name="T13" fmla="*/ 94 h 249"/>
                    <a:gd name="T14" fmla="*/ 12 w 416"/>
                    <a:gd name="T15" fmla="*/ 118 h 249"/>
                    <a:gd name="T16" fmla="*/ 12 w 416"/>
                    <a:gd name="T17" fmla="*/ 142 h 249"/>
                    <a:gd name="T18" fmla="*/ 12 w 416"/>
                    <a:gd name="T19" fmla="*/ 166 h 249"/>
                    <a:gd name="T20" fmla="*/ 36 w 416"/>
                    <a:gd name="T21" fmla="*/ 189 h 249"/>
                    <a:gd name="T22" fmla="*/ 60 w 416"/>
                    <a:gd name="T23" fmla="*/ 213 h 249"/>
                    <a:gd name="T24" fmla="*/ 84 w 416"/>
                    <a:gd name="T25" fmla="*/ 225 h 249"/>
                    <a:gd name="T26" fmla="*/ 119 w 416"/>
                    <a:gd name="T27" fmla="*/ 237 h 249"/>
                    <a:gd name="T28" fmla="*/ 155 w 416"/>
                    <a:gd name="T29" fmla="*/ 249 h 249"/>
                    <a:gd name="T30" fmla="*/ 190 w 416"/>
                    <a:gd name="T31" fmla="*/ 249 h 249"/>
                    <a:gd name="T32" fmla="*/ 238 w 416"/>
                    <a:gd name="T33" fmla="*/ 249 h 249"/>
                    <a:gd name="T34" fmla="*/ 274 w 416"/>
                    <a:gd name="T35" fmla="*/ 249 h 249"/>
                    <a:gd name="T36" fmla="*/ 309 w 416"/>
                    <a:gd name="T37" fmla="*/ 237 h 249"/>
                    <a:gd name="T38" fmla="*/ 345 w 416"/>
                    <a:gd name="T39" fmla="*/ 225 h 249"/>
                    <a:gd name="T40" fmla="*/ 369 w 416"/>
                    <a:gd name="T41" fmla="*/ 213 h 249"/>
                    <a:gd name="T42" fmla="*/ 392 w 416"/>
                    <a:gd name="T43" fmla="*/ 189 h 249"/>
                    <a:gd name="T44" fmla="*/ 416 w 416"/>
                    <a:gd name="T45" fmla="*/ 166 h 249"/>
                    <a:gd name="T46" fmla="*/ 416 w 416"/>
                    <a:gd name="T47" fmla="*/ 142 h 249"/>
                    <a:gd name="T48" fmla="*/ 416 w 416"/>
                    <a:gd name="T49" fmla="*/ 118 h 249"/>
                    <a:gd name="T50" fmla="*/ 416 w 416"/>
                    <a:gd name="T51" fmla="*/ 94 h 249"/>
                    <a:gd name="T52" fmla="*/ 392 w 416"/>
                    <a:gd name="T53" fmla="*/ 71 h 249"/>
                    <a:gd name="T54" fmla="*/ 369 w 416"/>
                    <a:gd name="T55" fmla="*/ 47 h 249"/>
                    <a:gd name="T56" fmla="*/ 345 w 416"/>
                    <a:gd name="T57" fmla="*/ 35 h 249"/>
                    <a:gd name="T58" fmla="*/ 309 w 416"/>
                    <a:gd name="T59" fmla="*/ 23 h 249"/>
                    <a:gd name="T60" fmla="*/ 274 w 416"/>
                    <a:gd name="T61" fmla="*/ 11 h 249"/>
                    <a:gd name="T62" fmla="*/ 238 w 416"/>
                    <a:gd name="T63" fmla="*/ 0 h 24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16"/>
                    <a:gd name="T97" fmla="*/ 0 h 249"/>
                    <a:gd name="T98" fmla="*/ 416 w 416"/>
                    <a:gd name="T99" fmla="*/ 249 h 24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16" h="249">
                      <a:moveTo>
                        <a:pt x="214" y="0"/>
                      </a:moveTo>
                      <a:lnTo>
                        <a:pt x="190" y="0"/>
                      </a:lnTo>
                      <a:lnTo>
                        <a:pt x="167" y="11"/>
                      </a:lnTo>
                      <a:lnTo>
                        <a:pt x="155" y="11"/>
                      </a:lnTo>
                      <a:lnTo>
                        <a:pt x="131" y="11"/>
                      </a:lnTo>
                      <a:lnTo>
                        <a:pt x="119" y="23"/>
                      </a:lnTo>
                      <a:lnTo>
                        <a:pt x="95" y="23"/>
                      </a:lnTo>
                      <a:lnTo>
                        <a:pt x="84" y="35"/>
                      </a:lnTo>
                      <a:lnTo>
                        <a:pt x="72" y="47"/>
                      </a:lnTo>
                      <a:lnTo>
                        <a:pt x="60" y="47"/>
                      </a:lnTo>
                      <a:lnTo>
                        <a:pt x="36" y="59"/>
                      </a:lnTo>
                      <a:lnTo>
                        <a:pt x="36" y="71"/>
                      </a:lnTo>
                      <a:lnTo>
                        <a:pt x="24" y="83"/>
                      </a:lnTo>
                      <a:lnTo>
                        <a:pt x="12" y="94"/>
                      </a:lnTo>
                      <a:lnTo>
                        <a:pt x="12" y="106"/>
                      </a:lnTo>
                      <a:lnTo>
                        <a:pt x="12" y="118"/>
                      </a:lnTo>
                      <a:lnTo>
                        <a:pt x="0" y="130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24" y="178"/>
                      </a:lnTo>
                      <a:lnTo>
                        <a:pt x="36" y="189"/>
                      </a:lnTo>
                      <a:lnTo>
                        <a:pt x="36" y="201"/>
                      </a:lnTo>
                      <a:lnTo>
                        <a:pt x="60" y="213"/>
                      </a:lnTo>
                      <a:lnTo>
                        <a:pt x="72" y="213"/>
                      </a:lnTo>
                      <a:lnTo>
                        <a:pt x="84" y="225"/>
                      </a:lnTo>
                      <a:lnTo>
                        <a:pt x="95" y="237"/>
                      </a:lnTo>
                      <a:lnTo>
                        <a:pt x="119" y="237"/>
                      </a:lnTo>
                      <a:lnTo>
                        <a:pt x="131" y="249"/>
                      </a:lnTo>
                      <a:lnTo>
                        <a:pt x="155" y="249"/>
                      </a:lnTo>
                      <a:lnTo>
                        <a:pt x="167" y="249"/>
                      </a:lnTo>
                      <a:lnTo>
                        <a:pt x="190" y="249"/>
                      </a:lnTo>
                      <a:lnTo>
                        <a:pt x="214" y="249"/>
                      </a:lnTo>
                      <a:lnTo>
                        <a:pt x="238" y="249"/>
                      </a:lnTo>
                      <a:lnTo>
                        <a:pt x="250" y="249"/>
                      </a:lnTo>
                      <a:lnTo>
                        <a:pt x="274" y="249"/>
                      </a:lnTo>
                      <a:lnTo>
                        <a:pt x="297" y="249"/>
                      </a:lnTo>
                      <a:lnTo>
                        <a:pt x="309" y="237"/>
                      </a:lnTo>
                      <a:lnTo>
                        <a:pt x="333" y="237"/>
                      </a:lnTo>
                      <a:lnTo>
                        <a:pt x="345" y="225"/>
                      </a:lnTo>
                      <a:lnTo>
                        <a:pt x="357" y="213"/>
                      </a:lnTo>
                      <a:lnTo>
                        <a:pt x="369" y="213"/>
                      </a:lnTo>
                      <a:lnTo>
                        <a:pt x="380" y="201"/>
                      </a:lnTo>
                      <a:lnTo>
                        <a:pt x="392" y="189"/>
                      </a:lnTo>
                      <a:lnTo>
                        <a:pt x="404" y="178"/>
                      </a:lnTo>
                      <a:lnTo>
                        <a:pt x="416" y="166"/>
                      </a:lnTo>
                      <a:lnTo>
                        <a:pt x="416" y="154"/>
                      </a:lnTo>
                      <a:lnTo>
                        <a:pt x="416" y="142"/>
                      </a:lnTo>
                      <a:lnTo>
                        <a:pt x="416" y="130"/>
                      </a:lnTo>
                      <a:lnTo>
                        <a:pt x="416" y="118"/>
                      </a:lnTo>
                      <a:lnTo>
                        <a:pt x="416" y="106"/>
                      </a:lnTo>
                      <a:lnTo>
                        <a:pt x="416" y="94"/>
                      </a:lnTo>
                      <a:lnTo>
                        <a:pt x="404" y="83"/>
                      </a:lnTo>
                      <a:lnTo>
                        <a:pt x="392" y="71"/>
                      </a:lnTo>
                      <a:lnTo>
                        <a:pt x="380" y="59"/>
                      </a:lnTo>
                      <a:lnTo>
                        <a:pt x="369" y="47"/>
                      </a:lnTo>
                      <a:lnTo>
                        <a:pt x="357" y="47"/>
                      </a:lnTo>
                      <a:lnTo>
                        <a:pt x="345" y="35"/>
                      </a:lnTo>
                      <a:lnTo>
                        <a:pt x="333" y="23"/>
                      </a:lnTo>
                      <a:lnTo>
                        <a:pt x="309" y="23"/>
                      </a:lnTo>
                      <a:lnTo>
                        <a:pt x="297" y="11"/>
                      </a:lnTo>
                      <a:lnTo>
                        <a:pt x="274" y="11"/>
                      </a:lnTo>
                      <a:lnTo>
                        <a:pt x="250" y="11"/>
                      </a:lnTo>
                      <a:lnTo>
                        <a:pt x="238" y="0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00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7" name="Freeform 504"/>
                <p:cNvSpPr>
                  <a:spLocks/>
                </p:cNvSpPr>
                <p:nvPr/>
              </p:nvSpPr>
              <p:spPr bwMode="auto">
                <a:xfrm>
                  <a:off x="2815" y="2842"/>
                  <a:ext cx="368" cy="226"/>
                </a:xfrm>
                <a:custGeom>
                  <a:avLst/>
                  <a:gdLst>
                    <a:gd name="T0" fmla="*/ 166 w 368"/>
                    <a:gd name="T1" fmla="*/ 0 h 226"/>
                    <a:gd name="T2" fmla="*/ 131 w 368"/>
                    <a:gd name="T3" fmla="*/ 12 h 226"/>
                    <a:gd name="T4" fmla="*/ 107 w 368"/>
                    <a:gd name="T5" fmla="*/ 24 h 226"/>
                    <a:gd name="T6" fmla="*/ 71 w 368"/>
                    <a:gd name="T7" fmla="*/ 36 h 226"/>
                    <a:gd name="T8" fmla="*/ 48 w 368"/>
                    <a:gd name="T9" fmla="*/ 48 h 226"/>
                    <a:gd name="T10" fmla="*/ 24 w 368"/>
                    <a:gd name="T11" fmla="*/ 60 h 226"/>
                    <a:gd name="T12" fmla="*/ 12 w 368"/>
                    <a:gd name="T13" fmla="*/ 83 h 226"/>
                    <a:gd name="T14" fmla="*/ 12 w 368"/>
                    <a:gd name="T15" fmla="*/ 107 h 226"/>
                    <a:gd name="T16" fmla="*/ 12 w 368"/>
                    <a:gd name="T17" fmla="*/ 131 h 226"/>
                    <a:gd name="T18" fmla="*/ 12 w 368"/>
                    <a:gd name="T19" fmla="*/ 155 h 226"/>
                    <a:gd name="T20" fmla="*/ 24 w 368"/>
                    <a:gd name="T21" fmla="*/ 167 h 226"/>
                    <a:gd name="T22" fmla="*/ 48 w 368"/>
                    <a:gd name="T23" fmla="*/ 190 h 226"/>
                    <a:gd name="T24" fmla="*/ 71 w 368"/>
                    <a:gd name="T25" fmla="*/ 202 h 226"/>
                    <a:gd name="T26" fmla="*/ 107 w 368"/>
                    <a:gd name="T27" fmla="*/ 214 h 226"/>
                    <a:gd name="T28" fmla="*/ 131 w 368"/>
                    <a:gd name="T29" fmla="*/ 226 h 226"/>
                    <a:gd name="T30" fmla="*/ 166 w 368"/>
                    <a:gd name="T31" fmla="*/ 226 h 226"/>
                    <a:gd name="T32" fmla="*/ 214 w 368"/>
                    <a:gd name="T33" fmla="*/ 226 h 226"/>
                    <a:gd name="T34" fmla="*/ 238 w 368"/>
                    <a:gd name="T35" fmla="*/ 226 h 226"/>
                    <a:gd name="T36" fmla="*/ 273 w 368"/>
                    <a:gd name="T37" fmla="*/ 214 h 226"/>
                    <a:gd name="T38" fmla="*/ 309 w 368"/>
                    <a:gd name="T39" fmla="*/ 202 h 226"/>
                    <a:gd name="T40" fmla="*/ 333 w 368"/>
                    <a:gd name="T41" fmla="*/ 190 h 226"/>
                    <a:gd name="T42" fmla="*/ 345 w 368"/>
                    <a:gd name="T43" fmla="*/ 167 h 226"/>
                    <a:gd name="T44" fmla="*/ 368 w 368"/>
                    <a:gd name="T45" fmla="*/ 155 h 226"/>
                    <a:gd name="T46" fmla="*/ 368 w 368"/>
                    <a:gd name="T47" fmla="*/ 131 h 226"/>
                    <a:gd name="T48" fmla="*/ 368 w 368"/>
                    <a:gd name="T49" fmla="*/ 107 h 226"/>
                    <a:gd name="T50" fmla="*/ 368 w 368"/>
                    <a:gd name="T51" fmla="*/ 83 h 226"/>
                    <a:gd name="T52" fmla="*/ 345 w 368"/>
                    <a:gd name="T53" fmla="*/ 60 h 226"/>
                    <a:gd name="T54" fmla="*/ 333 w 368"/>
                    <a:gd name="T55" fmla="*/ 48 h 226"/>
                    <a:gd name="T56" fmla="*/ 309 w 368"/>
                    <a:gd name="T57" fmla="*/ 36 h 226"/>
                    <a:gd name="T58" fmla="*/ 273 w 368"/>
                    <a:gd name="T59" fmla="*/ 24 h 226"/>
                    <a:gd name="T60" fmla="*/ 238 w 368"/>
                    <a:gd name="T61" fmla="*/ 12 h 226"/>
                    <a:gd name="T62" fmla="*/ 214 w 368"/>
                    <a:gd name="T63" fmla="*/ 0 h 22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8"/>
                    <a:gd name="T97" fmla="*/ 0 h 226"/>
                    <a:gd name="T98" fmla="*/ 368 w 368"/>
                    <a:gd name="T99" fmla="*/ 226 h 22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8" h="226">
                      <a:moveTo>
                        <a:pt x="190" y="0"/>
                      </a:moveTo>
                      <a:lnTo>
                        <a:pt x="166" y="0"/>
                      </a:lnTo>
                      <a:lnTo>
                        <a:pt x="155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24"/>
                      </a:lnTo>
                      <a:lnTo>
                        <a:pt x="83" y="24"/>
                      </a:lnTo>
                      <a:lnTo>
                        <a:pt x="71" y="36"/>
                      </a:lnTo>
                      <a:lnTo>
                        <a:pt x="60" y="36"/>
                      </a:lnTo>
                      <a:lnTo>
                        <a:pt x="48" y="48"/>
                      </a:lnTo>
                      <a:lnTo>
                        <a:pt x="36" y="60"/>
                      </a:lnTo>
                      <a:lnTo>
                        <a:pt x="24" y="60"/>
                      </a:lnTo>
                      <a:lnTo>
                        <a:pt x="24" y="72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12" y="107"/>
                      </a:lnTo>
                      <a:lnTo>
                        <a:pt x="0" y="119"/>
                      </a:lnTo>
                      <a:lnTo>
                        <a:pt x="12" y="131"/>
                      </a:lnTo>
                      <a:lnTo>
                        <a:pt x="12" y="143"/>
                      </a:lnTo>
                      <a:lnTo>
                        <a:pt x="12" y="155"/>
                      </a:lnTo>
                      <a:lnTo>
                        <a:pt x="24" y="167"/>
                      </a:lnTo>
                      <a:lnTo>
                        <a:pt x="36" y="178"/>
                      </a:lnTo>
                      <a:lnTo>
                        <a:pt x="48" y="190"/>
                      </a:lnTo>
                      <a:lnTo>
                        <a:pt x="60" y="202"/>
                      </a:lnTo>
                      <a:lnTo>
                        <a:pt x="71" y="202"/>
                      </a:lnTo>
                      <a:lnTo>
                        <a:pt x="83" y="214"/>
                      </a:lnTo>
                      <a:lnTo>
                        <a:pt x="107" y="214"/>
                      </a:lnTo>
                      <a:lnTo>
                        <a:pt x="119" y="226"/>
                      </a:lnTo>
                      <a:lnTo>
                        <a:pt x="131" y="226"/>
                      </a:lnTo>
                      <a:lnTo>
                        <a:pt x="155" y="226"/>
                      </a:lnTo>
                      <a:lnTo>
                        <a:pt x="166" y="226"/>
                      </a:lnTo>
                      <a:lnTo>
                        <a:pt x="190" y="226"/>
                      </a:lnTo>
                      <a:lnTo>
                        <a:pt x="214" y="226"/>
                      </a:lnTo>
                      <a:lnTo>
                        <a:pt x="226" y="226"/>
                      </a:lnTo>
                      <a:lnTo>
                        <a:pt x="238" y="226"/>
                      </a:lnTo>
                      <a:lnTo>
                        <a:pt x="261" y="226"/>
                      </a:lnTo>
                      <a:lnTo>
                        <a:pt x="273" y="214"/>
                      </a:lnTo>
                      <a:lnTo>
                        <a:pt x="297" y="214"/>
                      </a:lnTo>
                      <a:lnTo>
                        <a:pt x="309" y="202"/>
                      </a:lnTo>
                      <a:lnTo>
                        <a:pt x="321" y="202"/>
                      </a:lnTo>
                      <a:lnTo>
                        <a:pt x="333" y="190"/>
                      </a:lnTo>
                      <a:lnTo>
                        <a:pt x="345" y="178"/>
                      </a:lnTo>
                      <a:lnTo>
                        <a:pt x="345" y="167"/>
                      </a:lnTo>
                      <a:lnTo>
                        <a:pt x="356" y="167"/>
                      </a:lnTo>
                      <a:lnTo>
                        <a:pt x="368" y="155"/>
                      </a:lnTo>
                      <a:lnTo>
                        <a:pt x="368" y="143"/>
                      </a:lnTo>
                      <a:lnTo>
                        <a:pt x="368" y="131"/>
                      </a:lnTo>
                      <a:lnTo>
                        <a:pt x="368" y="119"/>
                      </a:lnTo>
                      <a:lnTo>
                        <a:pt x="368" y="107"/>
                      </a:lnTo>
                      <a:lnTo>
                        <a:pt x="368" y="95"/>
                      </a:lnTo>
                      <a:lnTo>
                        <a:pt x="368" y="83"/>
                      </a:lnTo>
                      <a:lnTo>
                        <a:pt x="356" y="72"/>
                      </a:lnTo>
                      <a:lnTo>
                        <a:pt x="345" y="60"/>
                      </a:lnTo>
                      <a:lnTo>
                        <a:pt x="333" y="48"/>
                      </a:lnTo>
                      <a:lnTo>
                        <a:pt x="321" y="36"/>
                      </a:lnTo>
                      <a:lnTo>
                        <a:pt x="309" y="36"/>
                      </a:lnTo>
                      <a:lnTo>
                        <a:pt x="297" y="24"/>
                      </a:lnTo>
                      <a:lnTo>
                        <a:pt x="273" y="24"/>
                      </a:lnTo>
                      <a:lnTo>
                        <a:pt x="261" y="12"/>
                      </a:lnTo>
                      <a:lnTo>
                        <a:pt x="238" y="12"/>
                      </a:lnTo>
                      <a:lnTo>
                        <a:pt x="226" y="12"/>
                      </a:lnTo>
                      <a:lnTo>
                        <a:pt x="214" y="0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rgbClr val="0065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8" name="Freeform 505"/>
                <p:cNvSpPr>
                  <a:spLocks/>
                </p:cNvSpPr>
                <p:nvPr/>
              </p:nvSpPr>
              <p:spPr bwMode="auto">
                <a:xfrm>
                  <a:off x="2839" y="2854"/>
                  <a:ext cx="321" cy="202"/>
                </a:xfrm>
                <a:custGeom>
                  <a:avLst/>
                  <a:gdLst>
                    <a:gd name="T0" fmla="*/ 154 w 321"/>
                    <a:gd name="T1" fmla="*/ 0 h 202"/>
                    <a:gd name="T2" fmla="*/ 119 w 321"/>
                    <a:gd name="T3" fmla="*/ 12 h 202"/>
                    <a:gd name="T4" fmla="*/ 95 w 321"/>
                    <a:gd name="T5" fmla="*/ 24 h 202"/>
                    <a:gd name="T6" fmla="*/ 59 w 321"/>
                    <a:gd name="T7" fmla="*/ 24 h 202"/>
                    <a:gd name="T8" fmla="*/ 47 w 321"/>
                    <a:gd name="T9" fmla="*/ 48 h 202"/>
                    <a:gd name="T10" fmla="*/ 24 w 321"/>
                    <a:gd name="T11" fmla="*/ 60 h 202"/>
                    <a:gd name="T12" fmla="*/ 12 w 321"/>
                    <a:gd name="T13" fmla="*/ 71 h 202"/>
                    <a:gd name="T14" fmla="*/ 12 w 321"/>
                    <a:gd name="T15" fmla="*/ 95 h 202"/>
                    <a:gd name="T16" fmla="*/ 12 w 321"/>
                    <a:gd name="T17" fmla="*/ 119 h 202"/>
                    <a:gd name="T18" fmla="*/ 12 w 321"/>
                    <a:gd name="T19" fmla="*/ 131 h 202"/>
                    <a:gd name="T20" fmla="*/ 24 w 321"/>
                    <a:gd name="T21" fmla="*/ 155 h 202"/>
                    <a:gd name="T22" fmla="*/ 47 w 321"/>
                    <a:gd name="T23" fmla="*/ 166 h 202"/>
                    <a:gd name="T24" fmla="*/ 59 w 321"/>
                    <a:gd name="T25" fmla="*/ 178 h 202"/>
                    <a:gd name="T26" fmla="*/ 95 w 321"/>
                    <a:gd name="T27" fmla="*/ 190 h 202"/>
                    <a:gd name="T28" fmla="*/ 119 w 321"/>
                    <a:gd name="T29" fmla="*/ 202 h 202"/>
                    <a:gd name="T30" fmla="*/ 154 w 321"/>
                    <a:gd name="T31" fmla="*/ 202 h 202"/>
                    <a:gd name="T32" fmla="*/ 178 w 321"/>
                    <a:gd name="T33" fmla="*/ 202 h 202"/>
                    <a:gd name="T34" fmla="*/ 214 w 321"/>
                    <a:gd name="T35" fmla="*/ 202 h 202"/>
                    <a:gd name="T36" fmla="*/ 237 w 321"/>
                    <a:gd name="T37" fmla="*/ 190 h 202"/>
                    <a:gd name="T38" fmla="*/ 261 w 321"/>
                    <a:gd name="T39" fmla="*/ 178 h 202"/>
                    <a:gd name="T40" fmla="*/ 285 w 321"/>
                    <a:gd name="T41" fmla="*/ 166 h 202"/>
                    <a:gd name="T42" fmla="*/ 309 w 321"/>
                    <a:gd name="T43" fmla="*/ 155 h 202"/>
                    <a:gd name="T44" fmla="*/ 321 w 321"/>
                    <a:gd name="T45" fmla="*/ 131 h 202"/>
                    <a:gd name="T46" fmla="*/ 321 w 321"/>
                    <a:gd name="T47" fmla="*/ 119 h 202"/>
                    <a:gd name="T48" fmla="*/ 321 w 321"/>
                    <a:gd name="T49" fmla="*/ 95 h 202"/>
                    <a:gd name="T50" fmla="*/ 321 w 321"/>
                    <a:gd name="T51" fmla="*/ 71 h 202"/>
                    <a:gd name="T52" fmla="*/ 309 w 321"/>
                    <a:gd name="T53" fmla="*/ 60 h 202"/>
                    <a:gd name="T54" fmla="*/ 285 w 321"/>
                    <a:gd name="T55" fmla="*/ 48 h 202"/>
                    <a:gd name="T56" fmla="*/ 261 w 321"/>
                    <a:gd name="T57" fmla="*/ 24 h 202"/>
                    <a:gd name="T58" fmla="*/ 237 w 321"/>
                    <a:gd name="T59" fmla="*/ 24 h 202"/>
                    <a:gd name="T60" fmla="*/ 214 w 321"/>
                    <a:gd name="T61" fmla="*/ 12 h 202"/>
                    <a:gd name="T62" fmla="*/ 178 w 321"/>
                    <a:gd name="T63" fmla="*/ 0 h 2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21"/>
                    <a:gd name="T97" fmla="*/ 0 h 202"/>
                    <a:gd name="T98" fmla="*/ 321 w 321"/>
                    <a:gd name="T99" fmla="*/ 202 h 2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21" h="202">
                      <a:moveTo>
                        <a:pt x="166" y="0"/>
                      </a:moveTo>
                      <a:lnTo>
                        <a:pt x="154" y="0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95" y="24"/>
                      </a:lnTo>
                      <a:lnTo>
                        <a:pt x="71" y="24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47" y="48"/>
                      </a:lnTo>
                      <a:lnTo>
                        <a:pt x="36" y="48"/>
                      </a:lnTo>
                      <a:lnTo>
                        <a:pt x="24" y="60"/>
                      </a:lnTo>
                      <a:lnTo>
                        <a:pt x="24" y="71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0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4" y="143"/>
                      </a:lnTo>
                      <a:lnTo>
                        <a:pt x="24" y="155"/>
                      </a:lnTo>
                      <a:lnTo>
                        <a:pt x="36" y="166"/>
                      </a:lnTo>
                      <a:lnTo>
                        <a:pt x="47" y="166"/>
                      </a:lnTo>
                      <a:lnTo>
                        <a:pt x="47" y="178"/>
                      </a:lnTo>
                      <a:lnTo>
                        <a:pt x="59" y="178"/>
                      </a:lnTo>
                      <a:lnTo>
                        <a:pt x="71" y="190"/>
                      </a:lnTo>
                      <a:lnTo>
                        <a:pt x="95" y="190"/>
                      </a:lnTo>
                      <a:lnTo>
                        <a:pt x="107" y="202"/>
                      </a:lnTo>
                      <a:lnTo>
                        <a:pt x="119" y="202"/>
                      </a:lnTo>
                      <a:lnTo>
                        <a:pt x="131" y="202"/>
                      </a:lnTo>
                      <a:lnTo>
                        <a:pt x="154" y="202"/>
                      </a:lnTo>
                      <a:lnTo>
                        <a:pt x="166" y="202"/>
                      </a:lnTo>
                      <a:lnTo>
                        <a:pt x="178" y="202"/>
                      </a:lnTo>
                      <a:lnTo>
                        <a:pt x="202" y="202"/>
                      </a:lnTo>
                      <a:lnTo>
                        <a:pt x="214" y="202"/>
                      </a:lnTo>
                      <a:lnTo>
                        <a:pt x="226" y="202"/>
                      </a:lnTo>
                      <a:lnTo>
                        <a:pt x="237" y="190"/>
                      </a:lnTo>
                      <a:lnTo>
                        <a:pt x="249" y="190"/>
                      </a:lnTo>
                      <a:lnTo>
                        <a:pt x="261" y="178"/>
                      </a:lnTo>
                      <a:lnTo>
                        <a:pt x="273" y="178"/>
                      </a:lnTo>
                      <a:lnTo>
                        <a:pt x="285" y="166"/>
                      </a:lnTo>
                      <a:lnTo>
                        <a:pt x="297" y="166"/>
                      </a:lnTo>
                      <a:lnTo>
                        <a:pt x="309" y="155"/>
                      </a:lnTo>
                      <a:lnTo>
                        <a:pt x="309" y="143"/>
                      </a:lnTo>
                      <a:lnTo>
                        <a:pt x="321" y="131"/>
                      </a:lnTo>
                      <a:lnTo>
                        <a:pt x="321" y="119"/>
                      </a:lnTo>
                      <a:lnTo>
                        <a:pt x="321" y="107"/>
                      </a:lnTo>
                      <a:lnTo>
                        <a:pt x="321" y="95"/>
                      </a:lnTo>
                      <a:lnTo>
                        <a:pt x="321" y="83"/>
                      </a:lnTo>
                      <a:lnTo>
                        <a:pt x="321" y="71"/>
                      </a:lnTo>
                      <a:lnTo>
                        <a:pt x="309" y="71"/>
                      </a:lnTo>
                      <a:lnTo>
                        <a:pt x="309" y="60"/>
                      </a:lnTo>
                      <a:lnTo>
                        <a:pt x="297" y="48"/>
                      </a:lnTo>
                      <a:lnTo>
                        <a:pt x="285" y="48"/>
                      </a:lnTo>
                      <a:lnTo>
                        <a:pt x="273" y="36"/>
                      </a:lnTo>
                      <a:lnTo>
                        <a:pt x="261" y="24"/>
                      </a:lnTo>
                      <a:lnTo>
                        <a:pt x="249" y="24"/>
                      </a:lnTo>
                      <a:lnTo>
                        <a:pt x="237" y="24"/>
                      </a:lnTo>
                      <a:lnTo>
                        <a:pt x="226" y="12"/>
                      </a:lnTo>
                      <a:lnTo>
                        <a:pt x="214" y="12"/>
                      </a:lnTo>
                      <a:lnTo>
                        <a:pt x="202" y="12"/>
                      </a:lnTo>
                      <a:lnTo>
                        <a:pt x="178" y="0"/>
                      </a:lnTo>
                      <a:lnTo>
                        <a:pt x="166" y="0"/>
                      </a:lnTo>
                      <a:close/>
                    </a:path>
                  </a:pathLst>
                </a:custGeom>
                <a:solidFill>
                  <a:srgbClr val="00646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79" name="Freeform 506"/>
                <p:cNvSpPr>
                  <a:spLocks/>
                </p:cNvSpPr>
                <p:nvPr/>
              </p:nvSpPr>
              <p:spPr bwMode="auto">
                <a:xfrm>
                  <a:off x="2863" y="2866"/>
                  <a:ext cx="273" cy="178"/>
                </a:xfrm>
                <a:custGeom>
                  <a:avLst/>
                  <a:gdLst>
                    <a:gd name="T0" fmla="*/ 130 w 273"/>
                    <a:gd name="T1" fmla="*/ 0 h 178"/>
                    <a:gd name="T2" fmla="*/ 95 w 273"/>
                    <a:gd name="T3" fmla="*/ 12 h 178"/>
                    <a:gd name="T4" fmla="*/ 71 w 273"/>
                    <a:gd name="T5" fmla="*/ 12 h 178"/>
                    <a:gd name="T6" fmla="*/ 59 w 273"/>
                    <a:gd name="T7" fmla="*/ 24 h 178"/>
                    <a:gd name="T8" fmla="*/ 35 w 273"/>
                    <a:gd name="T9" fmla="*/ 36 h 178"/>
                    <a:gd name="T10" fmla="*/ 23 w 273"/>
                    <a:gd name="T11" fmla="*/ 48 h 178"/>
                    <a:gd name="T12" fmla="*/ 12 w 273"/>
                    <a:gd name="T13" fmla="*/ 71 h 178"/>
                    <a:gd name="T14" fmla="*/ 12 w 273"/>
                    <a:gd name="T15" fmla="*/ 83 h 178"/>
                    <a:gd name="T16" fmla="*/ 12 w 273"/>
                    <a:gd name="T17" fmla="*/ 107 h 178"/>
                    <a:gd name="T18" fmla="*/ 12 w 273"/>
                    <a:gd name="T19" fmla="*/ 119 h 178"/>
                    <a:gd name="T20" fmla="*/ 23 w 273"/>
                    <a:gd name="T21" fmla="*/ 131 h 178"/>
                    <a:gd name="T22" fmla="*/ 35 w 273"/>
                    <a:gd name="T23" fmla="*/ 154 h 178"/>
                    <a:gd name="T24" fmla="*/ 59 w 273"/>
                    <a:gd name="T25" fmla="*/ 166 h 178"/>
                    <a:gd name="T26" fmla="*/ 71 w 273"/>
                    <a:gd name="T27" fmla="*/ 166 h 178"/>
                    <a:gd name="T28" fmla="*/ 95 w 273"/>
                    <a:gd name="T29" fmla="*/ 178 h 178"/>
                    <a:gd name="T30" fmla="*/ 130 w 273"/>
                    <a:gd name="T31" fmla="*/ 178 h 178"/>
                    <a:gd name="T32" fmla="*/ 154 w 273"/>
                    <a:gd name="T33" fmla="*/ 178 h 178"/>
                    <a:gd name="T34" fmla="*/ 178 w 273"/>
                    <a:gd name="T35" fmla="*/ 178 h 178"/>
                    <a:gd name="T36" fmla="*/ 202 w 273"/>
                    <a:gd name="T37" fmla="*/ 166 h 178"/>
                    <a:gd name="T38" fmla="*/ 225 w 273"/>
                    <a:gd name="T39" fmla="*/ 166 h 178"/>
                    <a:gd name="T40" fmla="*/ 249 w 273"/>
                    <a:gd name="T41" fmla="*/ 154 h 178"/>
                    <a:gd name="T42" fmla="*/ 261 w 273"/>
                    <a:gd name="T43" fmla="*/ 131 h 178"/>
                    <a:gd name="T44" fmla="*/ 273 w 273"/>
                    <a:gd name="T45" fmla="*/ 119 h 178"/>
                    <a:gd name="T46" fmla="*/ 273 w 273"/>
                    <a:gd name="T47" fmla="*/ 107 h 178"/>
                    <a:gd name="T48" fmla="*/ 273 w 273"/>
                    <a:gd name="T49" fmla="*/ 83 h 178"/>
                    <a:gd name="T50" fmla="*/ 273 w 273"/>
                    <a:gd name="T51" fmla="*/ 71 h 178"/>
                    <a:gd name="T52" fmla="*/ 261 w 273"/>
                    <a:gd name="T53" fmla="*/ 48 h 178"/>
                    <a:gd name="T54" fmla="*/ 249 w 273"/>
                    <a:gd name="T55" fmla="*/ 36 h 178"/>
                    <a:gd name="T56" fmla="*/ 225 w 273"/>
                    <a:gd name="T57" fmla="*/ 24 h 178"/>
                    <a:gd name="T58" fmla="*/ 202 w 273"/>
                    <a:gd name="T59" fmla="*/ 12 h 178"/>
                    <a:gd name="T60" fmla="*/ 178 w 273"/>
                    <a:gd name="T61" fmla="*/ 12 h 178"/>
                    <a:gd name="T62" fmla="*/ 154 w 273"/>
                    <a:gd name="T63" fmla="*/ 0 h 1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"/>
                    <a:gd name="T97" fmla="*/ 0 h 178"/>
                    <a:gd name="T98" fmla="*/ 273 w 273"/>
                    <a:gd name="T99" fmla="*/ 178 h 1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" h="178">
                      <a:moveTo>
                        <a:pt x="142" y="0"/>
                      </a:moveTo>
                      <a:lnTo>
                        <a:pt x="130" y="0"/>
                      </a:lnTo>
                      <a:lnTo>
                        <a:pt x="118" y="12"/>
                      </a:lnTo>
                      <a:lnTo>
                        <a:pt x="95" y="12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35" y="36"/>
                      </a:lnTo>
                      <a:lnTo>
                        <a:pt x="23" y="48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0" y="95"/>
                      </a:lnTo>
                      <a:lnTo>
                        <a:pt x="12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3" y="131"/>
                      </a:lnTo>
                      <a:lnTo>
                        <a:pt x="23" y="143"/>
                      </a:lnTo>
                      <a:lnTo>
                        <a:pt x="35" y="154"/>
                      </a:lnTo>
                      <a:lnTo>
                        <a:pt x="47" y="154"/>
                      </a:lnTo>
                      <a:lnTo>
                        <a:pt x="59" y="166"/>
                      </a:lnTo>
                      <a:lnTo>
                        <a:pt x="71" y="166"/>
                      </a:lnTo>
                      <a:lnTo>
                        <a:pt x="83" y="178"/>
                      </a:lnTo>
                      <a:lnTo>
                        <a:pt x="95" y="178"/>
                      </a:lnTo>
                      <a:lnTo>
                        <a:pt x="118" y="178"/>
                      </a:lnTo>
                      <a:lnTo>
                        <a:pt x="130" y="178"/>
                      </a:lnTo>
                      <a:lnTo>
                        <a:pt x="142" y="178"/>
                      </a:lnTo>
                      <a:lnTo>
                        <a:pt x="154" y="178"/>
                      </a:lnTo>
                      <a:lnTo>
                        <a:pt x="166" y="178"/>
                      </a:lnTo>
                      <a:lnTo>
                        <a:pt x="178" y="178"/>
                      </a:lnTo>
                      <a:lnTo>
                        <a:pt x="190" y="178"/>
                      </a:lnTo>
                      <a:lnTo>
                        <a:pt x="202" y="166"/>
                      </a:lnTo>
                      <a:lnTo>
                        <a:pt x="213" y="166"/>
                      </a:lnTo>
                      <a:lnTo>
                        <a:pt x="225" y="166"/>
                      </a:lnTo>
                      <a:lnTo>
                        <a:pt x="237" y="154"/>
                      </a:lnTo>
                      <a:lnTo>
                        <a:pt x="249" y="154"/>
                      </a:lnTo>
                      <a:lnTo>
                        <a:pt x="249" y="143"/>
                      </a:lnTo>
                      <a:lnTo>
                        <a:pt x="261" y="131"/>
                      </a:lnTo>
                      <a:lnTo>
                        <a:pt x="273" y="119"/>
                      </a:lnTo>
                      <a:lnTo>
                        <a:pt x="273" y="107"/>
                      </a:lnTo>
                      <a:lnTo>
                        <a:pt x="273" y="95"/>
                      </a:lnTo>
                      <a:lnTo>
                        <a:pt x="273" y="83"/>
                      </a:lnTo>
                      <a:lnTo>
                        <a:pt x="273" y="71"/>
                      </a:lnTo>
                      <a:lnTo>
                        <a:pt x="261" y="59"/>
                      </a:lnTo>
                      <a:lnTo>
                        <a:pt x="261" y="48"/>
                      </a:lnTo>
                      <a:lnTo>
                        <a:pt x="249" y="48"/>
                      </a:lnTo>
                      <a:lnTo>
                        <a:pt x="249" y="36"/>
                      </a:lnTo>
                      <a:lnTo>
                        <a:pt x="237" y="36"/>
                      </a:lnTo>
                      <a:lnTo>
                        <a:pt x="225" y="24"/>
                      </a:lnTo>
                      <a:lnTo>
                        <a:pt x="213" y="24"/>
                      </a:lnTo>
                      <a:lnTo>
                        <a:pt x="202" y="12"/>
                      </a:lnTo>
                      <a:lnTo>
                        <a:pt x="190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54" y="0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solidFill>
                  <a:srgbClr val="00626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0" name="Freeform 507"/>
                <p:cNvSpPr>
                  <a:spLocks/>
                </p:cNvSpPr>
                <p:nvPr/>
              </p:nvSpPr>
              <p:spPr bwMode="auto">
                <a:xfrm>
                  <a:off x="2886" y="2890"/>
                  <a:ext cx="226" cy="130"/>
                </a:xfrm>
                <a:custGeom>
                  <a:avLst/>
                  <a:gdLst>
                    <a:gd name="T0" fmla="*/ 107 w 226"/>
                    <a:gd name="T1" fmla="*/ 0 h 130"/>
                    <a:gd name="T2" fmla="*/ 84 w 226"/>
                    <a:gd name="T3" fmla="*/ 12 h 130"/>
                    <a:gd name="T4" fmla="*/ 60 w 226"/>
                    <a:gd name="T5" fmla="*/ 12 h 130"/>
                    <a:gd name="T6" fmla="*/ 48 w 226"/>
                    <a:gd name="T7" fmla="*/ 24 h 130"/>
                    <a:gd name="T8" fmla="*/ 36 w 226"/>
                    <a:gd name="T9" fmla="*/ 24 h 130"/>
                    <a:gd name="T10" fmla="*/ 24 w 226"/>
                    <a:gd name="T11" fmla="*/ 35 h 130"/>
                    <a:gd name="T12" fmla="*/ 12 w 226"/>
                    <a:gd name="T13" fmla="*/ 47 h 130"/>
                    <a:gd name="T14" fmla="*/ 12 w 226"/>
                    <a:gd name="T15" fmla="*/ 59 h 130"/>
                    <a:gd name="T16" fmla="*/ 12 w 226"/>
                    <a:gd name="T17" fmla="*/ 83 h 130"/>
                    <a:gd name="T18" fmla="*/ 12 w 226"/>
                    <a:gd name="T19" fmla="*/ 95 h 130"/>
                    <a:gd name="T20" fmla="*/ 24 w 226"/>
                    <a:gd name="T21" fmla="*/ 107 h 130"/>
                    <a:gd name="T22" fmla="*/ 36 w 226"/>
                    <a:gd name="T23" fmla="*/ 107 h 130"/>
                    <a:gd name="T24" fmla="*/ 48 w 226"/>
                    <a:gd name="T25" fmla="*/ 119 h 130"/>
                    <a:gd name="T26" fmla="*/ 60 w 226"/>
                    <a:gd name="T27" fmla="*/ 130 h 130"/>
                    <a:gd name="T28" fmla="*/ 84 w 226"/>
                    <a:gd name="T29" fmla="*/ 130 h 130"/>
                    <a:gd name="T30" fmla="*/ 107 w 226"/>
                    <a:gd name="T31" fmla="*/ 130 h 130"/>
                    <a:gd name="T32" fmla="*/ 131 w 226"/>
                    <a:gd name="T33" fmla="*/ 130 h 130"/>
                    <a:gd name="T34" fmla="*/ 155 w 226"/>
                    <a:gd name="T35" fmla="*/ 130 h 130"/>
                    <a:gd name="T36" fmla="*/ 167 w 226"/>
                    <a:gd name="T37" fmla="*/ 130 h 130"/>
                    <a:gd name="T38" fmla="*/ 190 w 226"/>
                    <a:gd name="T39" fmla="*/ 119 h 130"/>
                    <a:gd name="T40" fmla="*/ 202 w 226"/>
                    <a:gd name="T41" fmla="*/ 107 h 130"/>
                    <a:gd name="T42" fmla="*/ 214 w 226"/>
                    <a:gd name="T43" fmla="*/ 107 h 130"/>
                    <a:gd name="T44" fmla="*/ 226 w 226"/>
                    <a:gd name="T45" fmla="*/ 95 h 130"/>
                    <a:gd name="T46" fmla="*/ 226 w 226"/>
                    <a:gd name="T47" fmla="*/ 83 h 130"/>
                    <a:gd name="T48" fmla="*/ 226 w 226"/>
                    <a:gd name="T49" fmla="*/ 59 h 130"/>
                    <a:gd name="T50" fmla="*/ 226 w 226"/>
                    <a:gd name="T51" fmla="*/ 47 h 130"/>
                    <a:gd name="T52" fmla="*/ 214 w 226"/>
                    <a:gd name="T53" fmla="*/ 35 h 130"/>
                    <a:gd name="T54" fmla="*/ 202 w 226"/>
                    <a:gd name="T55" fmla="*/ 24 h 130"/>
                    <a:gd name="T56" fmla="*/ 190 w 226"/>
                    <a:gd name="T57" fmla="*/ 24 h 130"/>
                    <a:gd name="T58" fmla="*/ 167 w 226"/>
                    <a:gd name="T59" fmla="*/ 12 h 130"/>
                    <a:gd name="T60" fmla="*/ 155 w 226"/>
                    <a:gd name="T61" fmla="*/ 12 h 130"/>
                    <a:gd name="T62" fmla="*/ 131 w 226"/>
                    <a:gd name="T63" fmla="*/ 0 h 13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6"/>
                    <a:gd name="T97" fmla="*/ 0 h 130"/>
                    <a:gd name="T98" fmla="*/ 226 w 226"/>
                    <a:gd name="T99" fmla="*/ 130 h 13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6" h="130">
                      <a:moveTo>
                        <a:pt x="119" y="0"/>
                      </a:moveTo>
                      <a:lnTo>
                        <a:pt x="107" y="0"/>
                      </a:lnTo>
                      <a:lnTo>
                        <a:pt x="95" y="12"/>
                      </a:lnTo>
                      <a:lnTo>
                        <a:pt x="84" y="12"/>
                      </a:lnTo>
                      <a:lnTo>
                        <a:pt x="72" y="12"/>
                      </a:lnTo>
                      <a:lnTo>
                        <a:pt x="60" y="12"/>
                      </a:lnTo>
                      <a:lnTo>
                        <a:pt x="48" y="24"/>
                      </a:lnTo>
                      <a:lnTo>
                        <a:pt x="36" y="24"/>
                      </a:lnTo>
                      <a:lnTo>
                        <a:pt x="24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24" y="107"/>
                      </a:lnTo>
                      <a:lnTo>
                        <a:pt x="36" y="107"/>
                      </a:lnTo>
                      <a:lnTo>
                        <a:pt x="36" y="119"/>
                      </a:lnTo>
                      <a:lnTo>
                        <a:pt x="48" y="119"/>
                      </a:lnTo>
                      <a:lnTo>
                        <a:pt x="60" y="130"/>
                      </a:lnTo>
                      <a:lnTo>
                        <a:pt x="72" y="130"/>
                      </a:lnTo>
                      <a:lnTo>
                        <a:pt x="84" y="130"/>
                      </a:lnTo>
                      <a:lnTo>
                        <a:pt x="95" y="130"/>
                      </a:lnTo>
                      <a:lnTo>
                        <a:pt x="107" y="130"/>
                      </a:lnTo>
                      <a:lnTo>
                        <a:pt x="119" y="130"/>
                      </a:lnTo>
                      <a:lnTo>
                        <a:pt x="131" y="130"/>
                      </a:lnTo>
                      <a:lnTo>
                        <a:pt x="143" y="130"/>
                      </a:lnTo>
                      <a:lnTo>
                        <a:pt x="155" y="130"/>
                      </a:lnTo>
                      <a:lnTo>
                        <a:pt x="167" y="130"/>
                      </a:lnTo>
                      <a:lnTo>
                        <a:pt x="179" y="130"/>
                      </a:lnTo>
                      <a:lnTo>
                        <a:pt x="190" y="119"/>
                      </a:lnTo>
                      <a:lnTo>
                        <a:pt x="202" y="119"/>
                      </a:lnTo>
                      <a:lnTo>
                        <a:pt x="202" y="107"/>
                      </a:lnTo>
                      <a:lnTo>
                        <a:pt x="214" y="107"/>
                      </a:lnTo>
                      <a:lnTo>
                        <a:pt x="226" y="95"/>
                      </a:lnTo>
                      <a:lnTo>
                        <a:pt x="226" y="83"/>
                      </a:lnTo>
                      <a:lnTo>
                        <a:pt x="226" y="71"/>
                      </a:lnTo>
                      <a:lnTo>
                        <a:pt x="226" y="59"/>
                      </a:lnTo>
                      <a:lnTo>
                        <a:pt x="226" y="47"/>
                      </a:lnTo>
                      <a:lnTo>
                        <a:pt x="214" y="35"/>
                      </a:lnTo>
                      <a:lnTo>
                        <a:pt x="202" y="24"/>
                      </a:lnTo>
                      <a:lnTo>
                        <a:pt x="190" y="24"/>
                      </a:lnTo>
                      <a:lnTo>
                        <a:pt x="179" y="12"/>
                      </a:lnTo>
                      <a:lnTo>
                        <a:pt x="167" y="12"/>
                      </a:lnTo>
                      <a:lnTo>
                        <a:pt x="155" y="12"/>
                      </a:lnTo>
                      <a:lnTo>
                        <a:pt x="143" y="12"/>
                      </a:lnTo>
                      <a:lnTo>
                        <a:pt x="131" y="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616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1" name="Freeform 508"/>
                <p:cNvSpPr>
                  <a:spLocks/>
                </p:cNvSpPr>
                <p:nvPr/>
              </p:nvSpPr>
              <p:spPr bwMode="auto">
                <a:xfrm>
                  <a:off x="2910" y="2902"/>
                  <a:ext cx="178" cy="107"/>
                </a:xfrm>
                <a:custGeom>
                  <a:avLst/>
                  <a:gdLst>
                    <a:gd name="T0" fmla="*/ 83 w 178"/>
                    <a:gd name="T1" fmla="*/ 0 h 107"/>
                    <a:gd name="T2" fmla="*/ 71 w 178"/>
                    <a:gd name="T3" fmla="*/ 12 h 107"/>
                    <a:gd name="T4" fmla="*/ 48 w 178"/>
                    <a:gd name="T5" fmla="*/ 12 h 107"/>
                    <a:gd name="T6" fmla="*/ 36 w 178"/>
                    <a:gd name="T7" fmla="*/ 23 h 107"/>
                    <a:gd name="T8" fmla="*/ 24 w 178"/>
                    <a:gd name="T9" fmla="*/ 23 h 107"/>
                    <a:gd name="T10" fmla="*/ 12 w 178"/>
                    <a:gd name="T11" fmla="*/ 35 h 107"/>
                    <a:gd name="T12" fmla="*/ 12 w 178"/>
                    <a:gd name="T13" fmla="*/ 47 h 107"/>
                    <a:gd name="T14" fmla="*/ 12 w 178"/>
                    <a:gd name="T15" fmla="*/ 59 h 107"/>
                    <a:gd name="T16" fmla="*/ 12 w 178"/>
                    <a:gd name="T17" fmla="*/ 59 h 107"/>
                    <a:gd name="T18" fmla="*/ 12 w 178"/>
                    <a:gd name="T19" fmla="*/ 71 h 107"/>
                    <a:gd name="T20" fmla="*/ 12 w 178"/>
                    <a:gd name="T21" fmla="*/ 83 h 107"/>
                    <a:gd name="T22" fmla="*/ 24 w 178"/>
                    <a:gd name="T23" fmla="*/ 95 h 107"/>
                    <a:gd name="T24" fmla="*/ 36 w 178"/>
                    <a:gd name="T25" fmla="*/ 95 h 107"/>
                    <a:gd name="T26" fmla="*/ 48 w 178"/>
                    <a:gd name="T27" fmla="*/ 107 h 107"/>
                    <a:gd name="T28" fmla="*/ 71 w 178"/>
                    <a:gd name="T29" fmla="*/ 107 h 107"/>
                    <a:gd name="T30" fmla="*/ 83 w 178"/>
                    <a:gd name="T31" fmla="*/ 107 h 107"/>
                    <a:gd name="T32" fmla="*/ 107 w 178"/>
                    <a:gd name="T33" fmla="*/ 107 h 107"/>
                    <a:gd name="T34" fmla="*/ 119 w 178"/>
                    <a:gd name="T35" fmla="*/ 107 h 107"/>
                    <a:gd name="T36" fmla="*/ 143 w 178"/>
                    <a:gd name="T37" fmla="*/ 107 h 107"/>
                    <a:gd name="T38" fmla="*/ 155 w 178"/>
                    <a:gd name="T39" fmla="*/ 95 h 107"/>
                    <a:gd name="T40" fmla="*/ 166 w 178"/>
                    <a:gd name="T41" fmla="*/ 95 h 107"/>
                    <a:gd name="T42" fmla="*/ 166 w 178"/>
                    <a:gd name="T43" fmla="*/ 83 h 107"/>
                    <a:gd name="T44" fmla="*/ 178 w 178"/>
                    <a:gd name="T45" fmla="*/ 71 h 107"/>
                    <a:gd name="T46" fmla="*/ 178 w 178"/>
                    <a:gd name="T47" fmla="*/ 59 h 107"/>
                    <a:gd name="T48" fmla="*/ 178 w 178"/>
                    <a:gd name="T49" fmla="*/ 59 h 107"/>
                    <a:gd name="T50" fmla="*/ 178 w 178"/>
                    <a:gd name="T51" fmla="*/ 47 h 107"/>
                    <a:gd name="T52" fmla="*/ 166 w 178"/>
                    <a:gd name="T53" fmla="*/ 35 h 107"/>
                    <a:gd name="T54" fmla="*/ 166 w 178"/>
                    <a:gd name="T55" fmla="*/ 23 h 107"/>
                    <a:gd name="T56" fmla="*/ 155 w 178"/>
                    <a:gd name="T57" fmla="*/ 23 h 107"/>
                    <a:gd name="T58" fmla="*/ 143 w 178"/>
                    <a:gd name="T59" fmla="*/ 12 h 107"/>
                    <a:gd name="T60" fmla="*/ 119 w 178"/>
                    <a:gd name="T61" fmla="*/ 12 h 107"/>
                    <a:gd name="T62" fmla="*/ 107 w 178"/>
                    <a:gd name="T63" fmla="*/ 0 h 1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"/>
                    <a:gd name="T97" fmla="*/ 0 h 107"/>
                    <a:gd name="T98" fmla="*/ 178 w 178"/>
                    <a:gd name="T99" fmla="*/ 107 h 1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" h="107">
                      <a:moveTo>
                        <a:pt x="95" y="0"/>
                      </a:moveTo>
                      <a:lnTo>
                        <a:pt x="83" y="0"/>
                      </a:lnTo>
                      <a:lnTo>
                        <a:pt x="71" y="12"/>
                      </a:lnTo>
                      <a:lnTo>
                        <a:pt x="60" y="12"/>
                      </a:lnTo>
                      <a:lnTo>
                        <a:pt x="48" y="12"/>
                      </a:lnTo>
                      <a:lnTo>
                        <a:pt x="36" y="23"/>
                      </a:lnTo>
                      <a:lnTo>
                        <a:pt x="24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59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24" y="83"/>
                      </a:lnTo>
                      <a:lnTo>
                        <a:pt x="24" y="95"/>
                      </a:lnTo>
                      <a:lnTo>
                        <a:pt x="36" y="95"/>
                      </a:lnTo>
                      <a:lnTo>
                        <a:pt x="48" y="107"/>
                      </a:lnTo>
                      <a:lnTo>
                        <a:pt x="60" y="107"/>
                      </a:lnTo>
                      <a:lnTo>
                        <a:pt x="71" y="107"/>
                      </a:lnTo>
                      <a:lnTo>
                        <a:pt x="83" y="107"/>
                      </a:lnTo>
                      <a:lnTo>
                        <a:pt x="95" y="107"/>
                      </a:lnTo>
                      <a:lnTo>
                        <a:pt x="107" y="107"/>
                      </a:lnTo>
                      <a:lnTo>
                        <a:pt x="119" y="107"/>
                      </a:lnTo>
                      <a:lnTo>
                        <a:pt x="131" y="107"/>
                      </a:lnTo>
                      <a:lnTo>
                        <a:pt x="143" y="107"/>
                      </a:lnTo>
                      <a:lnTo>
                        <a:pt x="155" y="95"/>
                      </a:lnTo>
                      <a:lnTo>
                        <a:pt x="166" y="95"/>
                      </a:lnTo>
                      <a:lnTo>
                        <a:pt x="166" y="83"/>
                      </a:lnTo>
                      <a:lnTo>
                        <a:pt x="178" y="83"/>
                      </a:lnTo>
                      <a:lnTo>
                        <a:pt x="178" y="71"/>
                      </a:lnTo>
                      <a:lnTo>
                        <a:pt x="178" y="59"/>
                      </a:lnTo>
                      <a:lnTo>
                        <a:pt x="178" y="47"/>
                      </a:lnTo>
                      <a:lnTo>
                        <a:pt x="178" y="35"/>
                      </a:lnTo>
                      <a:lnTo>
                        <a:pt x="166" y="35"/>
                      </a:lnTo>
                      <a:lnTo>
                        <a:pt x="166" y="23"/>
                      </a:lnTo>
                      <a:lnTo>
                        <a:pt x="155" y="23"/>
                      </a:lnTo>
                      <a:lnTo>
                        <a:pt x="143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107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2" name="Freeform 509"/>
                <p:cNvSpPr>
                  <a:spLocks/>
                </p:cNvSpPr>
                <p:nvPr/>
              </p:nvSpPr>
              <p:spPr bwMode="auto">
                <a:xfrm>
                  <a:off x="2934" y="2914"/>
                  <a:ext cx="131" cy="83"/>
                </a:xfrm>
                <a:custGeom>
                  <a:avLst/>
                  <a:gdLst>
                    <a:gd name="T0" fmla="*/ 59 w 131"/>
                    <a:gd name="T1" fmla="*/ 0 h 83"/>
                    <a:gd name="T2" fmla="*/ 47 w 131"/>
                    <a:gd name="T3" fmla="*/ 11 h 83"/>
                    <a:gd name="T4" fmla="*/ 36 w 131"/>
                    <a:gd name="T5" fmla="*/ 11 h 83"/>
                    <a:gd name="T6" fmla="*/ 24 w 131"/>
                    <a:gd name="T7" fmla="*/ 11 h 83"/>
                    <a:gd name="T8" fmla="*/ 24 w 131"/>
                    <a:gd name="T9" fmla="*/ 23 h 83"/>
                    <a:gd name="T10" fmla="*/ 12 w 131"/>
                    <a:gd name="T11" fmla="*/ 23 h 83"/>
                    <a:gd name="T12" fmla="*/ 12 w 131"/>
                    <a:gd name="T13" fmla="*/ 35 h 83"/>
                    <a:gd name="T14" fmla="*/ 12 w 131"/>
                    <a:gd name="T15" fmla="*/ 47 h 83"/>
                    <a:gd name="T16" fmla="*/ 12 w 131"/>
                    <a:gd name="T17" fmla="*/ 47 h 83"/>
                    <a:gd name="T18" fmla="*/ 12 w 131"/>
                    <a:gd name="T19" fmla="*/ 59 h 83"/>
                    <a:gd name="T20" fmla="*/ 12 w 131"/>
                    <a:gd name="T21" fmla="*/ 71 h 83"/>
                    <a:gd name="T22" fmla="*/ 24 w 131"/>
                    <a:gd name="T23" fmla="*/ 71 h 83"/>
                    <a:gd name="T24" fmla="*/ 24 w 131"/>
                    <a:gd name="T25" fmla="*/ 83 h 83"/>
                    <a:gd name="T26" fmla="*/ 36 w 131"/>
                    <a:gd name="T27" fmla="*/ 83 h 83"/>
                    <a:gd name="T28" fmla="*/ 47 w 131"/>
                    <a:gd name="T29" fmla="*/ 83 h 83"/>
                    <a:gd name="T30" fmla="*/ 59 w 131"/>
                    <a:gd name="T31" fmla="*/ 83 h 83"/>
                    <a:gd name="T32" fmla="*/ 83 w 131"/>
                    <a:gd name="T33" fmla="*/ 83 h 83"/>
                    <a:gd name="T34" fmla="*/ 95 w 131"/>
                    <a:gd name="T35" fmla="*/ 83 h 83"/>
                    <a:gd name="T36" fmla="*/ 107 w 131"/>
                    <a:gd name="T37" fmla="*/ 83 h 83"/>
                    <a:gd name="T38" fmla="*/ 107 w 131"/>
                    <a:gd name="T39" fmla="*/ 83 h 83"/>
                    <a:gd name="T40" fmla="*/ 119 w 131"/>
                    <a:gd name="T41" fmla="*/ 71 h 83"/>
                    <a:gd name="T42" fmla="*/ 131 w 131"/>
                    <a:gd name="T43" fmla="*/ 71 h 83"/>
                    <a:gd name="T44" fmla="*/ 131 w 131"/>
                    <a:gd name="T45" fmla="*/ 59 h 83"/>
                    <a:gd name="T46" fmla="*/ 131 w 131"/>
                    <a:gd name="T47" fmla="*/ 47 h 83"/>
                    <a:gd name="T48" fmla="*/ 131 w 131"/>
                    <a:gd name="T49" fmla="*/ 47 h 83"/>
                    <a:gd name="T50" fmla="*/ 131 w 131"/>
                    <a:gd name="T51" fmla="*/ 35 h 83"/>
                    <a:gd name="T52" fmla="*/ 131 w 131"/>
                    <a:gd name="T53" fmla="*/ 23 h 83"/>
                    <a:gd name="T54" fmla="*/ 119 w 131"/>
                    <a:gd name="T55" fmla="*/ 23 h 83"/>
                    <a:gd name="T56" fmla="*/ 107 w 131"/>
                    <a:gd name="T57" fmla="*/ 11 h 83"/>
                    <a:gd name="T58" fmla="*/ 107 w 131"/>
                    <a:gd name="T59" fmla="*/ 11 h 83"/>
                    <a:gd name="T60" fmla="*/ 95 w 131"/>
                    <a:gd name="T61" fmla="*/ 11 h 83"/>
                    <a:gd name="T62" fmla="*/ 83 w 131"/>
                    <a:gd name="T63" fmla="*/ 0 h 8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"/>
                    <a:gd name="T97" fmla="*/ 0 h 83"/>
                    <a:gd name="T98" fmla="*/ 131 w 131"/>
                    <a:gd name="T99" fmla="*/ 83 h 8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" h="83">
                      <a:moveTo>
                        <a:pt x="71" y="0"/>
                      </a:moveTo>
                      <a:lnTo>
                        <a:pt x="59" y="0"/>
                      </a:lnTo>
                      <a:lnTo>
                        <a:pt x="59" y="11"/>
                      </a:lnTo>
                      <a:lnTo>
                        <a:pt x="47" y="11"/>
                      </a:lnTo>
                      <a:lnTo>
                        <a:pt x="36" y="11"/>
                      </a:lnTo>
                      <a:lnTo>
                        <a:pt x="24" y="11"/>
                      </a:lnTo>
                      <a:lnTo>
                        <a:pt x="24" y="23"/>
                      </a:lnTo>
                      <a:lnTo>
                        <a:pt x="12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0" y="47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24" y="71"/>
                      </a:lnTo>
                      <a:lnTo>
                        <a:pt x="24" y="83"/>
                      </a:lnTo>
                      <a:lnTo>
                        <a:pt x="36" y="83"/>
                      </a:lnTo>
                      <a:lnTo>
                        <a:pt x="47" y="83"/>
                      </a:lnTo>
                      <a:lnTo>
                        <a:pt x="59" y="83"/>
                      </a:lnTo>
                      <a:lnTo>
                        <a:pt x="71" y="83"/>
                      </a:lnTo>
                      <a:lnTo>
                        <a:pt x="83" y="83"/>
                      </a:lnTo>
                      <a:lnTo>
                        <a:pt x="95" y="83"/>
                      </a:lnTo>
                      <a:lnTo>
                        <a:pt x="107" y="83"/>
                      </a:lnTo>
                      <a:lnTo>
                        <a:pt x="119" y="71"/>
                      </a:lnTo>
                      <a:lnTo>
                        <a:pt x="131" y="71"/>
                      </a:lnTo>
                      <a:lnTo>
                        <a:pt x="131" y="59"/>
                      </a:lnTo>
                      <a:lnTo>
                        <a:pt x="131" y="47"/>
                      </a:lnTo>
                      <a:lnTo>
                        <a:pt x="131" y="35"/>
                      </a:lnTo>
                      <a:lnTo>
                        <a:pt x="131" y="23"/>
                      </a:lnTo>
                      <a:lnTo>
                        <a:pt x="119" y="23"/>
                      </a:lnTo>
                      <a:lnTo>
                        <a:pt x="107" y="11"/>
                      </a:lnTo>
                      <a:lnTo>
                        <a:pt x="95" y="11"/>
                      </a:lnTo>
                      <a:lnTo>
                        <a:pt x="83" y="11"/>
                      </a:lnTo>
                      <a:lnTo>
                        <a:pt x="83" y="0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3" name="Freeform 510"/>
                <p:cNvSpPr>
                  <a:spLocks/>
                </p:cNvSpPr>
                <p:nvPr/>
              </p:nvSpPr>
              <p:spPr bwMode="auto">
                <a:xfrm>
                  <a:off x="2958" y="2925"/>
                  <a:ext cx="83" cy="60"/>
                </a:xfrm>
                <a:custGeom>
                  <a:avLst/>
                  <a:gdLst>
                    <a:gd name="T0" fmla="*/ 47 w 83"/>
                    <a:gd name="T1" fmla="*/ 0 h 60"/>
                    <a:gd name="T2" fmla="*/ 35 w 83"/>
                    <a:gd name="T3" fmla="*/ 12 h 60"/>
                    <a:gd name="T4" fmla="*/ 23 w 83"/>
                    <a:gd name="T5" fmla="*/ 12 h 60"/>
                    <a:gd name="T6" fmla="*/ 23 w 83"/>
                    <a:gd name="T7" fmla="*/ 12 h 60"/>
                    <a:gd name="T8" fmla="*/ 12 w 83"/>
                    <a:gd name="T9" fmla="*/ 12 h 60"/>
                    <a:gd name="T10" fmla="*/ 12 w 83"/>
                    <a:gd name="T11" fmla="*/ 24 h 60"/>
                    <a:gd name="T12" fmla="*/ 12 w 83"/>
                    <a:gd name="T13" fmla="*/ 24 h 60"/>
                    <a:gd name="T14" fmla="*/ 12 w 83"/>
                    <a:gd name="T15" fmla="*/ 36 h 60"/>
                    <a:gd name="T16" fmla="*/ 12 w 83"/>
                    <a:gd name="T17" fmla="*/ 36 h 60"/>
                    <a:gd name="T18" fmla="*/ 12 w 83"/>
                    <a:gd name="T19" fmla="*/ 48 h 60"/>
                    <a:gd name="T20" fmla="*/ 12 w 83"/>
                    <a:gd name="T21" fmla="*/ 48 h 60"/>
                    <a:gd name="T22" fmla="*/ 12 w 83"/>
                    <a:gd name="T23" fmla="*/ 60 h 60"/>
                    <a:gd name="T24" fmla="*/ 23 w 83"/>
                    <a:gd name="T25" fmla="*/ 60 h 60"/>
                    <a:gd name="T26" fmla="*/ 23 w 83"/>
                    <a:gd name="T27" fmla="*/ 60 h 60"/>
                    <a:gd name="T28" fmla="*/ 35 w 83"/>
                    <a:gd name="T29" fmla="*/ 60 h 60"/>
                    <a:gd name="T30" fmla="*/ 47 w 83"/>
                    <a:gd name="T31" fmla="*/ 60 h 60"/>
                    <a:gd name="T32" fmla="*/ 47 w 83"/>
                    <a:gd name="T33" fmla="*/ 60 h 60"/>
                    <a:gd name="T34" fmla="*/ 59 w 83"/>
                    <a:gd name="T35" fmla="*/ 60 h 60"/>
                    <a:gd name="T36" fmla="*/ 71 w 83"/>
                    <a:gd name="T37" fmla="*/ 60 h 60"/>
                    <a:gd name="T38" fmla="*/ 71 w 83"/>
                    <a:gd name="T39" fmla="*/ 60 h 60"/>
                    <a:gd name="T40" fmla="*/ 83 w 83"/>
                    <a:gd name="T41" fmla="*/ 60 h 60"/>
                    <a:gd name="T42" fmla="*/ 83 w 83"/>
                    <a:gd name="T43" fmla="*/ 48 h 60"/>
                    <a:gd name="T44" fmla="*/ 83 w 83"/>
                    <a:gd name="T45" fmla="*/ 48 h 60"/>
                    <a:gd name="T46" fmla="*/ 83 w 83"/>
                    <a:gd name="T47" fmla="*/ 36 h 60"/>
                    <a:gd name="T48" fmla="*/ 83 w 83"/>
                    <a:gd name="T49" fmla="*/ 36 h 60"/>
                    <a:gd name="T50" fmla="*/ 83 w 83"/>
                    <a:gd name="T51" fmla="*/ 24 h 60"/>
                    <a:gd name="T52" fmla="*/ 83 w 83"/>
                    <a:gd name="T53" fmla="*/ 24 h 60"/>
                    <a:gd name="T54" fmla="*/ 83 w 83"/>
                    <a:gd name="T55" fmla="*/ 12 h 60"/>
                    <a:gd name="T56" fmla="*/ 71 w 83"/>
                    <a:gd name="T57" fmla="*/ 12 h 60"/>
                    <a:gd name="T58" fmla="*/ 71 w 83"/>
                    <a:gd name="T59" fmla="*/ 12 h 60"/>
                    <a:gd name="T60" fmla="*/ 59 w 83"/>
                    <a:gd name="T61" fmla="*/ 12 h 60"/>
                    <a:gd name="T62" fmla="*/ 47 w 83"/>
                    <a:gd name="T63" fmla="*/ 0 h 6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3"/>
                    <a:gd name="T97" fmla="*/ 0 h 60"/>
                    <a:gd name="T98" fmla="*/ 83 w 83"/>
                    <a:gd name="T99" fmla="*/ 60 h 6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3" h="60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5" y="12"/>
                      </a:lnTo>
                      <a:lnTo>
                        <a:pt x="23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12" y="36"/>
                      </a:lnTo>
                      <a:lnTo>
                        <a:pt x="12" y="48"/>
                      </a:lnTo>
                      <a:lnTo>
                        <a:pt x="12" y="60"/>
                      </a:lnTo>
                      <a:lnTo>
                        <a:pt x="23" y="60"/>
                      </a:lnTo>
                      <a:lnTo>
                        <a:pt x="35" y="60"/>
                      </a:lnTo>
                      <a:lnTo>
                        <a:pt x="47" y="60"/>
                      </a:lnTo>
                      <a:lnTo>
                        <a:pt x="59" y="60"/>
                      </a:lnTo>
                      <a:lnTo>
                        <a:pt x="71" y="60"/>
                      </a:lnTo>
                      <a:lnTo>
                        <a:pt x="83" y="60"/>
                      </a:lnTo>
                      <a:lnTo>
                        <a:pt x="83" y="48"/>
                      </a:lnTo>
                      <a:lnTo>
                        <a:pt x="83" y="36"/>
                      </a:lnTo>
                      <a:lnTo>
                        <a:pt x="83" y="24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12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84" name="Freeform 511"/>
                <p:cNvSpPr>
                  <a:spLocks/>
                </p:cNvSpPr>
                <p:nvPr/>
              </p:nvSpPr>
              <p:spPr bwMode="auto">
                <a:xfrm>
                  <a:off x="2981" y="2937"/>
                  <a:ext cx="36" cy="36"/>
                </a:xfrm>
                <a:custGeom>
                  <a:avLst/>
                  <a:gdLst>
                    <a:gd name="T0" fmla="*/ 24 w 36"/>
                    <a:gd name="T1" fmla="*/ 0 h 36"/>
                    <a:gd name="T2" fmla="*/ 24 w 36"/>
                    <a:gd name="T3" fmla="*/ 12 h 36"/>
                    <a:gd name="T4" fmla="*/ 12 w 36"/>
                    <a:gd name="T5" fmla="*/ 12 h 36"/>
                    <a:gd name="T6" fmla="*/ 12 w 36"/>
                    <a:gd name="T7" fmla="*/ 12 h 36"/>
                    <a:gd name="T8" fmla="*/ 12 w 36"/>
                    <a:gd name="T9" fmla="*/ 12 h 36"/>
                    <a:gd name="T10" fmla="*/ 12 w 36"/>
                    <a:gd name="T11" fmla="*/ 12 h 36"/>
                    <a:gd name="T12" fmla="*/ 12 w 36"/>
                    <a:gd name="T13" fmla="*/ 24 h 36"/>
                    <a:gd name="T14" fmla="*/ 12 w 36"/>
                    <a:gd name="T15" fmla="*/ 24 h 36"/>
                    <a:gd name="T16" fmla="*/ 12 w 36"/>
                    <a:gd name="T17" fmla="*/ 24 h 36"/>
                    <a:gd name="T18" fmla="*/ 12 w 36"/>
                    <a:gd name="T19" fmla="*/ 24 h 36"/>
                    <a:gd name="T20" fmla="*/ 12 w 36"/>
                    <a:gd name="T21" fmla="*/ 36 h 36"/>
                    <a:gd name="T22" fmla="*/ 12 w 36"/>
                    <a:gd name="T23" fmla="*/ 36 h 36"/>
                    <a:gd name="T24" fmla="*/ 12 w 36"/>
                    <a:gd name="T25" fmla="*/ 36 h 36"/>
                    <a:gd name="T26" fmla="*/ 12 w 36"/>
                    <a:gd name="T27" fmla="*/ 36 h 36"/>
                    <a:gd name="T28" fmla="*/ 24 w 36"/>
                    <a:gd name="T29" fmla="*/ 36 h 36"/>
                    <a:gd name="T30" fmla="*/ 24 w 36"/>
                    <a:gd name="T31" fmla="*/ 36 h 36"/>
                    <a:gd name="T32" fmla="*/ 24 w 36"/>
                    <a:gd name="T33" fmla="*/ 36 h 36"/>
                    <a:gd name="T34" fmla="*/ 24 w 36"/>
                    <a:gd name="T35" fmla="*/ 36 h 36"/>
                    <a:gd name="T36" fmla="*/ 36 w 36"/>
                    <a:gd name="T37" fmla="*/ 36 h 36"/>
                    <a:gd name="T38" fmla="*/ 36 w 36"/>
                    <a:gd name="T39" fmla="*/ 36 h 36"/>
                    <a:gd name="T40" fmla="*/ 36 w 36"/>
                    <a:gd name="T41" fmla="*/ 36 h 36"/>
                    <a:gd name="T42" fmla="*/ 36 w 36"/>
                    <a:gd name="T43" fmla="*/ 36 h 36"/>
                    <a:gd name="T44" fmla="*/ 36 w 36"/>
                    <a:gd name="T45" fmla="*/ 24 h 36"/>
                    <a:gd name="T46" fmla="*/ 36 w 36"/>
                    <a:gd name="T47" fmla="*/ 24 h 36"/>
                    <a:gd name="T48" fmla="*/ 36 w 36"/>
                    <a:gd name="T49" fmla="*/ 24 h 36"/>
                    <a:gd name="T50" fmla="*/ 36 w 36"/>
                    <a:gd name="T51" fmla="*/ 24 h 36"/>
                    <a:gd name="T52" fmla="*/ 36 w 36"/>
                    <a:gd name="T53" fmla="*/ 12 h 36"/>
                    <a:gd name="T54" fmla="*/ 36 w 36"/>
                    <a:gd name="T55" fmla="*/ 12 h 36"/>
                    <a:gd name="T56" fmla="*/ 36 w 36"/>
                    <a:gd name="T57" fmla="*/ 12 h 36"/>
                    <a:gd name="T58" fmla="*/ 36 w 36"/>
                    <a:gd name="T59" fmla="*/ 12 h 36"/>
                    <a:gd name="T60" fmla="*/ 24 w 36"/>
                    <a:gd name="T61" fmla="*/ 12 h 36"/>
                    <a:gd name="T62" fmla="*/ 24 w 36"/>
                    <a:gd name="T63" fmla="*/ 0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"/>
                    <a:gd name="T97" fmla="*/ 0 h 36"/>
                    <a:gd name="T98" fmla="*/ 36 w 36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" h="36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24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24" y="36"/>
                      </a:lnTo>
                      <a:lnTo>
                        <a:pt x="36" y="36"/>
                      </a:lnTo>
                      <a:lnTo>
                        <a:pt x="36" y="24"/>
                      </a:lnTo>
                      <a:lnTo>
                        <a:pt x="36" y="12"/>
                      </a:lnTo>
                      <a:lnTo>
                        <a:pt x="24" y="12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5E5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0076" name="Group 512"/>
            <p:cNvGrpSpPr>
              <a:grpSpLocks/>
            </p:cNvGrpSpPr>
            <p:nvPr/>
          </p:nvGrpSpPr>
          <p:grpSpPr bwMode="auto">
            <a:xfrm>
              <a:off x="2547" y="698"/>
              <a:ext cx="496" cy="330"/>
              <a:chOff x="2186" y="1050"/>
              <a:chExt cx="1639" cy="1513"/>
            </a:xfrm>
          </p:grpSpPr>
          <p:grpSp>
            <p:nvGrpSpPr>
              <p:cNvPr id="30105" name="Group 513"/>
              <p:cNvGrpSpPr>
                <a:grpSpLocks/>
              </p:cNvGrpSpPr>
              <p:nvPr/>
            </p:nvGrpSpPr>
            <p:grpSpPr bwMode="auto">
              <a:xfrm>
                <a:off x="2186" y="1050"/>
                <a:ext cx="1639" cy="1009"/>
                <a:chOff x="2186" y="1050"/>
                <a:chExt cx="1639" cy="1009"/>
              </a:xfrm>
            </p:grpSpPr>
            <p:grpSp>
              <p:nvGrpSpPr>
                <p:cNvPr id="30109" name="Group 514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0115" name="Freeform 515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16" name="Freeform 516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17" name="Freeform 517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18" name="Freeform 518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110" name="Group 519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0111" name="Freeform 520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12" name="Freeform 521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13" name="Freeform 522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14" name="Freeform 523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106" name="Rectangle 524"/>
              <p:cNvSpPr>
                <a:spLocks noChangeArrowheads="1"/>
              </p:cNvSpPr>
              <p:nvPr/>
            </p:nvSpPr>
            <p:spPr bwMode="auto">
              <a:xfrm>
                <a:off x="2471" y="132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107" name="Rectangle 525"/>
              <p:cNvSpPr>
                <a:spLocks noChangeArrowheads="1"/>
              </p:cNvSpPr>
              <p:nvPr/>
            </p:nvSpPr>
            <p:spPr bwMode="auto">
              <a:xfrm>
                <a:off x="2591" y="1319"/>
                <a:ext cx="0" cy="1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  <p:sp>
            <p:nvSpPr>
              <p:cNvPr id="30108" name="Rectangle 526"/>
              <p:cNvSpPr>
                <a:spLocks noChangeArrowheads="1"/>
              </p:cNvSpPr>
              <p:nvPr/>
            </p:nvSpPr>
            <p:spPr bwMode="auto">
              <a:xfrm>
                <a:off x="2528" y="1507"/>
                <a:ext cx="0" cy="1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sp>
          <p:nvSpPr>
            <p:cNvPr id="30077" name="Text Box 527"/>
            <p:cNvSpPr txBox="1">
              <a:spLocks noChangeArrowheads="1"/>
            </p:cNvSpPr>
            <p:nvPr/>
          </p:nvSpPr>
          <p:spPr bwMode="auto">
            <a:xfrm>
              <a:off x="2106" y="907"/>
              <a:ext cx="12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en-US" i="1">
                  <a:latin typeface="Arial Black" pitchFamily="34" charset="0"/>
                </a:rPr>
                <a:t>Grupo Vivo</a:t>
              </a:r>
              <a:endParaRPr kumimoji="1" lang="en-US" sz="6600" b="1" i="1">
                <a:latin typeface="Times New Roman" pitchFamily="18" charset="0"/>
              </a:endParaRPr>
            </a:p>
          </p:txBody>
        </p:sp>
        <p:grpSp>
          <p:nvGrpSpPr>
            <p:cNvPr id="30078" name="Group 528"/>
            <p:cNvGrpSpPr>
              <a:grpSpLocks/>
            </p:cNvGrpSpPr>
            <p:nvPr/>
          </p:nvGrpSpPr>
          <p:grpSpPr bwMode="auto">
            <a:xfrm rot="1673362">
              <a:off x="2988" y="806"/>
              <a:ext cx="497" cy="314"/>
              <a:chOff x="2114" y="1033"/>
              <a:chExt cx="1639" cy="1440"/>
            </a:xfrm>
          </p:grpSpPr>
          <p:grpSp>
            <p:nvGrpSpPr>
              <p:cNvPr id="30091" name="Group 529"/>
              <p:cNvGrpSpPr>
                <a:grpSpLocks/>
              </p:cNvGrpSpPr>
              <p:nvPr/>
            </p:nvGrpSpPr>
            <p:grpSpPr bwMode="auto">
              <a:xfrm>
                <a:off x="2114" y="1033"/>
                <a:ext cx="1639" cy="1009"/>
                <a:chOff x="2186" y="1050"/>
                <a:chExt cx="1639" cy="1009"/>
              </a:xfrm>
            </p:grpSpPr>
            <p:grpSp>
              <p:nvGrpSpPr>
                <p:cNvPr id="30095" name="Group 530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0101" name="Freeform 531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02" name="Freeform 532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03" name="Freeform 533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04" name="Freeform 534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096" name="Group 535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0097" name="Freeform 536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098" name="Freeform 537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099" name="Freeform 538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100" name="Freeform 539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092" name="Rectangle 540"/>
              <p:cNvSpPr>
                <a:spLocks noChangeArrowheads="1"/>
              </p:cNvSpPr>
              <p:nvPr/>
            </p:nvSpPr>
            <p:spPr bwMode="auto">
              <a:xfrm>
                <a:off x="2399" y="1306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093" name="Rectangle 541"/>
              <p:cNvSpPr>
                <a:spLocks noChangeArrowheads="1"/>
              </p:cNvSpPr>
              <p:nvPr/>
            </p:nvSpPr>
            <p:spPr bwMode="auto">
              <a:xfrm>
                <a:off x="2487" y="1267"/>
                <a:ext cx="0" cy="5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30094" name="Rectangle 542"/>
              <p:cNvSpPr>
                <a:spLocks noChangeArrowheads="1"/>
              </p:cNvSpPr>
              <p:nvPr/>
            </p:nvSpPr>
            <p:spPr bwMode="auto">
              <a:xfrm>
                <a:off x="2450" y="1417"/>
                <a:ext cx="0" cy="1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grpSp>
          <p:nvGrpSpPr>
            <p:cNvPr id="30079" name="Group 543"/>
            <p:cNvGrpSpPr>
              <a:grpSpLocks/>
            </p:cNvGrpSpPr>
            <p:nvPr/>
          </p:nvGrpSpPr>
          <p:grpSpPr bwMode="auto">
            <a:xfrm rot="-1940520">
              <a:off x="2071" y="791"/>
              <a:ext cx="500" cy="219"/>
              <a:chOff x="2186" y="1050"/>
              <a:chExt cx="1639" cy="1009"/>
            </a:xfrm>
          </p:grpSpPr>
          <p:grpSp>
            <p:nvGrpSpPr>
              <p:cNvPr id="30081" name="Group 544"/>
              <p:cNvGrpSpPr>
                <a:grpSpLocks/>
              </p:cNvGrpSpPr>
              <p:nvPr/>
            </p:nvGrpSpPr>
            <p:grpSpPr bwMode="auto">
              <a:xfrm>
                <a:off x="2186" y="1181"/>
                <a:ext cx="748" cy="807"/>
                <a:chOff x="2186" y="1181"/>
                <a:chExt cx="748" cy="807"/>
              </a:xfrm>
            </p:grpSpPr>
            <p:sp>
              <p:nvSpPr>
                <p:cNvPr id="30087" name="Freeform 545"/>
                <p:cNvSpPr>
                  <a:spLocks/>
                </p:cNvSpPr>
                <p:nvPr/>
              </p:nvSpPr>
              <p:spPr bwMode="auto">
                <a:xfrm>
                  <a:off x="2257" y="1929"/>
                  <a:ext cx="546" cy="59"/>
                </a:xfrm>
                <a:custGeom>
                  <a:avLst/>
                  <a:gdLst>
                    <a:gd name="T0" fmla="*/ 0 w 546"/>
                    <a:gd name="T1" fmla="*/ 0 h 59"/>
                    <a:gd name="T2" fmla="*/ 499 w 546"/>
                    <a:gd name="T3" fmla="*/ 0 h 59"/>
                    <a:gd name="T4" fmla="*/ 546 w 546"/>
                    <a:gd name="T5" fmla="*/ 47 h 59"/>
                    <a:gd name="T6" fmla="*/ 48 w 546"/>
                    <a:gd name="T7" fmla="*/ 59 h 59"/>
                    <a:gd name="T8" fmla="*/ 0 w 546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46"/>
                    <a:gd name="T16" fmla="*/ 0 h 59"/>
                    <a:gd name="T17" fmla="*/ 546 w 546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46" h="59">
                      <a:moveTo>
                        <a:pt x="0" y="0"/>
                      </a:moveTo>
                      <a:lnTo>
                        <a:pt x="499" y="0"/>
                      </a:lnTo>
                      <a:lnTo>
                        <a:pt x="546" y="47"/>
                      </a:lnTo>
                      <a:lnTo>
                        <a:pt x="48" y="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88" name="Freeform 546"/>
                <p:cNvSpPr>
                  <a:spLocks/>
                </p:cNvSpPr>
                <p:nvPr/>
              </p:nvSpPr>
              <p:spPr bwMode="auto">
                <a:xfrm>
                  <a:off x="2756" y="1549"/>
                  <a:ext cx="178" cy="427"/>
                </a:xfrm>
                <a:custGeom>
                  <a:avLst/>
                  <a:gdLst>
                    <a:gd name="T0" fmla="*/ 0 w 178"/>
                    <a:gd name="T1" fmla="*/ 380 h 427"/>
                    <a:gd name="T2" fmla="*/ 119 w 178"/>
                    <a:gd name="T3" fmla="*/ 0 h 427"/>
                    <a:gd name="T4" fmla="*/ 178 w 178"/>
                    <a:gd name="T5" fmla="*/ 59 h 427"/>
                    <a:gd name="T6" fmla="*/ 47 w 178"/>
                    <a:gd name="T7" fmla="*/ 427 h 427"/>
                    <a:gd name="T8" fmla="*/ 0 w 178"/>
                    <a:gd name="T9" fmla="*/ 380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427"/>
                    <a:gd name="T17" fmla="*/ 178 w 178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427">
                      <a:moveTo>
                        <a:pt x="0" y="380"/>
                      </a:moveTo>
                      <a:lnTo>
                        <a:pt x="119" y="0"/>
                      </a:lnTo>
                      <a:lnTo>
                        <a:pt x="178" y="59"/>
                      </a:lnTo>
                      <a:lnTo>
                        <a:pt x="47" y="427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7676D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89" name="Freeform 547"/>
                <p:cNvSpPr>
                  <a:spLocks/>
                </p:cNvSpPr>
                <p:nvPr/>
              </p:nvSpPr>
              <p:spPr bwMode="auto">
                <a:xfrm>
                  <a:off x="2685" y="1181"/>
                  <a:ext cx="249" cy="427"/>
                </a:xfrm>
                <a:custGeom>
                  <a:avLst/>
                  <a:gdLst>
                    <a:gd name="T0" fmla="*/ 190 w 249"/>
                    <a:gd name="T1" fmla="*/ 368 h 427"/>
                    <a:gd name="T2" fmla="*/ 0 w 249"/>
                    <a:gd name="T3" fmla="*/ 0 h 427"/>
                    <a:gd name="T4" fmla="*/ 47 w 249"/>
                    <a:gd name="T5" fmla="*/ 47 h 427"/>
                    <a:gd name="T6" fmla="*/ 249 w 249"/>
                    <a:gd name="T7" fmla="*/ 427 h 427"/>
                    <a:gd name="T8" fmla="*/ 190 w 249"/>
                    <a:gd name="T9" fmla="*/ 368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9"/>
                    <a:gd name="T16" fmla="*/ 0 h 427"/>
                    <a:gd name="T17" fmla="*/ 249 w 249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9" h="427">
                      <a:moveTo>
                        <a:pt x="190" y="368"/>
                      </a:moveTo>
                      <a:lnTo>
                        <a:pt x="0" y="0"/>
                      </a:lnTo>
                      <a:lnTo>
                        <a:pt x="47" y="47"/>
                      </a:lnTo>
                      <a:lnTo>
                        <a:pt x="249" y="427"/>
                      </a:lnTo>
                      <a:lnTo>
                        <a:pt x="190" y="368"/>
                      </a:lnTo>
                      <a:close/>
                    </a:path>
                  </a:pathLst>
                </a:custGeom>
                <a:solidFill>
                  <a:srgbClr val="7878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90" name="Freeform 548"/>
                <p:cNvSpPr>
                  <a:spLocks/>
                </p:cNvSpPr>
                <p:nvPr/>
              </p:nvSpPr>
              <p:spPr bwMode="auto">
                <a:xfrm>
                  <a:off x="2186" y="1181"/>
                  <a:ext cx="689" cy="748"/>
                </a:xfrm>
                <a:custGeom>
                  <a:avLst/>
                  <a:gdLst>
                    <a:gd name="T0" fmla="*/ 499 w 689"/>
                    <a:gd name="T1" fmla="*/ 0 h 748"/>
                    <a:gd name="T2" fmla="*/ 0 w 689"/>
                    <a:gd name="T3" fmla="*/ 0 h 748"/>
                    <a:gd name="T4" fmla="*/ 202 w 689"/>
                    <a:gd name="T5" fmla="*/ 380 h 748"/>
                    <a:gd name="T6" fmla="*/ 71 w 689"/>
                    <a:gd name="T7" fmla="*/ 748 h 748"/>
                    <a:gd name="T8" fmla="*/ 570 w 689"/>
                    <a:gd name="T9" fmla="*/ 748 h 748"/>
                    <a:gd name="T10" fmla="*/ 689 w 689"/>
                    <a:gd name="T11" fmla="*/ 368 h 748"/>
                    <a:gd name="T12" fmla="*/ 499 w 689"/>
                    <a:gd name="T13" fmla="*/ 0 h 7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89"/>
                    <a:gd name="T22" fmla="*/ 0 h 748"/>
                    <a:gd name="T23" fmla="*/ 689 w 689"/>
                    <a:gd name="T24" fmla="*/ 748 h 7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89" h="748">
                      <a:moveTo>
                        <a:pt x="499" y="0"/>
                      </a:moveTo>
                      <a:lnTo>
                        <a:pt x="0" y="0"/>
                      </a:lnTo>
                      <a:lnTo>
                        <a:pt x="202" y="380"/>
                      </a:lnTo>
                      <a:lnTo>
                        <a:pt x="71" y="748"/>
                      </a:lnTo>
                      <a:lnTo>
                        <a:pt x="570" y="748"/>
                      </a:lnTo>
                      <a:lnTo>
                        <a:pt x="689" y="368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082" name="Group 549"/>
              <p:cNvGrpSpPr>
                <a:grpSpLocks/>
              </p:cNvGrpSpPr>
              <p:nvPr/>
            </p:nvGrpSpPr>
            <p:grpSpPr bwMode="auto">
              <a:xfrm>
                <a:off x="2696" y="1050"/>
                <a:ext cx="1129" cy="1009"/>
                <a:chOff x="2696" y="1050"/>
                <a:chExt cx="1129" cy="1009"/>
              </a:xfrm>
            </p:grpSpPr>
            <p:sp>
              <p:nvSpPr>
                <p:cNvPr id="30083" name="Freeform 550"/>
                <p:cNvSpPr>
                  <a:spLocks/>
                </p:cNvSpPr>
                <p:nvPr/>
              </p:nvSpPr>
              <p:spPr bwMode="auto">
                <a:xfrm>
                  <a:off x="2744" y="1762"/>
                  <a:ext cx="831" cy="60"/>
                </a:xfrm>
                <a:custGeom>
                  <a:avLst/>
                  <a:gdLst>
                    <a:gd name="T0" fmla="*/ 0 w 831"/>
                    <a:gd name="T1" fmla="*/ 12 h 60"/>
                    <a:gd name="T2" fmla="*/ 784 w 831"/>
                    <a:gd name="T3" fmla="*/ 0 h 60"/>
                    <a:gd name="T4" fmla="*/ 831 w 831"/>
                    <a:gd name="T5" fmla="*/ 60 h 60"/>
                    <a:gd name="T6" fmla="*/ 47 w 831"/>
                    <a:gd name="T7" fmla="*/ 60 h 60"/>
                    <a:gd name="T8" fmla="*/ 0 w 831"/>
                    <a:gd name="T9" fmla="*/ 12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1"/>
                    <a:gd name="T16" fmla="*/ 0 h 60"/>
                    <a:gd name="T17" fmla="*/ 831 w 831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1" h="60">
                      <a:moveTo>
                        <a:pt x="0" y="12"/>
                      </a:moveTo>
                      <a:lnTo>
                        <a:pt x="784" y="0"/>
                      </a:lnTo>
                      <a:lnTo>
                        <a:pt x="831" y="60"/>
                      </a:lnTo>
                      <a:lnTo>
                        <a:pt x="47" y="6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84" name="Freeform 551"/>
                <p:cNvSpPr>
                  <a:spLocks/>
                </p:cNvSpPr>
                <p:nvPr/>
              </p:nvSpPr>
              <p:spPr bwMode="auto">
                <a:xfrm>
                  <a:off x="3551" y="1525"/>
                  <a:ext cx="274" cy="534"/>
                </a:xfrm>
                <a:custGeom>
                  <a:avLst/>
                  <a:gdLst>
                    <a:gd name="T0" fmla="*/ 0 w 274"/>
                    <a:gd name="T1" fmla="*/ 475 h 534"/>
                    <a:gd name="T2" fmla="*/ 226 w 274"/>
                    <a:gd name="T3" fmla="*/ 0 h 534"/>
                    <a:gd name="T4" fmla="*/ 274 w 274"/>
                    <a:gd name="T5" fmla="*/ 47 h 534"/>
                    <a:gd name="T6" fmla="*/ 48 w 274"/>
                    <a:gd name="T7" fmla="*/ 534 h 534"/>
                    <a:gd name="T8" fmla="*/ 0 w 274"/>
                    <a:gd name="T9" fmla="*/ 475 h 5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4"/>
                    <a:gd name="T16" fmla="*/ 0 h 534"/>
                    <a:gd name="T17" fmla="*/ 274 w 274"/>
                    <a:gd name="T18" fmla="*/ 534 h 5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4" h="534">
                      <a:moveTo>
                        <a:pt x="0" y="475"/>
                      </a:moveTo>
                      <a:lnTo>
                        <a:pt x="226" y="0"/>
                      </a:lnTo>
                      <a:lnTo>
                        <a:pt x="274" y="47"/>
                      </a:lnTo>
                      <a:lnTo>
                        <a:pt x="48" y="534"/>
                      </a:lnTo>
                      <a:lnTo>
                        <a:pt x="0" y="475"/>
                      </a:lnTo>
                      <a:close/>
                    </a:path>
                  </a:pathLst>
                </a:custGeom>
                <a:solidFill>
                  <a:srgbClr val="7474C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85" name="Freeform 552"/>
                <p:cNvSpPr>
                  <a:spLocks/>
                </p:cNvSpPr>
                <p:nvPr/>
              </p:nvSpPr>
              <p:spPr bwMode="auto">
                <a:xfrm>
                  <a:off x="3468" y="1050"/>
                  <a:ext cx="357" cy="522"/>
                </a:xfrm>
                <a:custGeom>
                  <a:avLst/>
                  <a:gdLst>
                    <a:gd name="T0" fmla="*/ 309 w 357"/>
                    <a:gd name="T1" fmla="*/ 475 h 522"/>
                    <a:gd name="T2" fmla="*/ 0 w 357"/>
                    <a:gd name="T3" fmla="*/ 0 h 522"/>
                    <a:gd name="T4" fmla="*/ 48 w 357"/>
                    <a:gd name="T5" fmla="*/ 48 h 522"/>
                    <a:gd name="T6" fmla="*/ 357 w 357"/>
                    <a:gd name="T7" fmla="*/ 522 h 522"/>
                    <a:gd name="T8" fmla="*/ 309 w 357"/>
                    <a:gd name="T9" fmla="*/ 475 h 5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7"/>
                    <a:gd name="T16" fmla="*/ 0 h 522"/>
                    <a:gd name="T17" fmla="*/ 357 w 357"/>
                    <a:gd name="T18" fmla="*/ 522 h 5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7" h="522">
                      <a:moveTo>
                        <a:pt x="309" y="475"/>
                      </a:moveTo>
                      <a:lnTo>
                        <a:pt x="0" y="0"/>
                      </a:lnTo>
                      <a:lnTo>
                        <a:pt x="48" y="48"/>
                      </a:lnTo>
                      <a:lnTo>
                        <a:pt x="357" y="522"/>
                      </a:lnTo>
                      <a:lnTo>
                        <a:pt x="309" y="475"/>
                      </a:lnTo>
                      <a:close/>
                    </a:path>
                  </a:pathLst>
                </a:custGeom>
                <a:solidFill>
                  <a:srgbClr val="7777D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86" name="Freeform 553"/>
                <p:cNvSpPr>
                  <a:spLocks/>
                </p:cNvSpPr>
                <p:nvPr/>
              </p:nvSpPr>
              <p:spPr bwMode="auto">
                <a:xfrm>
                  <a:off x="2696" y="1050"/>
                  <a:ext cx="1081" cy="950"/>
                </a:xfrm>
                <a:custGeom>
                  <a:avLst/>
                  <a:gdLst>
                    <a:gd name="T0" fmla="*/ 772 w 1081"/>
                    <a:gd name="T1" fmla="*/ 0 h 950"/>
                    <a:gd name="T2" fmla="*/ 796 w 1081"/>
                    <a:gd name="T3" fmla="*/ 238 h 950"/>
                    <a:gd name="T4" fmla="*/ 0 w 1081"/>
                    <a:gd name="T5" fmla="*/ 250 h 950"/>
                    <a:gd name="T6" fmla="*/ 48 w 1081"/>
                    <a:gd name="T7" fmla="*/ 724 h 950"/>
                    <a:gd name="T8" fmla="*/ 832 w 1081"/>
                    <a:gd name="T9" fmla="*/ 712 h 950"/>
                    <a:gd name="T10" fmla="*/ 855 w 1081"/>
                    <a:gd name="T11" fmla="*/ 950 h 950"/>
                    <a:gd name="T12" fmla="*/ 1081 w 1081"/>
                    <a:gd name="T13" fmla="*/ 475 h 950"/>
                    <a:gd name="T14" fmla="*/ 772 w 1081"/>
                    <a:gd name="T15" fmla="*/ 0 h 9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81"/>
                    <a:gd name="T25" fmla="*/ 0 h 950"/>
                    <a:gd name="T26" fmla="*/ 1081 w 1081"/>
                    <a:gd name="T27" fmla="*/ 950 h 9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81" h="950">
                      <a:moveTo>
                        <a:pt x="772" y="0"/>
                      </a:moveTo>
                      <a:lnTo>
                        <a:pt x="796" y="238"/>
                      </a:lnTo>
                      <a:lnTo>
                        <a:pt x="0" y="250"/>
                      </a:lnTo>
                      <a:lnTo>
                        <a:pt x="48" y="724"/>
                      </a:lnTo>
                      <a:lnTo>
                        <a:pt x="832" y="712"/>
                      </a:lnTo>
                      <a:lnTo>
                        <a:pt x="855" y="950"/>
                      </a:lnTo>
                      <a:lnTo>
                        <a:pt x="1081" y="475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50410" name="Oval 554"/>
            <p:cNvSpPr>
              <a:spLocks noChangeArrowheads="1"/>
            </p:cNvSpPr>
            <p:nvPr/>
          </p:nvSpPr>
          <p:spPr bwMode="auto">
            <a:xfrm>
              <a:off x="2592" y="1632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078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</p:grpSp>
      <p:grpSp>
        <p:nvGrpSpPr>
          <p:cNvPr id="250486" name="Group 555"/>
          <p:cNvGrpSpPr>
            <a:grpSpLocks/>
          </p:cNvGrpSpPr>
          <p:nvPr/>
        </p:nvGrpSpPr>
        <p:grpSpPr bwMode="auto">
          <a:xfrm>
            <a:off x="4724400" y="1524000"/>
            <a:ext cx="3200400" cy="1828800"/>
            <a:chOff x="2976" y="960"/>
            <a:chExt cx="2016" cy="1152"/>
          </a:xfrm>
        </p:grpSpPr>
        <p:sp>
          <p:nvSpPr>
            <p:cNvPr id="29890" name="Line 556"/>
            <p:cNvSpPr>
              <a:spLocks noChangeShapeType="1"/>
            </p:cNvSpPr>
            <p:nvPr/>
          </p:nvSpPr>
          <p:spPr bwMode="auto">
            <a:xfrm flipV="1">
              <a:off x="3312" y="1632"/>
              <a:ext cx="288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413" name="Oval 557"/>
            <p:cNvSpPr>
              <a:spLocks noChangeArrowheads="1"/>
            </p:cNvSpPr>
            <p:nvPr/>
          </p:nvSpPr>
          <p:spPr bwMode="auto">
            <a:xfrm>
              <a:off x="3456" y="960"/>
              <a:ext cx="1536" cy="864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117088" dir="8363922" algn="ctr" rotWithShape="0">
                <a:srgbClr val="FFCC66"/>
              </a:outerShdw>
            </a:effectLst>
          </p:spPr>
          <p:txBody>
            <a:bodyPr/>
            <a:lstStyle/>
            <a:p>
              <a:pPr>
                <a:defRPr/>
              </a:pPr>
              <a:endParaRPr kumimoji="1" lang="en-CA" sz="2000">
                <a:solidFill>
                  <a:schemeClr val="bg2"/>
                </a:solidFill>
                <a:latin typeface="Arial Black" pitchFamily="34" charset="0"/>
              </a:endParaRPr>
            </a:p>
          </p:txBody>
        </p:sp>
        <p:grpSp>
          <p:nvGrpSpPr>
            <p:cNvPr id="29892" name="Group 558"/>
            <p:cNvGrpSpPr>
              <a:grpSpLocks/>
            </p:cNvGrpSpPr>
            <p:nvPr/>
          </p:nvGrpSpPr>
          <p:grpSpPr bwMode="auto">
            <a:xfrm>
              <a:off x="3848" y="1393"/>
              <a:ext cx="766" cy="415"/>
              <a:chOff x="1440" y="1584"/>
              <a:chExt cx="2992" cy="1839"/>
            </a:xfrm>
          </p:grpSpPr>
          <p:grpSp>
            <p:nvGrpSpPr>
              <p:cNvPr id="29937" name="Group 559"/>
              <p:cNvGrpSpPr>
                <a:grpSpLocks/>
              </p:cNvGrpSpPr>
              <p:nvPr/>
            </p:nvGrpSpPr>
            <p:grpSpPr bwMode="auto">
              <a:xfrm>
                <a:off x="1689" y="2961"/>
                <a:ext cx="2482" cy="462"/>
                <a:chOff x="1770" y="3460"/>
                <a:chExt cx="2482" cy="462"/>
              </a:xfrm>
            </p:grpSpPr>
            <p:sp>
              <p:nvSpPr>
                <p:cNvPr id="30003" name="Freeform 560"/>
                <p:cNvSpPr>
                  <a:spLocks/>
                </p:cNvSpPr>
                <p:nvPr/>
              </p:nvSpPr>
              <p:spPr bwMode="auto">
                <a:xfrm>
                  <a:off x="1770" y="3460"/>
                  <a:ext cx="202" cy="178"/>
                </a:xfrm>
                <a:custGeom>
                  <a:avLst/>
                  <a:gdLst>
                    <a:gd name="T0" fmla="*/ 0 w 202"/>
                    <a:gd name="T1" fmla="*/ 0 h 178"/>
                    <a:gd name="T2" fmla="*/ 95 w 202"/>
                    <a:gd name="T3" fmla="*/ 71 h 178"/>
                    <a:gd name="T4" fmla="*/ 202 w 202"/>
                    <a:gd name="T5" fmla="*/ 178 h 178"/>
                    <a:gd name="T6" fmla="*/ 119 w 202"/>
                    <a:gd name="T7" fmla="*/ 106 h 178"/>
                    <a:gd name="T8" fmla="*/ 0 w 202"/>
                    <a:gd name="T9" fmla="*/ 0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78"/>
                    <a:gd name="T17" fmla="*/ 202 w 202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78">
                      <a:moveTo>
                        <a:pt x="0" y="0"/>
                      </a:moveTo>
                      <a:lnTo>
                        <a:pt x="95" y="71"/>
                      </a:lnTo>
                      <a:lnTo>
                        <a:pt x="202" y="178"/>
                      </a:lnTo>
                      <a:lnTo>
                        <a:pt x="119" y="1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4" name="Freeform 561"/>
                <p:cNvSpPr>
                  <a:spLocks/>
                </p:cNvSpPr>
                <p:nvPr/>
              </p:nvSpPr>
              <p:spPr bwMode="auto">
                <a:xfrm>
                  <a:off x="1865" y="3531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95 w 190"/>
                    <a:gd name="T3" fmla="*/ 59 h 154"/>
                    <a:gd name="T4" fmla="*/ 190 w 190"/>
                    <a:gd name="T5" fmla="*/ 154 h 154"/>
                    <a:gd name="T6" fmla="*/ 107 w 190"/>
                    <a:gd name="T7" fmla="*/ 107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95" y="59"/>
                      </a:lnTo>
                      <a:lnTo>
                        <a:pt x="190" y="154"/>
                      </a:lnTo>
                      <a:lnTo>
                        <a:pt x="107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5" name="Freeform 562"/>
                <p:cNvSpPr>
                  <a:spLocks/>
                </p:cNvSpPr>
                <p:nvPr/>
              </p:nvSpPr>
              <p:spPr bwMode="auto">
                <a:xfrm>
                  <a:off x="1960" y="3590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107 w 190"/>
                    <a:gd name="T3" fmla="*/ 59 h 154"/>
                    <a:gd name="T4" fmla="*/ 190 w 190"/>
                    <a:gd name="T5" fmla="*/ 154 h 154"/>
                    <a:gd name="T6" fmla="*/ 95 w 190"/>
                    <a:gd name="T7" fmla="*/ 95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107" y="59"/>
                      </a:lnTo>
                      <a:lnTo>
                        <a:pt x="190" y="154"/>
                      </a:lnTo>
                      <a:lnTo>
                        <a:pt x="95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6" name="Freeform 563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90" cy="143"/>
                </a:xfrm>
                <a:custGeom>
                  <a:avLst/>
                  <a:gdLst>
                    <a:gd name="T0" fmla="*/ 0 w 190"/>
                    <a:gd name="T1" fmla="*/ 0 h 143"/>
                    <a:gd name="T2" fmla="*/ 107 w 190"/>
                    <a:gd name="T3" fmla="*/ 60 h 143"/>
                    <a:gd name="T4" fmla="*/ 190 w 190"/>
                    <a:gd name="T5" fmla="*/ 143 h 143"/>
                    <a:gd name="T6" fmla="*/ 83 w 190"/>
                    <a:gd name="T7" fmla="*/ 95 h 143"/>
                    <a:gd name="T8" fmla="*/ 0 w 190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0" y="0"/>
                      </a:moveTo>
                      <a:lnTo>
                        <a:pt x="107" y="60"/>
                      </a:lnTo>
                      <a:lnTo>
                        <a:pt x="190" y="143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7" name="Freeform 564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43" cy="119"/>
                </a:xfrm>
                <a:custGeom>
                  <a:avLst/>
                  <a:gdLst>
                    <a:gd name="T0" fmla="*/ 0 w 143"/>
                    <a:gd name="T1" fmla="*/ 0 h 119"/>
                    <a:gd name="T2" fmla="*/ 59 w 143"/>
                    <a:gd name="T3" fmla="*/ 24 h 119"/>
                    <a:gd name="T4" fmla="*/ 143 w 143"/>
                    <a:gd name="T5" fmla="*/ 119 h 119"/>
                    <a:gd name="T6" fmla="*/ 83 w 143"/>
                    <a:gd name="T7" fmla="*/ 95 h 119"/>
                    <a:gd name="T8" fmla="*/ 0 w 143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19"/>
                    <a:gd name="T17" fmla="*/ 143 w 143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19">
                      <a:moveTo>
                        <a:pt x="0" y="0"/>
                      </a:moveTo>
                      <a:lnTo>
                        <a:pt x="59" y="24"/>
                      </a:lnTo>
                      <a:lnTo>
                        <a:pt x="143" y="119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8" name="Freeform 565"/>
                <p:cNvSpPr>
                  <a:spLocks/>
                </p:cNvSpPr>
                <p:nvPr/>
              </p:nvSpPr>
              <p:spPr bwMode="auto">
                <a:xfrm>
                  <a:off x="2126" y="3673"/>
                  <a:ext cx="131" cy="119"/>
                </a:xfrm>
                <a:custGeom>
                  <a:avLst/>
                  <a:gdLst>
                    <a:gd name="T0" fmla="*/ 0 w 131"/>
                    <a:gd name="T1" fmla="*/ 0 h 119"/>
                    <a:gd name="T2" fmla="*/ 48 w 131"/>
                    <a:gd name="T3" fmla="*/ 36 h 119"/>
                    <a:gd name="T4" fmla="*/ 131 w 131"/>
                    <a:gd name="T5" fmla="*/ 119 h 119"/>
                    <a:gd name="T6" fmla="*/ 84 w 131"/>
                    <a:gd name="T7" fmla="*/ 95 h 119"/>
                    <a:gd name="T8" fmla="*/ 0 w 131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1"/>
                    <a:gd name="T16" fmla="*/ 0 h 119"/>
                    <a:gd name="T17" fmla="*/ 131 w 131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1" h="119">
                      <a:moveTo>
                        <a:pt x="0" y="0"/>
                      </a:moveTo>
                      <a:lnTo>
                        <a:pt x="48" y="36"/>
                      </a:lnTo>
                      <a:lnTo>
                        <a:pt x="131" y="119"/>
                      </a:lnTo>
                      <a:lnTo>
                        <a:pt x="84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9" name="Freeform 566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90" cy="118"/>
                </a:xfrm>
                <a:custGeom>
                  <a:avLst/>
                  <a:gdLst>
                    <a:gd name="T0" fmla="*/ 0 w 190"/>
                    <a:gd name="T1" fmla="*/ 0 h 118"/>
                    <a:gd name="T2" fmla="*/ 131 w 190"/>
                    <a:gd name="T3" fmla="*/ 35 h 118"/>
                    <a:gd name="T4" fmla="*/ 190 w 190"/>
                    <a:gd name="T5" fmla="*/ 118 h 118"/>
                    <a:gd name="T6" fmla="*/ 83 w 190"/>
                    <a:gd name="T7" fmla="*/ 83 h 118"/>
                    <a:gd name="T8" fmla="*/ 0 w 190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0" y="0"/>
                      </a:moveTo>
                      <a:lnTo>
                        <a:pt x="131" y="35"/>
                      </a:lnTo>
                      <a:lnTo>
                        <a:pt x="190" y="118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0" name="Freeform 567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19" cy="95"/>
                </a:xfrm>
                <a:custGeom>
                  <a:avLst/>
                  <a:gdLst>
                    <a:gd name="T0" fmla="*/ 0 w 119"/>
                    <a:gd name="T1" fmla="*/ 0 h 95"/>
                    <a:gd name="T2" fmla="*/ 47 w 119"/>
                    <a:gd name="T3" fmla="*/ 12 h 95"/>
                    <a:gd name="T4" fmla="*/ 119 w 119"/>
                    <a:gd name="T5" fmla="*/ 95 h 95"/>
                    <a:gd name="T6" fmla="*/ 83 w 119"/>
                    <a:gd name="T7" fmla="*/ 83 h 95"/>
                    <a:gd name="T8" fmla="*/ 0 w 119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95"/>
                    <a:gd name="T17" fmla="*/ 119 w 119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95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119" y="95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1" name="Freeform 568"/>
                <p:cNvSpPr>
                  <a:spLocks/>
                </p:cNvSpPr>
                <p:nvPr/>
              </p:nvSpPr>
              <p:spPr bwMode="auto">
                <a:xfrm>
                  <a:off x="2221" y="3721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36 w 107"/>
                    <a:gd name="T3" fmla="*/ 11 h 95"/>
                    <a:gd name="T4" fmla="*/ 107 w 107"/>
                    <a:gd name="T5" fmla="*/ 95 h 95"/>
                    <a:gd name="T6" fmla="*/ 72 w 107"/>
                    <a:gd name="T7" fmla="*/ 83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36" y="11"/>
                      </a:lnTo>
                      <a:lnTo>
                        <a:pt x="107" y="95"/>
                      </a:lnTo>
                      <a:lnTo>
                        <a:pt x="72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2" name="Freeform 569"/>
                <p:cNvSpPr>
                  <a:spLocks/>
                </p:cNvSpPr>
                <p:nvPr/>
              </p:nvSpPr>
              <p:spPr bwMode="auto">
                <a:xfrm>
                  <a:off x="2257" y="3732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48 w 107"/>
                    <a:gd name="T3" fmla="*/ 12 h 95"/>
                    <a:gd name="T4" fmla="*/ 107 w 107"/>
                    <a:gd name="T5" fmla="*/ 95 h 95"/>
                    <a:gd name="T6" fmla="*/ 71 w 107"/>
                    <a:gd name="T7" fmla="*/ 84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48" y="12"/>
                      </a:lnTo>
                      <a:lnTo>
                        <a:pt x="107" y="95"/>
                      </a:lnTo>
                      <a:lnTo>
                        <a:pt x="71" y="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3" name="Freeform 570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178" cy="119"/>
                </a:xfrm>
                <a:custGeom>
                  <a:avLst/>
                  <a:gdLst>
                    <a:gd name="T0" fmla="*/ 0 w 178"/>
                    <a:gd name="T1" fmla="*/ 0 h 119"/>
                    <a:gd name="T2" fmla="*/ 130 w 178"/>
                    <a:gd name="T3" fmla="*/ 36 h 119"/>
                    <a:gd name="T4" fmla="*/ 178 w 178"/>
                    <a:gd name="T5" fmla="*/ 119 h 119"/>
                    <a:gd name="T6" fmla="*/ 59 w 178"/>
                    <a:gd name="T7" fmla="*/ 83 h 119"/>
                    <a:gd name="T8" fmla="*/ 0 w 178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19"/>
                    <a:gd name="T17" fmla="*/ 178 w 178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19">
                      <a:moveTo>
                        <a:pt x="0" y="0"/>
                      </a:moveTo>
                      <a:lnTo>
                        <a:pt x="130" y="36"/>
                      </a:lnTo>
                      <a:lnTo>
                        <a:pt x="178" y="119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4" name="Freeform 571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95" cy="95"/>
                </a:xfrm>
                <a:custGeom>
                  <a:avLst/>
                  <a:gdLst>
                    <a:gd name="T0" fmla="*/ 0 w 95"/>
                    <a:gd name="T1" fmla="*/ 0 h 95"/>
                    <a:gd name="T2" fmla="*/ 35 w 95"/>
                    <a:gd name="T3" fmla="*/ 12 h 95"/>
                    <a:gd name="T4" fmla="*/ 95 w 95"/>
                    <a:gd name="T5" fmla="*/ 95 h 95"/>
                    <a:gd name="T6" fmla="*/ 59 w 95"/>
                    <a:gd name="T7" fmla="*/ 83 h 95"/>
                    <a:gd name="T8" fmla="*/ 0 w 95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95" y="95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5" name="Freeform 572"/>
                <p:cNvSpPr>
                  <a:spLocks/>
                </p:cNvSpPr>
                <p:nvPr/>
              </p:nvSpPr>
              <p:spPr bwMode="auto">
                <a:xfrm>
                  <a:off x="2340" y="3756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24 w 83"/>
                    <a:gd name="T3" fmla="*/ 12 h 95"/>
                    <a:gd name="T4" fmla="*/ 83 w 83"/>
                    <a:gd name="T5" fmla="*/ 95 h 95"/>
                    <a:gd name="T6" fmla="*/ 60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24" y="12"/>
                      </a:lnTo>
                      <a:lnTo>
                        <a:pt x="83" y="95"/>
                      </a:lnTo>
                      <a:lnTo>
                        <a:pt x="6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6" name="Freeform 573"/>
                <p:cNvSpPr>
                  <a:spLocks/>
                </p:cNvSpPr>
                <p:nvPr/>
              </p:nvSpPr>
              <p:spPr bwMode="auto">
                <a:xfrm>
                  <a:off x="2364" y="3768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36 w 95"/>
                    <a:gd name="T3" fmla="*/ 12 h 83"/>
                    <a:gd name="T4" fmla="*/ 95 w 95"/>
                    <a:gd name="T5" fmla="*/ 83 h 83"/>
                    <a:gd name="T6" fmla="*/ 59 w 95"/>
                    <a:gd name="T7" fmla="*/ 83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95" y="83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7" name="Freeform 574"/>
                <p:cNvSpPr>
                  <a:spLocks/>
                </p:cNvSpPr>
                <p:nvPr/>
              </p:nvSpPr>
              <p:spPr bwMode="auto">
                <a:xfrm>
                  <a:off x="2400" y="3780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0 h 83"/>
                    <a:gd name="T4" fmla="*/ 83 w 83"/>
                    <a:gd name="T5" fmla="*/ 83 h 83"/>
                    <a:gd name="T6" fmla="*/ 59 w 83"/>
                    <a:gd name="T7" fmla="*/ 71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83" y="83"/>
                      </a:lnTo>
                      <a:lnTo>
                        <a:pt x="59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8" name="Freeform 575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178" cy="107"/>
                </a:xfrm>
                <a:custGeom>
                  <a:avLst/>
                  <a:gdLst>
                    <a:gd name="T0" fmla="*/ 0 w 178"/>
                    <a:gd name="T1" fmla="*/ 0 h 107"/>
                    <a:gd name="T2" fmla="*/ 131 w 178"/>
                    <a:gd name="T3" fmla="*/ 36 h 107"/>
                    <a:gd name="T4" fmla="*/ 178 w 178"/>
                    <a:gd name="T5" fmla="*/ 107 h 107"/>
                    <a:gd name="T6" fmla="*/ 48 w 178"/>
                    <a:gd name="T7" fmla="*/ 83 h 107"/>
                    <a:gd name="T8" fmla="*/ 0 w 178"/>
                    <a:gd name="T9" fmla="*/ 0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0" y="0"/>
                      </a:moveTo>
                      <a:lnTo>
                        <a:pt x="131" y="36"/>
                      </a:lnTo>
                      <a:lnTo>
                        <a:pt x="178" y="107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19" name="Freeform 576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36 w 83"/>
                    <a:gd name="T3" fmla="*/ 12 h 95"/>
                    <a:gd name="T4" fmla="*/ 83 w 83"/>
                    <a:gd name="T5" fmla="*/ 95 h 95"/>
                    <a:gd name="T6" fmla="*/ 48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95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0" name="Freeform 577"/>
                <p:cNvSpPr>
                  <a:spLocks/>
                </p:cNvSpPr>
                <p:nvPr/>
              </p:nvSpPr>
              <p:spPr bwMode="auto">
                <a:xfrm>
                  <a:off x="2471" y="3792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12 h 83"/>
                    <a:gd name="T4" fmla="*/ 83 w 83"/>
                    <a:gd name="T5" fmla="*/ 83 h 83"/>
                    <a:gd name="T6" fmla="*/ 47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83" y="83"/>
                      </a:lnTo>
                      <a:lnTo>
                        <a:pt x="47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1" name="Freeform 578"/>
                <p:cNvSpPr>
                  <a:spLocks/>
                </p:cNvSpPr>
                <p:nvPr/>
              </p:nvSpPr>
              <p:spPr bwMode="auto">
                <a:xfrm>
                  <a:off x="2506" y="3804"/>
                  <a:ext cx="72" cy="83"/>
                </a:xfrm>
                <a:custGeom>
                  <a:avLst/>
                  <a:gdLst>
                    <a:gd name="T0" fmla="*/ 0 w 72"/>
                    <a:gd name="T1" fmla="*/ 0 h 83"/>
                    <a:gd name="T2" fmla="*/ 24 w 72"/>
                    <a:gd name="T3" fmla="*/ 0 h 83"/>
                    <a:gd name="T4" fmla="*/ 72 w 72"/>
                    <a:gd name="T5" fmla="*/ 83 h 83"/>
                    <a:gd name="T6" fmla="*/ 48 w 72"/>
                    <a:gd name="T7" fmla="*/ 71 h 83"/>
                    <a:gd name="T8" fmla="*/ 0 w 72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83"/>
                    <a:gd name="T17" fmla="*/ 72 w 72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83">
                      <a:moveTo>
                        <a:pt x="0" y="0"/>
                      </a:moveTo>
                      <a:lnTo>
                        <a:pt x="24" y="0"/>
                      </a:lnTo>
                      <a:lnTo>
                        <a:pt x="72" y="83"/>
                      </a:lnTo>
                      <a:lnTo>
                        <a:pt x="48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2" name="Freeform 579"/>
                <p:cNvSpPr>
                  <a:spLocks/>
                </p:cNvSpPr>
                <p:nvPr/>
              </p:nvSpPr>
              <p:spPr bwMode="auto">
                <a:xfrm>
                  <a:off x="2530" y="3804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6 w 83"/>
                    <a:gd name="T3" fmla="*/ 12 h 83"/>
                    <a:gd name="T4" fmla="*/ 83 w 83"/>
                    <a:gd name="T5" fmla="*/ 83 h 83"/>
                    <a:gd name="T6" fmla="*/ 48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83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3" name="Freeform 580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178" cy="94"/>
                </a:xfrm>
                <a:custGeom>
                  <a:avLst/>
                  <a:gdLst>
                    <a:gd name="T0" fmla="*/ 0 w 178"/>
                    <a:gd name="T1" fmla="*/ 0 h 94"/>
                    <a:gd name="T2" fmla="*/ 142 w 178"/>
                    <a:gd name="T3" fmla="*/ 23 h 94"/>
                    <a:gd name="T4" fmla="*/ 178 w 178"/>
                    <a:gd name="T5" fmla="*/ 94 h 94"/>
                    <a:gd name="T6" fmla="*/ 47 w 178"/>
                    <a:gd name="T7" fmla="*/ 71 h 94"/>
                    <a:gd name="T8" fmla="*/ 0 w 178"/>
                    <a:gd name="T9" fmla="*/ 0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94"/>
                    <a:gd name="T17" fmla="*/ 178 w 178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94">
                      <a:moveTo>
                        <a:pt x="0" y="0"/>
                      </a:moveTo>
                      <a:lnTo>
                        <a:pt x="142" y="23"/>
                      </a:lnTo>
                      <a:lnTo>
                        <a:pt x="178" y="94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4" name="Freeform 581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47 w 95"/>
                    <a:gd name="T3" fmla="*/ 11 h 83"/>
                    <a:gd name="T4" fmla="*/ 95 w 95"/>
                    <a:gd name="T5" fmla="*/ 83 h 83"/>
                    <a:gd name="T6" fmla="*/ 47 w 95"/>
                    <a:gd name="T7" fmla="*/ 71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47" y="11"/>
                      </a:lnTo>
                      <a:lnTo>
                        <a:pt x="95" y="83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5" name="Freeform 582"/>
                <p:cNvSpPr>
                  <a:spLocks/>
                </p:cNvSpPr>
                <p:nvPr/>
              </p:nvSpPr>
              <p:spPr bwMode="auto">
                <a:xfrm>
                  <a:off x="2613" y="3827"/>
                  <a:ext cx="83" cy="72"/>
                </a:xfrm>
                <a:custGeom>
                  <a:avLst/>
                  <a:gdLst>
                    <a:gd name="T0" fmla="*/ 0 w 83"/>
                    <a:gd name="T1" fmla="*/ 0 h 72"/>
                    <a:gd name="T2" fmla="*/ 48 w 83"/>
                    <a:gd name="T3" fmla="*/ 0 h 72"/>
                    <a:gd name="T4" fmla="*/ 83 w 83"/>
                    <a:gd name="T5" fmla="*/ 72 h 72"/>
                    <a:gd name="T6" fmla="*/ 48 w 83"/>
                    <a:gd name="T7" fmla="*/ 72 h 72"/>
                    <a:gd name="T8" fmla="*/ 0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83" y="72"/>
                      </a:lnTo>
                      <a:lnTo>
                        <a:pt x="48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6" name="Freeform 583"/>
                <p:cNvSpPr>
                  <a:spLocks/>
                </p:cNvSpPr>
                <p:nvPr/>
              </p:nvSpPr>
              <p:spPr bwMode="auto">
                <a:xfrm>
                  <a:off x="2661" y="3827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47 w 83"/>
                    <a:gd name="T3" fmla="*/ 12 h 83"/>
                    <a:gd name="T4" fmla="*/ 83 w 83"/>
                    <a:gd name="T5" fmla="*/ 83 h 83"/>
                    <a:gd name="T6" fmla="*/ 35 w 83"/>
                    <a:gd name="T7" fmla="*/ 72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83" y="83"/>
                      </a:lnTo>
                      <a:lnTo>
                        <a:pt x="35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7" name="Freeform 584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167" cy="83"/>
                </a:xfrm>
                <a:custGeom>
                  <a:avLst/>
                  <a:gdLst>
                    <a:gd name="T0" fmla="*/ 0 w 167"/>
                    <a:gd name="T1" fmla="*/ 0 h 83"/>
                    <a:gd name="T2" fmla="*/ 155 w 167"/>
                    <a:gd name="T3" fmla="*/ 12 h 83"/>
                    <a:gd name="T4" fmla="*/ 167 w 167"/>
                    <a:gd name="T5" fmla="*/ 83 h 83"/>
                    <a:gd name="T6" fmla="*/ 36 w 167"/>
                    <a:gd name="T7" fmla="*/ 71 h 83"/>
                    <a:gd name="T8" fmla="*/ 0 w 167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7"/>
                    <a:gd name="T16" fmla="*/ 0 h 83"/>
                    <a:gd name="T17" fmla="*/ 167 w 167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7" h="83">
                      <a:moveTo>
                        <a:pt x="0" y="0"/>
                      </a:moveTo>
                      <a:lnTo>
                        <a:pt x="155" y="12"/>
                      </a:lnTo>
                      <a:lnTo>
                        <a:pt x="167" y="83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8" name="Freeform 585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72" cy="71"/>
                </a:xfrm>
                <a:custGeom>
                  <a:avLst/>
                  <a:gdLst>
                    <a:gd name="T0" fmla="*/ 0 w 72"/>
                    <a:gd name="T1" fmla="*/ 0 h 71"/>
                    <a:gd name="T2" fmla="*/ 48 w 72"/>
                    <a:gd name="T3" fmla="*/ 0 h 71"/>
                    <a:gd name="T4" fmla="*/ 72 w 72"/>
                    <a:gd name="T5" fmla="*/ 71 h 71"/>
                    <a:gd name="T6" fmla="*/ 36 w 72"/>
                    <a:gd name="T7" fmla="*/ 71 h 71"/>
                    <a:gd name="T8" fmla="*/ 0 w 72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1"/>
                    <a:gd name="T17" fmla="*/ 72 w 7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1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72" y="71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29" name="Freeform 586"/>
                <p:cNvSpPr>
                  <a:spLocks/>
                </p:cNvSpPr>
                <p:nvPr/>
              </p:nvSpPr>
              <p:spPr bwMode="auto">
                <a:xfrm>
                  <a:off x="2756" y="3839"/>
                  <a:ext cx="47" cy="71"/>
                </a:xfrm>
                <a:custGeom>
                  <a:avLst/>
                  <a:gdLst>
                    <a:gd name="T0" fmla="*/ 0 w 47"/>
                    <a:gd name="T1" fmla="*/ 0 h 71"/>
                    <a:gd name="T2" fmla="*/ 35 w 47"/>
                    <a:gd name="T3" fmla="*/ 0 h 71"/>
                    <a:gd name="T4" fmla="*/ 47 w 47"/>
                    <a:gd name="T5" fmla="*/ 71 h 71"/>
                    <a:gd name="T6" fmla="*/ 24 w 47"/>
                    <a:gd name="T7" fmla="*/ 71 h 71"/>
                    <a:gd name="T8" fmla="*/ 0 w 47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71"/>
                    <a:gd name="T17" fmla="*/ 47 w 47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71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47" y="71"/>
                      </a:lnTo>
                      <a:lnTo>
                        <a:pt x="24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30" name="Freeform 587"/>
                <p:cNvSpPr>
                  <a:spLocks/>
                </p:cNvSpPr>
                <p:nvPr/>
              </p:nvSpPr>
              <p:spPr bwMode="auto">
                <a:xfrm>
                  <a:off x="2791" y="3839"/>
                  <a:ext cx="48" cy="83"/>
                </a:xfrm>
                <a:custGeom>
                  <a:avLst/>
                  <a:gdLst>
                    <a:gd name="T0" fmla="*/ 0 w 48"/>
                    <a:gd name="T1" fmla="*/ 0 h 83"/>
                    <a:gd name="T2" fmla="*/ 36 w 48"/>
                    <a:gd name="T3" fmla="*/ 12 h 83"/>
                    <a:gd name="T4" fmla="*/ 48 w 48"/>
                    <a:gd name="T5" fmla="*/ 83 h 83"/>
                    <a:gd name="T6" fmla="*/ 12 w 48"/>
                    <a:gd name="T7" fmla="*/ 71 h 83"/>
                    <a:gd name="T8" fmla="*/ 0 w 48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83"/>
                    <a:gd name="T17" fmla="*/ 48 w 48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48" y="83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31" name="Freeform 588"/>
                <p:cNvSpPr>
                  <a:spLocks/>
                </p:cNvSpPr>
                <p:nvPr/>
              </p:nvSpPr>
              <p:spPr bwMode="auto">
                <a:xfrm>
                  <a:off x="2827" y="3851"/>
                  <a:ext cx="48" cy="71"/>
                </a:xfrm>
                <a:custGeom>
                  <a:avLst/>
                  <a:gdLst>
                    <a:gd name="T0" fmla="*/ 0 w 48"/>
                    <a:gd name="T1" fmla="*/ 0 h 71"/>
                    <a:gd name="T2" fmla="*/ 36 w 48"/>
                    <a:gd name="T3" fmla="*/ 0 h 71"/>
                    <a:gd name="T4" fmla="*/ 48 w 48"/>
                    <a:gd name="T5" fmla="*/ 71 h 71"/>
                    <a:gd name="T6" fmla="*/ 12 w 48"/>
                    <a:gd name="T7" fmla="*/ 71 h 71"/>
                    <a:gd name="T8" fmla="*/ 0 w 4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71"/>
                    <a:gd name="T17" fmla="*/ 48 w 4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71">
                      <a:moveTo>
                        <a:pt x="0" y="0"/>
                      </a:moveTo>
                      <a:lnTo>
                        <a:pt x="36" y="0"/>
                      </a:lnTo>
                      <a:lnTo>
                        <a:pt x="48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32" name="Freeform 589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54 w 154"/>
                    <a:gd name="T5" fmla="*/ 71 h 71"/>
                    <a:gd name="T6" fmla="*/ 12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54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33" name="Freeform 590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47 w 59"/>
                    <a:gd name="T3" fmla="*/ 0 h 71"/>
                    <a:gd name="T4" fmla="*/ 59 w 59"/>
                    <a:gd name="T5" fmla="*/ 71 h 71"/>
                    <a:gd name="T6" fmla="*/ 12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59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34" name="Freeform 591"/>
                <p:cNvSpPr>
                  <a:spLocks/>
                </p:cNvSpPr>
                <p:nvPr/>
              </p:nvSpPr>
              <p:spPr bwMode="auto">
                <a:xfrm>
                  <a:off x="2910" y="3851"/>
                  <a:ext cx="60" cy="71"/>
                </a:xfrm>
                <a:custGeom>
                  <a:avLst/>
                  <a:gdLst>
                    <a:gd name="T0" fmla="*/ 0 w 60"/>
                    <a:gd name="T1" fmla="*/ 0 h 71"/>
                    <a:gd name="T2" fmla="*/ 60 w 60"/>
                    <a:gd name="T3" fmla="*/ 0 h 71"/>
                    <a:gd name="T4" fmla="*/ 60 w 60"/>
                    <a:gd name="T5" fmla="*/ 71 h 71"/>
                    <a:gd name="T6" fmla="*/ 12 w 60"/>
                    <a:gd name="T7" fmla="*/ 71 h 71"/>
                    <a:gd name="T8" fmla="*/ 0 w 60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71"/>
                    <a:gd name="T17" fmla="*/ 60 w 60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71">
                      <a:moveTo>
                        <a:pt x="0" y="0"/>
                      </a:moveTo>
                      <a:lnTo>
                        <a:pt x="60" y="0"/>
                      </a:lnTo>
                      <a:lnTo>
                        <a:pt x="60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B7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35" name="Rectangle 592"/>
                <p:cNvSpPr>
                  <a:spLocks noChangeArrowheads="1"/>
                </p:cNvSpPr>
                <p:nvPr/>
              </p:nvSpPr>
              <p:spPr bwMode="auto">
                <a:xfrm>
                  <a:off x="2970" y="3851"/>
                  <a:ext cx="47" cy="71"/>
                </a:xfrm>
                <a:prstGeom prst="rect">
                  <a:avLst/>
                </a:prstGeom>
                <a:solidFill>
                  <a:srgbClr val="00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036" name="Freeform 593"/>
                <p:cNvSpPr>
                  <a:spLocks/>
                </p:cNvSpPr>
                <p:nvPr/>
              </p:nvSpPr>
              <p:spPr bwMode="auto">
                <a:xfrm>
                  <a:off x="3017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31 w 154"/>
                    <a:gd name="T5" fmla="*/ 71 h 71"/>
                    <a:gd name="T6" fmla="*/ 0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31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97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37" name="Rectangle 594"/>
                <p:cNvSpPr>
                  <a:spLocks noChangeArrowheads="1"/>
                </p:cNvSpPr>
                <p:nvPr/>
              </p:nvSpPr>
              <p:spPr bwMode="auto">
                <a:xfrm>
                  <a:off x="3017" y="3851"/>
                  <a:ext cx="48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038" name="Rectangle 595"/>
                <p:cNvSpPr>
                  <a:spLocks noChangeArrowheads="1"/>
                </p:cNvSpPr>
                <p:nvPr/>
              </p:nvSpPr>
              <p:spPr bwMode="auto">
                <a:xfrm>
                  <a:off x="3065" y="3851"/>
                  <a:ext cx="47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039" name="Freeform 596"/>
                <p:cNvSpPr>
                  <a:spLocks/>
                </p:cNvSpPr>
                <p:nvPr/>
              </p:nvSpPr>
              <p:spPr bwMode="auto">
                <a:xfrm>
                  <a:off x="3112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0" name="Freeform 597"/>
                <p:cNvSpPr>
                  <a:spLocks/>
                </p:cNvSpPr>
                <p:nvPr/>
              </p:nvSpPr>
              <p:spPr bwMode="auto">
                <a:xfrm>
                  <a:off x="3148" y="3839"/>
                  <a:ext cx="166" cy="83"/>
                </a:xfrm>
                <a:custGeom>
                  <a:avLst/>
                  <a:gdLst>
                    <a:gd name="T0" fmla="*/ 23 w 166"/>
                    <a:gd name="T1" fmla="*/ 12 h 83"/>
                    <a:gd name="T2" fmla="*/ 166 w 166"/>
                    <a:gd name="T3" fmla="*/ 0 h 83"/>
                    <a:gd name="T4" fmla="*/ 142 w 166"/>
                    <a:gd name="T5" fmla="*/ 71 h 83"/>
                    <a:gd name="T6" fmla="*/ 0 w 166"/>
                    <a:gd name="T7" fmla="*/ 83 h 83"/>
                    <a:gd name="T8" fmla="*/ 23 w 166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83"/>
                    <a:gd name="T17" fmla="*/ 166 w 16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83">
                      <a:moveTo>
                        <a:pt x="23" y="12"/>
                      </a:moveTo>
                      <a:lnTo>
                        <a:pt x="166" y="0"/>
                      </a:lnTo>
                      <a:lnTo>
                        <a:pt x="142" y="71"/>
                      </a:lnTo>
                      <a:lnTo>
                        <a:pt x="0" y="83"/>
                      </a:lnTo>
                      <a:lnTo>
                        <a:pt x="23" y="12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1" name="Freeform 598"/>
                <p:cNvSpPr>
                  <a:spLocks/>
                </p:cNvSpPr>
                <p:nvPr/>
              </p:nvSpPr>
              <p:spPr bwMode="auto">
                <a:xfrm>
                  <a:off x="3148" y="3851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2" name="Freeform 599"/>
                <p:cNvSpPr>
                  <a:spLocks/>
                </p:cNvSpPr>
                <p:nvPr/>
              </p:nvSpPr>
              <p:spPr bwMode="auto">
                <a:xfrm>
                  <a:off x="3183" y="3839"/>
                  <a:ext cx="60" cy="83"/>
                </a:xfrm>
                <a:custGeom>
                  <a:avLst/>
                  <a:gdLst>
                    <a:gd name="T0" fmla="*/ 24 w 60"/>
                    <a:gd name="T1" fmla="*/ 12 h 83"/>
                    <a:gd name="T2" fmla="*/ 60 w 60"/>
                    <a:gd name="T3" fmla="*/ 0 h 83"/>
                    <a:gd name="T4" fmla="*/ 36 w 60"/>
                    <a:gd name="T5" fmla="*/ 71 h 83"/>
                    <a:gd name="T6" fmla="*/ 0 w 60"/>
                    <a:gd name="T7" fmla="*/ 83 h 83"/>
                    <a:gd name="T8" fmla="*/ 24 w 60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3"/>
                    <a:gd name="T17" fmla="*/ 60 w 60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3">
                      <a:moveTo>
                        <a:pt x="24" y="12"/>
                      </a:moveTo>
                      <a:lnTo>
                        <a:pt x="60" y="0"/>
                      </a:lnTo>
                      <a:lnTo>
                        <a:pt x="36" y="71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3" name="Freeform 600"/>
                <p:cNvSpPr>
                  <a:spLocks/>
                </p:cNvSpPr>
                <p:nvPr/>
              </p:nvSpPr>
              <p:spPr bwMode="auto">
                <a:xfrm>
                  <a:off x="3219" y="3839"/>
                  <a:ext cx="59" cy="71"/>
                </a:xfrm>
                <a:custGeom>
                  <a:avLst/>
                  <a:gdLst>
                    <a:gd name="T0" fmla="*/ 24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24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4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4" name="Freeform 601"/>
                <p:cNvSpPr>
                  <a:spLocks/>
                </p:cNvSpPr>
                <p:nvPr/>
              </p:nvSpPr>
              <p:spPr bwMode="auto">
                <a:xfrm>
                  <a:off x="3255" y="3839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5" name="Freeform 602"/>
                <p:cNvSpPr>
                  <a:spLocks/>
                </p:cNvSpPr>
                <p:nvPr/>
              </p:nvSpPr>
              <p:spPr bwMode="auto">
                <a:xfrm>
                  <a:off x="3290" y="3816"/>
                  <a:ext cx="166" cy="94"/>
                </a:xfrm>
                <a:custGeom>
                  <a:avLst/>
                  <a:gdLst>
                    <a:gd name="T0" fmla="*/ 24 w 166"/>
                    <a:gd name="T1" fmla="*/ 23 h 94"/>
                    <a:gd name="T2" fmla="*/ 166 w 166"/>
                    <a:gd name="T3" fmla="*/ 0 h 94"/>
                    <a:gd name="T4" fmla="*/ 131 w 166"/>
                    <a:gd name="T5" fmla="*/ 71 h 94"/>
                    <a:gd name="T6" fmla="*/ 0 w 166"/>
                    <a:gd name="T7" fmla="*/ 94 h 94"/>
                    <a:gd name="T8" fmla="*/ 24 w 166"/>
                    <a:gd name="T9" fmla="*/ 2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94"/>
                    <a:gd name="T17" fmla="*/ 166 w 166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94">
                      <a:moveTo>
                        <a:pt x="24" y="23"/>
                      </a:moveTo>
                      <a:lnTo>
                        <a:pt x="166" y="0"/>
                      </a:lnTo>
                      <a:lnTo>
                        <a:pt x="131" y="71"/>
                      </a:lnTo>
                      <a:lnTo>
                        <a:pt x="0" y="94"/>
                      </a:lnTo>
                      <a:lnTo>
                        <a:pt x="24" y="23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6" name="Freeform 603"/>
                <p:cNvSpPr>
                  <a:spLocks/>
                </p:cNvSpPr>
                <p:nvPr/>
              </p:nvSpPr>
              <p:spPr bwMode="auto">
                <a:xfrm>
                  <a:off x="3290" y="3827"/>
                  <a:ext cx="71" cy="83"/>
                </a:xfrm>
                <a:custGeom>
                  <a:avLst/>
                  <a:gdLst>
                    <a:gd name="T0" fmla="*/ 24 w 71"/>
                    <a:gd name="T1" fmla="*/ 12 h 83"/>
                    <a:gd name="T2" fmla="*/ 71 w 71"/>
                    <a:gd name="T3" fmla="*/ 0 h 83"/>
                    <a:gd name="T4" fmla="*/ 36 w 71"/>
                    <a:gd name="T5" fmla="*/ 72 h 83"/>
                    <a:gd name="T6" fmla="*/ 0 w 71"/>
                    <a:gd name="T7" fmla="*/ 83 h 83"/>
                    <a:gd name="T8" fmla="*/ 24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24" y="12"/>
                      </a:moveTo>
                      <a:lnTo>
                        <a:pt x="71" y="0"/>
                      </a:lnTo>
                      <a:lnTo>
                        <a:pt x="36" y="72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7" name="Freeform 604"/>
                <p:cNvSpPr>
                  <a:spLocks/>
                </p:cNvSpPr>
                <p:nvPr/>
              </p:nvSpPr>
              <p:spPr bwMode="auto">
                <a:xfrm>
                  <a:off x="3326" y="3827"/>
                  <a:ext cx="83" cy="72"/>
                </a:xfrm>
                <a:custGeom>
                  <a:avLst/>
                  <a:gdLst>
                    <a:gd name="T0" fmla="*/ 35 w 83"/>
                    <a:gd name="T1" fmla="*/ 0 h 72"/>
                    <a:gd name="T2" fmla="*/ 83 w 83"/>
                    <a:gd name="T3" fmla="*/ 0 h 72"/>
                    <a:gd name="T4" fmla="*/ 47 w 83"/>
                    <a:gd name="T5" fmla="*/ 72 h 72"/>
                    <a:gd name="T6" fmla="*/ 0 w 83"/>
                    <a:gd name="T7" fmla="*/ 72 h 72"/>
                    <a:gd name="T8" fmla="*/ 35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35" y="0"/>
                      </a:moveTo>
                      <a:lnTo>
                        <a:pt x="83" y="0"/>
                      </a:lnTo>
                      <a:lnTo>
                        <a:pt x="47" y="72"/>
                      </a:lnTo>
                      <a:lnTo>
                        <a:pt x="0" y="72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8" name="Freeform 605"/>
                <p:cNvSpPr>
                  <a:spLocks/>
                </p:cNvSpPr>
                <p:nvPr/>
              </p:nvSpPr>
              <p:spPr bwMode="auto">
                <a:xfrm>
                  <a:off x="3373" y="3816"/>
                  <a:ext cx="83" cy="83"/>
                </a:xfrm>
                <a:custGeom>
                  <a:avLst/>
                  <a:gdLst>
                    <a:gd name="T0" fmla="*/ 36 w 83"/>
                    <a:gd name="T1" fmla="*/ 11 h 83"/>
                    <a:gd name="T2" fmla="*/ 83 w 83"/>
                    <a:gd name="T3" fmla="*/ 0 h 83"/>
                    <a:gd name="T4" fmla="*/ 48 w 83"/>
                    <a:gd name="T5" fmla="*/ 71 h 83"/>
                    <a:gd name="T6" fmla="*/ 0 w 83"/>
                    <a:gd name="T7" fmla="*/ 83 h 83"/>
                    <a:gd name="T8" fmla="*/ 36 w 83"/>
                    <a:gd name="T9" fmla="*/ 1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36" y="11"/>
                      </a:moveTo>
                      <a:lnTo>
                        <a:pt x="83" y="0"/>
                      </a:lnTo>
                      <a:lnTo>
                        <a:pt x="48" y="71"/>
                      </a:lnTo>
                      <a:lnTo>
                        <a:pt x="0" y="83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49" name="Freeform 606"/>
                <p:cNvSpPr>
                  <a:spLocks/>
                </p:cNvSpPr>
                <p:nvPr/>
              </p:nvSpPr>
              <p:spPr bwMode="auto">
                <a:xfrm>
                  <a:off x="3421" y="3780"/>
                  <a:ext cx="178" cy="107"/>
                </a:xfrm>
                <a:custGeom>
                  <a:avLst/>
                  <a:gdLst>
                    <a:gd name="T0" fmla="*/ 35 w 178"/>
                    <a:gd name="T1" fmla="*/ 36 h 107"/>
                    <a:gd name="T2" fmla="*/ 178 w 178"/>
                    <a:gd name="T3" fmla="*/ 0 h 107"/>
                    <a:gd name="T4" fmla="*/ 119 w 178"/>
                    <a:gd name="T5" fmla="*/ 83 h 107"/>
                    <a:gd name="T6" fmla="*/ 0 w 178"/>
                    <a:gd name="T7" fmla="*/ 107 h 107"/>
                    <a:gd name="T8" fmla="*/ 35 w 178"/>
                    <a:gd name="T9" fmla="*/ 3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35" y="36"/>
                      </a:moveTo>
                      <a:lnTo>
                        <a:pt x="178" y="0"/>
                      </a:lnTo>
                      <a:lnTo>
                        <a:pt x="119" y="83"/>
                      </a:lnTo>
                      <a:lnTo>
                        <a:pt x="0" y="107"/>
                      </a:lnTo>
                      <a:lnTo>
                        <a:pt x="35" y="36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0" name="Freeform 607"/>
                <p:cNvSpPr>
                  <a:spLocks/>
                </p:cNvSpPr>
                <p:nvPr/>
              </p:nvSpPr>
              <p:spPr bwMode="auto">
                <a:xfrm>
                  <a:off x="3421" y="3804"/>
                  <a:ext cx="71" cy="83"/>
                </a:xfrm>
                <a:custGeom>
                  <a:avLst/>
                  <a:gdLst>
                    <a:gd name="T0" fmla="*/ 35 w 71"/>
                    <a:gd name="T1" fmla="*/ 12 h 83"/>
                    <a:gd name="T2" fmla="*/ 71 w 71"/>
                    <a:gd name="T3" fmla="*/ 0 h 83"/>
                    <a:gd name="T4" fmla="*/ 24 w 71"/>
                    <a:gd name="T5" fmla="*/ 83 h 83"/>
                    <a:gd name="T6" fmla="*/ 0 w 71"/>
                    <a:gd name="T7" fmla="*/ 83 h 83"/>
                    <a:gd name="T8" fmla="*/ 35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35" y="12"/>
                      </a:moveTo>
                      <a:lnTo>
                        <a:pt x="71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1" name="Freeform 608"/>
                <p:cNvSpPr>
                  <a:spLocks/>
                </p:cNvSpPr>
                <p:nvPr/>
              </p:nvSpPr>
              <p:spPr bwMode="auto">
                <a:xfrm>
                  <a:off x="3445" y="3804"/>
                  <a:ext cx="83" cy="83"/>
                </a:xfrm>
                <a:custGeom>
                  <a:avLst/>
                  <a:gdLst>
                    <a:gd name="T0" fmla="*/ 47 w 83"/>
                    <a:gd name="T1" fmla="*/ 0 h 83"/>
                    <a:gd name="T2" fmla="*/ 83 w 83"/>
                    <a:gd name="T3" fmla="*/ 0 h 83"/>
                    <a:gd name="T4" fmla="*/ 35 w 83"/>
                    <a:gd name="T5" fmla="*/ 71 h 83"/>
                    <a:gd name="T6" fmla="*/ 0 w 83"/>
                    <a:gd name="T7" fmla="*/ 83 h 83"/>
                    <a:gd name="T8" fmla="*/ 47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7" y="0"/>
                      </a:moveTo>
                      <a:lnTo>
                        <a:pt x="83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2" name="Freeform 609"/>
                <p:cNvSpPr>
                  <a:spLocks/>
                </p:cNvSpPr>
                <p:nvPr/>
              </p:nvSpPr>
              <p:spPr bwMode="auto">
                <a:xfrm>
                  <a:off x="3480" y="3792"/>
                  <a:ext cx="83" cy="83"/>
                </a:xfrm>
                <a:custGeom>
                  <a:avLst/>
                  <a:gdLst>
                    <a:gd name="T0" fmla="*/ 48 w 83"/>
                    <a:gd name="T1" fmla="*/ 12 h 83"/>
                    <a:gd name="T2" fmla="*/ 83 w 83"/>
                    <a:gd name="T3" fmla="*/ 0 h 83"/>
                    <a:gd name="T4" fmla="*/ 36 w 83"/>
                    <a:gd name="T5" fmla="*/ 83 h 83"/>
                    <a:gd name="T6" fmla="*/ 0 w 83"/>
                    <a:gd name="T7" fmla="*/ 83 h 83"/>
                    <a:gd name="T8" fmla="*/ 48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8" y="12"/>
                      </a:moveTo>
                      <a:lnTo>
                        <a:pt x="83" y="0"/>
                      </a:lnTo>
                      <a:lnTo>
                        <a:pt x="36" y="83"/>
                      </a:lnTo>
                      <a:lnTo>
                        <a:pt x="0" y="83"/>
                      </a:lnTo>
                      <a:lnTo>
                        <a:pt x="48" y="12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3" name="Freeform 610"/>
                <p:cNvSpPr>
                  <a:spLocks/>
                </p:cNvSpPr>
                <p:nvPr/>
              </p:nvSpPr>
              <p:spPr bwMode="auto">
                <a:xfrm>
                  <a:off x="3516" y="3780"/>
                  <a:ext cx="83" cy="95"/>
                </a:xfrm>
                <a:custGeom>
                  <a:avLst/>
                  <a:gdLst>
                    <a:gd name="T0" fmla="*/ 47 w 83"/>
                    <a:gd name="T1" fmla="*/ 12 h 95"/>
                    <a:gd name="T2" fmla="*/ 83 w 83"/>
                    <a:gd name="T3" fmla="*/ 0 h 95"/>
                    <a:gd name="T4" fmla="*/ 24 w 83"/>
                    <a:gd name="T5" fmla="*/ 83 h 95"/>
                    <a:gd name="T6" fmla="*/ 0 w 83"/>
                    <a:gd name="T7" fmla="*/ 95 h 95"/>
                    <a:gd name="T8" fmla="*/ 47 w 83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47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47" y="12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4" name="Freeform 611"/>
                <p:cNvSpPr>
                  <a:spLocks/>
                </p:cNvSpPr>
                <p:nvPr/>
              </p:nvSpPr>
              <p:spPr bwMode="auto">
                <a:xfrm>
                  <a:off x="3540" y="3744"/>
                  <a:ext cx="190" cy="119"/>
                </a:xfrm>
                <a:custGeom>
                  <a:avLst/>
                  <a:gdLst>
                    <a:gd name="T0" fmla="*/ 59 w 190"/>
                    <a:gd name="T1" fmla="*/ 36 h 119"/>
                    <a:gd name="T2" fmla="*/ 190 w 190"/>
                    <a:gd name="T3" fmla="*/ 0 h 119"/>
                    <a:gd name="T4" fmla="*/ 118 w 190"/>
                    <a:gd name="T5" fmla="*/ 83 h 119"/>
                    <a:gd name="T6" fmla="*/ 0 w 190"/>
                    <a:gd name="T7" fmla="*/ 119 h 119"/>
                    <a:gd name="T8" fmla="*/ 59 w 190"/>
                    <a:gd name="T9" fmla="*/ 36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9"/>
                    <a:gd name="T17" fmla="*/ 190 w 190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9">
                      <a:moveTo>
                        <a:pt x="59" y="36"/>
                      </a:moveTo>
                      <a:lnTo>
                        <a:pt x="190" y="0"/>
                      </a:lnTo>
                      <a:lnTo>
                        <a:pt x="118" y="83"/>
                      </a:lnTo>
                      <a:lnTo>
                        <a:pt x="0" y="119"/>
                      </a:lnTo>
                      <a:lnTo>
                        <a:pt x="59" y="36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5" name="Freeform 612"/>
                <p:cNvSpPr>
                  <a:spLocks/>
                </p:cNvSpPr>
                <p:nvPr/>
              </p:nvSpPr>
              <p:spPr bwMode="auto">
                <a:xfrm>
                  <a:off x="3540" y="3780"/>
                  <a:ext cx="95" cy="83"/>
                </a:xfrm>
                <a:custGeom>
                  <a:avLst/>
                  <a:gdLst>
                    <a:gd name="T0" fmla="*/ 59 w 95"/>
                    <a:gd name="T1" fmla="*/ 0 h 83"/>
                    <a:gd name="T2" fmla="*/ 95 w 95"/>
                    <a:gd name="T3" fmla="*/ 0 h 83"/>
                    <a:gd name="T4" fmla="*/ 35 w 95"/>
                    <a:gd name="T5" fmla="*/ 71 h 83"/>
                    <a:gd name="T6" fmla="*/ 0 w 95"/>
                    <a:gd name="T7" fmla="*/ 83 h 83"/>
                    <a:gd name="T8" fmla="*/ 59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59" y="0"/>
                      </a:moveTo>
                      <a:lnTo>
                        <a:pt x="95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6" name="Freeform 613"/>
                <p:cNvSpPr>
                  <a:spLocks/>
                </p:cNvSpPr>
                <p:nvPr/>
              </p:nvSpPr>
              <p:spPr bwMode="auto">
                <a:xfrm>
                  <a:off x="3575" y="3768"/>
                  <a:ext cx="83" cy="83"/>
                </a:xfrm>
                <a:custGeom>
                  <a:avLst/>
                  <a:gdLst>
                    <a:gd name="T0" fmla="*/ 60 w 83"/>
                    <a:gd name="T1" fmla="*/ 12 h 83"/>
                    <a:gd name="T2" fmla="*/ 83 w 83"/>
                    <a:gd name="T3" fmla="*/ 0 h 83"/>
                    <a:gd name="T4" fmla="*/ 24 w 83"/>
                    <a:gd name="T5" fmla="*/ 83 h 83"/>
                    <a:gd name="T6" fmla="*/ 0 w 83"/>
                    <a:gd name="T7" fmla="*/ 83 h 83"/>
                    <a:gd name="T8" fmla="*/ 60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60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60" y="12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7" name="Freeform 614"/>
                <p:cNvSpPr>
                  <a:spLocks/>
                </p:cNvSpPr>
                <p:nvPr/>
              </p:nvSpPr>
              <p:spPr bwMode="auto">
                <a:xfrm>
                  <a:off x="3599" y="3756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36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8" name="Freeform 615"/>
                <p:cNvSpPr>
                  <a:spLocks/>
                </p:cNvSpPr>
                <p:nvPr/>
              </p:nvSpPr>
              <p:spPr bwMode="auto">
                <a:xfrm>
                  <a:off x="3635" y="3744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23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23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59" name="Freeform 616"/>
                <p:cNvSpPr>
                  <a:spLocks/>
                </p:cNvSpPr>
                <p:nvPr/>
              </p:nvSpPr>
              <p:spPr bwMode="auto">
                <a:xfrm>
                  <a:off x="3658" y="3709"/>
                  <a:ext cx="190" cy="118"/>
                </a:xfrm>
                <a:custGeom>
                  <a:avLst/>
                  <a:gdLst>
                    <a:gd name="T0" fmla="*/ 72 w 190"/>
                    <a:gd name="T1" fmla="*/ 35 h 118"/>
                    <a:gd name="T2" fmla="*/ 190 w 190"/>
                    <a:gd name="T3" fmla="*/ 0 h 118"/>
                    <a:gd name="T4" fmla="*/ 119 w 190"/>
                    <a:gd name="T5" fmla="*/ 83 h 118"/>
                    <a:gd name="T6" fmla="*/ 0 w 190"/>
                    <a:gd name="T7" fmla="*/ 118 h 118"/>
                    <a:gd name="T8" fmla="*/ 72 w 190"/>
                    <a:gd name="T9" fmla="*/ 35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72" y="35"/>
                      </a:moveTo>
                      <a:lnTo>
                        <a:pt x="190" y="0"/>
                      </a:lnTo>
                      <a:lnTo>
                        <a:pt x="119" y="83"/>
                      </a:lnTo>
                      <a:lnTo>
                        <a:pt x="0" y="11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0" name="Freeform 617"/>
                <p:cNvSpPr>
                  <a:spLocks/>
                </p:cNvSpPr>
                <p:nvPr/>
              </p:nvSpPr>
              <p:spPr bwMode="auto">
                <a:xfrm>
                  <a:off x="3658" y="3732"/>
                  <a:ext cx="95" cy="95"/>
                </a:xfrm>
                <a:custGeom>
                  <a:avLst/>
                  <a:gdLst>
                    <a:gd name="T0" fmla="*/ 72 w 95"/>
                    <a:gd name="T1" fmla="*/ 12 h 95"/>
                    <a:gd name="T2" fmla="*/ 95 w 95"/>
                    <a:gd name="T3" fmla="*/ 0 h 95"/>
                    <a:gd name="T4" fmla="*/ 36 w 95"/>
                    <a:gd name="T5" fmla="*/ 84 h 95"/>
                    <a:gd name="T6" fmla="*/ 0 w 95"/>
                    <a:gd name="T7" fmla="*/ 95 h 95"/>
                    <a:gd name="T8" fmla="*/ 72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72" y="12"/>
                      </a:moveTo>
                      <a:lnTo>
                        <a:pt x="95" y="0"/>
                      </a:lnTo>
                      <a:lnTo>
                        <a:pt x="36" y="84"/>
                      </a:lnTo>
                      <a:lnTo>
                        <a:pt x="0" y="95"/>
                      </a:lnTo>
                      <a:lnTo>
                        <a:pt x="72" y="12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1" name="Freeform 618"/>
                <p:cNvSpPr>
                  <a:spLocks/>
                </p:cNvSpPr>
                <p:nvPr/>
              </p:nvSpPr>
              <p:spPr bwMode="auto">
                <a:xfrm>
                  <a:off x="3694" y="3721"/>
                  <a:ext cx="95" cy="95"/>
                </a:xfrm>
                <a:custGeom>
                  <a:avLst/>
                  <a:gdLst>
                    <a:gd name="T0" fmla="*/ 59 w 95"/>
                    <a:gd name="T1" fmla="*/ 11 h 95"/>
                    <a:gd name="T2" fmla="*/ 95 w 95"/>
                    <a:gd name="T3" fmla="*/ 0 h 95"/>
                    <a:gd name="T4" fmla="*/ 24 w 95"/>
                    <a:gd name="T5" fmla="*/ 83 h 95"/>
                    <a:gd name="T6" fmla="*/ 0 w 95"/>
                    <a:gd name="T7" fmla="*/ 95 h 95"/>
                    <a:gd name="T8" fmla="*/ 59 w 95"/>
                    <a:gd name="T9" fmla="*/ 11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1"/>
                      </a:moveTo>
                      <a:lnTo>
                        <a:pt x="95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59" y="11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2" name="Freeform 619"/>
                <p:cNvSpPr>
                  <a:spLocks/>
                </p:cNvSpPr>
                <p:nvPr/>
              </p:nvSpPr>
              <p:spPr bwMode="auto">
                <a:xfrm>
                  <a:off x="3718" y="3709"/>
                  <a:ext cx="107" cy="95"/>
                </a:xfrm>
                <a:custGeom>
                  <a:avLst/>
                  <a:gdLst>
                    <a:gd name="T0" fmla="*/ 71 w 107"/>
                    <a:gd name="T1" fmla="*/ 12 h 95"/>
                    <a:gd name="T2" fmla="*/ 107 w 107"/>
                    <a:gd name="T3" fmla="*/ 0 h 95"/>
                    <a:gd name="T4" fmla="*/ 23 w 107"/>
                    <a:gd name="T5" fmla="*/ 95 h 95"/>
                    <a:gd name="T6" fmla="*/ 0 w 107"/>
                    <a:gd name="T7" fmla="*/ 95 h 95"/>
                    <a:gd name="T8" fmla="*/ 71 w 107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71" y="12"/>
                      </a:moveTo>
                      <a:lnTo>
                        <a:pt x="107" y="0"/>
                      </a:lnTo>
                      <a:lnTo>
                        <a:pt x="23" y="95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3" name="Freeform 620"/>
                <p:cNvSpPr>
                  <a:spLocks/>
                </p:cNvSpPr>
                <p:nvPr/>
              </p:nvSpPr>
              <p:spPr bwMode="auto">
                <a:xfrm>
                  <a:off x="3741" y="3709"/>
                  <a:ext cx="107" cy="95"/>
                </a:xfrm>
                <a:custGeom>
                  <a:avLst/>
                  <a:gdLst>
                    <a:gd name="T0" fmla="*/ 84 w 107"/>
                    <a:gd name="T1" fmla="*/ 0 h 95"/>
                    <a:gd name="T2" fmla="*/ 107 w 107"/>
                    <a:gd name="T3" fmla="*/ 0 h 95"/>
                    <a:gd name="T4" fmla="*/ 36 w 107"/>
                    <a:gd name="T5" fmla="*/ 83 h 95"/>
                    <a:gd name="T6" fmla="*/ 0 w 107"/>
                    <a:gd name="T7" fmla="*/ 95 h 95"/>
                    <a:gd name="T8" fmla="*/ 84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84" y="0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8E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4" name="Freeform 621"/>
                <p:cNvSpPr>
                  <a:spLocks/>
                </p:cNvSpPr>
                <p:nvPr/>
              </p:nvSpPr>
              <p:spPr bwMode="auto">
                <a:xfrm>
                  <a:off x="3777" y="3649"/>
                  <a:ext cx="190" cy="143"/>
                </a:xfrm>
                <a:custGeom>
                  <a:avLst/>
                  <a:gdLst>
                    <a:gd name="T0" fmla="*/ 71 w 190"/>
                    <a:gd name="T1" fmla="*/ 60 h 143"/>
                    <a:gd name="T2" fmla="*/ 190 w 190"/>
                    <a:gd name="T3" fmla="*/ 0 h 143"/>
                    <a:gd name="T4" fmla="*/ 95 w 190"/>
                    <a:gd name="T5" fmla="*/ 95 h 143"/>
                    <a:gd name="T6" fmla="*/ 0 w 190"/>
                    <a:gd name="T7" fmla="*/ 143 h 143"/>
                    <a:gd name="T8" fmla="*/ 71 w 190"/>
                    <a:gd name="T9" fmla="*/ 6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71" y="60"/>
                      </a:moveTo>
                      <a:lnTo>
                        <a:pt x="190" y="0"/>
                      </a:lnTo>
                      <a:lnTo>
                        <a:pt x="95" y="95"/>
                      </a:lnTo>
                      <a:lnTo>
                        <a:pt x="0" y="14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5" name="Freeform 622"/>
                <p:cNvSpPr>
                  <a:spLocks/>
                </p:cNvSpPr>
                <p:nvPr/>
              </p:nvSpPr>
              <p:spPr bwMode="auto">
                <a:xfrm>
                  <a:off x="3777" y="3685"/>
                  <a:ext cx="107" cy="107"/>
                </a:xfrm>
                <a:custGeom>
                  <a:avLst/>
                  <a:gdLst>
                    <a:gd name="T0" fmla="*/ 71 w 107"/>
                    <a:gd name="T1" fmla="*/ 24 h 107"/>
                    <a:gd name="T2" fmla="*/ 107 w 107"/>
                    <a:gd name="T3" fmla="*/ 0 h 107"/>
                    <a:gd name="T4" fmla="*/ 36 w 107"/>
                    <a:gd name="T5" fmla="*/ 83 h 107"/>
                    <a:gd name="T6" fmla="*/ 0 w 107"/>
                    <a:gd name="T7" fmla="*/ 107 h 107"/>
                    <a:gd name="T8" fmla="*/ 71 w 107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107"/>
                    <a:gd name="T17" fmla="*/ 107 w 107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107">
                      <a:moveTo>
                        <a:pt x="71" y="24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107"/>
                      </a:lnTo>
                      <a:lnTo>
                        <a:pt x="71" y="24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6" name="Freeform 623"/>
                <p:cNvSpPr>
                  <a:spLocks/>
                </p:cNvSpPr>
                <p:nvPr/>
              </p:nvSpPr>
              <p:spPr bwMode="auto">
                <a:xfrm>
                  <a:off x="3813" y="3673"/>
                  <a:ext cx="118" cy="95"/>
                </a:xfrm>
                <a:custGeom>
                  <a:avLst/>
                  <a:gdLst>
                    <a:gd name="T0" fmla="*/ 71 w 118"/>
                    <a:gd name="T1" fmla="*/ 12 h 95"/>
                    <a:gd name="T2" fmla="*/ 118 w 118"/>
                    <a:gd name="T3" fmla="*/ 0 h 95"/>
                    <a:gd name="T4" fmla="*/ 35 w 118"/>
                    <a:gd name="T5" fmla="*/ 83 h 95"/>
                    <a:gd name="T6" fmla="*/ 0 w 118"/>
                    <a:gd name="T7" fmla="*/ 95 h 95"/>
                    <a:gd name="T8" fmla="*/ 71 w 118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8"/>
                    <a:gd name="T16" fmla="*/ 0 h 95"/>
                    <a:gd name="T17" fmla="*/ 118 w 118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8" h="95">
                      <a:moveTo>
                        <a:pt x="71" y="12"/>
                      </a:moveTo>
                      <a:lnTo>
                        <a:pt x="118" y="0"/>
                      </a:lnTo>
                      <a:lnTo>
                        <a:pt x="35" y="83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7" name="Freeform 624"/>
                <p:cNvSpPr>
                  <a:spLocks/>
                </p:cNvSpPr>
                <p:nvPr/>
              </p:nvSpPr>
              <p:spPr bwMode="auto">
                <a:xfrm>
                  <a:off x="3848" y="3649"/>
                  <a:ext cx="119" cy="107"/>
                </a:xfrm>
                <a:custGeom>
                  <a:avLst/>
                  <a:gdLst>
                    <a:gd name="T0" fmla="*/ 83 w 119"/>
                    <a:gd name="T1" fmla="*/ 24 h 107"/>
                    <a:gd name="T2" fmla="*/ 119 w 119"/>
                    <a:gd name="T3" fmla="*/ 0 h 107"/>
                    <a:gd name="T4" fmla="*/ 24 w 119"/>
                    <a:gd name="T5" fmla="*/ 95 h 107"/>
                    <a:gd name="T6" fmla="*/ 0 w 119"/>
                    <a:gd name="T7" fmla="*/ 107 h 107"/>
                    <a:gd name="T8" fmla="*/ 83 w 119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107"/>
                    <a:gd name="T17" fmla="*/ 119 w 119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107">
                      <a:moveTo>
                        <a:pt x="83" y="24"/>
                      </a:moveTo>
                      <a:lnTo>
                        <a:pt x="119" y="0"/>
                      </a:lnTo>
                      <a:lnTo>
                        <a:pt x="24" y="95"/>
                      </a:lnTo>
                      <a:lnTo>
                        <a:pt x="0" y="107"/>
                      </a:lnTo>
                      <a:lnTo>
                        <a:pt x="83" y="24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8" name="Freeform 625"/>
                <p:cNvSpPr>
                  <a:spLocks/>
                </p:cNvSpPr>
                <p:nvPr/>
              </p:nvSpPr>
              <p:spPr bwMode="auto">
                <a:xfrm>
                  <a:off x="3872" y="3590"/>
                  <a:ext cx="202" cy="154"/>
                </a:xfrm>
                <a:custGeom>
                  <a:avLst/>
                  <a:gdLst>
                    <a:gd name="T0" fmla="*/ 95 w 202"/>
                    <a:gd name="T1" fmla="*/ 59 h 154"/>
                    <a:gd name="T2" fmla="*/ 202 w 202"/>
                    <a:gd name="T3" fmla="*/ 0 h 154"/>
                    <a:gd name="T4" fmla="*/ 107 w 202"/>
                    <a:gd name="T5" fmla="*/ 95 h 154"/>
                    <a:gd name="T6" fmla="*/ 0 w 202"/>
                    <a:gd name="T7" fmla="*/ 154 h 154"/>
                    <a:gd name="T8" fmla="*/ 95 w 202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54"/>
                    <a:gd name="T17" fmla="*/ 202 w 202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54">
                      <a:moveTo>
                        <a:pt x="95" y="59"/>
                      </a:moveTo>
                      <a:lnTo>
                        <a:pt x="202" y="0"/>
                      </a:lnTo>
                      <a:lnTo>
                        <a:pt x="107" y="95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69" name="Freeform 626"/>
                <p:cNvSpPr>
                  <a:spLocks/>
                </p:cNvSpPr>
                <p:nvPr/>
              </p:nvSpPr>
              <p:spPr bwMode="auto">
                <a:xfrm>
                  <a:off x="3872" y="3626"/>
                  <a:ext cx="142" cy="118"/>
                </a:xfrm>
                <a:custGeom>
                  <a:avLst/>
                  <a:gdLst>
                    <a:gd name="T0" fmla="*/ 95 w 142"/>
                    <a:gd name="T1" fmla="*/ 23 h 118"/>
                    <a:gd name="T2" fmla="*/ 142 w 142"/>
                    <a:gd name="T3" fmla="*/ 0 h 118"/>
                    <a:gd name="T4" fmla="*/ 59 w 142"/>
                    <a:gd name="T5" fmla="*/ 95 h 118"/>
                    <a:gd name="T6" fmla="*/ 0 w 142"/>
                    <a:gd name="T7" fmla="*/ 118 h 118"/>
                    <a:gd name="T8" fmla="*/ 95 w 142"/>
                    <a:gd name="T9" fmla="*/ 23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18"/>
                    <a:gd name="T17" fmla="*/ 142 w 142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18">
                      <a:moveTo>
                        <a:pt x="95" y="23"/>
                      </a:moveTo>
                      <a:lnTo>
                        <a:pt x="142" y="0"/>
                      </a:lnTo>
                      <a:lnTo>
                        <a:pt x="59" y="95"/>
                      </a:lnTo>
                      <a:lnTo>
                        <a:pt x="0" y="118"/>
                      </a:lnTo>
                      <a:lnTo>
                        <a:pt x="95" y="23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70" name="Freeform 627"/>
                <p:cNvSpPr>
                  <a:spLocks/>
                </p:cNvSpPr>
                <p:nvPr/>
              </p:nvSpPr>
              <p:spPr bwMode="auto">
                <a:xfrm>
                  <a:off x="3931" y="3590"/>
                  <a:ext cx="143" cy="131"/>
                </a:xfrm>
                <a:custGeom>
                  <a:avLst/>
                  <a:gdLst>
                    <a:gd name="T0" fmla="*/ 83 w 143"/>
                    <a:gd name="T1" fmla="*/ 36 h 131"/>
                    <a:gd name="T2" fmla="*/ 143 w 143"/>
                    <a:gd name="T3" fmla="*/ 0 h 131"/>
                    <a:gd name="T4" fmla="*/ 48 w 143"/>
                    <a:gd name="T5" fmla="*/ 95 h 131"/>
                    <a:gd name="T6" fmla="*/ 0 w 143"/>
                    <a:gd name="T7" fmla="*/ 131 h 131"/>
                    <a:gd name="T8" fmla="*/ 83 w 143"/>
                    <a:gd name="T9" fmla="*/ 36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31"/>
                    <a:gd name="T17" fmla="*/ 143 w 143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31">
                      <a:moveTo>
                        <a:pt x="83" y="36"/>
                      </a:moveTo>
                      <a:lnTo>
                        <a:pt x="143" y="0"/>
                      </a:lnTo>
                      <a:lnTo>
                        <a:pt x="48" y="95"/>
                      </a:lnTo>
                      <a:lnTo>
                        <a:pt x="0" y="131"/>
                      </a:lnTo>
                      <a:lnTo>
                        <a:pt x="83" y="36"/>
                      </a:lnTo>
                      <a:close/>
                    </a:path>
                  </a:pathLst>
                </a:custGeom>
                <a:solidFill>
                  <a:srgbClr val="0094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71" name="Freeform 628"/>
                <p:cNvSpPr>
                  <a:spLocks/>
                </p:cNvSpPr>
                <p:nvPr/>
              </p:nvSpPr>
              <p:spPr bwMode="auto">
                <a:xfrm>
                  <a:off x="3979" y="3531"/>
                  <a:ext cx="190" cy="154"/>
                </a:xfrm>
                <a:custGeom>
                  <a:avLst/>
                  <a:gdLst>
                    <a:gd name="T0" fmla="*/ 95 w 190"/>
                    <a:gd name="T1" fmla="*/ 59 h 154"/>
                    <a:gd name="T2" fmla="*/ 190 w 190"/>
                    <a:gd name="T3" fmla="*/ 0 h 154"/>
                    <a:gd name="T4" fmla="*/ 83 w 190"/>
                    <a:gd name="T5" fmla="*/ 107 h 154"/>
                    <a:gd name="T6" fmla="*/ 0 w 190"/>
                    <a:gd name="T7" fmla="*/ 154 h 154"/>
                    <a:gd name="T8" fmla="*/ 95 w 190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95" y="59"/>
                      </a:moveTo>
                      <a:lnTo>
                        <a:pt x="190" y="0"/>
                      </a:lnTo>
                      <a:lnTo>
                        <a:pt x="83" y="107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72" name="Freeform 629"/>
                <p:cNvSpPr>
                  <a:spLocks/>
                </p:cNvSpPr>
                <p:nvPr/>
              </p:nvSpPr>
              <p:spPr bwMode="auto">
                <a:xfrm>
                  <a:off x="4062" y="3460"/>
                  <a:ext cx="190" cy="178"/>
                </a:xfrm>
                <a:custGeom>
                  <a:avLst/>
                  <a:gdLst>
                    <a:gd name="T0" fmla="*/ 107 w 190"/>
                    <a:gd name="T1" fmla="*/ 71 h 178"/>
                    <a:gd name="T2" fmla="*/ 190 w 190"/>
                    <a:gd name="T3" fmla="*/ 0 h 178"/>
                    <a:gd name="T4" fmla="*/ 71 w 190"/>
                    <a:gd name="T5" fmla="*/ 106 h 178"/>
                    <a:gd name="T6" fmla="*/ 0 w 190"/>
                    <a:gd name="T7" fmla="*/ 178 h 178"/>
                    <a:gd name="T8" fmla="*/ 107 w 190"/>
                    <a:gd name="T9" fmla="*/ 71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8"/>
                    <a:gd name="T17" fmla="*/ 190 w 190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8">
                      <a:moveTo>
                        <a:pt x="107" y="71"/>
                      </a:moveTo>
                      <a:lnTo>
                        <a:pt x="190" y="0"/>
                      </a:lnTo>
                      <a:lnTo>
                        <a:pt x="71" y="106"/>
                      </a:lnTo>
                      <a:lnTo>
                        <a:pt x="0" y="178"/>
                      </a:lnTo>
                      <a:lnTo>
                        <a:pt x="107" y="71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938" name="Group 630"/>
              <p:cNvGrpSpPr>
                <a:grpSpLocks/>
              </p:cNvGrpSpPr>
              <p:nvPr/>
            </p:nvGrpSpPr>
            <p:grpSpPr bwMode="auto">
              <a:xfrm>
                <a:off x="1440" y="1584"/>
                <a:ext cx="2992" cy="1768"/>
                <a:chOff x="1521" y="2083"/>
                <a:chExt cx="2992" cy="1768"/>
              </a:xfrm>
            </p:grpSpPr>
            <p:sp>
              <p:nvSpPr>
                <p:cNvPr id="29939" name="Freeform 631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92" cy="1768"/>
                </a:xfrm>
                <a:custGeom>
                  <a:avLst/>
                  <a:gdLst>
                    <a:gd name="T0" fmla="*/ 1342 w 2992"/>
                    <a:gd name="T1" fmla="*/ 0 h 1768"/>
                    <a:gd name="T2" fmla="*/ 1045 w 2992"/>
                    <a:gd name="T3" fmla="*/ 35 h 1768"/>
                    <a:gd name="T4" fmla="*/ 784 w 2992"/>
                    <a:gd name="T5" fmla="*/ 107 h 1768"/>
                    <a:gd name="T6" fmla="*/ 546 w 2992"/>
                    <a:gd name="T7" fmla="*/ 202 h 1768"/>
                    <a:gd name="T8" fmla="*/ 344 w 2992"/>
                    <a:gd name="T9" fmla="*/ 320 h 1768"/>
                    <a:gd name="T10" fmla="*/ 178 w 2992"/>
                    <a:gd name="T11" fmla="*/ 463 h 1768"/>
                    <a:gd name="T12" fmla="*/ 71 w 2992"/>
                    <a:gd name="T13" fmla="*/ 617 h 1768"/>
                    <a:gd name="T14" fmla="*/ 12 w 2992"/>
                    <a:gd name="T15" fmla="*/ 795 h 1768"/>
                    <a:gd name="T16" fmla="*/ 12 w 2992"/>
                    <a:gd name="T17" fmla="*/ 973 h 1768"/>
                    <a:gd name="T18" fmla="*/ 71 w 2992"/>
                    <a:gd name="T19" fmla="*/ 1151 h 1768"/>
                    <a:gd name="T20" fmla="*/ 178 w 2992"/>
                    <a:gd name="T21" fmla="*/ 1305 h 1768"/>
                    <a:gd name="T22" fmla="*/ 344 w 2992"/>
                    <a:gd name="T23" fmla="*/ 1448 h 1768"/>
                    <a:gd name="T24" fmla="*/ 546 w 2992"/>
                    <a:gd name="T25" fmla="*/ 1566 h 1768"/>
                    <a:gd name="T26" fmla="*/ 784 w 2992"/>
                    <a:gd name="T27" fmla="*/ 1661 h 1768"/>
                    <a:gd name="T28" fmla="*/ 1045 w 2992"/>
                    <a:gd name="T29" fmla="*/ 1733 h 1768"/>
                    <a:gd name="T30" fmla="*/ 1342 w 2992"/>
                    <a:gd name="T31" fmla="*/ 1768 h 1768"/>
                    <a:gd name="T32" fmla="*/ 1650 w 2992"/>
                    <a:gd name="T33" fmla="*/ 1768 h 1768"/>
                    <a:gd name="T34" fmla="*/ 1935 w 2992"/>
                    <a:gd name="T35" fmla="*/ 1733 h 1768"/>
                    <a:gd name="T36" fmla="*/ 2209 w 2992"/>
                    <a:gd name="T37" fmla="*/ 1661 h 1768"/>
                    <a:gd name="T38" fmla="*/ 2446 w 2992"/>
                    <a:gd name="T39" fmla="*/ 1566 h 1768"/>
                    <a:gd name="T40" fmla="*/ 2648 w 2992"/>
                    <a:gd name="T41" fmla="*/ 1448 h 1768"/>
                    <a:gd name="T42" fmla="*/ 2802 w 2992"/>
                    <a:gd name="T43" fmla="*/ 1305 h 1768"/>
                    <a:gd name="T44" fmla="*/ 2921 w 2992"/>
                    <a:gd name="T45" fmla="*/ 1151 h 1768"/>
                    <a:gd name="T46" fmla="*/ 2980 w 2992"/>
                    <a:gd name="T47" fmla="*/ 973 h 1768"/>
                    <a:gd name="T48" fmla="*/ 2980 w 2992"/>
                    <a:gd name="T49" fmla="*/ 795 h 1768"/>
                    <a:gd name="T50" fmla="*/ 2921 w 2992"/>
                    <a:gd name="T51" fmla="*/ 617 h 1768"/>
                    <a:gd name="T52" fmla="*/ 2802 w 2992"/>
                    <a:gd name="T53" fmla="*/ 463 h 1768"/>
                    <a:gd name="T54" fmla="*/ 2648 w 2992"/>
                    <a:gd name="T55" fmla="*/ 320 h 1768"/>
                    <a:gd name="T56" fmla="*/ 2446 w 2992"/>
                    <a:gd name="T57" fmla="*/ 202 h 1768"/>
                    <a:gd name="T58" fmla="*/ 2209 w 2992"/>
                    <a:gd name="T59" fmla="*/ 107 h 1768"/>
                    <a:gd name="T60" fmla="*/ 1935 w 2992"/>
                    <a:gd name="T61" fmla="*/ 35 h 1768"/>
                    <a:gd name="T62" fmla="*/ 1650 w 2992"/>
                    <a:gd name="T63" fmla="*/ 0 h 17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92"/>
                    <a:gd name="T97" fmla="*/ 0 h 1768"/>
                    <a:gd name="T98" fmla="*/ 2992 w 2992"/>
                    <a:gd name="T99" fmla="*/ 1768 h 17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92" h="1768">
                      <a:moveTo>
                        <a:pt x="1496" y="0"/>
                      </a:moveTo>
                      <a:lnTo>
                        <a:pt x="1342" y="0"/>
                      </a:lnTo>
                      <a:lnTo>
                        <a:pt x="1187" y="24"/>
                      </a:lnTo>
                      <a:lnTo>
                        <a:pt x="1045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17"/>
                      </a:lnTo>
                      <a:lnTo>
                        <a:pt x="36" y="712"/>
                      </a:lnTo>
                      <a:lnTo>
                        <a:pt x="12" y="795"/>
                      </a:lnTo>
                      <a:lnTo>
                        <a:pt x="0" y="890"/>
                      </a:lnTo>
                      <a:lnTo>
                        <a:pt x="12" y="973"/>
                      </a:lnTo>
                      <a:lnTo>
                        <a:pt x="36" y="1068"/>
                      </a:lnTo>
                      <a:lnTo>
                        <a:pt x="71" y="1151"/>
                      </a:lnTo>
                      <a:lnTo>
                        <a:pt x="119" y="1234"/>
                      </a:lnTo>
                      <a:lnTo>
                        <a:pt x="178" y="1305"/>
                      </a:lnTo>
                      <a:lnTo>
                        <a:pt x="249" y="1377"/>
                      </a:lnTo>
                      <a:lnTo>
                        <a:pt x="344" y="1448"/>
                      </a:lnTo>
                      <a:lnTo>
                        <a:pt x="439" y="1507"/>
                      </a:lnTo>
                      <a:lnTo>
                        <a:pt x="546" y="1566"/>
                      </a:lnTo>
                      <a:lnTo>
                        <a:pt x="653" y="1626"/>
                      </a:lnTo>
                      <a:lnTo>
                        <a:pt x="784" y="1661"/>
                      </a:lnTo>
                      <a:lnTo>
                        <a:pt x="914" y="1697"/>
                      </a:lnTo>
                      <a:lnTo>
                        <a:pt x="1045" y="1733"/>
                      </a:lnTo>
                      <a:lnTo>
                        <a:pt x="1187" y="1756"/>
                      </a:lnTo>
                      <a:lnTo>
                        <a:pt x="1342" y="1768"/>
                      </a:lnTo>
                      <a:lnTo>
                        <a:pt x="1496" y="1768"/>
                      </a:lnTo>
                      <a:lnTo>
                        <a:pt x="1650" y="1768"/>
                      </a:lnTo>
                      <a:lnTo>
                        <a:pt x="1793" y="1756"/>
                      </a:lnTo>
                      <a:lnTo>
                        <a:pt x="1935" y="1733"/>
                      </a:lnTo>
                      <a:lnTo>
                        <a:pt x="2078" y="1697"/>
                      </a:lnTo>
                      <a:lnTo>
                        <a:pt x="2209" y="1661"/>
                      </a:lnTo>
                      <a:lnTo>
                        <a:pt x="2327" y="1626"/>
                      </a:lnTo>
                      <a:lnTo>
                        <a:pt x="2446" y="1566"/>
                      </a:lnTo>
                      <a:lnTo>
                        <a:pt x="2553" y="1507"/>
                      </a:lnTo>
                      <a:lnTo>
                        <a:pt x="2648" y="1448"/>
                      </a:lnTo>
                      <a:lnTo>
                        <a:pt x="2731" y="1377"/>
                      </a:lnTo>
                      <a:lnTo>
                        <a:pt x="2802" y="1305"/>
                      </a:lnTo>
                      <a:lnTo>
                        <a:pt x="2873" y="1234"/>
                      </a:lnTo>
                      <a:lnTo>
                        <a:pt x="2921" y="1151"/>
                      </a:lnTo>
                      <a:lnTo>
                        <a:pt x="2957" y="1068"/>
                      </a:lnTo>
                      <a:lnTo>
                        <a:pt x="2980" y="973"/>
                      </a:lnTo>
                      <a:lnTo>
                        <a:pt x="2992" y="890"/>
                      </a:lnTo>
                      <a:lnTo>
                        <a:pt x="2980" y="795"/>
                      </a:lnTo>
                      <a:lnTo>
                        <a:pt x="2957" y="712"/>
                      </a:lnTo>
                      <a:lnTo>
                        <a:pt x="2921" y="617"/>
                      </a:lnTo>
                      <a:lnTo>
                        <a:pt x="2873" y="546"/>
                      </a:lnTo>
                      <a:lnTo>
                        <a:pt x="2802" y="463"/>
                      </a:lnTo>
                      <a:lnTo>
                        <a:pt x="2731" y="391"/>
                      </a:lnTo>
                      <a:lnTo>
                        <a:pt x="2648" y="320"/>
                      </a:lnTo>
                      <a:lnTo>
                        <a:pt x="2553" y="261"/>
                      </a:lnTo>
                      <a:lnTo>
                        <a:pt x="2446" y="202"/>
                      </a:lnTo>
                      <a:lnTo>
                        <a:pt x="2327" y="154"/>
                      </a:lnTo>
                      <a:lnTo>
                        <a:pt x="2209" y="107"/>
                      </a:lnTo>
                      <a:lnTo>
                        <a:pt x="2078" y="71"/>
                      </a:lnTo>
                      <a:lnTo>
                        <a:pt x="1935" y="35"/>
                      </a:lnTo>
                      <a:lnTo>
                        <a:pt x="1793" y="24"/>
                      </a:lnTo>
                      <a:lnTo>
                        <a:pt x="1650" y="0"/>
                      </a:lnTo>
                      <a:lnTo>
                        <a:pt x="1496" y="0"/>
                      </a:lnTo>
                      <a:close/>
                    </a:path>
                  </a:pathLst>
                </a:custGeom>
                <a:solidFill>
                  <a:srgbClr val="00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0" name="Freeform 632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68" cy="1744"/>
                </a:xfrm>
                <a:custGeom>
                  <a:avLst/>
                  <a:gdLst>
                    <a:gd name="T0" fmla="*/ 1330 w 2968"/>
                    <a:gd name="T1" fmla="*/ 0 h 1744"/>
                    <a:gd name="T2" fmla="*/ 1033 w 2968"/>
                    <a:gd name="T3" fmla="*/ 35 h 1744"/>
                    <a:gd name="T4" fmla="*/ 784 w 2968"/>
                    <a:gd name="T5" fmla="*/ 107 h 1744"/>
                    <a:gd name="T6" fmla="*/ 546 w 2968"/>
                    <a:gd name="T7" fmla="*/ 202 h 1744"/>
                    <a:gd name="T8" fmla="*/ 344 w 2968"/>
                    <a:gd name="T9" fmla="*/ 320 h 1744"/>
                    <a:gd name="T10" fmla="*/ 178 w 2968"/>
                    <a:gd name="T11" fmla="*/ 463 h 1744"/>
                    <a:gd name="T12" fmla="*/ 71 w 2968"/>
                    <a:gd name="T13" fmla="*/ 605 h 1744"/>
                    <a:gd name="T14" fmla="*/ 12 w 2968"/>
                    <a:gd name="T15" fmla="*/ 783 h 1744"/>
                    <a:gd name="T16" fmla="*/ 12 w 2968"/>
                    <a:gd name="T17" fmla="*/ 961 h 1744"/>
                    <a:gd name="T18" fmla="*/ 71 w 2968"/>
                    <a:gd name="T19" fmla="*/ 1139 h 1744"/>
                    <a:gd name="T20" fmla="*/ 178 w 2968"/>
                    <a:gd name="T21" fmla="*/ 1282 h 1744"/>
                    <a:gd name="T22" fmla="*/ 344 w 2968"/>
                    <a:gd name="T23" fmla="*/ 1424 h 1744"/>
                    <a:gd name="T24" fmla="*/ 546 w 2968"/>
                    <a:gd name="T25" fmla="*/ 1543 h 1744"/>
                    <a:gd name="T26" fmla="*/ 784 w 2968"/>
                    <a:gd name="T27" fmla="*/ 1638 h 1744"/>
                    <a:gd name="T28" fmla="*/ 1033 w 2968"/>
                    <a:gd name="T29" fmla="*/ 1709 h 1744"/>
                    <a:gd name="T30" fmla="*/ 1330 w 2968"/>
                    <a:gd name="T31" fmla="*/ 1744 h 1744"/>
                    <a:gd name="T32" fmla="*/ 1639 w 2968"/>
                    <a:gd name="T33" fmla="*/ 1744 h 1744"/>
                    <a:gd name="T34" fmla="*/ 1924 w 2968"/>
                    <a:gd name="T35" fmla="*/ 1709 h 1744"/>
                    <a:gd name="T36" fmla="*/ 2185 w 2968"/>
                    <a:gd name="T37" fmla="*/ 1638 h 1744"/>
                    <a:gd name="T38" fmla="*/ 2422 w 2968"/>
                    <a:gd name="T39" fmla="*/ 1543 h 1744"/>
                    <a:gd name="T40" fmla="*/ 2624 w 2968"/>
                    <a:gd name="T41" fmla="*/ 1424 h 1744"/>
                    <a:gd name="T42" fmla="*/ 2778 w 2968"/>
                    <a:gd name="T43" fmla="*/ 1282 h 1744"/>
                    <a:gd name="T44" fmla="*/ 2897 w 2968"/>
                    <a:gd name="T45" fmla="*/ 1139 h 1744"/>
                    <a:gd name="T46" fmla="*/ 2957 w 2968"/>
                    <a:gd name="T47" fmla="*/ 961 h 1744"/>
                    <a:gd name="T48" fmla="*/ 2957 w 2968"/>
                    <a:gd name="T49" fmla="*/ 783 h 1744"/>
                    <a:gd name="T50" fmla="*/ 2897 w 2968"/>
                    <a:gd name="T51" fmla="*/ 605 h 1744"/>
                    <a:gd name="T52" fmla="*/ 2778 w 2968"/>
                    <a:gd name="T53" fmla="*/ 463 h 1744"/>
                    <a:gd name="T54" fmla="*/ 2624 w 2968"/>
                    <a:gd name="T55" fmla="*/ 320 h 1744"/>
                    <a:gd name="T56" fmla="*/ 2422 w 2968"/>
                    <a:gd name="T57" fmla="*/ 202 h 1744"/>
                    <a:gd name="T58" fmla="*/ 2185 w 2968"/>
                    <a:gd name="T59" fmla="*/ 107 h 1744"/>
                    <a:gd name="T60" fmla="*/ 1924 w 2968"/>
                    <a:gd name="T61" fmla="*/ 35 h 1744"/>
                    <a:gd name="T62" fmla="*/ 1639 w 2968"/>
                    <a:gd name="T63" fmla="*/ 0 h 17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68"/>
                    <a:gd name="T97" fmla="*/ 0 h 1744"/>
                    <a:gd name="T98" fmla="*/ 2968 w 2968"/>
                    <a:gd name="T99" fmla="*/ 1744 h 17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68" h="1744">
                      <a:moveTo>
                        <a:pt x="1484" y="0"/>
                      </a:moveTo>
                      <a:lnTo>
                        <a:pt x="1330" y="0"/>
                      </a:lnTo>
                      <a:lnTo>
                        <a:pt x="1175" y="24"/>
                      </a:lnTo>
                      <a:lnTo>
                        <a:pt x="1033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05"/>
                      </a:lnTo>
                      <a:lnTo>
                        <a:pt x="36" y="700"/>
                      </a:lnTo>
                      <a:lnTo>
                        <a:pt x="12" y="783"/>
                      </a:lnTo>
                      <a:lnTo>
                        <a:pt x="0" y="878"/>
                      </a:lnTo>
                      <a:lnTo>
                        <a:pt x="12" y="961"/>
                      </a:lnTo>
                      <a:lnTo>
                        <a:pt x="36" y="1056"/>
                      </a:lnTo>
                      <a:lnTo>
                        <a:pt x="71" y="1139"/>
                      </a:lnTo>
                      <a:lnTo>
                        <a:pt x="119" y="1210"/>
                      </a:lnTo>
                      <a:lnTo>
                        <a:pt x="178" y="1282"/>
                      </a:lnTo>
                      <a:lnTo>
                        <a:pt x="249" y="1353"/>
                      </a:lnTo>
                      <a:lnTo>
                        <a:pt x="344" y="1424"/>
                      </a:lnTo>
                      <a:lnTo>
                        <a:pt x="439" y="1483"/>
                      </a:lnTo>
                      <a:lnTo>
                        <a:pt x="546" y="1543"/>
                      </a:lnTo>
                      <a:lnTo>
                        <a:pt x="653" y="1602"/>
                      </a:lnTo>
                      <a:lnTo>
                        <a:pt x="784" y="1638"/>
                      </a:lnTo>
                      <a:lnTo>
                        <a:pt x="914" y="1673"/>
                      </a:lnTo>
                      <a:lnTo>
                        <a:pt x="1033" y="1709"/>
                      </a:lnTo>
                      <a:lnTo>
                        <a:pt x="1175" y="1733"/>
                      </a:lnTo>
                      <a:lnTo>
                        <a:pt x="1330" y="1744"/>
                      </a:lnTo>
                      <a:lnTo>
                        <a:pt x="1484" y="1744"/>
                      </a:lnTo>
                      <a:lnTo>
                        <a:pt x="1639" y="1744"/>
                      </a:lnTo>
                      <a:lnTo>
                        <a:pt x="1781" y="1733"/>
                      </a:lnTo>
                      <a:lnTo>
                        <a:pt x="1924" y="1709"/>
                      </a:lnTo>
                      <a:lnTo>
                        <a:pt x="2054" y="1673"/>
                      </a:lnTo>
                      <a:lnTo>
                        <a:pt x="2185" y="1638"/>
                      </a:lnTo>
                      <a:lnTo>
                        <a:pt x="2304" y="1602"/>
                      </a:lnTo>
                      <a:lnTo>
                        <a:pt x="2422" y="1543"/>
                      </a:lnTo>
                      <a:lnTo>
                        <a:pt x="2529" y="1483"/>
                      </a:lnTo>
                      <a:lnTo>
                        <a:pt x="2624" y="1424"/>
                      </a:lnTo>
                      <a:lnTo>
                        <a:pt x="2707" y="1353"/>
                      </a:lnTo>
                      <a:lnTo>
                        <a:pt x="2778" y="1282"/>
                      </a:lnTo>
                      <a:lnTo>
                        <a:pt x="2850" y="1210"/>
                      </a:lnTo>
                      <a:lnTo>
                        <a:pt x="2897" y="1139"/>
                      </a:lnTo>
                      <a:lnTo>
                        <a:pt x="2933" y="1056"/>
                      </a:lnTo>
                      <a:lnTo>
                        <a:pt x="2957" y="961"/>
                      </a:lnTo>
                      <a:lnTo>
                        <a:pt x="2968" y="878"/>
                      </a:lnTo>
                      <a:lnTo>
                        <a:pt x="2957" y="783"/>
                      </a:lnTo>
                      <a:lnTo>
                        <a:pt x="2933" y="700"/>
                      </a:lnTo>
                      <a:lnTo>
                        <a:pt x="2897" y="605"/>
                      </a:lnTo>
                      <a:lnTo>
                        <a:pt x="2850" y="546"/>
                      </a:lnTo>
                      <a:lnTo>
                        <a:pt x="2778" y="463"/>
                      </a:lnTo>
                      <a:lnTo>
                        <a:pt x="2707" y="391"/>
                      </a:lnTo>
                      <a:lnTo>
                        <a:pt x="2624" y="320"/>
                      </a:lnTo>
                      <a:lnTo>
                        <a:pt x="2529" y="261"/>
                      </a:lnTo>
                      <a:lnTo>
                        <a:pt x="2422" y="202"/>
                      </a:lnTo>
                      <a:lnTo>
                        <a:pt x="2304" y="154"/>
                      </a:lnTo>
                      <a:lnTo>
                        <a:pt x="2185" y="107"/>
                      </a:lnTo>
                      <a:lnTo>
                        <a:pt x="2054" y="71"/>
                      </a:lnTo>
                      <a:lnTo>
                        <a:pt x="1924" y="35"/>
                      </a:lnTo>
                      <a:lnTo>
                        <a:pt x="1781" y="24"/>
                      </a:lnTo>
                      <a:lnTo>
                        <a:pt x="1639" y="0"/>
                      </a:lnTo>
                      <a:lnTo>
                        <a:pt x="1484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1" name="Freeform 633"/>
                <p:cNvSpPr>
                  <a:spLocks/>
                </p:cNvSpPr>
                <p:nvPr/>
              </p:nvSpPr>
              <p:spPr bwMode="auto">
                <a:xfrm>
                  <a:off x="1545" y="2095"/>
                  <a:ext cx="2921" cy="1721"/>
                </a:xfrm>
                <a:custGeom>
                  <a:avLst/>
                  <a:gdLst>
                    <a:gd name="T0" fmla="*/ 1306 w 2921"/>
                    <a:gd name="T1" fmla="*/ 0 h 1721"/>
                    <a:gd name="T2" fmla="*/ 1021 w 2921"/>
                    <a:gd name="T3" fmla="*/ 35 h 1721"/>
                    <a:gd name="T4" fmla="*/ 771 w 2921"/>
                    <a:gd name="T5" fmla="*/ 107 h 1721"/>
                    <a:gd name="T6" fmla="*/ 534 w 2921"/>
                    <a:gd name="T7" fmla="*/ 201 h 1721"/>
                    <a:gd name="T8" fmla="*/ 344 w 2921"/>
                    <a:gd name="T9" fmla="*/ 320 h 1721"/>
                    <a:gd name="T10" fmla="*/ 178 w 2921"/>
                    <a:gd name="T11" fmla="*/ 451 h 1721"/>
                    <a:gd name="T12" fmla="*/ 71 w 2921"/>
                    <a:gd name="T13" fmla="*/ 605 h 1721"/>
                    <a:gd name="T14" fmla="*/ 12 w 2921"/>
                    <a:gd name="T15" fmla="*/ 771 h 1721"/>
                    <a:gd name="T16" fmla="*/ 12 w 2921"/>
                    <a:gd name="T17" fmla="*/ 949 h 1721"/>
                    <a:gd name="T18" fmla="*/ 71 w 2921"/>
                    <a:gd name="T19" fmla="*/ 1115 h 1721"/>
                    <a:gd name="T20" fmla="*/ 178 w 2921"/>
                    <a:gd name="T21" fmla="*/ 1270 h 1721"/>
                    <a:gd name="T22" fmla="*/ 344 w 2921"/>
                    <a:gd name="T23" fmla="*/ 1400 h 1721"/>
                    <a:gd name="T24" fmla="*/ 534 w 2921"/>
                    <a:gd name="T25" fmla="*/ 1519 h 1721"/>
                    <a:gd name="T26" fmla="*/ 771 w 2921"/>
                    <a:gd name="T27" fmla="*/ 1614 h 1721"/>
                    <a:gd name="T28" fmla="*/ 1021 w 2921"/>
                    <a:gd name="T29" fmla="*/ 1685 h 1721"/>
                    <a:gd name="T30" fmla="*/ 1306 w 2921"/>
                    <a:gd name="T31" fmla="*/ 1721 h 1721"/>
                    <a:gd name="T32" fmla="*/ 1615 w 2921"/>
                    <a:gd name="T33" fmla="*/ 1721 h 1721"/>
                    <a:gd name="T34" fmla="*/ 1888 w 2921"/>
                    <a:gd name="T35" fmla="*/ 1685 h 1721"/>
                    <a:gd name="T36" fmla="*/ 2149 w 2921"/>
                    <a:gd name="T37" fmla="*/ 1614 h 1721"/>
                    <a:gd name="T38" fmla="*/ 2386 w 2921"/>
                    <a:gd name="T39" fmla="*/ 1519 h 1721"/>
                    <a:gd name="T40" fmla="*/ 2576 w 2921"/>
                    <a:gd name="T41" fmla="*/ 1400 h 1721"/>
                    <a:gd name="T42" fmla="*/ 2731 w 2921"/>
                    <a:gd name="T43" fmla="*/ 1270 h 1721"/>
                    <a:gd name="T44" fmla="*/ 2849 w 2921"/>
                    <a:gd name="T45" fmla="*/ 1115 h 1721"/>
                    <a:gd name="T46" fmla="*/ 2909 w 2921"/>
                    <a:gd name="T47" fmla="*/ 949 h 1721"/>
                    <a:gd name="T48" fmla="*/ 2909 w 2921"/>
                    <a:gd name="T49" fmla="*/ 771 h 1721"/>
                    <a:gd name="T50" fmla="*/ 2849 w 2921"/>
                    <a:gd name="T51" fmla="*/ 605 h 1721"/>
                    <a:gd name="T52" fmla="*/ 2731 w 2921"/>
                    <a:gd name="T53" fmla="*/ 451 h 1721"/>
                    <a:gd name="T54" fmla="*/ 2576 w 2921"/>
                    <a:gd name="T55" fmla="*/ 320 h 1721"/>
                    <a:gd name="T56" fmla="*/ 2386 w 2921"/>
                    <a:gd name="T57" fmla="*/ 201 h 1721"/>
                    <a:gd name="T58" fmla="*/ 2149 w 2921"/>
                    <a:gd name="T59" fmla="*/ 107 h 1721"/>
                    <a:gd name="T60" fmla="*/ 1888 w 2921"/>
                    <a:gd name="T61" fmla="*/ 35 h 1721"/>
                    <a:gd name="T62" fmla="*/ 1615 w 2921"/>
                    <a:gd name="T63" fmla="*/ 0 h 172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1"/>
                    <a:gd name="T97" fmla="*/ 0 h 1721"/>
                    <a:gd name="T98" fmla="*/ 2921 w 2921"/>
                    <a:gd name="T99" fmla="*/ 1721 h 172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1" h="1721">
                      <a:moveTo>
                        <a:pt x="1460" y="0"/>
                      </a:moveTo>
                      <a:lnTo>
                        <a:pt x="1306" y="0"/>
                      </a:lnTo>
                      <a:lnTo>
                        <a:pt x="1163" y="23"/>
                      </a:lnTo>
                      <a:lnTo>
                        <a:pt x="1021" y="35"/>
                      </a:lnTo>
                      <a:lnTo>
                        <a:pt x="890" y="71"/>
                      </a:lnTo>
                      <a:lnTo>
                        <a:pt x="771" y="107"/>
                      </a:lnTo>
                      <a:lnTo>
                        <a:pt x="641" y="154"/>
                      </a:lnTo>
                      <a:lnTo>
                        <a:pt x="534" y="201"/>
                      </a:lnTo>
                      <a:lnTo>
                        <a:pt x="427" y="261"/>
                      </a:lnTo>
                      <a:lnTo>
                        <a:pt x="344" y="320"/>
                      </a:lnTo>
                      <a:lnTo>
                        <a:pt x="249" y="379"/>
                      </a:lnTo>
                      <a:lnTo>
                        <a:pt x="178" y="451"/>
                      </a:lnTo>
                      <a:lnTo>
                        <a:pt x="118" y="534"/>
                      </a:lnTo>
                      <a:lnTo>
                        <a:pt x="71" y="605"/>
                      </a:lnTo>
                      <a:lnTo>
                        <a:pt x="35" y="688"/>
                      </a:lnTo>
                      <a:lnTo>
                        <a:pt x="12" y="771"/>
                      </a:lnTo>
                      <a:lnTo>
                        <a:pt x="0" y="866"/>
                      </a:lnTo>
                      <a:lnTo>
                        <a:pt x="12" y="949"/>
                      </a:lnTo>
                      <a:lnTo>
                        <a:pt x="35" y="1032"/>
                      </a:lnTo>
                      <a:lnTo>
                        <a:pt x="71" y="1115"/>
                      </a:lnTo>
                      <a:lnTo>
                        <a:pt x="118" y="1198"/>
                      </a:lnTo>
                      <a:lnTo>
                        <a:pt x="178" y="1270"/>
                      </a:lnTo>
                      <a:lnTo>
                        <a:pt x="249" y="1341"/>
                      </a:lnTo>
                      <a:lnTo>
                        <a:pt x="344" y="1400"/>
                      </a:lnTo>
                      <a:lnTo>
                        <a:pt x="427" y="1459"/>
                      </a:lnTo>
                      <a:lnTo>
                        <a:pt x="534" y="1519"/>
                      </a:lnTo>
                      <a:lnTo>
                        <a:pt x="641" y="1578"/>
                      </a:lnTo>
                      <a:lnTo>
                        <a:pt x="771" y="1614"/>
                      </a:lnTo>
                      <a:lnTo>
                        <a:pt x="890" y="1649"/>
                      </a:lnTo>
                      <a:lnTo>
                        <a:pt x="1021" y="1685"/>
                      </a:lnTo>
                      <a:lnTo>
                        <a:pt x="1163" y="1709"/>
                      </a:lnTo>
                      <a:lnTo>
                        <a:pt x="1306" y="1721"/>
                      </a:lnTo>
                      <a:lnTo>
                        <a:pt x="1460" y="1721"/>
                      </a:lnTo>
                      <a:lnTo>
                        <a:pt x="1615" y="1721"/>
                      </a:lnTo>
                      <a:lnTo>
                        <a:pt x="1745" y="1709"/>
                      </a:lnTo>
                      <a:lnTo>
                        <a:pt x="1888" y="1685"/>
                      </a:lnTo>
                      <a:lnTo>
                        <a:pt x="2030" y="1649"/>
                      </a:lnTo>
                      <a:lnTo>
                        <a:pt x="2149" y="1614"/>
                      </a:lnTo>
                      <a:lnTo>
                        <a:pt x="2268" y="1578"/>
                      </a:lnTo>
                      <a:lnTo>
                        <a:pt x="2386" y="1519"/>
                      </a:lnTo>
                      <a:lnTo>
                        <a:pt x="2493" y="1459"/>
                      </a:lnTo>
                      <a:lnTo>
                        <a:pt x="2576" y="1400"/>
                      </a:lnTo>
                      <a:lnTo>
                        <a:pt x="2659" y="1341"/>
                      </a:lnTo>
                      <a:lnTo>
                        <a:pt x="2731" y="1270"/>
                      </a:lnTo>
                      <a:lnTo>
                        <a:pt x="2802" y="1198"/>
                      </a:lnTo>
                      <a:lnTo>
                        <a:pt x="2849" y="1115"/>
                      </a:lnTo>
                      <a:lnTo>
                        <a:pt x="2885" y="1032"/>
                      </a:lnTo>
                      <a:lnTo>
                        <a:pt x="2909" y="949"/>
                      </a:lnTo>
                      <a:lnTo>
                        <a:pt x="2921" y="866"/>
                      </a:lnTo>
                      <a:lnTo>
                        <a:pt x="2909" y="771"/>
                      </a:lnTo>
                      <a:lnTo>
                        <a:pt x="2885" y="688"/>
                      </a:lnTo>
                      <a:lnTo>
                        <a:pt x="2849" y="605"/>
                      </a:lnTo>
                      <a:lnTo>
                        <a:pt x="2802" y="534"/>
                      </a:lnTo>
                      <a:lnTo>
                        <a:pt x="2731" y="451"/>
                      </a:lnTo>
                      <a:lnTo>
                        <a:pt x="2659" y="379"/>
                      </a:lnTo>
                      <a:lnTo>
                        <a:pt x="2576" y="320"/>
                      </a:lnTo>
                      <a:lnTo>
                        <a:pt x="2493" y="261"/>
                      </a:lnTo>
                      <a:lnTo>
                        <a:pt x="2386" y="201"/>
                      </a:lnTo>
                      <a:lnTo>
                        <a:pt x="2268" y="154"/>
                      </a:lnTo>
                      <a:lnTo>
                        <a:pt x="2149" y="107"/>
                      </a:lnTo>
                      <a:lnTo>
                        <a:pt x="2030" y="71"/>
                      </a:lnTo>
                      <a:lnTo>
                        <a:pt x="1888" y="35"/>
                      </a:lnTo>
                      <a:lnTo>
                        <a:pt x="1745" y="23"/>
                      </a:lnTo>
                      <a:lnTo>
                        <a:pt x="1615" y="0"/>
                      </a:lnTo>
                      <a:lnTo>
                        <a:pt x="1460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2" name="Freeform 634"/>
                <p:cNvSpPr>
                  <a:spLocks/>
                </p:cNvSpPr>
                <p:nvPr/>
              </p:nvSpPr>
              <p:spPr bwMode="auto">
                <a:xfrm>
                  <a:off x="1568" y="2107"/>
                  <a:ext cx="2874" cy="1697"/>
                </a:xfrm>
                <a:custGeom>
                  <a:avLst/>
                  <a:gdLst>
                    <a:gd name="T0" fmla="*/ 1295 w 2874"/>
                    <a:gd name="T1" fmla="*/ 0 h 1697"/>
                    <a:gd name="T2" fmla="*/ 1010 w 2874"/>
                    <a:gd name="T3" fmla="*/ 35 h 1697"/>
                    <a:gd name="T4" fmla="*/ 760 w 2874"/>
                    <a:gd name="T5" fmla="*/ 106 h 1697"/>
                    <a:gd name="T6" fmla="*/ 523 w 2874"/>
                    <a:gd name="T7" fmla="*/ 201 h 1697"/>
                    <a:gd name="T8" fmla="*/ 333 w 2874"/>
                    <a:gd name="T9" fmla="*/ 308 h 1697"/>
                    <a:gd name="T10" fmla="*/ 179 w 2874"/>
                    <a:gd name="T11" fmla="*/ 451 h 1697"/>
                    <a:gd name="T12" fmla="*/ 72 w 2874"/>
                    <a:gd name="T13" fmla="*/ 593 h 1697"/>
                    <a:gd name="T14" fmla="*/ 12 w 2874"/>
                    <a:gd name="T15" fmla="*/ 759 h 1697"/>
                    <a:gd name="T16" fmla="*/ 12 w 2874"/>
                    <a:gd name="T17" fmla="*/ 937 h 1697"/>
                    <a:gd name="T18" fmla="*/ 72 w 2874"/>
                    <a:gd name="T19" fmla="*/ 1103 h 1697"/>
                    <a:gd name="T20" fmla="*/ 179 w 2874"/>
                    <a:gd name="T21" fmla="*/ 1246 h 1697"/>
                    <a:gd name="T22" fmla="*/ 333 w 2874"/>
                    <a:gd name="T23" fmla="*/ 1388 h 1697"/>
                    <a:gd name="T24" fmla="*/ 523 w 2874"/>
                    <a:gd name="T25" fmla="*/ 1495 h 1697"/>
                    <a:gd name="T26" fmla="*/ 760 w 2874"/>
                    <a:gd name="T27" fmla="*/ 1590 h 1697"/>
                    <a:gd name="T28" fmla="*/ 1010 w 2874"/>
                    <a:gd name="T29" fmla="*/ 1661 h 1697"/>
                    <a:gd name="T30" fmla="*/ 1295 w 2874"/>
                    <a:gd name="T31" fmla="*/ 1697 h 1697"/>
                    <a:gd name="T32" fmla="*/ 1580 w 2874"/>
                    <a:gd name="T33" fmla="*/ 1697 h 1697"/>
                    <a:gd name="T34" fmla="*/ 1853 w 2874"/>
                    <a:gd name="T35" fmla="*/ 1661 h 1697"/>
                    <a:gd name="T36" fmla="*/ 2114 w 2874"/>
                    <a:gd name="T37" fmla="*/ 1590 h 1697"/>
                    <a:gd name="T38" fmla="*/ 2351 w 2874"/>
                    <a:gd name="T39" fmla="*/ 1495 h 1697"/>
                    <a:gd name="T40" fmla="*/ 2541 w 2874"/>
                    <a:gd name="T41" fmla="*/ 1388 h 1697"/>
                    <a:gd name="T42" fmla="*/ 2684 w 2874"/>
                    <a:gd name="T43" fmla="*/ 1246 h 1697"/>
                    <a:gd name="T44" fmla="*/ 2803 w 2874"/>
                    <a:gd name="T45" fmla="*/ 1103 h 1697"/>
                    <a:gd name="T46" fmla="*/ 2862 w 2874"/>
                    <a:gd name="T47" fmla="*/ 937 h 1697"/>
                    <a:gd name="T48" fmla="*/ 2862 w 2874"/>
                    <a:gd name="T49" fmla="*/ 759 h 1697"/>
                    <a:gd name="T50" fmla="*/ 2803 w 2874"/>
                    <a:gd name="T51" fmla="*/ 593 h 1697"/>
                    <a:gd name="T52" fmla="*/ 2684 w 2874"/>
                    <a:gd name="T53" fmla="*/ 451 h 1697"/>
                    <a:gd name="T54" fmla="*/ 2541 w 2874"/>
                    <a:gd name="T55" fmla="*/ 308 h 1697"/>
                    <a:gd name="T56" fmla="*/ 2351 w 2874"/>
                    <a:gd name="T57" fmla="*/ 201 h 1697"/>
                    <a:gd name="T58" fmla="*/ 2114 w 2874"/>
                    <a:gd name="T59" fmla="*/ 106 h 1697"/>
                    <a:gd name="T60" fmla="*/ 1853 w 2874"/>
                    <a:gd name="T61" fmla="*/ 35 h 1697"/>
                    <a:gd name="T62" fmla="*/ 1580 w 2874"/>
                    <a:gd name="T63" fmla="*/ 0 h 169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74"/>
                    <a:gd name="T97" fmla="*/ 0 h 1697"/>
                    <a:gd name="T98" fmla="*/ 2874 w 2874"/>
                    <a:gd name="T99" fmla="*/ 1697 h 169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74" h="1697">
                      <a:moveTo>
                        <a:pt x="1437" y="0"/>
                      </a:moveTo>
                      <a:lnTo>
                        <a:pt x="1295" y="0"/>
                      </a:lnTo>
                      <a:lnTo>
                        <a:pt x="1140" y="23"/>
                      </a:lnTo>
                      <a:lnTo>
                        <a:pt x="1010" y="35"/>
                      </a:lnTo>
                      <a:lnTo>
                        <a:pt x="879" y="71"/>
                      </a:lnTo>
                      <a:lnTo>
                        <a:pt x="760" y="106"/>
                      </a:lnTo>
                      <a:lnTo>
                        <a:pt x="630" y="154"/>
                      </a:lnTo>
                      <a:lnTo>
                        <a:pt x="523" y="201"/>
                      </a:lnTo>
                      <a:lnTo>
                        <a:pt x="428" y="249"/>
                      </a:lnTo>
                      <a:lnTo>
                        <a:pt x="333" y="308"/>
                      </a:lnTo>
                      <a:lnTo>
                        <a:pt x="250" y="379"/>
                      </a:lnTo>
                      <a:lnTo>
                        <a:pt x="179" y="451"/>
                      </a:lnTo>
                      <a:lnTo>
                        <a:pt x="119" y="522"/>
                      </a:lnTo>
                      <a:lnTo>
                        <a:pt x="72" y="593"/>
                      </a:lnTo>
                      <a:lnTo>
                        <a:pt x="36" y="688"/>
                      </a:lnTo>
                      <a:lnTo>
                        <a:pt x="12" y="759"/>
                      </a:lnTo>
                      <a:lnTo>
                        <a:pt x="0" y="854"/>
                      </a:lnTo>
                      <a:lnTo>
                        <a:pt x="12" y="937"/>
                      </a:lnTo>
                      <a:lnTo>
                        <a:pt x="36" y="1020"/>
                      </a:lnTo>
                      <a:lnTo>
                        <a:pt x="72" y="1103"/>
                      </a:lnTo>
                      <a:lnTo>
                        <a:pt x="119" y="1186"/>
                      </a:lnTo>
                      <a:lnTo>
                        <a:pt x="179" y="1246"/>
                      </a:lnTo>
                      <a:lnTo>
                        <a:pt x="250" y="1317"/>
                      </a:lnTo>
                      <a:lnTo>
                        <a:pt x="333" y="1388"/>
                      </a:lnTo>
                      <a:lnTo>
                        <a:pt x="428" y="1447"/>
                      </a:lnTo>
                      <a:lnTo>
                        <a:pt x="523" y="1495"/>
                      </a:lnTo>
                      <a:lnTo>
                        <a:pt x="630" y="1554"/>
                      </a:lnTo>
                      <a:lnTo>
                        <a:pt x="760" y="1590"/>
                      </a:lnTo>
                      <a:lnTo>
                        <a:pt x="879" y="1625"/>
                      </a:lnTo>
                      <a:lnTo>
                        <a:pt x="1010" y="1661"/>
                      </a:lnTo>
                      <a:lnTo>
                        <a:pt x="1140" y="1685"/>
                      </a:lnTo>
                      <a:lnTo>
                        <a:pt x="1295" y="1697"/>
                      </a:lnTo>
                      <a:lnTo>
                        <a:pt x="1437" y="1697"/>
                      </a:lnTo>
                      <a:lnTo>
                        <a:pt x="1580" y="1697"/>
                      </a:lnTo>
                      <a:lnTo>
                        <a:pt x="1722" y="1685"/>
                      </a:lnTo>
                      <a:lnTo>
                        <a:pt x="1853" y="1661"/>
                      </a:lnTo>
                      <a:lnTo>
                        <a:pt x="1995" y="1625"/>
                      </a:lnTo>
                      <a:lnTo>
                        <a:pt x="2114" y="1590"/>
                      </a:lnTo>
                      <a:lnTo>
                        <a:pt x="2233" y="1554"/>
                      </a:lnTo>
                      <a:lnTo>
                        <a:pt x="2351" y="1495"/>
                      </a:lnTo>
                      <a:lnTo>
                        <a:pt x="2446" y="1447"/>
                      </a:lnTo>
                      <a:lnTo>
                        <a:pt x="2541" y="1388"/>
                      </a:lnTo>
                      <a:lnTo>
                        <a:pt x="2613" y="1317"/>
                      </a:lnTo>
                      <a:lnTo>
                        <a:pt x="2684" y="1246"/>
                      </a:lnTo>
                      <a:lnTo>
                        <a:pt x="2755" y="1186"/>
                      </a:lnTo>
                      <a:lnTo>
                        <a:pt x="2803" y="1103"/>
                      </a:lnTo>
                      <a:lnTo>
                        <a:pt x="2838" y="1020"/>
                      </a:lnTo>
                      <a:lnTo>
                        <a:pt x="2862" y="937"/>
                      </a:lnTo>
                      <a:lnTo>
                        <a:pt x="2874" y="854"/>
                      </a:lnTo>
                      <a:lnTo>
                        <a:pt x="2862" y="759"/>
                      </a:lnTo>
                      <a:lnTo>
                        <a:pt x="2838" y="688"/>
                      </a:lnTo>
                      <a:lnTo>
                        <a:pt x="2803" y="593"/>
                      </a:lnTo>
                      <a:lnTo>
                        <a:pt x="2755" y="522"/>
                      </a:lnTo>
                      <a:lnTo>
                        <a:pt x="2684" y="451"/>
                      </a:lnTo>
                      <a:lnTo>
                        <a:pt x="2613" y="379"/>
                      </a:lnTo>
                      <a:lnTo>
                        <a:pt x="2541" y="308"/>
                      </a:lnTo>
                      <a:lnTo>
                        <a:pt x="2446" y="249"/>
                      </a:lnTo>
                      <a:lnTo>
                        <a:pt x="2351" y="201"/>
                      </a:lnTo>
                      <a:lnTo>
                        <a:pt x="2233" y="154"/>
                      </a:lnTo>
                      <a:lnTo>
                        <a:pt x="2114" y="106"/>
                      </a:lnTo>
                      <a:lnTo>
                        <a:pt x="1995" y="71"/>
                      </a:lnTo>
                      <a:lnTo>
                        <a:pt x="1853" y="35"/>
                      </a:lnTo>
                      <a:lnTo>
                        <a:pt x="1722" y="23"/>
                      </a:lnTo>
                      <a:lnTo>
                        <a:pt x="1580" y="0"/>
                      </a:lnTo>
                      <a:lnTo>
                        <a:pt x="1437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3" name="Freeform 635"/>
                <p:cNvSpPr>
                  <a:spLocks/>
                </p:cNvSpPr>
                <p:nvPr/>
              </p:nvSpPr>
              <p:spPr bwMode="auto">
                <a:xfrm>
                  <a:off x="1592" y="2118"/>
                  <a:ext cx="2826" cy="1674"/>
                </a:xfrm>
                <a:custGeom>
                  <a:avLst/>
                  <a:gdLst>
                    <a:gd name="T0" fmla="*/ 1271 w 2826"/>
                    <a:gd name="T1" fmla="*/ 0 h 1674"/>
                    <a:gd name="T2" fmla="*/ 986 w 2826"/>
                    <a:gd name="T3" fmla="*/ 36 h 1674"/>
                    <a:gd name="T4" fmla="*/ 748 w 2826"/>
                    <a:gd name="T5" fmla="*/ 107 h 1674"/>
                    <a:gd name="T6" fmla="*/ 523 w 2826"/>
                    <a:gd name="T7" fmla="*/ 190 h 1674"/>
                    <a:gd name="T8" fmla="*/ 333 w 2826"/>
                    <a:gd name="T9" fmla="*/ 309 h 1674"/>
                    <a:gd name="T10" fmla="*/ 178 w 2826"/>
                    <a:gd name="T11" fmla="*/ 440 h 1674"/>
                    <a:gd name="T12" fmla="*/ 71 w 2826"/>
                    <a:gd name="T13" fmla="*/ 582 h 1674"/>
                    <a:gd name="T14" fmla="*/ 12 w 2826"/>
                    <a:gd name="T15" fmla="*/ 748 h 1674"/>
                    <a:gd name="T16" fmla="*/ 12 w 2826"/>
                    <a:gd name="T17" fmla="*/ 926 h 1674"/>
                    <a:gd name="T18" fmla="*/ 71 w 2826"/>
                    <a:gd name="T19" fmla="*/ 1092 h 1674"/>
                    <a:gd name="T20" fmla="*/ 178 w 2826"/>
                    <a:gd name="T21" fmla="*/ 1235 h 1674"/>
                    <a:gd name="T22" fmla="*/ 333 w 2826"/>
                    <a:gd name="T23" fmla="*/ 1365 h 1674"/>
                    <a:gd name="T24" fmla="*/ 523 w 2826"/>
                    <a:gd name="T25" fmla="*/ 1484 h 1674"/>
                    <a:gd name="T26" fmla="*/ 748 w 2826"/>
                    <a:gd name="T27" fmla="*/ 1567 h 1674"/>
                    <a:gd name="T28" fmla="*/ 986 w 2826"/>
                    <a:gd name="T29" fmla="*/ 1638 h 1674"/>
                    <a:gd name="T30" fmla="*/ 1271 w 2826"/>
                    <a:gd name="T31" fmla="*/ 1674 h 1674"/>
                    <a:gd name="T32" fmla="*/ 1556 w 2826"/>
                    <a:gd name="T33" fmla="*/ 1674 h 1674"/>
                    <a:gd name="T34" fmla="*/ 1829 w 2826"/>
                    <a:gd name="T35" fmla="*/ 1638 h 1674"/>
                    <a:gd name="T36" fmla="*/ 2078 w 2826"/>
                    <a:gd name="T37" fmla="*/ 1567 h 1674"/>
                    <a:gd name="T38" fmla="*/ 2304 w 2826"/>
                    <a:gd name="T39" fmla="*/ 1484 h 1674"/>
                    <a:gd name="T40" fmla="*/ 2494 w 2826"/>
                    <a:gd name="T41" fmla="*/ 1365 h 1674"/>
                    <a:gd name="T42" fmla="*/ 2648 w 2826"/>
                    <a:gd name="T43" fmla="*/ 1235 h 1674"/>
                    <a:gd name="T44" fmla="*/ 2755 w 2826"/>
                    <a:gd name="T45" fmla="*/ 1092 h 1674"/>
                    <a:gd name="T46" fmla="*/ 2814 w 2826"/>
                    <a:gd name="T47" fmla="*/ 926 h 1674"/>
                    <a:gd name="T48" fmla="*/ 2814 w 2826"/>
                    <a:gd name="T49" fmla="*/ 748 h 1674"/>
                    <a:gd name="T50" fmla="*/ 2755 w 2826"/>
                    <a:gd name="T51" fmla="*/ 582 h 1674"/>
                    <a:gd name="T52" fmla="*/ 2648 w 2826"/>
                    <a:gd name="T53" fmla="*/ 440 h 1674"/>
                    <a:gd name="T54" fmla="*/ 2494 w 2826"/>
                    <a:gd name="T55" fmla="*/ 309 h 1674"/>
                    <a:gd name="T56" fmla="*/ 2304 w 2826"/>
                    <a:gd name="T57" fmla="*/ 190 h 1674"/>
                    <a:gd name="T58" fmla="*/ 2078 w 2826"/>
                    <a:gd name="T59" fmla="*/ 107 h 1674"/>
                    <a:gd name="T60" fmla="*/ 1829 w 2826"/>
                    <a:gd name="T61" fmla="*/ 36 h 1674"/>
                    <a:gd name="T62" fmla="*/ 1556 w 2826"/>
                    <a:gd name="T63" fmla="*/ 0 h 16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26"/>
                    <a:gd name="T97" fmla="*/ 0 h 1674"/>
                    <a:gd name="T98" fmla="*/ 2826 w 2826"/>
                    <a:gd name="T99" fmla="*/ 1674 h 16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26" h="1674">
                      <a:moveTo>
                        <a:pt x="1413" y="0"/>
                      </a:moveTo>
                      <a:lnTo>
                        <a:pt x="1271" y="0"/>
                      </a:lnTo>
                      <a:lnTo>
                        <a:pt x="1128" y="24"/>
                      </a:lnTo>
                      <a:lnTo>
                        <a:pt x="986" y="36"/>
                      </a:lnTo>
                      <a:lnTo>
                        <a:pt x="867" y="72"/>
                      </a:lnTo>
                      <a:lnTo>
                        <a:pt x="748" y="107"/>
                      </a:lnTo>
                      <a:lnTo>
                        <a:pt x="618" y="155"/>
                      </a:lnTo>
                      <a:lnTo>
                        <a:pt x="523" y="190"/>
                      </a:lnTo>
                      <a:lnTo>
                        <a:pt x="416" y="250"/>
                      </a:lnTo>
                      <a:lnTo>
                        <a:pt x="333" y="309"/>
                      </a:lnTo>
                      <a:lnTo>
                        <a:pt x="238" y="380"/>
                      </a:lnTo>
                      <a:lnTo>
                        <a:pt x="178" y="440"/>
                      </a:lnTo>
                      <a:lnTo>
                        <a:pt x="119" y="523"/>
                      </a:lnTo>
                      <a:lnTo>
                        <a:pt x="71" y="582"/>
                      </a:lnTo>
                      <a:lnTo>
                        <a:pt x="36" y="677"/>
                      </a:lnTo>
                      <a:lnTo>
                        <a:pt x="12" y="748"/>
                      </a:lnTo>
                      <a:lnTo>
                        <a:pt x="0" y="843"/>
                      </a:lnTo>
                      <a:lnTo>
                        <a:pt x="12" y="926"/>
                      </a:lnTo>
                      <a:lnTo>
                        <a:pt x="36" y="1009"/>
                      </a:lnTo>
                      <a:lnTo>
                        <a:pt x="71" y="1092"/>
                      </a:lnTo>
                      <a:lnTo>
                        <a:pt x="119" y="1163"/>
                      </a:lnTo>
                      <a:lnTo>
                        <a:pt x="178" y="1235"/>
                      </a:lnTo>
                      <a:lnTo>
                        <a:pt x="238" y="1306"/>
                      </a:lnTo>
                      <a:lnTo>
                        <a:pt x="333" y="1365"/>
                      </a:lnTo>
                      <a:lnTo>
                        <a:pt x="416" y="1425"/>
                      </a:lnTo>
                      <a:lnTo>
                        <a:pt x="523" y="1484"/>
                      </a:lnTo>
                      <a:lnTo>
                        <a:pt x="618" y="1531"/>
                      </a:lnTo>
                      <a:lnTo>
                        <a:pt x="748" y="1567"/>
                      </a:lnTo>
                      <a:lnTo>
                        <a:pt x="867" y="1603"/>
                      </a:lnTo>
                      <a:lnTo>
                        <a:pt x="986" y="1638"/>
                      </a:lnTo>
                      <a:lnTo>
                        <a:pt x="1128" y="1662"/>
                      </a:lnTo>
                      <a:lnTo>
                        <a:pt x="1271" y="1674"/>
                      </a:lnTo>
                      <a:lnTo>
                        <a:pt x="1413" y="1674"/>
                      </a:lnTo>
                      <a:lnTo>
                        <a:pt x="1556" y="1674"/>
                      </a:lnTo>
                      <a:lnTo>
                        <a:pt x="1698" y="1662"/>
                      </a:lnTo>
                      <a:lnTo>
                        <a:pt x="1829" y="1638"/>
                      </a:lnTo>
                      <a:lnTo>
                        <a:pt x="1959" y="1603"/>
                      </a:lnTo>
                      <a:lnTo>
                        <a:pt x="2078" y="1567"/>
                      </a:lnTo>
                      <a:lnTo>
                        <a:pt x="2197" y="1531"/>
                      </a:lnTo>
                      <a:lnTo>
                        <a:pt x="2304" y="1484"/>
                      </a:lnTo>
                      <a:lnTo>
                        <a:pt x="2411" y="1425"/>
                      </a:lnTo>
                      <a:lnTo>
                        <a:pt x="2494" y="1365"/>
                      </a:lnTo>
                      <a:lnTo>
                        <a:pt x="2577" y="1306"/>
                      </a:lnTo>
                      <a:lnTo>
                        <a:pt x="2648" y="1235"/>
                      </a:lnTo>
                      <a:lnTo>
                        <a:pt x="2707" y="1163"/>
                      </a:lnTo>
                      <a:lnTo>
                        <a:pt x="2755" y="1092"/>
                      </a:lnTo>
                      <a:lnTo>
                        <a:pt x="2791" y="1009"/>
                      </a:lnTo>
                      <a:lnTo>
                        <a:pt x="2814" y="926"/>
                      </a:lnTo>
                      <a:lnTo>
                        <a:pt x="2826" y="843"/>
                      </a:lnTo>
                      <a:lnTo>
                        <a:pt x="2814" y="748"/>
                      </a:lnTo>
                      <a:lnTo>
                        <a:pt x="2791" y="677"/>
                      </a:lnTo>
                      <a:lnTo>
                        <a:pt x="2755" y="582"/>
                      </a:lnTo>
                      <a:lnTo>
                        <a:pt x="2707" y="523"/>
                      </a:lnTo>
                      <a:lnTo>
                        <a:pt x="2648" y="440"/>
                      </a:lnTo>
                      <a:lnTo>
                        <a:pt x="2577" y="380"/>
                      </a:lnTo>
                      <a:lnTo>
                        <a:pt x="2494" y="309"/>
                      </a:lnTo>
                      <a:lnTo>
                        <a:pt x="2411" y="250"/>
                      </a:lnTo>
                      <a:lnTo>
                        <a:pt x="2304" y="190"/>
                      </a:lnTo>
                      <a:lnTo>
                        <a:pt x="2197" y="155"/>
                      </a:lnTo>
                      <a:lnTo>
                        <a:pt x="2078" y="107"/>
                      </a:lnTo>
                      <a:lnTo>
                        <a:pt x="1959" y="72"/>
                      </a:lnTo>
                      <a:lnTo>
                        <a:pt x="1829" y="36"/>
                      </a:lnTo>
                      <a:lnTo>
                        <a:pt x="1698" y="24"/>
                      </a:lnTo>
                      <a:lnTo>
                        <a:pt x="1556" y="0"/>
                      </a:lnTo>
                      <a:lnTo>
                        <a:pt x="1413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4" name="Freeform 636"/>
                <p:cNvSpPr>
                  <a:spLocks/>
                </p:cNvSpPr>
                <p:nvPr/>
              </p:nvSpPr>
              <p:spPr bwMode="auto">
                <a:xfrm>
                  <a:off x="1616" y="2130"/>
                  <a:ext cx="2778" cy="1650"/>
                </a:xfrm>
                <a:custGeom>
                  <a:avLst/>
                  <a:gdLst>
                    <a:gd name="T0" fmla="*/ 1247 w 2778"/>
                    <a:gd name="T1" fmla="*/ 0 h 1650"/>
                    <a:gd name="T2" fmla="*/ 974 w 2778"/>
                    <a:gd name="T3" fmla="*/ 36 h 1650"/>
                    <a:gd name="T4" fmla="*/ 736 w 2778"/>
                    <a:gd name="T5" fmla="*/ 107 h 1650"/>
                    <a:gd name="T6" fmla="*/ 510 w 2778"/>
                    <a:gd name="T7" fmla="*/ 190 h 1650"/>
                    <a:gd name="T8" fmla="*/ 321 w 2778"/>
                    <a:gd name="T9" fmla="*/ 309 h 1650"/>
                    <a:gd name="T10" fmla="*/ 166 w 2778"/>
                    <a:gd name="T11" fmla="*/ 439 h 1650"/>
                    <a:gd name="T12" fmla="*/ 71 w 2778"/>
                    <a:gd name="T13" fmla="*/ 582 h 1650"/>
                    <a:gd name="T14" fmla="*/ 12 w 2778"/>
                    <a:gd name="T15" fmla="*/ 748 h 1650"/>
                    <a:gd name="T16" fmla="*/ 12 w 2778"/>
                    <a:gd name="T17" fmla="*/ 902 h 1650"/>
                    <a:gd name="T18" fmla="*/ 71 w 2778"/>
                    <a:gd name="T19" fmla="*/ 1068 h 1650"/>
                    <a:gd name="T20" fmla="*/ 166 w 2778"/>
                    <a:gd name="T21" fmla="*/ 1211 h 1650"/>
                    <a:gd name="T22" fmla="*/ 321 w 2778"/>
                    <a:gd name="T23" fmla="*/ 1353 h 1650"/>
                    <a:gd name="T24" fmla="*/ 510 w 2778"/>
                    <a:gd name="T25" fmla="*/ 1460 h 1650"/>
                    <a:gd name="T26" fmla="*/ 736 w 2778"/>
                    <a:gd name="T27" fmla="*/ 1543 h 1650"/>
                    <a:gd name="T28" fmla="*/ 974 w 2778"/>
                    <a:gd name="T29" fmla="*/ 1614 h 1650"/>
                    <a:gd name="T30" fmla="*/ 1247 w 2778"/>
                    <a:gd name="T31" fmla="*/ 1650 h 1650"/>
                    <a:gd name="T32" fmla="*/ 1532 w 2778"/>
                    <a:gd name="T33" fmla="*/ 1650 h 1650"/>
                    <a:gd name="T34" fmla="*/ 1793 w 2778"/>
                    <a:gd name="T35" fmla="*/ 1614 h 1650"/>
                    <a:gd name="T36" fmla="*/ 2054 w 2778"/>
                    <a:gd name="T37" fmla="*/ 1543 h 1650"/>
                    <a:gd name="T38" fmla="*/ 2268 w 2778"/>
                    <a:gd name="T39" fmla="*/ 1460 h 1650"/>
                    <a:gd name="T40" fmla="*/ 2458 w 2778"/>
                    <a:gd name="T41" fmla="*/ 1353 h 1650"/>
                    <a:gd name="T42" fmla="*/ 2600 w 2778"/>
                    <a:gd name="T43" fmla="*/ 1211 h 1650"/>
                    <a:gd name="T44" fmla="*/ 2707 w 2778"/>
                    <a:gd name="T45" fmla="*/ 1068 h 1650"/>
                    <a:gd name="T46" fmla="*/ 2767 w 2778"/>
                    <a:gd name="T47" fmla="*/ 902 h 1650"/>
                    <a:gd name="T48" fmla="*/ 2767 w 2778"/>
                    <a:gd name="T49" fmla="*/ 748 h 1650"/>
                    <a:gd name="T50" fmla="*/ 2707 w 2778"/>
                    <a:gd name="T51" fmla="*/ 582 h 1650"/>
                    <a:gd name="T52" fmla="*/ 2600 w 2778"/>
                    <a:gd name="T53" fmla="*/ 439 h 1650"/>
                    <a:gd name="T54" fmla="*/ 2458 w 2778"/>
                    <a:gd name="T55" fmla="*/ 309 h 1650"/>
                    <a:gd name="T56" fmla="*/ 2268 w 2778"/>
                    <a:gd name="T57" fmla="*/ 190 h 1650"/>
                    <a:gd name="T58" fmla="*/ 2054 w 2778"/>
                    <a:gd name="T59" fmla="*/ 107 h 1650"/>
                    <a:gd name="T60" fmla="*/ 1793 w 2778"/>
                    <a:gd name="T61" fmla="*/ 36 h 1650"/>
                    <a:gd name="T62" fmla="*/ 1532 w 2778"/>
                    <a:gd name="T63" fmla="*/ 0 h 165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78"/>
                    <a:gd name="T97" fmla="*/ 0 h 1650"/>
                    <a:gd name="T98" fmla="*/ 2778 w 2778"/>
                    <a:gd name="T99" fmla="*/ 1650 h 165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78" h="1650">
                      <a:moveTo>
                        <a:pt x="1389" y="0"/>
                      </a:moveTo>
                      <a:lnTo>
                        <a:pt x="1247" y="0"/>
                      </a:lnTo>
                      <a:lnTo>
                        <a:pt x="1104" y="24"/>
                      </a:lnTo>
                      <a:lnTo>
                        <a:pt x="974" y="36"/>
                      </a:lnTo>
                      <a:lnTo>
                        <a:pt x="855" y="72"/>
                      </a:lnTo>
                      <a:lnTo>
                        <a:pt x="736" y="107"/>
                      </a:lnTo>
                      <a:lnTo>
                        <a:pt x="605" y="155"/>
                      </a:lnTo>
                      <a:lnTo>
                        <a:pt x="510" y="190"/>
                      </a:lnTo>
                      <a:lnTo>
                        <a:pt x="415" y="250"/>
                      </a:lnTo>
                      <a:lnTo>
                        <a:pt x="321" y="309"/>
                      </a:lnTo>
                      <a:lnTo>
                        <a:pt x="237" y="368"/>
                      </a:lnTo>
                      <a:lnTo>
                        <a:pt x="166" y="439"/>
                      </a:lnTo>
                      <a:lnTo>
                        <a:pt x="119" y="511"/>
                      </a:lnTo>
                      <a:lnTo>
                        <a:pt x="71" y="582"/>
                      </a:lnTo>
                      <a:lnTo>
                        <a:pt x="36" y="665"/>
                      </a:lnTo>
                      <a:lnTo>
                        <a:pt x="12" y="748"/>
                      </a:lnTo>
                      <a:lnTo>
                        <a:pt x="0" y="831"/>
                      </a:lnTo>
                      <a:lnTo>
                        <a:pt x="12" y="902"/>
                      </a:lnTo>
                      <a:lnTo>
                        <a:pt x="36" y="997"/>
                      </a:lnTo>
                      <a:lnTo>
                        <a:pt x="71" y="1068"/>
                      </a:lnTo>
                      <a:lnTo>
                        <a:pt x="119" y="1151"/>
                      </a:lnTo>
                      <a:lnTo>
                        <a:pt x="166" y="1211"/>
                      </a:lnTo>
                      <a:lnTo>
                        <a:pt x="237" y="1282"/>
                      </a:lnTo>
                      <a:lnTo>
                        <a:pt x="321" y="1353"/>
                      </a:lnTo>
                      <a:lnTo>
                        <a:pt x="415" y="1401"/>
                      </a:lnTo>
                      <a:lnTo>
                        <a:pt x="510" y="1460"/>
                      </a:lnTo>
                      <a:lnTo>
                        <a:pt x="605" y="1508"/>
                      </a:lnTo>
                      <a:lnTo>
                        <a:pt x="736" y="1543"/>
                      </a:lnTo>
                      <a:lnTo>
                        <a:pt x="855" y="1579"/>
                      </a:lnTo>
                      <a:lnTo>
                        <a:pt x="974" y="1614"/>
                      </a:lnTo>
                      <a:lnTo>
                        <a:pt x="1104" y="1638"/>
                      </a:lnTo>
                      <a:lnTo>
                        <a:pt x="1247" y="1650"/>
                      </a:lnTo>
                      <a:lnTo>
                        <a:pt x="1389" y="1650"/>
                      </a:lnTo>
                      <a:lnTo>
                        <a:pt x="1532" y="1650"/>
                      </a:lnTo>
                      <a:lnTo>
                        <a:pt x="1662" y="1638"/>
                      </a:lnTo>
                      <a:lnTo>
                        <a:pt x="1793" y="1614"/>
                      </a:lnTo>
                      <a:lnTo>
                        <a:pt x="1924" y="1579"/>
                      </a:lnTo>
                      <a:lnTo>
                        <a:pt x="2054" y="1543"/>
                      </a:lnTo>
                      <a:lnTo>
                        <a:pt x="2161" y="1508"/>
                      </a:lnTo>
                      <a:lnTo>
                        <a:pt x="2268" y="1460"/>
                      </a:lnTo>
                      <a:lnTo>
                        <a:pt x="2363" y="1401"/>
                      </a:lnTo>
                      <a:lnTo>
                        <a:pt x="2458" y="1353"/>
                      </a:lnTo>
                      <a:lnTo>
                        <a:pt x="2529" y="1282"/>
                      </a:lnTo>
                      <a:lnTo>
                        <a:pt x="2600" y="1211"/>
                      </a:lnTo>
                      <a:lnTo>
                        <a:pt x="2660" y="1151"/>
                      </a:lnTo>
                      <a:lnTo>
                        <a:pt x="2707" y="1068"/>
                      </a:lnTo>
                      <a:lnTo>
                        <a:pt x="2743" y="997"/>
                      </a:lnTo>
                      <a:lnTo>
                        <a:pt x="2767" y="902"/>
                      </a:lnTo>
                      <a:lnTo>
                        <a:pt x="2778" y="831"/>
                      </a:lnTo>
                      <a:lnTo>
                        <a:pt x="2767" y="748"/>
                      </a:lnTo>
                      <a:lnTo>
                        <a:pt x="2743" y="665"/>
                      </a:lnTo>
                      <a:lnTo>
                        <a:pt x="2707" y="582"/>
                      </a:lnTo>
                      <a:lnTo>
                        <a:pt x="2660" y="511"/>
                      </a:lnTo>
                      <a:lnTo>
                        <a:pt x="2600" y="439"/>
                      </a:lnTo>
                      <a:lnTo>
                        <a:pt x="2529" y="368"/>
                      </a:lnTo>
                      <a:lnTo>
                        <a:pt x="2458" y="309"/>
                      </a:lnTo>
                      <a:lnTo>
                        <a:pt x="2363" y="250"/>
                      </a:lnTo>
                      <a:lnTo>
                        <a:pt x="2268" y="190"/>
                      </a:lnTo>
                      <a:lnTo>
                        <a:pt x="2161" y="155"/>
                      </a:lnTo>
                      <a:lnTo>
                        <a:pt x="2054" y="107"/>
                      </a:lnTo>
                      <a:lnTo>
                        <a:pt x="1924" y="72"/>
                      </a:lnTo>
                      <a:lnTo>
                        <a:pt x="1793" y="36"/>
                      </a:lnTo>
                      <a:lnTo>
                        <a:pt x="1662" y="24"/>
                      </a:lnTo>
                      <a:lnTo>
                        <a:pt x="1532" y="0"/>
                      </a:lnTo>
                      <a:lnTo>
                        <a:pt x="1389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5" name="Freeform 637"/>
                <p:cNvSpPr>
                  <a:spLocks/>
                </p:cNvSpPr>
                <p:nvPr/>
              </p:nvSpPr>
              <p:spPr bwMode="auto">
                <a:xfrm>
                  <a:off x="1640" y="2154"/>
                  <a:ext cx="2731" cy="1602"/>
                </a:xfrm>
                <a:custGeom>
                  <a:avLst/>
                  <a:gdLst>
                    <a:gd name="T0" fmla="*/ 1223 w 2731"/>
                    <a:gd name="T1" fmla="*/ 0 h 1602"/>
                    <a:gd name="T2" fmla="*/ 950 w 2731"/>
                    <a:gd name="T3" fmla="*/ 36 h 1602"/>
                    <a:gd name="T4" fmla="*/ 712 w 2731"/>
                    <a:gd name="T5" fmla="*/ 107 h 1602"/>
                    <a:gd name="T6" fmla="*/ 498 w 2731"/>
                    <a:gd name="T7" fmla="*/ 190 h 1602"/>
                    <a:gd name="T8" fmla="*/ 320 w 2731"/>
                    <a:gd name="T9" fmla="*/ 297 h 1602"/>
                    <a:gd name="T10" fmla="*/ 166 w 2731"/>
                    <a:gd name="T11" fmla="*/ 427 h 1602"/>
                    <a:gd name="T12" fmla="*/ 71 w 2731"/>
                    <a:gd name="T13" fmla="*/ 558 h 1602"/>
                    <a:gd name="T14" fmla="*/ 12 w 2731"/>
                    <a:gd name="T15" fmla="*/ 724 h 1602"/>
                    <a:gd name="T16" fmla="*/ 12 w 2731"/>
                    <a:gd name="T17" fmla="*/ 878 h 1602"/>
                    <a:gd name="T18" fmla="*/ 71 w 2731"/>
                    <a:gd name="T19" fmla="*/ 1044 h 1602"/>
                    <a:gd name="T20" fmla="*/ 166 w 2731"/>
                    <a:gd name="T21" fmla="*/ 1175 h 1602"/>
                    <a:gd name="T22" fmla="*/ 320 w 2731"/>
                    <a:gd name="T23" fmla="*/ 1306 h 1602"/>
                    <a:gd name="T24" fmla="*/ 498 w 2731"/>
                    <a:gd name="T25" fmla="*/ 1412 h 1602"/>
                    <a:gd name="T26" fmla="*/ 712 w 2731"/>
                    <a:gd name="T27" fmla="*/ 1495 h 1602"/>
                    <a:gd name="T28" fmla="*/ 950 w 2731"/>
                    <a:gd name="T29" fmla="*/ 1567 h 1602"/>
                    <a:gd name="T30" fmla="*/ 1223 w 2731"/>
                    <a:gd name="T31" fmla="*/ 1602 h 1602"/>
                    <a:gd name="T32" fmla="*/ 1508 w 2731"/>
                    <a:gd name="T33" fmla="*/ 1602 h 1602"/>
                    <a:gd name="T34" fmla="*/ 1769 w 2731"/>
                    <a:gd name="T35" fmla="*/ 1567 h 1602"/>
                    <a:gd name="T36" fmla="*/ 2018 w 2731"/>
                    <a:gd name="T37" fmla="*/ 1495 h 1602"/>
                    <a:gd name="T38" fmla="*/ 2232 w 2731"/>
                    <a:gd name="T39" fmla="*/ 1412 h 1602"/>
                    <a:gd name="T40" fmla="*/ 2410 w 2731"/>
                    <a:gd name="T41" fmla="*/ 1306 h 1602"/>
                    <a:gd name="T42" fmla="*/ 2553 w 2731"/>
                    <a:gd name="T43" fmla="*/ 1175 h 1602"/>
                    <a:gd name="T44" fmla="*/ 2659 w 2731"/>
                    <a:gd name="T45" fmla="*/ 1044 h 1602"/>
                    <a:gd name="T46" fmla="*/ 2719 w 2731"/>
                    <a:gd name="T47" fmla="*/ 878 h 1602"/>
                    <a:gd name="T48" fmla="*/ 2719 w 2731"/>
                    <a:gd name="T49" fmla="*/ 724 h 1602"/>
                    <a:gd name="T50" fmla="*/ 2659 w 2731"/>
                    <a:gd name="T51" fmla="*/ 558 h 1602"/>
                    <a:gd name="T52" fmla="*/ 2553 w 2731"/>
                    <a:gd name="T53" fmla="*/ 427 h 1602"/>
                    <a:gd name="T54" fmla="*/ 2410 w 2731"/>
                    <a:gd name="T55" fmla="*/ 297 h 1602"/>
                    <a:gd name="T56" fmla="*/ 2232 w 2731"/>
                    <a:gd name="T57" fmla="*/ 190 h 1602"/>
                    <a:gd name="T58" fmla="*/ 2018 w 2731"/>
                    <a:gd name="T59" fmla="*/ 107 h 1602"/>
                    <a:gd name="T60" fmla="*/ 1769 w 2731"/>
                    <a:gd name="T61" fmla="*/ 36 h 1602"/>
                    <a:gd name="T62" fmla="*/ 1508 w 2731"/>
                    <a:gd name="T63" fmla="*/ 0 h 16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1"/>
                    <a:gd name="T97" fmla="*/ 0 h 1602"/>
                    <a:gd name="T98" fmla="*/ 2731 w 2731"/>
                    <a:gd name="T99" fmla="*/ 1602 h 16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1" h="1602">
                      <a:moveTo>
                        <a:pt x="1365" y="0"/>
                      </a:moveTo>
                      <a:lnTo>
                        <a:pt x="1223" y="0"/>
                      </a:lnTo>
                      <a:lnTo>
                        <a:pt x="1080" y="24"/>
                      </a:lnTo>
                      <a:lnTo>
                        <a:pt x="950" y="36"/>
                      </a:lnTo>
                      <a:lnTo>
                        <a:pt x="831" y="71"/>
                      </a:lnTo>
                      <a:lnTo>
                        <a:pt x="712" y="107"/>
                      </a:lnTo>
                      <a:lnTo>
                        <a:pt x="593" y="142"/>
                      </a:lnTo>
                      <a:lnTo>
                        <a:pt x="498" y="190"/>
                      </a:lnTo>
                      <a:lnTo>
                        <a:pt x="403" y="237"/>
                      </a:lnTo>
                      <a:lnTo>
                        <a:pt x="320" y="297"/>
                      </a:lnTo>
                      <a:lnTo>
                        <a:pt x="237" y="356"/>
                      </a:lnTo>
                      <a:lnTo>
                        <a:pt x="166" y="427"/>
                      </a:lnTo>
                      <a:lnTo>
                        <a:pt x="118" y="498"/>
                      </a:lnTo>
                      <a:lnTo>
                        <a:pt x="71" y="558"/>
                      </a:lnTo>
                      <a:lnTo>
                        <a:pt x="35" y="641"/>
                      </a:lnTo>
                      <a:lnTo>
                        <a:pt x="12" y="724"/>
                      </a:lnTo>
                      <a:lnTo>
                        <a:pt x="0" y="807"/>
                      </a:lnTo>
                      <a:lnTo>
                        <a:pt x="12" y="878"/>
                      </a:lnTo>
                      <a:lnTo>
                        <a:pt x="35" y="961"/>
                      </a:lnTo>
                      <a:lnTo>
                        <a:pt x="71" y="1044"/>
                      </a:lnTo>
                      <a:lnTo>
                        <a:pt x="118" y="1116"/>
                      </a:lnTo>
                      <a:lnTo>
                        <a:pt x="166" y="1175"/>
                      </a:lnTo>
                      <a:lnTo>
                        <a:pt x="237" y="1246"/>
                      </a:lnTo>
                      <a:lnTo>
                        <a:pt x="320" y="1306"/>
                      </a:lnTo>
                      <a:lnTo>
                        <a:pt x="403" y="1365"/>
                      </a:lnTo>
                      <a:lnTo>
                        <a:pt x="498" y="1412"/>
                      </a:lnTo>
                      <a:lnTo>
                        <a:pt x="593" y="1472"/>
                      </a:lnTo>
                      <a:lnTo>
                        <a:pt x="712" y="1495"/>
                      </a:lnTo>
                      <a:lnTo>
                        <a:pt x="831" y="1531"/>
                      </a:lnTo>
                      <a:lnTo>
                        <a:pt x="950" y="1567"/>
                      </a:lnTo>
                      <a:lnTo>
                        <a:pt x="1080" y="1590"/>
                      </a:lnTo>
                      <a:lnTo>
                        <a:pt x="1223" y="1602"/>
                      </a:lnTo>
                      <a:lnTo>
                        <a:pt x="1365" y="1602"/>
                      </a:lnTo>
                      <a:lnTo>
                        <a:pt x="1508" y="1602"/>
                      </a:lnTo>
                      <a:lnTo>
                        <a:pt x="1638" y="1590"/>
                      </a:lnTo>
                      <a:lnTo>
                        <a:pt x="1769" y="1567"/>
                      </a:lnTo>
                      <a:lnTo>
                        <a:pt x="1900" y="1531"/>
                      </a:lnTo>
                      <a:lnTo>
                        <a:pt x="2018" y="1495"/>
                      </a:lnTo>
                      <a:lnTo>
                        <a:pt x="2125" y="1472"/>
                      </a:lnTo>
                      <a:lnTo>
                        <a:pt x="2232" y="1412"/>
                      </a:lnTo>
                      <a:lnTo>
                        <a:pt x="2327" y="1365"/>
                      </a:lnTo>
                      <a:lnTo>
                        <a:pt x="2410" y="1306"/>
                      </a:lnTo>
                      <a:lnTo>
                        <a:pt x="2493" y="1246"/>
                      </a:lnTo>
                      <a:lnTo>
                        <a:pt x="2553" y="1175"/>
                      </a:lnTo>
                      <a:lnTo>
                        <a:pt x="2612" y="1116"/>
                      </a:lnTo>
                      <a:lnTo>
                        <a:pt x="2659" y="1044"/>
                      </a:lnTo>
                      <a:lnTo>
                        <a:pt x="2695" y="961"/>
                      </a:lnTo>
                      <a:lnTo>
                        <a:pt x="2719" y="878"/>
                      </a:lnTo>
                      <a:lnTo>
                        <a:pt x="2731" y="807"/>
                      </a:lnTo>
                      <a:lnTo>
                        <a:pt x="2719" y="724"/>
                      </a:lnTo>
                      <a:lnTo>
                        <a:pt x="2695" y="641"/>
                      </a:lnTo>
                      <a:lnTo>
                        <a:pt x="2659" y="558"/>
                      </a:lnTo>
                      <a:lnTo>
                        <a:pt x="2612" y="498"/>
                      </a:lnTo>
                      <a:lnTo>
                        <a:pt x="2553" y="427"/>
                      </a:lnTo>
                      <a:lnTo>
                        <a:pt x="2493" y="356"/>
                      </a:lnTo>
                      <a:lnTo>
                        <a:pt x="2410" y="297"/>
                      </a:lnTo>
                      <a:lnTo>
                        <a:pt x="2327" y="237"/>
                      </a:lnTo>
                      <a:lnTo>
                        <a:pt x="2232" y="190"/>
                      </a:lnTo>
                      <a:lnTo>
                        <a:pt x="2125" y="142"/>
                      </a:lnTo>
                      <a:lnTo>
                        <a:pt x="2018" y="107"/>
                      </a:lnTo>
                      <a:lnTo>
                        <a:pt x="1900" y="71"/>
                      </a:lnTo>
                      <a:lnTo>
                        <a:pt x="1769" y="36"/>
                      </a:lnTo>
                      <a:lnTo>
                        <a:pt x="1638" y="24"/>
                      </a:lnTo>
                      <a:lnTo>
                        <a:pt x="1508" y="0"/>
                      </a:lnTo>
                      <a:lnTo>
                        <a:pt x="1365" y="0"/>
                      </a:lnTo>
                      <a:close/>
                    </a:path>
                  </a:pathLst>
                </a:custGeom>
                <a:solidFill>
                  <a:srgbClr val="00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6" name="Freeform 638"/>
                <p:cNvSpPr>
                  <a:spLocks/>
                </p:cNvSpPr>
                <p:nvPr/>
              </p:nvSpPr>
              <p:spPr bwMode="auto">
                <a:xfrm>
                  <a:off x="1663" y="2166"/>
                  <a:ext cx="2684" cy="1578"/>
                </a:xfrm>
                <a:custGeom>
                  <a:avLst/>
                  <a:gdLst>
                    <a:gd name="T0" fmla="*/ 1200 w 2684"/>
                    <a:gd name="T1" fmla="*/ 0 h 1578"/>
                    <a:gd name="T2" fmla="*/ 938 w 2684"/>
                    <a:gd name="T3" fmla="*/ 36 h 1578"/>
                    <a:gd name="T4" fmla="*/ 701 w 2684"/>
                    <a:gd name="T5" fmla="*/ 95 h 1578"/>
                    <a:gd name="T6" fmla="*/ 499 w 2684"/>
                    <a:gd name="T7" fmla="*/ 190 h 1578"/>
                    <a:gd name="T8" fmla="*/ 309 w 2684"/>
                    <a:gd name="T9" fmla="*/ 285 h 1578"/>
                    <a:gd name="T10" fmla="*/ 167 w 2684"/>
                    <a:gd name="T11" fmla="*/ 415 h 1578"/>
                    <a:gd name="T12" fmla="*/ 72 w 2684"/>
                    <a:gd name="T13" fmla="*/ 558 h 1578"/>
                    <a:gd name="T14" fmla="*/ 12 w 2684"/>
                    <a:gd name="T15" fmla="*/ 712 h 1578"/>
                    <a:gd name="T16" fmla="*/ 12 w 2684"/>
                    <a:gd name="T17" fmla="*/ 866 h 1578"/>
                    <a:gd name="T18" fmla="*/ 72 w 2684"/>
                    <a:gd name="T19" fmla="*/ 1032 h 1578"/>
                    <a:gd name="T20" fmla="*/ 167 w 2684"/>
                    <a:gd name="T21" fmla="*/ 1163 h 1578"/>
                    <a:gd name="T22" fmla="*/ 309 w 2684"/>
                    <a:gd name="T23" fmla="*/ 1294 h 1578"/>
                    <a:gd name="T24" fmla="*/ 499 w 2684"/>
                    <a:gd name="T25" fmla="*/ 1400 h 1578"/>
                    <a:gd name="T26" fmla="*/ 701 w 2684"/>
                    <a:gd name="T27" fmla="*/ 1483 h 1578"/>
                    <a:gd name="T28" fmla="*/ 938 w 2684"/>
                    <a:gd name="T29" fmla="*/ 1543 h 1578"/>
                    <a:gd name="T30" fmla="*/ 1200 w 2684"/>
                    <a:gd name="T31" fmla="*/ 1578 h 1578"/>
                    <a:gd name="T32" fmla="*/ 1485 w 2684"/>
                    <a:gd name="T33" fmla="*/ 1578 h 1578"/>
                    <a:gd name="T34" fmla="*/ 1734 w 2684"/>
                    <a:gd name="T35" fmla="*/ 1543 h 1578"/>
                    <a:gd name="T36" fmla="*/ 1983 w 2684"/>
                    <a:gd name="T37" fmla="*/ 1483 h 1578"/>
                    <a:gd name="T38" fmla="*/ 2197 w 2684"/>
                    <a:gd name="T39" fmla="*/ 1400 h 1578"/>
                    <a:gd name="T40" fmla="*/ 2375 w 2684"/>
                    <a:gd name="T41" fmla="*/ 1294 h 1578"/>
                    <a:gd name="T42" fmla="*/ 2506 w 2684"/>
                    <a:gd name="T43" fmla="*/ 1163 h 1578"/>
                    <a:gd name="T44" fmla="*/ 2613 w 2684"/>
                    <a:gd name="T45" fmla="*/ 1032 h 1578"/>
                    <a:gd name="T46" fmla="*/ 2672 w 2684"/>
                    <a:gd name="T47" fmla="*/ 866 h 1578"/>
                    <a:gd name="T48" fmla="*/ 2672 w 2684"/>
                    <a:gd name="T49" fmla="*/ 712 h 1578"/>
                    <a:gd name="T50" fmla="*/ 2613 w 2684"/>
                    <a:gd name="T51" fmla="*/ 558 h 1578"/>
                    <a:gd name="T52" fmla="*/ 2506 w 2684"/>
                    <a:gd name="T53" fmla="*/ 415 h 1578"/>
                    <a:gd name="T54" fmla="*/ 2375 w 2684"/>
                    <a:gd name="T55" fmla="*/ 285 h 1578"/>
                    <a:gd name="T56" fmla="*/ 2197 w 2684"/>
                    <a:gd name="T57" fmla="*/ 190 h 1578"/>
                    <a:gd name="T58" fmla="*/ 1983 w 2684"/>
                    <a:gd name="T59" fmla="*/ 95 h 1578"/>
                    <a:gd name="T60" fmla="*/ 1734 w 2684"/>
                    <a:gd name="T61" fmla="*/ 36 h 1578"/>
                    <a:gd name="T62" fmla="*/ 1485 w 2684"/>
                    <a:gd name="T63" fmla="*/ 0 h 1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84"/>
                    <a:gd name="T97" fmla="*/ 0 h 1578"/>
                    <a:gd name="T98" fmla="*/ 2684 w 2684"/>
                    <a:gd name="T99" fmla="*/ 1578 h 15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84" h="1578">
                      <a:moveTo>
                        <a:pt x="1342" y="0"/>
                      </a:moveTo>
                      <a:lnTo>
                        <a:pt x="1200" y="0"/>
                      </a:lnTo>
                      <a:lnTo>
                        <a:pt x="1069" y="24"/>
                      </a:lnTo>
                      <a:lnTo>
                        <a:pt x="938" y="36"/>
                      </a:lnTo>
                      <a:lnTo>
                        <a:pt x="820" y="71"/>
                      </a:lnTo>
                      <a:lnTo>
                        <a:pt x="701" y="95"/>
                      </a:lnTo>
                      <a:lnTo>
                        <a:pt x="594" y="142"/>
                      </a:lnTo>
                      <a:lnTo>
                        <a:pt x="499" y="190"/>
                      </a:lnTo>
                      <a:lnTo>
                        <a:pt x="404" y="237"/>
                      </a:lnTo>
                      <a:lnTo>
                        <a:pt x="309" y="285"/>
                      </a:lnTo>
                      <a:lnTo>
                        <a:pt x="226" y="356"/>
                      </a:lnTo>
                      <a:lnTo>
                        <a:pt x="167" y="415"/>
                      </a:lnTo>
                      <a:lnTo>
                        <a:pt x="107" y="486"/>
                      </a:lnTo>
                      <a:lnTo>
                        <a:pt x="72" y="558"/>
                      </a:lnTo>
                      <a:lnTo>
                        <a:pt x="36" y="641"/>
                      </a:lnTo>
                      <a:lnTo>
                        <a:pt x="12" y="712"/>
                      </a:lnTo>
                      <a:lnTo>
                        <a:pt x="0" y="795"/>
                      </a:lnTo>
                      <a:lnTo>
                        <a:pt x="12" y="866"/>
                      </a:lnTo>
                      <a:lnTo>
                        <a:pt x="36" y="949"/>
                      </a:lnTo>
                      <a:lnTo>
                        <a:pt x="72" y="1032"/>
                      </a:lnTo>
                      <a:lnTo>
                        <a:pt x="107" y="1104"/>
                      </a:lnTo>
                      <a:lnTo>
                        <a:pt x="167" y="1163"/>
                      </a:lnTo>
                      <a:lnTo>
                        <a:pt x="226" y="1222"/>
                      </a:lnTo>
                      <a:lnTo>
                        <a:pt x="309" y="1294"/>
                      </a:lnTo>
                      <a:lnTo>
                        <a:pt x="404" y="1341"/>
                      </a:lnTo>
                      <a:lnTo>
                        <a:pt x="499" y="1400"/>
                      </a:lnTo>
                      <a:lnTo>
                        <a:pt x="594" y="1448"/>
                      </a:lnTo>
                      <a:lnTo>
                        <a:pt x="701" y="1483"/>
                      </a:lnTo>
                      <a:lnTo>
                        <a:pt x="820" y="1507"/>
                      </a:lnTo>
                      <a:lnTo>
                        <a:pt x="938" y="1543"/>
                      </a:lnTo>
                      <a:lnTo>
                        <a:pt x="1069" y="1566"/>
                      </a:lnTo>
                      <a:lnTo>
                        <a:pt x="1200" y="1578"/>
                      </a:lnTo>
                      <a:lnTo>
                        <a:pt x="1342" y="1578"/>
                      </a:lnTo>
                      <a:lnTo>
                        <a:pt x="1485" y="1578"/>
                      </a:lnTo>
                      <a:lnTo>
                        <a:pt x="1603" y="1566"/>
                      </a:lnTo>
                      <a:lnTo>
                        <a:pt x="1734" y="1543"/>
                      </a:lnTo>
                      <a:lnTo>
                        <a:pt x="1865" y="1507"/>
                      </a:lnTo>
                      <a:lnTo>
                        <a:pt x="1983" y="1483"/>
                      </a:lnTo>
                      <a:lnTo>
                        <a:pt x="2090" y="1448"/>
                      </a:lnTo>
                      <a:lnTo>
                        <a:pt x="2197" y="1400"/>
                      </a:lnTo>
                      <a:lnTo>
                        <a:pt x="2292" y="1341"/>
                      </a:lnTo>
                      <a:lnTo>
                        <a:pt x="2375" y="1294"/>
                      </a:lnTo>
                      <a:lnTo>
                        <a:pt x="2446" y="1222"/>
                      </a:lnTo>
                      <a:lnTo>
                        <a:pt x="2506" y="1163"/>
                      </a:lnTo>
                      <a:lnTo>
                        <a:pt x="2577" y="1104"/>
                      </a:lnTo>
                      <a:lnTo>
                        <a:pt x="2613" y="1032"/>
                      </a:lnTo>
                      <a:lnTo>
                        <a:pt x="2648" y="949"/>
                      </a:lnTo>
                      <a:lnTo>
                        <a:pt x="2672" y="866"/>
                      </a:lnTo>
                      <a:lnTo>
                        <a:pt x="2684" y="795"/>
                      </a:lnTo>
                      <a:lnTo>
                        <a:pt x="2672" y="712"/>
                      </a:lnTo>
                      <a:lnTo>
                        <a:pt x="2648" y="641"/>
                      </a:lnTo>
                      <a:lnTo>
                        <a:pt x="2613" y="558"/>
                      </a:lnTo>
                      <a:lnTo>
                        <a:pt x="2577" y="486"/>
                      </a:lnTo>
                      <a:lnTo>
                        <a:pt x="2506" y="415"/>
                      </a:lnTo>
                      <a:lnTo>
                        <a:pt x="2446" y="356"/>
                      </a:lnTo>
                      <a:lnTo>
                        <a:pt x="2375" y="285"/>
                      </a:lnTo>
                      <a:lnTo>
                        <a:pt x="2292" y="237"/>
                      </a:lnTo>
                      <a:lnTo>
                        <a:pt x="2197" y="190"/>
                      </a:lnTo>
                      <a:lnTo>
                        <a:pt x="2090" y="142"/>
                      </a:lnTo>
                      <a:lnTo>
                        <a:pt x="1983" y="95"/>
                      </a:lnTo>
                      <a:lnTo>
                        <a:pt x="1865" y="71"/>
                      </a:lnTo>
                      <a:lnTo>
                        <a:pt x="1734" y="36"/>
                      </a:lnTo>
                      <a:lnTo>
                        <a:pt x="1603" y="24"/>
                      </a:lnTo>
                      <a:lnTo>
                        <a:pt x="1485" y="0"/>
                      </a:lnTo>
                      <a:lnTo>
                        <a:pt x="1342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7" name="Freeform 639"/>
                <p:cNvSpPr>
                  <a:spLocks/>
                </p:cNvSpPr>
                <p:nvPr/>
              </p:nvSpPr>
              <p:spPr bwMode="auto">
                <a:xfrm>
                  <a:off x="1687" y="2178"/>
                  <a:ext cx="2636" cy="1554"/>
                </a:xfrm>
                <a:custGeom>
                  <a:avLst/>
                  <a:gdLst>
                    <a:gd name="T0" fmla="*/ 1188 w 2636"/>
                    <a:gd name="T1" fmla="*/ 0 h 1554"/>
                    <a:gd name="T2" fmla="*/ 926 w 2636"/>
                    <a:gd name="T3" fmla="*/ 35 h 1554"/>
                    <a:gd name="T4" fmla="*/ 689 w 2636"/>
                    <a:gd name="T5" fmla="*/ 95 h 1554"/>
                    <a:gd name="T6" fmla="*/ 487 w 2636"/>
                    <a:gd name="T7" fmla="*/ 178 h 1554"/>
                    <a:gd name="T8" fmla="*/ 309 w 2636"/>
                    <a:gd name="T9" fmla="*/ 285 h 1554"/>
                    <a:gd name="T10" fmla="*/ 166 w 2636"/>
                    <a:gd name="T11" fmla="*/ 415 h 1554"/>
                    <a:gd name="T12" fmla="*/ 71 w 2636"/>
                    <a:gd name="T13" fmla="*/ 546 h 1554"/>
                    <a:gd name="T14" fmla="*/ 12 w 2636"/>
                    <a:gd name="T15" fmla="*/ 700 h 1554"/>
                    <a:gd name="T16" fmla="*/ 12 w 2636"/>
                    <a:gd name="T17" fmla="*/ 854 h 1554"/>
                    <a:gd name="T18" fmla="*/ 71 w 2636"/>
                    <a:gd name="T19" fmla="*/ 1009 h 1554"/>
                    <a:gd name="T20" fmla="*/ 166 w 2636"/>
                    <a:gd name="T21" fmla="*/ 1151 h 1554"/>
                    <a:gd name="T22" fmla="*/ 309 w 2636"/>
                    <a:gd name="T23" fmla="*/ 1270 h 1554"/>
                    <a:gd name="T24" fmla="*/ 487 w 2636"/>
                    <a:gd name="T25" fmla="*/ 1376 h 1554"/>
                    <a:gd name="T26" fmla="*/ 689 w 2636"/>
                    <a:gd name="T27" fmla="*/ 1460 h 1554"/>
                    <a:gd name="T28" fmla="*/ 926 w 2636"/>
                    <a:gd name="T29" fmla="*/ 1519 h 1554"/>
                    <a:gd name="T30" fmla="*/ 1188 w 2636"/>
                    <a:gd name="T31" fmla="*/ 1554 h 1554"/>
                    <a:gd name="T32" fmla="*/ 1449 w 2636"/>
                    <a:gd name="T33" fmla="*/ 1554 h 1554"/>
                    <a:gd name="T34" fmla="*/ 1710 w 2636"/>
                    <a:gd name="T35" fmla="*/ 1519 h 1554"/>
                    <a:gd name="T36" fmla="*/ 1948 w 2636"/>
                    <a:gd name="T37" fmla="*/ 1460 h 1554"/>
                    <a:gd name="T38" fmla="*/ 2149 w 2636"/>
                    <a:gd name="T39" fmla="*/ 1376 h 1554"/>
                    <a:gd name="T40" fmla="*/ 2327 w 2636"/>
                    <a:gd name="T41" fmla="*/ 1270 h 1554"/>
                    <a:gd name="T42" fmla="*/ 2470 w 2636"/>
                    <a:gd name="T43" fmla="*/ 1151 h 1554"/>
                    <a:gd name="T44" fmla="*/ 2565 w 2636"/>
                    <a:gd name="T45" fmla="*/ 1009 h 1554"/>
                    <a:gd name="T46" fmla="*/ 2624 w 2636"/>
                    <a:gd name="T47" fmla="*/ 854 h 1554"/>
                    <a:gd name="T48" fmla="*/ 2624 w 2636"/>
                    <a:gd name="T49" fmla="*/ 700 h 1554"/>
                    <a:gd name="T50" fmla="*/ 2565 w 2636"/>
                    <a:gd name="T51" fmla="*/ 546 h 1554"/>
                    <a:gd name="T52" fmla="*/ 2470 w 2636"/>
                    <a:gd name="T53" fmla="*/ 415 h 1554"/>
                    <a:gd name="T54" fmla="*/ 2327 w 2636"/>
                    <a:gd name="T55" fmla="*/ 285 h 1554"/>
                    <a:gd name="T56" fmla="*/ 2149 w 2636"/>
                    <a:gd name="T57" fmla="*/ 178 h 1554"/>
                    <a:gd name="T58" fmla="*/ 1948 w 2636"/>
                    <a:gd name="T59" fmla="*/ 95 h 1554"/>
                    <a:gd name="T60" fmla="*/ 1710 w 2636"/>
                    <a:gd name="T61" fmla="*/ 35 h 1554"/>
                    <a:gd name="T62" fmla="*/ 1449 w 2636"/>
                    <a:gd name="T63" fmla="*/ 0 h 155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36"/>
                    <a:gd name="T97" fmla="*/ 0 h 1554"/>
                    <a:gd name="T98" fmla="*/ 2636 w 2636"/>
                    <a:gd name="T99" fmla="*/ 1554 h 155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36" h="1554">
                      <a:moveTo>
                        <a:pt x="1318" y="0"/>
                      </a:moveTo>
                      <a:lnTo>
                        <a:pt x="1188" y="0"/>
                      </a:lnTo>
                      <a:lnTo>
                        <a:pt x="1045" y="24"/>
                      </a:lnTo>
                      <a:lnTo>
                        <a:pt x="926" y="35"/>
                      </a:lnTo>
                      <a:lnTo>
                        <a:pt x="808" y="71"/>
                      </a:lnTo>
                      <a:lnTo>
                        <a:pt x="689" y="95"/>
                      </a:lnTo>
                      <a:lnTo>
                        <a:pt x="582" y="142"/>
                      </a:lnTo>
                      <a:lnTo>
                        <a:pt x="487" y="178"/>
                      </a:lnTo>
                      <a:lnTo>
                        <a:pt x="392" y="237"/>
                      </a:lnTo>
                      <a:lnTo>
                        <a:pt x="309" y="285"/>
                      </a:lnTo>
                      <a:lnTo>
                        <a:pt x="226" y="344"/>
                      </a:lnTo>
                      <a:lnTo>
                        <a:pt x="166" y="415"/>
                      </a:lnTo>
                      <a:lnTo>
                        <a:pt x="107" y="486"/>
                      </a:lnTo>
                      <a:lnTo>
                        <a:pt x="71" y="546"/>
                      </a:lnTo>
                      <a:lnTo>
                        <a:pt x="36" y="629"/>
                      </a:lnTo>
                      <a:lnTo>
                        <a:pt x="12" y="700"/>
                      </a:lnTo>
                      <a:lnTo>
                        <a:pt x="0" y="783"/>
                      </a:lnTo>
                      <a:lnTo>
                        <a:pt x="12" y="854"/>
                      </a:lnTo>
                      <a:lnTo>
                        <a:pt x="36" y="937"/>
                      </a:lnTo>
                      <a:lnTo>
                        <a:pt x="71" y="1009"/>
                      </a:lnTo>
                      <a:lnTo>
                        <a:pt x="107" y="1080"/>
                      </a:lnTo>
                      <a:lnTo>
                        <a:pt x="166" y="1151"/>
                      </a:lnTo>
                      <a:lnTo>
                        <a:pt x="226" y="1210"/>
                      </a:lnTo>
                      <a:lnTo>
                        <a:pt x="309" y="1270"/>
                      </a:lnTo>
                      <a:lnTo>
                        <a:pt x="392" y="1317"/>
                      </a:lnTo>
                      <a:lnTo>
                        <a:pt x="487" y="1376"/>
                      </a:lnTo>
                      <a:lnTo>
                        <a:pt x="582" y="1424"/>
                      </a:lnTo>
                      <a:lnTo>
                        <a:pt x="689" y="1460"/>
                      </a:lnTo>
                      <a:lnTo>
                        <a:pt x="808" y="1483"/>
                      </a:lnTo>
                      <a:lnTo>
                        <a:pt x="926" y="1519"/>
                      </a:lnTo>
                      <a:lnTo>
                        <a:pt x="1045" y="1543"/>
                      </a:lnTo>
                      <a:lnTo>
                        <a:pt x="1188" y="1554"/>
                      </a:lnTo>
                      <a:lnTo>
                        <a:pt x="1318" y="1554"/>
                      </a:lnTo>
                      <a:lnTo>
                        <a:pt x="1449" y="1554"/>
                      </a:lnTo>
                      <a:lnTo>
                        <a:pt x="1579" y="1543"/>
                      </a:lnTo>
                      <a:lnTo>
                        <a:pt x="1710" y="1519"/>
                      </a:lnTo>
                      <a:lnTo>
                        <a:pt x="1829" y="1483"/>
                      </a:lnTo>
                      <a:lnTo>
                        <a:pt x="1948" y="1460"/>
                      </a:lnTo>
                      <a:lnTo>
                        <a:pt x="2043" y="1424"/>
                      </a:lnTo>
                      <a:lnTo>
                        <a:pt x="2149" y="1376"/>
                      </a:lnTo>
                      <a:lnTo>
                        <a:pt x="2244" y="1317"/>
                      </a:lnTo>
                      <a:lnTo>
                        <a:pt x="2327" y="1270"/>
                      </a:lnTo>
                      <a:lnTo>
                        <a:pt x="2399" y="1210"/>
                      </a:lnTo>
                      <a:lnTo>
                        <a:pt x="2470" y="1151"/>
                      </a:lnTo>
                      <a:lnTo>
                        <a:pt x="2529" y="1080"/>
                      </a:lnTo>
                      <a:lnTo>
                        <a:pt x="2565" y="1009"/>
                      </a:lnTo>
                      <a:lnTo>
                        <a:pt x="2601" y="937"/>
                      </a:lnTo>
                      <a:lnTo>
                        <a:pt x="2624" y="854"/>
                      </a:lnTo>
                      <a:lnTo>
                        <a:pt x="2636" y="783"/>
                      </a:lnTo>
                      <a:lnTo>
                        <a:pt x="2624" y="700"/>
                      </a:lnTo>
                      <a:lnTo>
                        <a:pt x="2601" y="629"/>
                      </a:lnTo>
                      <a:lnTo>
                        <a:pt x="2565" y="546"/>
                      </a:lnTo>
                      <a:lnTo>
                        <a:pt x="2529" y="486"/>
                      </a:lnTo>
                      <a:lnTo>
                        <a:pt x="2470" y="415"/>
                      </a:lnTo>
                      <a:lnTo>
                        <a:pt x="2399" y="344"/>
                      </a:lnTo>
                      <a:lnTo>
                        <a:pt x="2327" y="285"/>
                      </a:lnTo>
                      <a:lnTo>
                        <a:pt x="2244" y="237"/>
                      </a:lnTo>
                      <a:lnTo>
                        <a:pt x="2149" y="178"/>
                      </a:lnTo>
                      <a:lnTo>
                        <a:pt x="2043" y="142"/>
                      </a:lnTo>
                      <a:lnTo>
                        <a:pt x="1948" y="95"/>
                      </a:lnTo>
                      <a:lnTo>
                        <a:pt x="1829" y="71"/>
                      </a:lnTo>
                      <a:lnTo>
                        <a:pt x="1710" y="35"/>
                      </a:lnTo>
                      <a:lnTo>
                        <a:pt x="1579" y="24"/>
                      </a:lnTo>
                      <a:lnTo>
                        <a:pt x="1449" y="0"/>
                      </a:lnTo>
                      <a:lnTo>
                        <a:pt x="1318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8" name="Freeform 640"/>
                <p:cNvSpPr>
                  <a:spLocks/>
                </p:cNvSpPr>
                <p:nvPr/>
              </p:nvSpPr>
              <p:spPr bwMode="auto">
                <a:xfrm>
                  <a:off x="1711" y="2190"/>
                  <a:ext cx="2588" cy="1531"/>
                </a:xfrm>
                <a:custGeom>
                  <a:avLst/>
                  <a:gdLst>
                    <a:gd name="T0" fmla="*/ 1164 w 2588"/>
                    <a:gd name="T1" fmla="*/ 0 h 1531"/>
                    <a:gd name="T2" fmla="*/ 902 w 2588"/>
                    <a:gd name="T3" fmla="*/ 35 h 1531"/>
                    <a:gd name="T4" fmla="*/ 677 w 2588"/>
                    <a:gd name="T5" fmla="*/ 95 h 1531"/>
                    <a:gd name="T6" fmla="*/ 475 w 2588"/>
                    <a:gd name="T7" fmla="*/ 178 h 1531"/>
                    <a:gd name="T8" fmla="*/ 297 w 2588"/>
                    <a:gd name="T9" fmla="*/ 284 h 1531"/>
                    <a:gd name="T10" fmla="*/ 154 w 2588"/>
                    <a:gd name="T11" fmla="*/ 403 h 1531"/>
                    <a:gd name="T12" fmla="*/ 71 w 2588"/>
                    <a:gd name="T13" fmla="*/ 534 h 1531"/>
                    <a:gd name="T14" fmla="*/ 12 w 2588"/>
                    <a:gd name="T15" fmla="*/ 688 h 1531"/>
                    <a:gd name="T16" fmla="*/ 12 w 2588"/>
                    <a:gd name="T17" fmla="*/ 842 h 1531"/>
                    <a:gd name="T18" fmla="*/ 71 w 2588"/>
                    <a:gd name="T19" fmla="*/ 997 h 1531"/>
                    <a:gd name="T20" fmla="*/ 154 w 2588"/>
                    <a:gd name="T21" fmla="*/ 1127 h 1531"/>
                    <a:gd name="T22" fmla="*/ 297 w 2588"/>
                    <a:gd name="T23" fmla="*/ 1246 h 1531"/>
                    <a:gd name="T24" fmla="*/ 475 w 2588"/>
                    <a:gd name="T25" fmla="*/ 1353 h 1531"/>
                    <a:gd name="T26" fmla="*/ 677 w 2588"/>
                    <a:gd name="T27" fmla="*/ 1436 h 1531"/>
                    <a:gd name="T28" fmla="*/ 902 w 2588"/>
                    <a:gd name="T29" fmla="*/ 1495 h 1531"/>
                    <a:gd name="T30" fmla="*/ 1164 w 2588"/>
                    <a:gd name="T31" fmla="*/ 1531 h 1531"/>
                    <a:gd name="T32" fmla="*/ 1425 w 2588"/>
                    <a:gd name="T33" fmla="*/ 1531 h 1531"/>
                    <a:gd name="T34" fmla="*/ 1674 w 2588"/>
                    <a:gd name="T35" fmla="*/ 1495 h 1531"/>
                    <a:gd name="T36" fmla="*/ 1912 w 2588"/>
                    <a:gd name="T37" fmla="*/ 1436 h 1531"/>
                    <a:gd name="T38" fmla="*/ 2114 w 2588"/>
                    <a:gd name="T39" fmla="*/ 1353 h 1531"/>
                    <a:gd name="T40" fmla="*/ 2292 w 2588"/>
                    <a:gd name="T41" fmla="*/ 1246 h 1531"/>
                    <a:gd name="T42" fmla="*/ 2422 w 2588"/>
                    <a:gd name="T43" fmla="*/ 1127 h 1531"/>
                    <a:gd name="T44" fmla="*/ 2517 w 2588"/>
                    <a:gd name="T45" fmla="*/ 997 h 1531"/>
                    <a:gd name="T46" fmla="*/ 2577 w 2588"/>
                    <a:gd name="T47" fmla="*/ 842 h 1531"/>
                    <a:gd name="T48" fmla="*/ 2577 w 2588"/>
                    <a:gd name="T49" fmla="*/ 688 h 1531"/>
                    <a:gd name="T50" fmla="*/ 2517 w 2588"/>
                    <a:gd name="T51" fmla="*/ 534 h 1531"/>
                    <a:gd name="T52" fmla="*/ 2422 w 2588"/>
                    <a:gd name="T53" fmla="*/ 403 h 1531"/>
                    <a:gd name="T54" fmla="*/ 2292 w 2588"/>
                    <a:gd name="T55" fmla="*/ 284 h 1531"/>
                    <a:gd name="T56" fmla="*/ 2114 w 2588"/>
                    <a:gd name="T57" fmla="*/ 178 h 1531"/>
                    <a:gd name="T58" fmla="*/ 1912 w 2588"/>
                    <a:gd name="T59" fmla="*/ 95 h 1531"/>
                    <a:gd name="T60" fmla="*/ 1674 w 2588"/>
                    <a:gd name="T61" fmla="*/ 35 h 1531"/>
                    <a:gd name="T62" fmla="*/ 1425 w 2588"/>
                    <a:gd name="T63" fmla="*/ 0 h 153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88"/>
                    <a:gd name="T97" fmla="*/ 0 h 1531"/>
                    <a:gd name="T98" fmla="*/ 2588 w 2588"/>
                    <a:gd name="T99" fmla="*/ 1531 h 153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88" h="1531">
                      <a:moveTo>
                        <a:pt x="1294" y="0"/>
                      </a:moveTo>
                      <a:lnTo>
                        <a:pt x="1164" y="0"/>
                      </a:lnTo>
                      <a:lnTo>
                        <a:pt x="1033" y="23"/>
                      </a:lnTo>
                      <a:lnTo>
                        <a:pt x="902" y="35"/>
                      </a:lnTo>
                      <a:lnTo>
                        <a:pt x="795" y="71"/>
                      </a:lnTo>
                      <a:lnTo>
                        <a:pt x="677" y="95"/>
                      </a:lnTo>
                      <a:lnTo>
                        <a:pt x="570" y="142"/>
                      </a:lnTo>
                      <a:lnTo>
                        <a:pt x="475" y="178"/>
                      </a:lnTo>
                      <a:lnTo>
                        <a:pt x="380" y="225"/>
                      </a:lnTo>
                      <a:lnTo>
                        <a:pt x="297" y="284"/>
                      </a:lnTo>
                      <a:lnTo>
                        <a:pt x="226" y="344"/>
                      </a:lnTo>
                      <a:lnTo>
                        <a:pt x="154" y="403"/>
                      </a:lnTo>
                      <a:lnTo>
                        <a:pt x="107" y="474"/>
                      </a:lnTo>
                      <a:lnTo>
                        <a:pt x="71" y="534"/>
                      </a:lnTo>
                      <a:lnTo>
                        <a:pt x="36" y="617"/>
                      </a:lnTo>
                      <a:lnTo>
                        <a:pt x="12" y="688"/>
                      </a:lnTo>
                      <a:lnTo>
                        <a:pt x="0" y="771"/>
                      </a:lnTo>
                      <a:lnTo>
                        <a:pt x="12" y="842"/>
                      </a:lnTo>
                      <a:lnTo>
                        <a:pt x="36" y="925"/>
                      </a:lnTo>
                      <a:lnTo>
                        <a:pt x="71" y="997"/>
                      </a:lnTo>
                      <a:lnTo>
                        <a:pt x="107" y="1068"/>
                      </a:lnTo>
                      <a:lnTo>
                        <a:pt x="154" y="1127"/>
                      </a:lnTo>
                      <a:lnTo>
                        <a:pt x="226" y="1186"/>
                      </a:lnTo>
                      <a:lnTo>
                        <a:pt x="297" y="1246"/>
                      </a:lnTo>
                      <a:lnTo>
                        <a:pt x="380" y="1305"/>
                      </a:lnTo>
                      <a:lnTo>
                        <a:pt x="475" y="1353"/>
                      </a:lnTo>
                      <a:lnTo>
                        <a:pt x="570" y="1400"/>
                      </a:lnTo>
                      <a:lnTo>
                        <a:pt x="677" y="1436"/>
                      </a:lnTo>
                      <a:lnTo>
                        <a:pt x="795" y="1459"/>
                      </a:lnTo>
                      <a:lnTo>
                        <a:pt x="902" y="1495"/>
                      </a:lnTo>
                      <a:lnTo>
                        <a:pt x="1033" y="1519"/>
                      </a:lnTo>
                      <a:lnTo>
                        <a:pt x="1164" y="1531"/>
                      </a:lnTo>
                      <a:lnTo>
                        <a:pt x="1294" y="1531"/>
                      </a:lnTo>
                      <a:lnTo>
                        <a:pt x="1425" y="1531"/>
                      </a:lnTo>
                      <a:lnTo>
                        <a:pt x="1555" y="1519"/>
                      </a:lnTo>
                      <a:lnTo>
                        <a:pt x="1674" y="1495"/>
                      </a:lnTo>
                      <a:lnTo>
                        <a:pt x="1793" y="1459"/>
                      </a:lnTo>
                      <a:lnTo>
                        <a:pt x="1912" y="1436"/>
                      </a:lnTo>
                      <a:lnTo>
                        <a:pt x="2007" y="1400"/>
                      </a:lnTo>
                      <a:lnTo>
                        <a:pt x="2114" y="1353"/>
                      </a:lnTo>
                      <a:lnTo>
                        <a:pt x="2208" y="1305"/>
                      </a:lnTo>
                      <a:lnTo>
                        <a:pt x="2292" y="1246"/>
                      </a:lnTo>
                      <a:lnTo>
                        <a:pt x="2363" y="1186"/>
                      </a:lnTo>
                      <a:lnTo>
                        <a:pt x="2422" y="1127"/>
                      </a:lnTo>
                      <a:lnTo>
                        <a:pt x="2482" y="1068"/>
                      </a:lnTo>
                      <a:lnTo>
                        <a:pt x="2517" y="997"/>
                      </a:lnTo>
                      <a:lnTo>
                        <a:pt x="2553" y="925"/>
                      </a:lnTo>
                      <a:lnTo>
                        <a:pt x="2577" y="842"/>
                      </a:lnTo>
                      <a:lnTo>
                        <a:pt x="2588" y="771"/>
                      </a:lnTo>
                      <a:lnTo>
                        <a:pt x="2577" y="688"/>
                      </a:lnTo>
                      <a:lnTo>
                        <a:pt x="2553" y="617"/>
                      </a:lnTo>
                      <a:lnTo>
                        <a:pt x="2517" y="534"/>
                      </a:lnTo>
                      <a:lnTo>
                        <a:pt x="2482" y="474"/>
                      </a:lnTo>
                      <a:lnTo>
                        <a:pt x="2422" y="403"/>
                      </a:lnTo>
                      <a:lnTo>
                        <a:pt x="2363" y="344"/>
                      </a:lnTo>
                      <a:lnTo>
                        <a:pt x="2292" y="284"/>
                      </a:lnTo>
                      <a:lnTo>
                        <a:pt x="2208" y="225"/>
                      </a:lnTo>
                      <a:lnTo>
                        <a:pt x="2114" y="178"/>
                      </a:lnTo>
                      <a:lnTo>
                        <a:pt x="2007" y="142"/>
                      </a:lnTo>
                      <a:lnTo>
                        <a:pt x="1912" y="95"/>
                      </a:lnTo>
                      <a:lnTo>
                        <a:pt x="1793" y="71"/>
                      </a:lnTo>
                      <a:lnTo>
                        <a:pt x="1674" y="35"/>
                      </a:lnTo>
                      <a:lnTo>
                        <a:pt x="1555" y="23"/>
                      </a:lnTo>
                      <a:lnTo>
                        <a:pt x="1425" y="0"/>
                      </a:lnTo>
                      <a:lnTo>
                        <a:pt x="1294" y="0"/>
                      </a:lnTo>
                      <a:close/>
                    </a:path>
                  </a:pathLst>
                </a:custGeom>
                <a:solidFill>
                  <a:srgbClr val="00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9" name="Freeform 641"/>
                <p:cNvSpPr>
                  <a:spLocks/>
                </p:cNvSpPr>
                <p:nvPr/>
              </p:nvSpPr>
              <p:spPr bwMode="auto">
                <a:xfrm>
                  <a:off x="1735" y="2202"/>
                  <a:ext cx="2541" cy="1507"/>
                </a:xfrm>
                <a:custGeom>
                  <a:avLst/>
                  <a:gdLst>
                    <a:gd name="T0" fmla="*/ 1140 w 2541"/>
                    <a:gd name="T1" fmla="*/ 0 h 1507"/>
                    <a:gd name="T2" fmla="*/ 890 w 2541"/>
                    <a:gd name="T3" fmla="*/ 35 h 1507"/>
                    <a:gd name="T4" fmla="*/ 665 w 2541"/>
                    <a:gd name="T5" fmla="*/ 94 h 1507"/>
                    <a:gd name="T6" fmla="*/ 463 w 2541"/>
                    <a:gd name="T7" fmla="*/ 178 h 1507"/>
                    <a:gd name="T8" fmla="*/ 296 w 2541"/>
                    <a:gd name="T9" fmla="*/ 272 h 1507"/>
                    <a:gd name="T10" fmla="*/ 154 w 2541"/>
                    <a:gd name="T11" fmla="*/ 403 h 1507"/>
                    <a:gd name="T12" fmla="*/ 71 w 2541"/>
                    <a:gd name="T13" fmla="*/ 534 h 1507"/>
                    <a:gd name="T14" fmla="*/ 12 w 2541"/>
                    <a:gd name="T15" fmla="*/ 676 h 1507"/>
                    <a:gd name="T16" fmla="*/ 12 w 2541"/>
                    <a:gd name="T17" fmla="*/ 830 h 1507"/>
                    <a:gd name="T18" fmla="*/ 71 w 2541"/>
                    <a:gd name="T19" fmla="*/ 985 h 1507"/>
                    <a:gd name="T20" fmla="*/ 154 w 2541"/>
                    <a:gd name="T21" fmla="*/ 1115 h 1507"/>
                    <a:gd name="T22" fmla="*/ 296 w 2541"/>
                    <a:gd name="T23" fmla="*/ 1234 h 1507"/>
                    <a:gd name="T24" fmla="*/ 463 w 2541"/>
                    <a:gd name="T25" fmla="*/ 1329 h 1507"/>
                    <a:gd name="T26" fmla="*/ 665 w 2541"/>
                    <a:gd name="T27" fmla="*/ 1412 h 1507"/>
                    <a:gd name="T28" fmla="*/ 890 w 2541"/>
                    <a:gd name="T29" fmla="*/ 1471 h 1507"/>
                    <a:gd name="T30" fmla="*/ 1140 w 2541"/>
                    <a:gd name="T31" fmla="*/ 1507 h 1507"/>
                    <a:gd name="T32" fmla="*/ 1401 w 2541"/>
                    <a:gd name="T33" fmla="*/ 1507 h 1507"/>
                    <a:gd name="T34" fmla="*/ 1638 w 2541"/>
                    <a:gd name="T35" fmla="*/ 1471 h 1507"/>
                    <a:gd name="T36" fmla="*/ 1876 w 2541"/>
                    <a:gd name="T37" fmla="*/ 1412 h 1507"/>
                    <a:gd name="T38" fmla="*/ 2078 w 2541"/>
                    <a:gd name="T39" fmla="*/ 1329 h 1507"/>
                    <a:gd name="T40" fmla="*/ 2244 w 2541"/>
                    <a:gd name="T41" fmla="*/ 1234 h 1507"/>
                    <a:gd name="T42" fmla="*/ 2374 w 2541"/>
                    <a:gd name="T43" fmla="*/ 1115 h 1507"/>
                    <a:gd name="T44" fmla="*/ 2481 w 2541"/>
                    <a:gd name="T45" fmla="*/ 985 h 1507"/>
                    <a:gd name="T46" fmla="*/ 2529 w 2541"/>
                    <a:gd name="T47" fmla="*/ 830 h 1507"/>
                    <a:gd name="T48" fmla="*/ 2529 w 2541"/>
                    <a:gd name="T49" fmla="*/ 676 h 1507"/>
                    <a:gd name="T50" fmla="*/ 2481 w 2541"/>
                    <a:gd name="T51" fmla="*/ 534 h 1507"/>
                    <a:gd name="T52" fmla="*/ 2374 w 2541"/>
                    <a:gd name="T53" fmla="*/ 403 h 1507"/>
                    <a:gd name="T54" fmla="*/ 2244 w 2541"/>
                    <a:gd name="T55" fmla="*/ 272 h 1507"/>
                    <a:gd name="T56" fmla="*/ 2078 w 2541"/>
                    <a:gd name="T57" fmla="*/ 178 h 1507"/>
                    <a:gd name="T58" fmla="*/ 1876 w 2541"/>
                    <a:gd name="T59" fmla="*/ 94 h 1507"/>
                    <a:gd name="T60" fmla="*/ 1638 w 2541"/>
                    <a:gd name="T61" fmla="*/ 35 h 1507"/>
                    <a:gd name="T62" fmla="*/ 1401 w 2541"/>
                    <a:gd name="T63" fmla="*/ 0 h 15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41"/>
                    <a:gd name="T97" fmla="*/ 0 h 1507"/>
                    <a:gd name="T98" fmla="*/ 2541 w 2541"/>
                    <a:gd name="T99" fmla="*/ 1507 h 15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41" h="1507">
                      <a:moveTo>
                        <a:pt x="1270" y="0"/>
                      </a:moveTo>
                      <a:lnTo>
                        <a:pt x="1140" y="0"/>
                      </a:lnTo>
                      <a:lnTo>
                        <a:pt x="1009" y="23"/>
                      </a:lnTo>
                      <a:lnTo>
                        <a:pt x="890" y="35"/>
                      </a:lnTo>
                      <a:lnTo>
                        <a:pt x="783" y="71"/>
                      </a:lnTo>
                      <a:lnTo>
                        <a:pt x="665" y="94"/>
                      </a:lnTo>
                      <a:lnTo>
                        <a:pt x="558" y="142"/>
                      </a:lnTo>
                      <a:lnTo>
                        <a:pt x="463" y="178"/>
                      </a:lnTo>
                      <a:lnTo>
                        <a:pt x="380" y="225"/>
                      </a:lnTo>
                      <a:lnTo>
                        <a:pt x="296" y="272"/>
                      </a:lnTo>
                      <a:lnTo>
                        <a:pt x="213" y="332"/>
                      </a:lnTo>
                      <a:lnTo>
                        <a:pt x="154" y="403"/>
                      </a:lnTo>
                      <a:lnTo>
                        <a:pt x="107" y="462"/>
                      </a:lnTo>
                      <a:lnTo>
                        <a:pt x="71" y="534"/>
                      </a:lnTo>
                      <a:lnTo>
                        <a:pt x="35" y="605"/>
                      </a:lnTo>
                      <a:lnTo>
                        <a:pt x="12" y="676"/>
                      </a:lnTo>
                      <a:lnTo>
                        <a:pt x="0" y="759"/>
                      </a:lnTo>
                      <a:lnTo>
                        <a:pt x="12" y="830"/>
                      </a:lnTo>
                      <a:lnTo>
                        <a:pt x="35" y="913"/>
                      </a:lnTo>
                      <a:lnTo>
                        <a:pt x="71" y="985"/>
                      </a:lnTo>
                      <a:lnTo>
                        <a:pt x="107" y="1056"/>
                      </a:lnTo>
                      <a:lnTo>
                        <a:pt x="154" y="1115"/>
                      </a:lnTo>
                      <a:lnTo>
                        <a:pt x="213" y="1174"/>
                      </a:lnTo>
                      <a:lnTo>
                        <a:pt x="296" y="1234"/>
                      </a:lnTo>
                      <a:lnTo>
                        <a:pt x="380" y="1281"/>
                      </a:lnTo>
                      <a:lnTo>
                        <a:pt x="463" y="1329"/>
                      </a:lnTo>
                      <a:lnTo>
                        <a:pt x="558" y="1376"/>
                      </a:lnTo>
                      <a:lnTo>
                        <a:pt x="665" y="1412"/>
                      </a:lnTo>
                      <a:lnTo>
                        <a:pt x="783" y="1447"/>
                      </a:lnTo>
                      <a:lnTo>
                        <a:pt x="890" y="1471"/>
                      </a:lnTo>
                      <a:lnTo>
                        <a:pt x="1009" y="1495"/>
                      </a:lnTo>
                      <a:lnTo>
                        <a:pt x="1140" y="1507"/>
                      </a:lnTo>
                      <a:lnTo>
                        <a:pt x="1270" y="1507"/>
                      </a:lnTo>
                      <a:lnTo>
                        <a:pt x="1401" y="1507"/>
                      </a:lnTo>
                      <a:lnTo>
                        <a:pt x="1520" y="1495"/>
                      </a:lnTo>
                      <a:lnTo>
                        <a:pt x="1638" y="1471"/>
                      </a:lnTo>
                      <a:lnTo>
                        <a:pt x="1769" y="1447"/>
                      </a:lnTo>
                      <a:lnTo>
                        <a:pt x="1876" y="1412"/>
                      </a:lnTo>
                      <a:lnTo>
                        <a:pt x="1971" y="1376"/>
                      </a:lnTo>
                      <a:lnTo>
                        <a:pt x="2078" y="1329"/>
                      </a:lnTo>
                      <a:lnTo>
                        <a:pt x="2161" y="1281"/>
                      </a:lnTo>
                      <a:lnTo>
                        <a:pt x="2244" y="1234"/>
                      </a:lnTo>
                      <a:lnTo>
                        <a:pt x="2315" y="1174"/>
                      </a:lnTo>
                      <a:lnTo>
                        <a:pt x="2374" y="1115"/>
                      </a:lnTo>
                      <a:lnTo>
                        <a:pt x="2434" y="1056"/>
                      </a:lnTo>
                      <a:lnTo>
                        <a:pt x="2481" y="985"/>
                      </a:lnTo>
                      <a:lnTo>
                        <a:pt x="2505" y="913"/>
                      </a:lnTo>
                      <a:lnTo>
                        <a:pt x="2529" y="830"/>
                      </a:lnTo>
                      <a:lnTo>
                        <a:pt x="2541" y="759"/>
                      </a:lnTo>
                      <a:lnTo>
                        <a:pt x="2529" y="676"/>
                      </a:lnTo>
                      <a:lnTo>
                        <a:pt x="2505" y="605"/>
                      </a:lnTo>
                      <a:lnTo>
                        <a:pt x="2481" y="534"/>
                      </a:lnTo>
                      <a:lnTo>
                        <a:pt x="2434" y="462"/>
                      </a:lnTo>
                      <a:lnTo>
                        <a:pt x="2374" y="403"/>
                      </a:lnTo>
                      <a:lnTo>
                        <a:pt x="2315" y="332"/>
                      </a:lnTo>
                      <a:lnTo>
                        <a:pt x="2244" y="272"/>
                      </a:lnTo>
                      <a:lnTo>
                        <a:pt x="2161" y="225"/>
                      </a:lnTo>
                      <a:lnTo>
                        <a:pt x="2078" y="178"/>
                      </a:lnTo>
                      <a:lnTo>
                        <a:pt x="1971" y="142"/>
                      </a:lnTo>
                      <a:lnTo>
                        <a:pt x="1876" y="94"/>
                      </a:lnTo>
                      <a:lnTo>
                        <a:pt x="1769" y="71"/>
                      </a:lnTo>
                      <a:lnTo>
                        <a:pt x="1638" y="35"/>
                      </a:lnTo>
                      <a:lnTo>
                        <a:pt x="1520" y="23"/>
                      </a:lnTo>
                      <a:lnTo>
                        <a:pt x="1401" y="0"/>
                      </a:lnTo>
                      <a:lnTo>
                        <a:pt x="1270" y="0"/>
                      </a:lnTo>
                      <a:close/>
                    </a:path>
                  </a:pathLst>
                </a:custGeom>
                <a:solidFill>
                  <a:srgbClr val="00C6C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0" name="Freeform 642"/>
                <p:cNvSpPr>
                  <a:spLocks/>
                </p:cNvSpPr>
                <p:nvPr/>
              </p:nvSpPr>
              <p:spPr bwMode="auto">
                <a:xfrm>
                  <a:off x="1758" y="2213"/>
                  <a:ext cx="2494" cy="1484"/>
                </a:xfrm>
                <a:custGeom>
                  <a:avLst/>
                  <a:gdLst>
                    <a:gd name="T0" fmla="*/ 1117 w 2494"/>
                    <a:gd name="T1" fmla="*/ 0 h 1484"/>
                    <a:gd name="T2" fmla="*/ 879 w 2494"/>
                    <a:gd name="T3" fmla="*/ 36 h 1484"/>
                    <a:gd name="T4" fmla="*/ 653 w 2494"/>
                    <a:gd name="T5" fmla="*/ 95 h 1484"/>
                    <a:gd name="T6" fmla="*/ 463 w 2494"/>
                    <a:gd name="T7" fmla="*/ 178 h 1484"/>
                    <a:gd name="T8" fmla="*/ 297 w 2494"/>
                    <a:gd name="T9" fmla="*/ 273 h 1484"/>
                    <a:gd name="T10" fmla="*/ 155 w 2494"/>
                    <a:gd name="T11" fmla="*/ 392 h 1484"/>
                    <a:gd name="T12" fmla="*/ 60 w 2494"/>
                    <a:gd name="T13" fmla="*/ 523 h 1484"/>
                    <a:gd name="T14" fmla="*/ 12 w 2494"/>
                    <a:gd name="T15" fmla="*/ 665 h 1484"/>
                    <a:gd name="T16" fmla="*/ 12 w 2494"/>
                    <a:gd name="T17" fmla="*/ 819 h 1484"/>
                    <a:gd name="T18" fmla="*/ 60 w 2494"/>
                    <a:gd name="T19" fmla="*/ 962 h 1484"/>
                    <a:gd name="T20" fmla="*/ 155 w 2494"/>
                    <a:gd name="T21" fmla="*/ 1092 h 1484"/>
                    <a:gd name="T22" fmla="*/ 297 w 2494"/>
                    <a:gd name="T23" fmla="*/ 1211 h 1484"/>
                    <a:gd name="T24" fmla="*/ 463 w 2494"/>
                    <a:gd name="T25" fmla="*/ 1306 h 1484"/>
                    <a:gd name="T26" fmla="*/ 653 w 2494"/>
                    <a:gd name="T27" fmla="*/ 1389 h 1484"/>
                    <a:gd name="T28" fmla="*/ 879 w 2494"/>
                    <a:gd name="T29" fmla="*/ 1448 h 1484"/>
                    <a:gd name="T30" fmla="*/ 1117 w 2494"/>
                    <a:gd name="T31" fmla="*/ 1484 h 1484"/>
                    <a:gd name="T32" fmla="*/ 1378 w 2494"/>
                    <a:gd name="T33" fmla="*/ 1484 h 1484"/>
                    <a:gd name="T34" fmla="*/ 1615 w 2494"/>
                    <a:gd name="T35" fmla="*/ 1448 h 1484"/>
                    <a:gd name="T36" fmla="*/ 1841 w 2494"/>
                    <a:gd name="T37" fmla="*/ 1389 h 1484"/>
                    <a:gd name="T38" fmla="*/ 2031 w 2494"/>
                    <a:gd name="T39" fmla="*/ 1306 h 1484"/>
                    <a:gd name="T40" fmla="*/ 2209 w 2494"/>
                    <a:gd name="T41" fmla="*/ 1211 h 1484"/>
                    <a:gd name="T42" fmla="*/ 2328 w 2494"/>
                    <a:gd name="T43" fmla="*/ 1092 h 1484"/>
                    <a:gd name="T44" fmla="*/ 2435 w 2494"/>
                    <a:gd name="T45" fmla="*/ 962 h 1484"/>
                    <a:gd name="T46" fmla="*/ 2482 w 2494"/>
                    <a:gd name="T47" fmla="*/ 819 h 1484"/>
                    <a:gd name="T48" fmla="*/ 2482 w 2494"/>
                    <a:gd name="T49" fmla="*/ 665 h 1484"/>
                    <a:gd name="T50" fmla="*/ 2435 w 2494"/>
                    <a:gd name="T51" fmla="*/ 523 h 1484"/>
                    <a:gd name="T52" fmla="*/ 2328 w 2494"/>
                    <a:gd name="T53" fmla="*/ 392 h 1484"/>
                    <a:gd name="T54" fmla="*/ 2209 w 2494"/>
                    <a:gd name="T55" fmla="*/ 273 h 1484"/>
                    <a:gd name="T56" fmla="*/ 2031 w 2494"/>
                    <a:gd name="T57" fmla="*/ 178 h 1484"/>
                    <a:gd name="T58" fmla="*/ 1841 w 2494"/>
                    <a:gd name="T59" fmla="*/ 95 h 1484"/>
                    <a:gd name="T60" fmla="*/ 1615 w 2494"/>
                    <a:gd name="T61" fmla="*/ 36 h 1484"/>
                    <a:gd name="T62" fmla="*/ 1378 w 2494"/>
                    <a:gd name="T63" fmla="*/ 0 h 14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94"/>
                    <a:gd name="T97" fmla="*/ 0 h 1484"/>
                    <a:gd name="T98" fmla="*/ 2494 w 2494"/>
                    <a:gd name="T99" fmla="*/ 1484 h 14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94" h="1484">
                      <a:moveTo>
                        <a:pt x="1247" y="0"/>
                      </a:moveTo>
                      <a:lnTo>
                        <a:pt x="1117" y="0"/>
                      </a:lnTo>
                      <a:lnTo>
                        <a:pt x="998" y="24"/>
                      </a:lnTo>
                      <a:lnTo>
                        <a:pt x="879" y="36"/>
                      </a:lnTo>
                      <a:lnTo>
                        <a:pt x="760" y="60"/>
                      </a:lnTo>
                      <a:lnTo>
                        <a:pt x="653" y="95"/>
                      </a:lnTo>
                      <a:lnTo>
                        <a:pt x="547" y="131"/>
                      </a:lnTo>
                      <a:lnTo>
                        <a:pt x="463" y="178"/>
                      </a:lnTo>
                      <a:lnTo>
                        <a:pt x="368" y="226"/>
                      </a:lnTo>
                      <a:lnTo>
                        <a:pt x="297" y="273"/>
                      </a:lnTo>
                      <a:lnTo>
                        <a:pt x="214" y="333"/>
                      </a:lnTo>
                      <a:lnTo>
                        <a:pt x="155" y="392"/>
                      </a:lnTo>
                      <a:lnTo>
                        <a:pt x="107" y="463"/>
                      </a:lnTo>
                      <a:lnTo>
                        <a:pt x="60" y="523"/>
                      </a:lnTo>
                      <a:lnTo>
                        <a:pt x="36" y="594"/>
                      </a:lnTo>
                      <a:lnTo>
                        <a:pt x="12" y="665"/>
                      </a:lnTo>
                      <a:lnTo>
                        <a:pt x="0" y="748"/>
                      </a:lnTo>
                      <a:lnTo>
                        <a:pt x="12" y="819"/>
                      </a:lnTo>
                      <a:lnTo>
                        <a:pt x="36" y="890"/>
                      </a:lnTo>
                      <a:lnTo>
                        <a:pt x="60" y="962"/>
                      </a:lnTo>
                      <a:lnTo>
                        <a:pt x="107" y="1033"/>
                      </a:lnTo>
                      <a:lnTo>
                        <a:pt x="155" y="1092"/>
                      </a:lnTo>
                      <a:lnTo>
                        <a:pt x="214" y="1152"/>
                      </a:lnTo>
                      <a:lnTo>
                        <a:pt x="297" y="1211"/>
                      </a:lnTo>
                      <a:lnTo>
                        <a:pt x="368" y="1258"/>
                      </a:lnTo>
                      <a:lnTo>
                        <a:pt x="463" y="1306"/>
                      </a:lnTo>
                      <a:lnTo>
                        <a:pt x="547" y="1365"/>
                      </a:lnTo>
                      <a:lnTo>
                        <a:pt x="653" y="1389"/>
                      </a:lnTo>
                      <a:lnTo>
                        <a:pt x="760" y="1425"/>
                      </a:lnTo>
                      <a:lnTo>
                        <a:pt x="879" y="1448"/>
                      </a:lnTo>
                      <a:lnTo>
                        <a:pt x="998" y="1472"/>
                      </a:lnTo>
                      <a:lnTo>
                        <a:pt x="1117" y="1484"/>
                      </a:lnTo>
                      <a:lnTo>
                        <a:pt x="1247" y="1484"/>
                      </a:lnTo>
                      <a:lnTo>
                        <a:pt x="1378" y="1484"/>
                      </a:lnTo>
                      <a:lnTo>
                        <a:pt x="1497" y="1472"/>
                      </a:lnTo>
                      <a:lnTo>
                        <a:pt x="1615" y="1448"/>
                      </a:lnTo>
                      <a:lnTo>
                        <a:pt x="1734" y="1425"/>
                      </a:lnTo>
                      <a:lnTo>
                        <a:pt x="1841" y="1389"/>
                      </a:lnTo>
                      <a:lnTo>
                        <a:pt x="1936" y="1365"/>
                      </a:lnTo>
                      <a:lnTo>
                        <a:pt x="2031" y="1306"/>
                      </a:lnTo>
                      <a:lnTo>
                        <a:pt x="2126" y="1258"/>
                      </a:lnTo>
                      <a:lnTo>
                        <a:pt x="2209" y="1211"/>
                      </a:lnTo>
                      <a:lnTo>
                        <a:pt x="2268" y="1152"/>
                      </a:lnTo>
                      <a:lnTo>
                        <a:pt x="2328" y="1092"/>
                      </a:lnTo>
                      <a:lnTo>
                        <a:pt x="2387" y="1033"/>
                      </a:lnTo>
                      <a:lnTo>
                        <a:pt x="2435" y="962"/>
                      </a:lnTo>
                      <a:lnTo>
                        <a:pt x="2458" y="890"/>
                      </a:lnTo>
                      <a:lnTo>
                        <a:pt x="2482" y="819"/>
                      </a:lnTo>
                      <a:lnTo>
                        <a:pt x="2494" y="748"/>
                      </a:lnTo>
                      <a:lnTo>
                        <a:pt x="2482" y="665"/>
                      </a:lnTo>
                      <a:lnTo>
                        <a:pt x="2458" y="594"/>
                      </a:lnTo>
                      <a:lnTo>
                        <a:pt x="2435" y="523"/>
                      </a:lnTo>
                      <a:lnTo>
                        <a:pt x="2387" y="463"/>
                      </a:lnTo>
                      <a:lnTo>
                        <a:pt x="2328" y="392"/>
                      </a:lnTo>
                      <a:lnTo>
                        <a:pt x="2268" y="333"/>
                      </a:lnTo>
                      <a:lnTo>
                        <a:pt x="2209" y="273"/>
                      </a:lnTo>
                      <a:lnTo>
                        <a:pt x="2126" y="226"/>
                      </a:lnTo>
                      <a:lnTo>
                        <a:pt x="2031" y="178"/>
                      </a:lnTo>
                      <a:lnTo>
                        <a:pt x="1936" y="131"/>
                      </a:lnTo>
                      <a:lnTo>
                        <a:pt x="1841" y="95"/>
                      </a:lnTo>
                      <a:lnTo>
                        <a:pt x="1734" y="60"/>
                      </a:lnTo>
                      <a:lnTo>
                        <a:pt x="1615" y="36"/>
                      </a:lnTo>
                      <a:lnTo>
                        <a:pt x="1497" y="24"/>
                      </a:lnTo>
                      <a:lnTo>
                        <a:pt x="1378" y="0"/>
                      </a:lnTo>
                      <a:lnTo>
                        <a:pt x="1247" y="0"/>
                      </a:lnTo>
                      <a:close/>
                    </a:path>
                  </a:pathLst>
                </a:custGeom>
                <a:solidFill>
                  <a:srgbClr val="00C5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1" name="Freeform 643"/>
                <p:cNvSpPr>
                  <a:spLocks/>
                </p:cNvSpPr>
                <p:nvPr/>
              </p:nvSpPr>
              <p:spPr bwMode="auto">
                <a:xfrm>
                  <a:off x="1782" y="2237"/>
                  <a:ext cx="2446" cy="1436"/>
                </a:xfrm>
                <a:custGeom>
                  <a:avLst/>
                  <a:gdLst>
                    <a:gd name="T0" fmla="*/ 1104 w 2446"/>
                    <a:gd name="T1" fmla="*/ 0 h 1436"/>
                    <a:gd name="T2" fmla="*/ 855 w 2446"/>
                    <a:gd name="T3" fmla="*/ 36 h 1436"/>
                    <a:gd name="T4" fmla="*/ 641 w 2446"/>
                    <a:gd name="T5" fmla="*/ 95 h 1436"/>
                    <a:gd name="T6" fmla="*/ 451 w 2446"/>
                    <a:gd name="T7" fmla="*/ 166 h 1436"/>
                    <a:gd name="T8" fmla="*/ 285 w 2446"/>
                    <a:gd name="T9" fmla="*/ 261 h 1436"/>
                    <a:gd name="T10" fmla="*/ 155 w 2446"/>
                    <a:gd name="T11" fmla="*/ 380 h 1436"/>
                    <a:gd name="T12" fmla="*/ 60 w 2446"/>
                    <a:gd name="T13" fmla="*/ 499 h 1436"/>
                    <a:gd name="T14" fmla="*/ 12 w 2446"/>
                    <a:gd name="T15" fmla="*/ 653 h 1436"/>
                    <a:gd name="T16" fmla="*/ 12 w 2446"/>
                    <a:gd name="T17" fmla="*/ 795 h 1436"/>
                    <a:gd name="T18" fmla="*/ 60 w 2446"/>
                    <a:gd name="T19" fmla="*/ 938 h 1436"/>
                    <a:gd name="T20" fmla="*/ 155 w 2446"/>
                    <a:gd name="T21" fmla="*/ 1056 h 1436"/>
                    <a:gd name="T22" fmla="*/ 285 w 2446"/>
                    <a:gd name="T23" fmla="*/ 1175 h 1436"/>
                    <a:gd name="T24" fmla="*/ 451 w 2446"/>
                    <a:gd name="T25" fmla="*/ 1270 h 1436"/>
                    <a:gd name="T26" fmla="*/ 641 w 2446"/>
                    <a:gd name="T27" fmla="*/ 1341 h 1436"/>
                    <a:gd name="T28" fmla="*/ 855 w 2446"/>
                    <a:gd name="T29" fmla="*/ 1401 h 1436"/>
                    <a:gd name="T30" fmla="*/ 1104 w 2446"/>
                    <a:gd name="T31" fmla="*/ 1436 h 1436"/>
                    <a:gd name="T32" fmla="*/ 1354 w 2446"/>
                    <a:gd name="T33" fmla="*/ 1436 h 1436"/>
                    <a:gd name="T34" fmla="*/ 1579 w 2446"/>
                    <a:gd name="T35" fmla="*/ 1401 h 1436"/>
                    <a:gd name="T36" fmla="*/ 1805 w 2446"/>
                    <a:gd name="T37" fmla="*/ 1341 h 1436"/>
                    <a:gd name="T38" fmla="*/ 1995 w 2446"/>
                    <a:gd name="T39" fmla="*/ 1270 h 1436"/>
                    <a:gd name="T40" fmla="*/ 2161 w 2446"/>
                    <a:gd name="T41" fmla="*/ 1175 h 1436"/>
                    <a:gd name="T42" fmla="*/ 2292 w 2446"/>
                    <a:gd name="T43" fmla="*/ 1056 h 1436"/>
                    <a:gd name="T44" fmla="*/ 2387 w 2446"/>
                    <a:gd name="T45" fmla="*/ 938 h 1436"/>
                    <a:gd name="T46" fmla="*/ 2434 w 2446"/>
                    <a:gd name="T47" fmla="*/ 795 h 1436"/>
                    <a:gd name="T48" fmla="*/ 2434 w 2446"/>
                    <a:gd name="T49" fmla="*/ 653 h 1436"/>
                    <a:gd name="T50" fmla="*/ 2387 w 2446"/>
                    <a:gd name="T51" fmla="*/ 499 h 1436"/>
                    <a:gd name="T52" fmla="*/ 2292 w 2446"/>
                    <a:gd name="T53" fmla="*/ 380 h 1436"/>
                    <a:gd name="T54" fmla="*/ 2161 w 2446"/>
                    <a:gd name="T55" fmla="*/ 261 h 1436"/>
                    <a:gd name="T56" fmla="*/ 1995 w 2446"/>
                    <a:gd name="T57" fmla="*/ 166 h 1436"/>
                    <a:gd name="T58" fmla="*/ 1805 w 2446"/>
                    <a:gd name="T59" fmla="*/ 95 h 1436"/>
                    <a:gd name="T60" fmla="*/ 1579 w 2446"/>
                    <a:gd name="T61" fmla="*/ 36 h 1436"/>
                    <a:gd name="T62" fmla="*/ 1354 w 2446"/>
                    <a:gd name="T63" fmla="*/ 0 h 14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46"/>
                    <a:gd name="T97" fmla="*/ 0 h 1436"/>
                    <a:gd name="T98" fmla="*/ 2446 w 2446"/>
                    <a:gd name="T99" fmla="*/ 1436 h 14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46" h="1436">
                      <a:moveTo>
                        <a:pt x="1223" y="0"/>
                      </a:moveTo>
                      <a:lnTo>
                        <a:pt x="1104" y="0"/>
                      </a:lnTo>
                      <a:lnTo>
                        <a:pt x="974" y="24"/>
                      </a:lnTo>
                      <a:lnTo>
                        <a:pt x="855" y="36"/>
                      </a:lnTo>
                      <a:lnTo>
                        <a:pt x="748" y="59"/>
                      </a:lnTo>
                      <a:lnTo>
                        <a:pt x="641" y="95"/>
                      </a:lnTo>
                      <a:lnTo>
                        <a:pt x="534" y="131"/>
                      </a:lnTo>
                      <a:lnTo>
                        <a:pt x="451" y="166"/>
                      </a:lnTo>
                      <a:lnTo>
                        <a:pt x="368" y="214"/>
                      </a:lnTo>
                      <a:lnTo>
                        <a:pt x="285" y="261"/>
                      </a:lnTo>
                      <a:lnTo>
                        <a:pt x="214" y="321"/>
                      </a:lnTo>
                      <a:lnTo>
                        <a:pt x="155" y="380"/>
                      </a:lnTo>
                      <a:lnTo>
                        <a:pt x="107" y="451"/>
                      </a:lnTo>
                      <a:lnTo>
                        <a:pt x="60" y="499"/>
                      </a:lnTo>
                      <a:lnTo>
                        <a:pt x="36" y="582"/>
                      </a:lnTo>
                      <a:lnTo>
                        <a:pt x="12" y="653"/>
                      </a:lnTo>
                      <a:lnTo>
                        <a:pt x="0" y="724"/>
                      </a:lnTo>
                      <a:lnTo>
                        <a:pt x="12" y="795"/>
                      </a:lnTo>
                      <a:lnTo>
                        <a:pt x="36" y="866"/>
                      </a:lnTo>
                      <a:lnTo>
                        <a:pt x="60" y="938"/>
                      </a:lnTo>
                      <a:lnTo>
                        <a:pt x="107" y="997"/>
                      </a:lnTo>
                      <a:lnTo>
                        <a:pt x="155" y="1056"/>
                      </a:lnTo>
                      <a:lnTo>
                        <a:pt x="214" y="1116"/>
                      </a:lnTo>
                      <a:lnTo>
                        <a:pt x="285" y="1175"/>
                      </a:lnTo>
                      <a:lnTo>
                        <a:pt x="368" y="1223"/>
                      </a:lnTo>
                      <a:lnTo>
                        <a:pt x="451" y="1270"/>
                      </a:lnTo>
                      <a:lnTo>
                        <a:pt x="534" y="1317"/>
                      </a:lnTo>
                      <a:lnTo>
                        <a:pt x="641" y="1341"/>
                      </a:lnTo>
                      <a:lnTo>
                        <a:pt x="748" y="1377"/>
                      </a:lnTo>
                      <a:lnTo>
                        <a:pt x="855" y="1401"/>
                      </a:lnTo>
                      <a:lnTo>
                        <a:pt x="974" y="1424"/>
                      </a:lnTo>
                      <a:lnTo>
                        <a:pt x="1104" y="1436"/>
                      </a:lnTo>
                      <a:lnTo>
                        <a:pt x="1223" y="1436"/>
                      </a:lnTo>
                      <a:lnTo>
                        <a:pt x="1354" y="1436"/>
                      </a:lnTo>
                      <a:lnTo>
                        <a:pt x="1461" y="1424"/>
                      </a:lnTo>
                      <a:lnTo>
                        <a:pt x="1579" y="1401"/>
                      </a:lnTo>
                      <a:lnTo>
                        <a:pt x="1698" y="1377"/>
                      </a:lnTo>
                      <a:lnTo>
                        <a:pt x="1805" y="1341"/>
                      </a:lnTo>
                      <a:lnTo>
                        <a:pt x="1900" y="1317"/>
                      </a:lnTo>
                      <a:lnTo>
                        <a:pt x="1995" y="1270"/>
                      </a:lnTo>
                      <a:lnTo>
                        <a:pt x="2090" y="1223"/>
                      </a:lnTo>
                      <a:lnTo>
                        <a:pt x="2161" y="1175"/>
                      </a:lnTo>
                      <a:lnTo>
                        <a:pt x="2232" y="1116"/>
                      </a:lnTo>
                      <a:lnTo>
                        <a:pt x="2292" y="1056"/>
                      </a:lnTo>
                      <a:lnTo>
                        <a:pt x="2351" y="997"/>
                      </a:lnTo>
                      <a:lnTo>
                        <a:pt x="2387" y="938"/>
                      </a:lnTo>
                      <a:lnTo>
                        <a:pt x="2411" y="866"/>
                      </a:lnTo>
                      <a:lnTo>
                        <a:pt x="2434" y="795"/>
                      </a:lnTo>
                      <a:lnTo>
                        <a:pt x="2446" y="724"/>
                      </a:lnTo>
                      <a:lnTo>
                        <a:pt x="2434" y="653"/>
                      </a:lnTo>
                      <a:lnTo>
                        <a:pt x="2411" y="582"/>
                      </a:lnTo>
                      <a:lnTo>
                        <a:pt x="2387" y="499"/>
                      </a:lnTo>
                      <a:lnTo>
                        <a:pt x="2351" y="451"/>
                      </a:lnTo>
                      <a:lnTo>
                        <a:pt x="2292" y="380"/>
                      </a:lnTo>
                      <a:lnTo>
                        <a:pt x="2232" y="321"/>
                      </a:lnTo>
                      <a:lnTo>
                        <a:pt x="2161" y="261"/>
                      </a:lnTo>
                      <a:lnTo>
                        <a:pt x="2090" y="214"/>
                      </a:lnTo>
                      <a:lnTo>
                        <a:pt x="1995" y="166"/>
                      </a:lnTo>
                      <a:lnTo>
                        <a:pt x="1900" y="131"/>
                      </a:lnTo>
                      <a:lnTo>
                        <a:pt x="1805" y="95"/>
                      </a:lnTo>
                      <a:lnTo>
                        <a:pt x="1698" y="59"/>
                      </a:lnTo>
                      <a:lnTo>
                        <a:pt x="1579" y="36"/>
                      </a:lnTo>
                      <a:lnTo>
                        <a:pt x="1461" y="24"/>
                      </a:lnTo>
                      <a:lnTo>
                        <a:pt x="1354" y="0"/>
                      </a:lnTo>
                      <a:lnTo>
                        <a:pt x="1223" y="0"/>
                      </a:lnTo>
                      <a:close/>
                    </a:path>
                  </a:pathLst>
                </a:custGeom>
                <a:solidFill>
                  <a:srgbClr val="00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2" name="Freeform 644"/>
                <p:cNvSpPr>
                  <a:spLocks/>
                </p:cNvSpPr>
                <p:nvPr/>
              </p:nvSpPr>
              <p:spPr bwMode="auto">
                <a:xfrm>
                  <a:off x="1806" y="2249"/>
                  <a:ext cx="2398" cy="1412"/>
                </a:xfrm>
                <a:custGeom>
                  <a:avLst/>
                  <a:gdLst>
                    <a:gd name="T0" fmla="*/ 1080 w 2398"/>
                    <a:gd name="T1" fmla="*/ 0 h 1412"/>
                    <a:gd name="T2" fmla="*/ 843 w 2398"/>
                    <a:gd name="T3" fmla="*/ 36 h 1412"/>
                    <a:gd name="T4" fmla="*/ 629 w 2398"/>
                    <a:gd name="T5" fmla="*/ 95 h 1412"/>
                    <a:gd name="T6" fmla="*/ 439 w 2398"/>
                    <a:gd name="T7" fmla="*/ 166 h 1412"/>
                    <a:gd name="T8" fmla="*/ 285 w 2398"/>
                    <a:gd name="T9" fmla="*/ 261 h 1412"/>
                    <a:gd name="T10" fmla="*/ 142 w 2398"/>
                    <a:gd name="T11" fmla="*/ 368 h 1412"/>
                    <a:gd name="T12" fmla="*/ 59 w 2398"/>
                    <a:gd name="T13" fmla="*/ 498 h 1412"/>
                    <a:gd name="T14" fmla="*/ 12 w 2398"/>
                    <a:gd name="T15" fmla="*/ 641 h 1412"/>
                    <a:gd name="T16" fmla="*/ 12 w 2398"/>
                    <a:gd name="T17" fmla="*/ 783 h 1412"/>
                    <a:gd name="T18" fmla="*/ 59 w 2398"/>
                    <a:gd name="T19" fmla="*/ 914 h 1412"/>
                    <a:gd name="T20" fmla="*/ 142 w 2398"/>
                    <a:gd name="T21" fmla="*/ 1044 h 1412"/>
                    <a:gd name="T22" fmla="*/ 285 w 2398"/>
                    <a:gd name="T23" fmla="*/ 1151 h 1412"/>
                    <a:gd name="T24" fmla="*/ 439 w 2398"/>
                    <a:gd name="T25" fmla="*/ 1246 h 1412"/>
                    <a:gd name="T26" fmla="*/ 629 w 2398"/>
                    <a:gd name="T27" fmla="*/ 1329 h 1412"/>
                    <a:gd name="T28" fmla="*/ 843 w 2398"/>
                    <a:gd name="T29" fmla="*/ 1377 h 1412"/>
                    <a:gd name="T30" fmla="*/ 1080 w 2398"/>
                    <a:gd name="T31" fmla="*/ 1412 h 1412"/>
                    <a:gd name="T32" fmla="*/ 1318 w 2398"/>
                    <a:gd name="T33" fmla="*/ 1412 h 1412"/>
                    <a:gd name="T34" fmla="*/ 1555 w 2398"/>
                    <a:gd name="T35" fmla="*/ 1377 h 1412"/>
                    <a:gd name="T36" fmla="*/ 1769 w 2398"/>
                    <a:gd name="T37" fmla="*/ 1329 h 1412"/>
                    <a:gd name="T38" fmla="*/ 1959 w 2398"/>
                    <a:gd name="T39" fmla="*/ 1246 h 1412"/>
                    <a:gd name="T40" fmla="*/ 2125 w 2398"/>
                    <a:gd name="T41" fmla="*/ 1151 h 1412"/>
                    <a:gd name="T42" fmla="*/ 2244 w 2398"/>
                    <a:gd name="T43" fmla="*/ 1044 h 1412"/>
                    <a:gd name="T44" fmla="*/ 2339 w 2398"/>
                    <a:gd name="T45" fmla="*/ 914 h 1412"/>
                    <a:gd name="T46" fmla="*/ 2387 w 2398"/>
                    <a:gd name="T47" fmla="*/ 783 h 1412"/>
                    <a:gd name="T48" fmla="*/ 2387 w 2398"/>
                    <a:gd name="T49" fmla="*/ 641 h 1412"/>
                    <a:gd name="T50" fmla="*/ 2339 w 2398"/>
                    <a:gd name="T51" fmla="*/ 498 h 1412"/>
                    <a:gd name="T52" fmla="*/ 2244 w 2398"/>
                    <a:gd name="T53" fmla="*/ 368 h 1412"/>
                    <a:gd name="T54" fmla="*/ 2125 w 2398"/>
                    <a:gd name="T55" fmla="*/ 261 h 1412"/>
                    <a:gd name="T56" fmla="*/ 1959 w 2398"/>
                    <a:gd name="T57" fmla="*/ 166 h 1412"/>
                    <a:gd name="T58" fmla="*/ 1769 w 2398"/>
                    <a:gd name="T59" fmla="*/ 95 h 1412"/>
                    <a:gd name="T60" fmla="*/ 1555 w 2398"/>
                    <a:gd name="T61" fmla="*/ 36 h 1412"/>
                    <a:gd name="T62" fmla="*/ 1318 w 2398"/>
                    <a:gd name="T63" fmla="*/ 0 h 141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98"/>
                    <a:gd name="T97" fmla="*/ 0 h 1412"/>
                    <a:gd name="T98" fmla="*/ 2398 w 2398"/>
                    <a:gd name="T99" fmla="*/ 1412 h 141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98" h="1412">
                      <a:moveTo>
                        <a:pt x="1199" y="0"/>
                      </a:moveTo>
                      <a:lnTo>
                        <a:pt x="1080" y="0"/>
                      </a:lnTo>
                      <a:lnTo>
                        <a:pt x="950" y="24"/>
                      </a:lnTo>
                      <a:lnTo>
                        <a:pt x="843" y="36"/>
                      </a:lnTo>
                      <a:lnTo>
                        <a:pt x="736" y="59"/>
                      </a:lnTo>
                      <a:lnTo>
                        <a:pt x="629" y="95"/>
                      </a:lnTo>
                      <a:lnTo>
                        <a:pt x="522" y="131"/>
                      </a:lnTo>
                      <a:lnTo>
                        <a:pt x="439" y="166"/>
                      </a:lnTo>
                      <a:lnTo>
                        <a:pt x="356" y="214"/>
                      </a:lnTo>
                      <a:lnTo>
                        <a:pt x="285" y="261"/>
                      </a:lnTo>
                      <a:lnTo>
                        <a:pt x="202" y="320"/>
                      </a:lnTo>
                      <a:lnTo>
                        <a:pt x="142" y="368"/>
                      </a:lnTo>
                      <a:lnTo>
                        <a:pt x="95" y="439"/>
                      </a:lnTo>
                      <a:lnTo>
                        <a:pt x="59" y="498"/>
                      </a:lnTo>
                      <a:lnTo>
                        <a:pt x="36" y="570"/>
                      </a:lnTo>
                      <a:lnTo>
                        <a:pt x="12" y="641"/>
                      </a:lnTo>
                      <a:lnTo>
                        <a:pt x="0" y="712"/>
                      </a:lnTo>
                      <a:lnTo>
                        <a:pt x="12" y="783"/>
                      </a:lnTo>
                      <a:lnTo>
                        <a:pt x="36" y="854"/>
                      </a:lnTo>
                      <a:lnTo>
                        <a:pt x="59" y="914"/>
                      </a:lnTo>
                      <a:lnTo>
                        <a:pt x="95" y="985"/>
                      </a:lnTo>
                      <a:lnTo>
                        <a:pt x="142" y="1044"/>
                      </a:lnTo>
                      <a:lnTo>
                        <a:pt x="202" y="1104"/>
                      </a:lnTo>
                      <a:lnTo>
                        <a:pt x="285" y="1151"/>
                      </a:lnTo>
                      <a:lnTo>
                        <a:pt x="356" y="1199"/>
                      </a:lnTo>
                      <a:lnTo>
                        <a:pt x="439" y="1246"/>
                      </a:lnTo>
                      <a:lnTo>
                        <a:pt x="522" y="1294"/>
                      </a:lnTo>
                      <a:lnTo>
                        <a:pt x="629" y="1329"/>
                      </a:lnTo>
                      <a:lnTo>
                        <a:pt x="736" y="1353"/>
                      </a:lnTo>
                      <a:lnTo>
                        <a:pt x="843" y="1377"/>
                      </a:lnTo>
                      <a:lnTo>
                        <a:pt x="950" y="1400"/>
                      </a:lnTo>
                      <a:lnTo>
                        <a:pt x="1080" y="1412"/>
                      </a:lnTo>
                      <a:lnTo>
                        <a:pt x="1199" y="1412"/>
                      </a:lnTo>
                      <a:lnTo>
                        <a:pt x="1318" y="1412"/>
                      </a:lnTo>
                      <a:lnTo>
                        <a:pt x="1437" y="1400"/>
                      </a:lnTo>
                      <a:lnTo>
                        <a:pt x="1555" y="1377"/>
                      </a:lnTo>
                      <a:lnTo>
                        <a:pt x="1662" y="1353"/>
                      </a:lnTo>
                      <a:lnTo>
                        <a:pt x="1769" y="1329"/>
                      </a:lnTo>
                      <a:lnTo>
                        <a:pt x="1864" y="1294"/>
                      </a:lnTo>
                      <a:lnTo>
                        <a:pt x="1959" y="1246"/>
                      </a:lnTo>
                      <a:lnTo>
                        <a:pt x="2042" y="1199"/>
                      </a:lnTo>
                      <a:lnTo>
                        <a:pt x="2125" y="1151"/>
                      </a:lnTo>
                      <a:lnTo>
                        <a:pt x="2185" y="1104"/>
                      </a:lnTo>
                      <a:lnTo>
                        <a:pt x="2244" y="1044"/>
                      </a:lnTo>
                      <a:lnTo>
                        <a:pt x="2303" y="985"/>
                      </a:lnTo>
                      <a:lnTo>
                        <a:pt x="2339" y="914"/>
                      </a:lnTo>
                      <a:lnTo>
                        <a:pt x="2363" y="854"/>
                      </a:lnTo>
                      <a:lnTo>
                        <a:pt x="2387" y="783"/>
                      </a:lnTo>
                      <a:lnTo>
                        <a:pt x="2398" y="712"/>
                      </a:lnTo>
                      <a:lnTo>
                        <a:pt x="2387" y="641"/>
                      </a:lnTo>
                      <a:lnTo>
                        <a:pt x="2363" y="570"/>
                      </a:lnTo>
                      <a:lnTo>
                        <a:pt x="2339" y="498"/>
                      </a:lnTo>
                      <a:lnTo>
                        <a:pt x="2303" y="439"/>
                      </a:lnTo>
                      <a:lnTo>
                        <a:pt x="2244" y="368"/>
                      </a:lnTo>
                      <a:lnTo>
                        <a:pt x="2185" y="320"/>
                      </a:lnTo>
                      <a:lnTo>
                        <a:pt x="2125" y="261"/>
                      </a:lnTo>
                      <a:lnTo>
                        <a:pt x="2042" y="214"/>
                      </a:lnTo>
                      <a:lnTo>
                        <a:pt x="1959" y="166"/>
                      </a:lnTo>
                      <a:lnTo>
                        <a:pt x="1864" y="131"/>
                      </a:lnTo>
                      <a:lnTo>
                        <a:pt x="1769" y="95"/>
                      </a:lnTo>
                      <a:lnTo>
                        <a:pt x="1662" y="59"/>
                      </a:lnTo>
                      <a:lnTo>
                        <a:pt x="1555" y="36"/>
                      </a:lnTo>
                      <a:lnTo>
                        <a:pt x="1437" y="24"/>
                      </a:lnTo>
                      <a:lnTo>
                        <a:pt x="1318" y="0"/>
                      </a:lnTo>
                      <a:lnTo>
                        <a:pt x="1199" y="0"/>
                      </a:lnTo>
                      <a:close/>
                    </a:path>
                  </a:pathLst>
                </a:custGeom>
                <a:solidFill>
                  <a:srgbClr val="00C3C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3" name="Freeform 645"/>
                <p:cNvSpPr>
                  <a:spLocks/>
                </p:cNvSpPr>
                <p:nvPr/>
              </p:nvSpPr>
              <p:spPr bwMode="auto">
                <a:xfrm>
                  <a:off x="1830" y="2261"/>
                  <a:ext cx="2351" cy="1388"/>
                </a:xfrm>
                <a:custGeom>
                  <a:avLst/>
                  <a:gdLst>
                    <a:gd name="T0" fmla="*/ 1056 w 2351"/>
                    <a:gd name="T1" fmla="*/ 0 h 1388"/>
                    <a:gd name="T2" fmla="*/ 819 w 2351"/>
                    <a:gd name="T3" fmla="*/ 35 h 1388"/>
                    <a:gd name="T4" fmla="*/ 617 w 2351"/>
                    <a:gd name="T5" fmla="*/ 95 h 1388"/>
                    <a:gd name="T6" fmla="*/ 427 w 2351"/>
                    <a:gd name="T7" fmla="*/ 166 h 1388"/>
                    <a:gd name="T8" fmla="*/ 273 w 2351"/>
                    <a:gd name="T9" fmla="*/ 261 h 1388"/>
                    <a:gd name="T10" fmla="*/ 142 w 2351"/>
                    <a:gd name="T11" fmla="*/ 368 h 1388"/>
                    <a:gd name="T12" fmla="*/ 59 w 2351"/>
                    <a:gd name="T13" fmla="*/ 486 h 1388"/>
                    <a:gd name="T14" fmla="*/ 12 w 2351"/>
                    <a:gd name="T15" fmla="*/ 629 h 1388"/>
                    <a:gd name="T16" fmla="*/ 12 w 2351"/>
                    <a:gd name="T17" fmla="*/ 759 h 1388"/>
                    <a:gd name="T18" fmla="*/ 59 w 2351"/>
                    <a:gd name="T19" fmla="*/ 902 h 1388"/>
                    <a:gd name="T20" fmla="*/ 142 w 2351"/>
                    <a:gd name="T21" fmla="*/ 1020 h 1388"/>
                    <a:gd name="T22" fmla="*/ 273 w 2351"/>
                    <a:gd name="T23" fmla="*/ 1139 h 1388"/>
                    <a:gd name="T24" fmla="*/ 427 w 2351"/>
                    <a:gd name="T25" fmla="*/ 1222 h 1388"/>
                    <a:gd name="T26" fmla="*/ 617 w 2351"/>
                    <a:gd name="T27" fmla="*/ 1305 h 1388"/>
                    <a:gd name="T28" fmla="*/ 819 w 2351"/>
                    <a:gd name="T29" fmla="*/ 1353 h 1388"/>
                    <a:gd name="T30" fmla="*/ 1056 w 2351"/>
                    <a:gd name="T31" fmla="*/ 1388 h 1388"/>
                    <a:gd name="T32" fmla="*/ 1294 w 2351"/>
                    <a:gd name="T33" fmla="*/ 1388 h 1388"/>
                    <a:gd name="T34" fmla="*/ 1520 w 2351"/>
                    <a:gd name="T35" fmla="*/ 1353 h 1388"/>
                    <a:gd name="T36" fmla="*/ 1733 w 2351"/>
                    <a:gd name="T37" fmla="*/ 1305 h 1388"/>
                    <a:gd name="T38" fmla="*/ 1923 w 2351"/>
                    <a:gd name="T39" fmla="*/ 1222 h 1388"/>
                    <a:gd name="T40" fmla="*/ 2078 w 2351"/>
                    <a:gd name="T41" fmla="*/ 1139 h 1388"/>
                    <a:gd name="T42" fmla="*/ 2196 w 2351"/>
                    <a:gd name="T43" fmla="*/ 1020 h 1388"/>
                    <a:gd name="T44" fmla="*/ 2291 w 2351"/>
                    <a:gd name="T45" fmla="*/ 902 h 1388"/>
                    <a:gd name="T46" fmla="*/ 2339 w 2351"/>
                    <a:gd name="T47" fmla="*/ 759 h 1388"/>
                    <a:gd name="T48" fmla="*/ 2339 w 2351"/>
                    <a:gd name="T49" fmla="*/ 629 h 1388"/>
                    <a:gd name="T50" fmla="*/ 2291 w 2351"/>
                    <a:gd name="T51" fmla="*/ 486 h 1388"/>
                    <a:gd name="T52" fmla="*/ 2196 w 2351"/>
                    <a:gd name="T53" fmla="*/ 368 h 1388"/>
                    <a:gd name="T54" fmla="*/ 2078 w 2351"/>
                    <a:gd name="T55" fmla="*/ 261 h 1388"/>
                    <a:gd name="T56" fmla="*/ 1923 w 2351"/>
                    <a:gd name="T57" fmla="*/ 166 h 1388"/>
                    <a:gd name="T58" fmla="*/ 1733 w 2351"/>
                    <a:gd name="T59" fmla="*/ 95 h 1388"/>
                    <a:gd name="T60" fmla="*/ 1520 w 2351"/>
                    <a:gd name="T61" fmla="*/ 35 h 1388"/>
                    <a:gd name="T62" fmla="*/ 1294 w 2351"/>
                    <a:gd name="T63" fmla="*/ 0 h 138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51"/>
                    <a:gd name="T97" fmla="*/ 0 h 1388"/>
                    <a:gd name="T98" fmla="*/ 2351 w 2351"/>
                    <a:gd name="T99" fmla="*/ 1388 h 138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51" h="1388">
                      <a:moveTo>
                        <a:pt x="1175" y="0"/>
                      </a:moveTo>
                      <a:lnTo>
                        <a:pt x="1056" y="0"/>
                      </a:lnTo>
                      <a:lnTo>
                        <a:pt x="938" y="24"/>
                      </a:lnTo>
                      <a:lnTo>
                        <a:pt x="819" y="35"/>
                      </a:lnTo>
                      <a:lnTo>
                        <a:pt x="724" y="59"/>
                      </a:lnTo>
                      <a:lnTo>
                        <a:pt x="617" y="95"/>
                      </a:lnTo>
                      <a:lnTo>
                        <a:pt x="522" y="130"/>
                      </a:lnTo>
                      <a:lnTo>
                        <a:pt x="427" y="166"/>
                      </a:lnTo>
                      <a:lnTo>
                        <a:pt x="344" y="213"/>
                      </a:lnTo>
                      <a:lnTo>
                        <a:pt x="273" y="261"/>
                      </a:lnTo>
                      <a:lnTo>
                        <a:pt x="201" y="308"/>
                      </a:lnTo>
                      <a:lnTo>
                        <a:pt x="142" y="368"/>
                      </a:lnTo>
                      <a:lnTo>
                        <a:pt x="95" y="427"/>
                      </a:lnTo>
                      <a:lnTo>
                        <a:pt x="59" y="486"/>
                      </a:lnTo>
                      <a:lnTo>
                        <a:pt x="35" y="558"/>
                      </a:lnTo>
                      <a:lnTo>
                        <a:pt x="12" y="629"/>
                      </a:lnTo>
                      <a:lnTo>
                        <a:pt x="0" y="700"/>
                      </a:lnTo>
                      <a:lnTo>
                        <a:pt x="12" y="759"/>
                      </a:lnTo>
                      <a:lnTo>
                        <a:pt x="35" y="842"/>
                      </a:lnTo>
                      <a:lnTo>
                        <a:pt x="59" y="902"/>
                      </a:lnTo>
                      <a:lnTo>
                        <a:pt x="95" y="973"/>
                      </a:lnTo>
                      <a:lnTo>
                        <a:pt x="142" y="1020"/>
                      </a:lnTo>
                      <a:lnTo>
                        <a:pt x="201" y="1080"/>
                      </a:lnTo>
                      <a:lnTo>
                        <a:pt x="273" y="1139"/>
                      </a:lnTo>
                      <a:lnTo>
                        <a:pt x="344" y="1187"/>
                      </a:lnTo>
                      <a:lnTo>
                        <a:pt x="427" y="1222"/>
                      </a:lnTo>
                      <a:lnTo>
                        <a:pt x="522" y="1270"/>
                      </a:lnTo>
                      <a:lnTo>
                        <a:pt x="617" y="1305"/>
                      </a:lnTo>
                      <a:lnTo>
                        <a:pt x="724" y="1329"/>
                      </a:lnTo>
                      <a:lnTo>
                        <a:pt x="819" y="1353"/>
                      </a:lnTo>
                      <a:lnTo>
                        <a:pt x="938" y="1377"/>
                      </a:lnTo>
                      <a:lnTo>
                        <a:pt x="1056" y="1388"/>
                      </a:lnTo>
                      <a:lnTo>
                        <a:pt x="1175" y="1388"/>
                      </a:lnTo>
                      <a:lnTo>
                        <a:pt x="1294" y="1388"/>
                      </a:lnTo>
                      <a:lnTo>
                        <a:pt x="1413" y="1377"/>
                      </a:lnTo>
                      <a:lnTo>
                        <a:pt x="1520" y="1353"/>
                      </a:lnTo>
                      <a:lnTo>
                        <a:pt x="1626" y="1329"/>
                      </a:lnTo>
                      <a:lnTo>
                        <a:pt x="1733" y="1305"/>
                      </a:lnTo>
                      <a:lnTo>
                        <a:pt x="1828" y="1270"/>
                      </a:lnTo>
                      <a:lnTo>
                        <a:pt x="1923" y="1222"/>
                      </a:lnTo>
                      <a:lnTo>
                        <a:pt x="2006" y="1187"/>
                      </a:lnTo>
                      <a:lnTo>
                        <a:pt x="2078" y="1139"/>
                      </a:lnTo>
                      <a:lnTo>
                        <a:pt x="2137" y="1080"/>
                      </a:lnTo>
                      <a:lnTo>
                        <a:pt x="2196" y="1020"/>
                      </a:lnTo>
                      <a:lnTo>
                        <a:pt x="2256" y="973"/>
                      </a:lnTo>
                      <a:lnTo>
                        <a:pt x="2291" y="902"/>
                      </a:lnTo>
                      <a:lnTo>
                        <a:pt x="2315" y="842"/>
                      </a:lnTo>
                      <a:lnTo>
                        <a:pt x="2339" y="759"/>
                      </a:lnTo>
                      <a:lnTo>
                        <a:pt x="2351" y="700"/>
                      </a:lnTo>
                      <a:lnTo>
                        <a:pt x="2339" y="629"/>
                      </a:lnTo>
                      <a:lnTo>
                        <a:pt x="2315" y="558"/>
                      </a:lnTo>
                      <a:lnTo>
                        <a:pt x="2291" y="486"/>
                      </a:lnTo>
                      <a:lnTo>
                        <a:pt x="2256" y="427"/>
                      </a:lnTo>
                      <a:lnTo>
                        <a:pt x="2196" y="368"/>
                      </a:lnTo>
                      <a:lnTo>
                        <a:pt x="2137" y="308"/>
                      </a:lnTo>
                      <a:lnTo>
                        <a:pt x="2078" y="261"/>
                      </a:lnTo>
                      <a:lnTo>
                        <a:pt x="2006" y="213"/>
                      </a:lnTo>
                      <a:lnTo>
                        <a:pt x="1923" y="166"/>
                      </a:lnTo>
                      <a:lnTo>
                        <a:pt x="1828" y="130"/>
                      </a:lnTo>
                      <a:lnTo>
                        <a:pt x="1733" y="95"/>
                      </a:lnTo>
                      <a:lnTo>
                        <a:pt x="1626" y="59"/>
                      </a:lnTo>
                      <a:lnTo>
                        <a:pt x="1520" y="35"/>
                      </a:lnTo>
                      <a:lnTo>
                        <a:pt x="1413" y="24"/>
                      </a:lnTo>
                      <a:lnTo>
                        <a:pt x="1294" y="0"/>
                      </a:lnTo>
                      <a:lnTo>
                        <a:pt x="1175" y="0"/>
                      </a:lnTo>
                      <a:close/>
                    </a:path>
                  </a:pathLst>
                </a:custGeom>
                <a:solidFill>
                  <a:srgbClr val="00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4" name="Freeform 646"/>
                <p:cNvSpPr>
                  <a:spLocks/>
                </p:cNvSpPr>
                <p:nvPr/>
              </p:nvSpPr>
              <p:spPr bwMode="auto">
                <a:xfrm>
                  <a:off x="1853" y="2273"/>
                  <a:ext cx="2304" cy="1365"/>
                </a:xfrm>
                <a:custGeom>
                  <a:avLst/>
                  <a:gdLst>
                    <a:gd name="T0" fmla="*/ 1033 w 2304"/>
                    <a:gd name="T1" fmla="*/ 0 h 1365"/>
                    <a:gd name="T2" fmla="*/ 808 w 2304"/>
                    <a:gd name="T3" fmla="*/ 35 h 1365"/>
                    <a:gd name="T4" fmla="*/ 606 w 2304"/>
                    <a:gd name="T5" fmla="*/ 83 h 1365"/>
                    <a:gd name="T6" fmla="*/ 428 w 2304"/>
                    <a:gd name="T7" fmla="*/ 166 h 1365"/>
                    <a:gd name="T8" fmla="*/ 273 w 2304"/>
                    <a:gd name="T9" fmla="*/ 249 h 1365"/>
                    <a:gd name="T10" fmla="*/ 143 w 2304"/>
                    <a:gd name="T11" fmla="*/ 356 h 1365"/>
                    <a:gd name="T12" fmla="*/ 60 w 2304"/>
                    <a:gd name="T13" fmla="*/ 474 h 1365"/>
                    <a:gd name="T14" fmla="*/ 12 w 2304"/>
                    <a:gd name="T15" fmla="*/ 617 h 1365"/>
                    <a:gd name="T16" fmla="*/ 12 w 2304"/>
                    <a:gd name="T17" fmla="*/ 747 h 1365"/>
                    <a:gd name="T18" fmla="*/ 60 w 2304"/>
                    <a:gd name="T19" fmla="*/ 890 h 1365"/>
                    <a:gd name="T20" fmla="*/ 143 w 2304"/>
                    <a:gd name="T21" fmla="*/ 1008 h 1365"/>
                    <a:gd name="T22" fmla="*/ 273 w 2304"/>
                    <a:gd name="T23" fmla="*/ 1115 h 1365"/>
                    <a:gd name="T24" fmla="*/ 428 w 2304"/>
                    <a:gd name="T25" fmla="*/ 1210 h 1365"/>
                    <a:gd name="T26" fmla="*/ 606 w 2304"/>
                    <a:gd name="T27" fmla="*/ 1281 h 1365"/>
                    <a:gd name="T28" fmla="*/ 808 w 2304"/>
                    <a:gd name="T29" fmla="*/ 1329 h 1365"/>
                    <a:gd name="T30" fmla="*/ 1033 w 2304"/>
                    <a:gd name="T31" fmla="*/ 1365 h 1365"/>
                    <a:gd name="T32" fmla="*/ 1271 w 2304"/>
                    <a:gd name="T33" fmla="*/ 1365 h 1365"/>
                    <a:gd name="T34" fmla="*/ 1485 w 2304"/>
                    <a:gd name="T35" fmla="*/ 1329 h 1365"/>
                    <a:gd name="T36" fmla="*/ 1698 w 2304"/>
                    <a:gd name="T37" fmla="*/ 1281 h 1365"/>
                    <a:gd name="T38" fmla="*/ 1877 w 2304"/>
                    <a:gd name="T39" fmla="*/ 1210 h 1365"/>
                    <a:gd name="T40" fmla="*/ 2031 w 2304"/>
                    <a:gd name="T41" fmla="*/ 1115 h 1365"/>
                    <a:gd name="T42" fmla="*/ 2150 w 2304"/>
                    <a:gd name="T43" fmla="*/ 1008 h 1365"/>
                    <a:gd name="T44" fmla="*/ 2245 w 2304"/>
                    <a:gd name="T45" fmla="*/ 890 h 1365"/>
                    <a:gd name="T46" fmla="*/ 2292 w 2304"/>
                    <a:gd name="T47" fmla="*/ 747 h 1365"/>
                    <a:gd name="T48" fmla="*/ 2292 w 2304"/>
                    <a:gd name="T49" fmla="*/ 617 h 1365"/>
                    <a:gd name="T50" fmla="*/ 2245 w 2304"/>
                    <a:gd name="T51" fmla="*/ 474 h 1365"/>
                    <a:gd name="T52" fmla="*/ 2150 w 2304"/>
                    <a:gd name="T53" fmla="*/ 356 h 1365"/>
                    <a:gd name="T54" fmla="*/ 2031 w 2304"/>
                    <a:gd name="T55" fmla="*/ 249 h 1365"/>
                    <a:gd name="T56" fmla="*/ 1877 w 2304"/>
                    <a:gd name="T57" fmla="*/ 166 h 1365"/>
                    <a:gd name="T58" fmla="*/ 1698 w 2304"/>
                    <a:gd name="T59" fmla="*/ 83 h 1365"/>
                    <a:gd name="T60" fmla="*/ 1485 w 2304"/>
                    <a:gd name="T61" fmla="*/ 35 h 1365"/>
                    <a:gd name="T62" fmla="*/ 1271 w 2304"/>
                    <a:gd name="T63" fmla="*/ 0 h 1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04"/>
                    <a:gd name="T97" fmla="*/ 0 h 1365"/>
                    <a:gd name="T98" fmla="*/ 2304 w 2304"/>
                    <a:gd name="T99" fmla="*/ 1365 h 1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04" h="1365">
                      <a:moveTo>
                        <a:pt x="1152" y="0"/>
                      </a:moveTo>
                      <a:lnTo>
                        <a:pt x="1033" y="0"/>
                      </a:lnTo>
                      <a:lnTo>
                        <a:pt x="915" y="23"/>
                      </a:lnTo>
                      <a:lnTo>
                        <a:pt x="808" y="35"/>
                      </a:lnTo>
                      <a:lnTo>
                        <a:pt x="713" y="59"/>
                      </a:lnTo>
                      <a:lnTo>
                        <a:pt x="606" y="83"/>
                      </a:lnTo>
                      <a:lnTo>
                        <a:pt x="511" y="118"/>
                      </a:lnTo>
                      <a:lnTo>
                        <a:pt x="428" y="166"/>
                      </a:lnTo>
                      <a:lnTo>
                        <a:pt x="345" y="201"/>
                      </a:lnTo>
                      <a:lnTo>
                        <a:pt x="273" y="249"/>
                      </a:lnTo>
                      <a:lnTo>
                        <a:pt x="202" y="308"/>
                      </a:lnTo>
                      <a:lnTo>
                        <a:pt x="143" y="356"/>
                      </a:lnTo>
                      <a:lnTo>
                        <a:pt x="95" y="427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17"/>
                      </a:lnTo>
                      <a:lnTo>
                        <a:pt x="0" y="688"/>
                      </a:lnTo>
                      <a:lnTo>
                        <a:pt x="12" y="747"/>
                      </a:lnTo>
                      <a:lnTo>
                        <a:pt x="36" y="819"/>
                      </a:lnTo>
                      <a:lnTo>
                        <a:pt x="60" y="890"/>
                      </a:lnTo>
                      <a:lnTo>
                        <a:pt x="95" y="949"/>
                      </a:lnTo>
                      <a:lnTo>
                        <a:pt x="143" y="1008"/>
                      </a:lnTo>
                      <a:lnTo>
                        <a:pt x="202" y="1056"/>
                      </a:lnTo>
                      <a:lnTo>
                        <a:pt x="273" y="1115"/>
                      </a:lnTo>
                      <a:lnTo>
                        <a:pt x="345" y="1163"/>
                      </a:lnTo>
                      <a:lnTo>
                        <a:pt x="428" y="1210"/>
                      </a:lnTo>
                      <a:lnTo>
                        <a:pt x="511" y="1258"/>
                      </a:lnTo>
                      <a:lnTo>
                        <a:pt x="606" y="1281"/>
                      </a:lnTo>
                      <a:lnTo>
                        <a:pt x="713" y="1305"/>
                      </a:lnTo>
                      <a:lnTo>
                        <a:pt x="808" y="1329"/>
                      </a:lnTo>
                      <a:lnTo>
                        <a:pt x="915" y="1353"/>
                      </a:lnTo>
                      <a:lnTo>
                        <a:pt x="1033" y="1365"/>
                      </a:lnTo>
                      <a:lnTo>
                        <a:pt x="1152" y="1365"/>
                      </a:lnTo>
                      <a:lnTo>
                        <a:pt x="1271" y="1365"/>
                      </a:lnTo>
                      <a:lnTo>
                        <a:pt x="1378" y="1353"/>
                      </a:lnTo>
                      <a:lnTo>
                        <a:pt x="1485" y="1329"/>
                      </a:lnTo>
                      <a:lnTo>
                        <a:pt x="1603" y="1305"/>
                      </a:lnTo>
                      <a:lnTo>
                        <a:pt x="1698" y="1281"/>
                      </a:lnTo>
                      <a:lnTo>
                        <a:pt x="1793" y="1258"/>
                      </a:lnTo>
                      <a:lnTo>
                        <a:pt x="1877" y="1210"/>
                      </a:lnTo>
                      <a:lnTo>
                        <a:pt x="1960" y="1163"/>
                      </a:lnTo>
                      <a:lnTo>
                        <a:pt x="2031" y="1115"/>
                      </a:lnTo>
                      <a:lnTo>
                        <a:pt x="2102" y="1056"/>
                      </a:lnTo>
                      <a:lnTo>
                        <a:pt x="2150" y="1008"/>
                      </a:lnTo>
                      <a:lnTo>
                        <a:pt x="2209" y="949"/>
                      </a:lnTo>
                      <a:lnTo>
                        <a:pt x="2245" y="890"/>
                      </a:lnTo>
                      <a:lnTo>
                        <a:pt x="2268" y="819"/>
                      </a:lnTo>
                      <a:lnTo>
                        <a:pt x="2292" y="747"/>
                      </a:lnTo>
                      <a:lnTo>
                        <a:pt x="2304" y="688"/>
                      </a:lnTo>
                      <a:lnTo>
                        <a:pt x="2292" y="617"/>
                      </a:lnTo>
                      <a:lnTo>
                        <a:pt x="2268" y="546"/>
                      </a:lnTo>
                      <a:lnTo>
                        <a:pt x="2245" y="474"/>
                      </a:lnTo>
                      <a:lnTo>
                        <a:pt x="2209" y="427"/>
                      </a:lnTo>
                      <a:lnTo>
                        <a:pt x="2150" y="356"/>
                      </a:lnTo>
                      <a:lnTo>
                        <a:pt x="2102" y="308"/>
                      </a:lnTo>
                      <a:lnTo>
                        <a:pt x="2031" y="249"/>
                      </a:lnTo>
                      <a:lnTo>
                        <a:pt x="1960" y="201"/>
                      </a:lnTo>
                      <a:lnTo>
                        <a:pt x="1877" y="166"/>
                      </a:lnTo>
                      <a:lnTo>
                        <a:pt x="1793" y="118"/>
                      </a:lnTo>
                      <a:lnTo>
                        <a:pt x="1698" y="83"/>
                      </a:lnTo>
                      <a:lnTo>
                        <a:pt x="1603" y="59"/>
                      </a:lnTo>
                      <a:lnTo>
                        <a:pt x="1485" y="35"/>
                      </a:lnTo>
                      <a:lnTo>
                        <a:pt x="1378" y="23"/>
                      </a:lnTo>
                      <a:lnTo>
                        <a:pt x="1271" y="0"/>
                      </a:lnTo>
                      <a:lnTo>
                        <a:pt x="1152" y="0"/>
                      </a:lnTo>
                      <a:close/>
                    </a:path>
                  </a:pathLst>
                </a:custGeom>
                <a:solidFill>
                  <a:srgbClr val="00C1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5" name="Freeform 647"/>
                <p:cNvSpPr>
                  <a:spLocks/>
                </p:cNvSpPr>
                <p:nvPr/>
              </p:nvSpPr>
              <p:spPr bwMode="auto">
                <a:xfrm>
                  <a:off x="1877" y="2285"/>
                  <a:ext cx="2256" cy="1341"/>
                </a:xfrm>
                <a:custGeom>
                  <a:avLst/>
                  <a:gdLst>
                    <a:gd name="T0" fmla="*/ 1009 w 2256"/>
                    <a:gd name="T1" fmla="*/ 0 h 1341"/>
                    <a:gd name="T2" fmla="*/ 796 w 2256"/>
                    <a:gd name="T3" fmla="*/ 35 h 1341"/>
                    <a:gd name="T4" fmla="*/ 594 w 2256"/>
                    <a:gd name="T5" fmla="*/ 83 h 1341"/>
                    <a:gd name="T6" fmla="*/ 416 w 2256"/>
                    <a:gd name="T7" fmla="*/ 154 h 1341"/>
                    <a:gd name="T8" fmla="*/ 261 w 2256"/>
                    <a:gd name="T9" fmla="*/ 249 h 1341"/>
                    <a:gd name="T10" fmla="*/ 143 w 2256"/>
                    <a:gd name="T11" fmla="*/ 356 h 1341"/>
                    <a:gd name="T12" fmla="*/ 60 w 2256"/>
                    <a:gd name="T13" fmla="*/ 474 h 1341"/>
                    <a:gd name="T14" fmla="*/ 12 w 2256"/>
                    <a:gd name="T15" fmla="*/ 605 h 1341"/>
                    <a:gd name="T16" fmla="*/ 12 w 2256"/>
                    <a:gd name="T17" fmla="*/ 735 h 1341"/>
                    <a:gd name="T18" fmla="*/ 60 w 2256"/>
                    <a:gd name="T19" fmla="*/ 878 h 1341"/>
                    <a:gd name="T20" fmla="*/ 143 w 2256"/>
                    <a:gd name="T21" fmla="*/ 985 h 1341"/>
                    <a:gd name="T22" fmla="*/ 261 w 2256"/>
                    <a:gd name="T23" fmla="*/ 1091 h 1341"/>
                    <a:gd name="T24" fmla="*/ 416 w 2256"/>
                    <a:gd name="T25" fmla="*/ 1186 h 1341"/>
                    <a:gd name="T26" fmla="*/ 594 w 2256"/>
                    <a:gd name="T27" fmla="*/ 1258 h 1341"/>
                    <a:gd name="T28" fmla="*/ 796 w 2256"/>
                    <a:gd name="T29" fmla="*/ 1305 h 1341"/>
                    <a:gd name="T30" fmla="*/ 1009 w 2256"/>
                    <a:gd name="T31" fmla="*/ 1341 h 1341"/>
                    <a:gd name="T32" fmla="*/ 1247 w 2256"/>
                    <a:gd name="T33" fmla="*/ 1341 h 1341"/>
                    <a:gd name="T34" fmla="*/ 1461 w 2256"/>
                    <a:gd name="T35" fmla="*/ 1305 h 1341"/>
                    <a:gd name="T36" fmla="*/ 1663 w 2256"/>
                    <a:gd name="T37" fmla="*/ 1258 h 1341"/>
                    <a:gd name="T38" fmla="*/ 1841 w 2256"/>
                    <a:gd name="T39" fmla="*/ 1186 h 1341"/>
                    <a:gd name="T40" fmla="*/ 1995 w 2256"/>
                    <a:gd name="T41" fmla="*/ 1091 h 1341"/>
                    <a:gd name="T42" fmla="*/ 2114 w 2256"/>
                    <a:gd name="T43" fmla="*/ 985 h 1341"/>
                    <a:gd name="T44" fmla="*/ 2197 w 2256"/>
                    <a:gd name="T45" fmla="*/ 878 h 1341"/>
                    <a:gd name="T46" fmla="*/ 2244 w 2256"/>
                    <a:gd name="T47" fmla="*/ 735 h 1341"/>
                    <a:gd name="T48" fmla="*/ 2244 w 2256"/>
                    <a:gd name="T49" fmla="*/ 605 h 1341"/>
                    <a:gd name="T50" fmla="*/ 2197 w 2256"/>
                    <a:gd name="T51" fmla="*/ 474 h 1341"/>
                    <a:gd name="T52" fmla="*/ 2114 w 2256"/>
                    <a:gd name="T53" fmla="*/ 356 h 1341"/>
                    <a:gd name="T54" fmla="*/ 1995 w 2256"/>
                    <a:gd name="T55" fmla="*/ 249 h 1341"/>
                    <a:gd name="T56" fmla="*/ 1841 w 2256"/>
                    <a:gd name="T57" fmla="*/ 154 h 1341"/>
                    <a:gd name="T58" fmla="*/ 1663 w 2256"/>
                    <a:gd name="T59" fmla="*/ 83 h 1341"/>
                    <a:gd name="T60" fmla="*/ 1461 w 2256"/>
                    <a:gd name="T61" fmla="*/ 35 h 1341"/>
                    <a:gd name="T62" fmla="*/ 1247 w 2256"/>
                    <a:gd name="T63" fmla="*/ 0 h 13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56"/>
                    <a:gd name="T97" fmla="*/ 0 h 1341"/>
                    <a:gd name="T98" fmla="*/ 2256 w 2256"/>
                    <a:gd name="T99" fmla="*/ 1341 h 134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56" h="1341">
                      <a:moveTo>
                        <a:pt x="1128" y="0"/>
                      </a:moveTo>
                      <a:lnTo>
                        <a:pt x="1009" y="0"/>
                      </a:lnTo>
                      <a:lnTo>
                        <a:pt x="903" y="23"/>
                      </a:lnTo>
                      <a:lnTo>
                        <a:pt x="796" y="35"/>
                      </a:lnTo>
                      <a:lnTo>
                        <a:pt x="689" y="59"/>
                      </a:lnTo>
                      <a:lnTo>
                        <a:pt x="594" y="83"/>
                      </a:lnTo>
                      <a:lnTo>
                        <a:pt x="499" y="118"/>
                      </a:lnTo>
                      <a:lnTo>
                        <a:pt x="416" y="154"/>
                      </a:lnTo>
                      <a:lnTo>
                        <a:pt x="333" y="201"/>
                      </a:lnTo>
                      <a:lnTo>
                        <a:pt x="261" y="249"/>
                      </a:lnTo>
                      <a:lnTo>
                        <a:pt x="190" y="296"/>
                      </a:lnTo>
                      <a:lnTo>
                        <a:pt x="143" y="356"/>
                      </a:lnTo>
                      <a:lnTo>
                        <a:pt x="95" y="415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05"/>
                      </a:lnTo>
                      <a:lnTo>
                        <a:pt x="0" y="676"/>
                      </a:lnTo>
                      <a:lnTo>
                        <a:pt x="12" y="735"/>
                      </a:lnTo>
                      <a:lnTo>
                        <a:pt x="36" y="807"/>
                      </a:lnTo>
                      <a:lnTo>
                        <a:pt x="60" y="878"/>
                      </a:lnTo>
                      <a:lnTo>
                        <a:pt x="95" y="937"/>
                      </a:lnTo>
                      <a:lnTo>
                        <a:pt x="143" y="985"/>
                      </a:lnTo>
                      <a:lnTo>
                        <a:pt x="190" y="1044"/>
                      </a:lnTo>
                      <a:lnTo>
                        <a:pt x="261" y="1091"/>
                      </a:lnTo>
                      <a:lnTo>
                        <a:pt x="333" y="1139"/>
                      </a:lnTo>
                      <a:lnTo>
                        <a:pt x="416" y="1186"/>
                      </a:lnTo>
                      <a:lnTo>
                        <a:pt x="499" y="1234"/>
                      </a:lnTo>
                      <a:lnTo>
                        <a:pt x="594" y="1258"/>
                      </a:lnTo>
                      <a:lnTo>
                        <a:pt x="689" y="1281"/>
                      </a:lnTo>
                      <a:lnTo>
                        <a:pt x="796" y="1305"/>
                      </a:lnTo>
                      <a:lnTo>
                        <a:pt x="903" y="1329"/>
                      </a:lnTo>
                      <a:lnTo>
                        <a:pt x="1009" y="1341"/>
                      </a:lnTo>
                      <a:lnTo>
                        <a:pt x="1128" y="1341"/>
                      </a:lnTo>
                      <a:lnTo>
                        <a:pt x="1247" y="1341"/>
                      </a:lnTo>
                      <a:lnTo>
                        <a:pt x="1354" y="1329"/>
                      </a:lnTo>
                      <a:lnTo>
                        <a:pt x="1461" y="1305"/>
                      </a:lnTo>
                      <a:lnTo>
                        <a:pt x="1568" y="1281"/>
                      </a:lnTo>
                      <a:lnTo>
                        <a:pt x="1663" y="1258"/>
                      </a:lnTo>
                      <a:lnTo>
                        <a:pt x="1758" y="1234"/>
                      </a:lnTo>
                      <a:lnTo>
                        <a:pt x="1841" y="1186"/>
                      </a:lnTo>
                      <a:lnTo>
                        <a:pt x="1924" y="1139"/>
                      </a:lnTo>
                      <a:lnTo>
                        <a:pt x="1995" y="1091"/>
                      </a:lnTo>
                      <a:lnTo>
                        <a:pt x="2054" y="1044"/>
                      </a:lnTo>
                      <a:lnTo>
                        <a:pt x="2114" y="985"/>
                      </a:lnTo>
                      <a:lnTo>
                        <a:pt x="2161" y="937"/>
                      </a:lnTo>
                      <a:lnTo>
                        <a:pt x="2197" y="878"/>
                      </a:lnTo>
                      <a:lnTo>
                        <a:pt x="2221" y="807"/>
                      </a:lnTo>
                      <a:lnTo>
                        <a:pt x="2244" y="735"/>
                      </a:lnTo>
                      <a:lnTo>
                        <a:pt x="2256" y="676"/>
                      </a:lnTo>
                      <a:lnTo>
                        <a:pt x="2244" y="605"/>
                      </a:lnTo>
                      <a:lnTo>
                        <a:pt x="2221" y="546"/>
                      </a:lnTo>
                      <a:lnTo>
                        <a:pt x="2197" y="474"/>
                      </a:lnTo>
                      <a:lnTo>
                        <a:pt x="2161" y="415"/>
                      </a:lnTo>
                      <a:lnTo>
                        <a:pt x="2114" y="356"/>
                      </a:lnTo>
                      <a:lnTo>
                        <a:pt x="2054" y="296"/>
                      </a:lnTo>
                      <a:lnTo>
                        <a:pt x="1995" y="249"/>
                      </a:lnTo>
                      <a:lnTo>
                        <a:pt x="1924" y="201"/>
                      </a:lnTo>
                      <a:lnTo>
                        <a:pt x="1841" y="154"/>
                      </a:lnTo>
                      <a:lnTo>
                        <a:pt x="1758" y="118"/>
                      </a:lnTo>
                      <a:lnTo>
                        <a:pt x="1663" y="83"/>
                      </a:lnTo>
                      <a:lnTo>
                        <a:pt x="1568" y="59"/>
                      </a:lnTo>
                      <a:lnTo>
                        <a:pt x="1461" y="35"/>
                      </a:lnTo>
                      <a:lnTo>
                        <a:pt x="1354" y="23"/>
                      </a:lnTo>
                      <a:lnTo>
                        <a:pt x="1247" y="0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6" name="Freeform 648"/>
                <p:cNvSpPr>
                  <a:spLocks/>
                </p:cNvSpPr>
                <p:nvPr/>
              </p:nvSpPr>
              <p:spPr bwMode="auto">
                <a:xfrm>
                  <a:off x="1901" y="2296"/>
                  <a:ext cx="2208" cy="1318"/>
                </a:xfrm>
                <a:custGeom>
                  <a:avLst/>
                  <a:gdLst>
                    <a:gd name="T0" fmla="*/ 997 w 2208"/>
                    <a:gd name="T1" fmla="*/ 0 h 1318"/>
                    <a:gd name="T2" fmla="*/ 772 w 2208"/>
                    <a:gd name="T3" fmla="*/ 36 h 1318"/>
                    <a:gd name="T4" fmla="*/ 582 w 2208"/>
                    <a:gd name="T5" fmla="*/ 84 h 1318"/>
                    <a:gd name="T6" fmla="*/ 404 w 2208"/>
                    <a:gd name="T7" fmla="*/ 155 h 1318"/>
                    <a:gd name="T8" fmla="*/ 261 w 2208"/>
                    <a:gd name="T9" fmla="*/ 238 h 1318"/>
                    <a:gd name="T10" fmla="*/ 142 w 2208"/>
                    <a:gd name="T11" fmla="*/ 345 h 1318"/>
                    <a:gd name="T12" fmla="*/ 59 w 2208"/>
                    <a:gd name="T13" fmla="*/ 463 h 1318"/>
                    <a:gd name="T14" fmla="*/ 12 w 2208"/>
                    <a:gd name="T15" fmla="*/ 594 h 1318"/>
                    <a:gd name="T16" fmla="*/ 12 w 2208"/>
                    <a:gd name="T17" fmla="*/ 724 h 1318"/>
                    <a:gd name="T18" fmla="*/ 59 w 2208"/>
                    <a:gd name="T19" fmla="*/ 855 h 1318"/>
                    <a:gd name="T20" fmla="*/ 142 w 2208"/>
                    <a:gd name="T21" fmla="*/ 974 h 1318"/>
                    <a:gd name="T22" fmla="*/ 261 w 2208"/>
                    <a:gd name="T23" fmla="*/ 1080 h 1318"/>
                    <a:gd name="T24" fmla="*/ 404 w 2208"/>
                    <a:gd name="T25" fmla="*/ 1164 h 1318"/>
                    <a:gd name="T26" fmla="*/ 582 w 2208"/>
                    <a:gd name="T27" fmla="*/ 1235 h 1318"/>
                    <a:gd name="T28" fmla="*/ 772 w 2208"/>
                    <a:gd name="T29" fmla="*/ 1294 h 1318"/>
                    <a:gd name="T30" fmla="*/ 997 w 2208"/>
                    <a:gd name="T31" fmla="*/ 1318 h 1318"/>
                    <a:gd name="T32" fmla="*/ 1223 w 2208"/>
                    <a:gd name="T33" fmla="*/ 1318 h 1318"/>
                    <a:gd name="T34" fmla="*/ 1425 w 2208"/>
                    <a:gd name="T35" fmla="*/ 1294 h 1318"/>
                    <a:gd name="T36" fmla="*/ 1627 w 2208"/>
                    <a:gd name="T37" fmla="*/ 1235 h 1318"/>
                    <a:gd name="T38" fmla="*/ 1805 w 2208"/>
                    <a:gd name="T39" fmla="*/ 1164 h 1318"/>
                    <a:gd name="T40" fmla="*/ 1947 w 2208"/>
                    <a:gd name="T41" fmla="*/ 1080 h 1318"/>
                    <a:gd name="T42" fmla="*/ 2066 w 2208"/>
                    <a:gd name="T43" fmla="*/ 974 h 1318"/>
                    <a:gd name="T44" fmla="*/ 2149 w 2208"/>
                    <a:gd name="T45" fmla="*/ 855 h 1318"/>
                    <a:gd name="T46" fmla="*/ 2197 w 2208"/>
                    <a:gd name="T47" fmla="*/ 724 h 1318"/>
                    <a:gd name="T48" fmla="*/ 2197 w 2208"/>
                    <a:gd name="T49" fmla="*/ 594 h 1318"/>
                    <a:gd name="T50" fmla="*/ 2149 w 2208"/>
                    <a:gd name="T51" fmla="*/ 463 h 1318"/>
                    <a:gd name="T52" fmla="*/ 2066 w 2208"/>
                    <a:gd name="T53" fmla="*/ 345 h 1318"/>
                    <a:gd name="T54" fmla="*/ 1947 w 2208"/>
                    <a:gd name="T55" fmla="*/ 238 h 1318"/>
                    <a:gd name="T56" fmla="*/ 1805 w 2208"/>
                    <a:gd name="T57" fmla="*/ 155 h 1318"/>
                    <a:gd name="T58" fmla="*/ 1627 w 2208"/>
                    <a:gd name="T59" fmla="*/ 84 h 1318"/>
                    <a:gd name="T60" fmla="*/ 1425 w 2208"/>
                    <a:gd name="T61" fmla="*/ 36 h 1318"/>
                    <a:gd name="T62" fmla="*/ 1223 w 2208"/>
                    <a:gd name="T63" fmla="*/ 0 h 131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08"/>
                    <a:gd name="T97" fmla="*/ 0 h 1318"/>
                    <a:gd name="T98" fmla="*/ 2208 w 2208"/>
                    <a:gd name="T99" fmla="*/ 1318 h 131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08" h="1318">
                      <a:moveTo>
                        <a:pt x="1104" y="0"/>
                      </a:moveTo>
                      <a:lnTo>
                        <a:pt x="997" y="0"/>
                      </a:lnTo>
                      <a:lnTo>
                        <a:pt x="879" y="24"/>
                      </a:lnTo>
                      <a:lnTo>
                        <a:pt x="772" y="36"/>
                      </a:lnTo>
                      <a:lnTo>
                        <a:pt x="677" y="60"/>
                      </a:lnTo>
                      <a:lnTo>
                        <a:pt x="582" y="84"/>
                      </a:lnTo>
                      <a:lnTo>
                        <a:pt x="487" y="119"/>
                      </a:lnTo>
                      <a:lnTo>
                        <a:pt x="404" y="155"/>
                      </a:lnTo>
                      <a:lnTo>
                        <a:pt x="332" y="202"/>
                      </a:lnTo>
                      <a:lnTo>
                        <a:pt x="261" y="238"/>
                      </a:lnTo>
                      <a:lnTo>
                        <a:pt x="190" y="297"/>
                      </a:lnTo>
                      <a:lnTo>
                        <a:pt x="142" y="345"/>
                      </a:lnTo>
                      <a:lnTo>
                        <a:pt x="95" y="416"/>
                      </a:lnTo>
                      <a:lnTo>
                        <a:pt x="59" y="463"/>
                      </a:lnTo>
                      <a:lnTo>
                        <a:pt x="36" y="535"/>
                      </a:lnTo>
                      <a:lnTo>
                        <a:pt x="12" y="594"/>
                      </a:lnTo>
                      <a:lnTo>
                        <a:pt x="0" y="665"/>
                      </a:lnTo>
                      <a:lnTo>
                        <a:pt x="12" y="724"/>
                      </a:lnTo>
                      <a:lnTo>
                        <a:pt x="36" y="796"/>
                      </a:lnTo>
                      <a:lnTo>
                        <a:pt x="59" y="855"/>
                      </a:lnTo>
                      <a:lnTo>
                        <a:pt x="95" y="914"/>
                      </a:lnTo>
                      <a:lnTo>
                        <a:pt x="142" y="974"/>
                      </a:lnTo>
                      <a:lnTo>
                        <a:pt x="190" y="1021"/>
                      </a:lnTo>
                      <a:lnTo>
                        <a:pt x="261" y="1080"/>
                      </a:lnTo>
                      <a:lnTo>
                        <a:pt x="332" y="1116"/>
                      </a:lnTo>
                      <a:lnTo>
                        <a:pt x="404" y="1164"/>
                      </a:lnTo>
                      <a:lnTo>
                        <a:pt x="487" y="1211"/>
                      </a:lnTo>
                      <a:lnTo>
                        <a:pt x="582" y="1235"/>
                      </a:lnTo>
                      <a:lnTo>
                        <a:pt x="677" y="1258"/>
                      </a:lnTo>
                      <a:lnTo>
                        <a:pt x="772" y="1294"/>
                      </a:lnTo>
                      <a:lnTo>
                        <a:pt x="879" y="1306"/>
                      </a:lnTo>
                      <a:lnTo>
                        <a:pt x="997" y="1318"/>
                      </a:lnTo>
                      <a:lnTo>
                        <a:pt x="1104" y="1318"/>
                      </a:lnTo>
                      <a:lnTo>
                        <a:pt x="1223" y="1318"/>
                      </a:lnTo>
                      <a:lnTo>
                        <a:pt x="1330" y="1306"/>
                      </a:lnTo>
                      <a:lnTo>
                        <a:pt x="1425" y="1294"/>
                      </a:lnTo>
                      <a:lnTo>
                        <a:pt x="1532" y="1258"/>
                      </a:lnTo>
                      <a:lnTo>
                        <a:pt x="1627" y="1235"/>
                      </a:lnTo>
                      <a:lnTo>
                        <a:pt x="1722" y="1211"/>
                      </a:lnTo>
                      <a:lnTo>
                        <a:pt x="1805" y="1164"/>
                      </a:lnTo>
                      <a:lnTo>
                        <a:pt x="1888" y="1116"/>
                      </a:lnTo>
                      <a:lnTo>
                        <a:pt x="1947" y="1080"/>
                      </a:lnTo>
                      <a:lnTo>
                        <a:pt x="2018" y="1021"/>
                      </a:lnTo>
                      <a:lnTo>
                        <a:pt x="2066" y="974"/>
                      </a:lnTo>
                      <a:lnTo>
                        <a:pt x="2113" y="914"/>
                      </a:lnTo>
                      <a:lnTo>
                        <a:pt x="2149" y="855"/>
                      </a:lnTo>
                      <a:lnTo>
                        <a:pt x="2185" y="796"/>
                      </a:lnTo>
                      <a:lnTo>
                        <a:pt x="2197" y="724"/>
                      </a:lnTo>
                      <a:lnTo>
                        <a:pt x="2208" y="665"/>
                      </a:lnTo>
                      <a:lnTo>
                        <a:pt x="2197" y="594"/>
                      </a:lnTo>
                      <a:lnTo>
                        <a:pt x="2185" y="535"/>
                      </a:lnTo>
                      <a:lnTo>
                        <a:pt x="2149" y="463"/>
                      </a:lnTo>
                      <a:lnTo>
                        <a:pt x="2113" y="416"/>
                      </a:lnTo>
                      <a:lnTo>
                        <a:pt x="2066" y="345"/>
                      </a:lnTo>
                      <a:lnTo>
                        <a:pt x="2018" y="297"/>
                      </a:lnTo>
                      <a:lnTo>
                        <a:pt x="1947" y="238"/>
                      </a:lnTo>
                      <a:lnTo>
                        <a:pt x="1888" y="202"/>
                      </a:lnTo>
                      <a:lnTo>
                        <a:pt x="1805" y="155"/>
                      </a:lnTo>
                      <a:lnTo>
                        <a:pt x="1722" y="119"/>
                      </a:lnTo>
                      <a:lnTo>
                        <a:pt x="1627" y="84"/>
                      </a:lnTo>
                      <a:lnTo>
                        <a:pt x="1532" y="60"/>
                      </a:lnTo>
                      <a:lnTo>
                        <a:pt x="1425" y="36"/>
                      </a:lnTo>
                      <a:lnTo>
                        <a:pt x="1330" y="24"/>
                      </a:lnTo>
                      <a:lnTo>
                        <a:pt x="1223" y="0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00BEB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7" name="Freeform 649"/>
                <p:cNvSpPr>
                  <a:spLocks/>
                </p:cNvSpPr>
                <p:nvPr/>
              </p:nvSpPr>
              <p:spPr bwMode="auto">
                <a:xfrm>
                  <a:off x="1925" y="2320"/>
                  <a:ext cx="2161" cy="1270"/>
                </a:xfrm>
                <a:custGeom>
                  <a:avLst/>
                  <a:gdLst>
                    <a:gd name="T0" fmla="*/ 973 w 2161"/>
                    <a:gd name="T1" fmla="*/ 0 h 1270"/>
                    <a:gd name="T2" fmla="*/ 760 w 2161"/>
                    <a:gd name="T3" fmla="*/ 36 h 1270"/>
                    <a:gd name="T4" fmla="*/ 570 w 2161"/>
                    <a:gd name="T5" fmla="*/ 83 h 1270"/>
                    <a:gd name="T6" fmla="*/ 403 w 2161"/>
                    <a:gd name="T7" fmla="*/ 154 h 1270"/>
                    <a:gd name="T8" fmla="*/ 249 w 2161"/>
                    <a:gd name="T9" fmla="*/ 238 h 1270"/>
                    <a:gd name="T10" fmla="*/ 130 w 2161"/>
                    <a:gd name="T11" fmla="*/ 332 h 1270"/>
                    <a:gd name="T12" fmla="*/ 59 w 2161"/>
                    <a:gd name="T13" fmla="*/ 451 h 1270"/>
                    <a:gd name="T14" fmla="*/ 12 w 2161"/>
                    <a:gd name="T15" fmla="*/ 570 h 1270"/>
                    <a:gd name="T16" fmla="*/ 12 w 2161"/>
                    <a:gd name="T17" fmla="*/ 700 h 1270"/>
                    <a:gd name="T18" fmla="*/ 59 w 2161"/>
                    <a:gd name="T19" fmla="*/ 831 h 1270"/>
                    <a:gd name="T20" fmla="*/ 130 w 2161"/>
                    <a:gd name="T21" fmla="*/ 938 h 1270"/>
                    <a:gd name="T22" fmla="*/ 249 w 2161"/>
                    <a:gd name="T23" fmla="*/ 1045 h 1270"/>
                    <a:gd name="T24" fmla="*/ 403 w 2161"/>
                    <a:gd name="T25" fmla="*/ 1128 h 1270"/>
                    <a:gd name="T26" fmla="*/ 570 w 2161"/>
                    <a:gd name="T27" fmla="*/ 1187 h 1270"/>
                    <a:gd name="T28" fmla="*/ 760 w 2161"/>
                    <a:gd name="T29" fmla="*/ 1246 h 1270"/>
                    <a:gd name="T30" fmla="*/ 973 w 2161"/>
                    <a:gd name="T31" fmla="*/ 1270 h 1270"/>
                    <a:gd name="T32" fmla="*/ 1187 w 2161"/>
                    <a:gd name="T33" fmla="*/ 1270 h 1270"/>
                    <a:gd name="T34" fmla="*/ 1401 w 2161"/>
                    <a:gd name="T35" fmla="*/ 1246 h 1270"/>
                    <a:gd name="T36" fmla="*/ 1591 w 2161"/>
                    <a:gd name="T37" fmla="*/ 1187 h 1270"/>
                    <a:gd name="T38" fmla="*/ 1769 w 2161"/>
                    <a:gd name="T39" fmla="*/ 1128 h 1270"/>
                    <a:gd name="T40" fmla="*/ 1911 w 2161"/>
                    <a:gd name="T41" fmla="*/ 1045 h 1270"/>
                    <a:gd name="T42" fmla="*/ 2018 w 2161"/>
                    <a:gd name="T43" fmla="*/ 938 h 1270"/>
                    <a:gd name="T44" fmla="*/ 2101 w 2161"/>
                    <a:gd name="T45" fmla="*/ 831 h 1270"/>
                    <a:gd name="T46" fmla="*/ 2149 w 2161"/>
                    <a:gd name="T47" fmla="*/ 700 h 1270"/>
                    <a:gd name="T48" fmla="*/ 2149 w 2161"/>
                    <a:gd name="T49" fmla="*/ 570 h 1270"/>
                    <a:gd name="T50" fmla="*/ 2101 w 2161"/>
                    <a:gd name="T51" fmla="*/ 451 h 1270"/>
                    <a:gd name="T52" fmla="*/ 2018 w 2161"/>
                    <a:gd name="T53" fmla="*/ 332 h 1270"/>
                    <a:gd name="T54" fmla="*/ 1911 w 2161"/>
                    <a:gd name="T55" fmla="*/ 238 h 1270"/>
                    <a:gd name="T56" fmla="*/ 1769 w 2161"/>
                    <a:gd name="T57" fmla="*/ 154 h 1270"/>
                    <a:gd name="T58" fmla="*/ 1591 w 2161"/>
                    <a:gd name="T59" fmla="*/ 83 h 1270"/>
                    <a:gd name="T60" fmla="*/ 1401 w 2161"/>
                    <a:gd name="T61" fmla="*/ 36 h 1270"/>
                    <a:gd name="T62" fmla="*/ 1187 w 2161"/>
                    <a:gd name="T63" fmla="*/ 0 h 127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61"/>
                    <a:gd name="T97" fmla="*/ 0 h 1270"/>
                    <a:gd name="T98" fmla="*/ 2161 w 2161"/>
                    <a:gd name="T99" fmla="*/ 1270 h 127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61" h="1270">
                      <a:moveTo>
                        <a:pt x="1080" y="0"/>
                      </a:moveTo>
                      <a:lnTo>
                        <a:pt x="973" y="0"/>
                      </a:lnTo>
                      <a:lnTo>
                        <a:pt x="855" y="24"/>
                      </a:lnTo>
                      <a:lnTo>
                        <a:pt x="760" y="36"/>
                      </a:lnTo>
                      <a:lnTo>
                        <a:pt x="665" y="60"/>
                      </a:lnTo>
                      <a:lnTo>
                        <a:pt x="570" y="83"/>
                      </a:lnTo>
                      <a:lnTo>
                        <a:pt x="475" y="119"/>
                      </a:lnTo>
                      <a:lnTo>
                        <a:pt x="403" y="154"/>
                      </a:lnTo>
                      <a:lnTo>
                        <a:pt x="320" y="190"/>
                      </a:lnTo>
                      <a:lnTo>
                        <a:pt x="249" y="238"/>
                      </a:lnTo>
                      <a:lnTo>
                        <a:pt x="190" y="285"/>
                      </a:lnTo>
                      <a:lnTo>
                        <a:pt x="130" y="332"/>
                      </a:lnTo>
                      <a:lnTo>
                        <a:pt x="95" y="392"/>
                      </a:lnTo>
                      <a:lnTo>
                        <a:pt x="59" y="451"/>
                      </a:lnTo>
                      <a:lnTo>
                        <a:pt x="35" y="511"/>
                      </a:lnTo>
                      <a:lnTo>
                        <a:pt x="12" y="570"/>
                      </a:lnTo>
                      <a:lnTo>
                        <a:pt x="0" y="641"/>
                      </a:lnTo>
                      <a:lnTo>
                        <a:pt x="12" y="700"/>
                      </a:lnTo>
                      <a:lnTo>
                        <a:pt x="35" y="772"/>
                      </a:lnTo>
                      <a:lnTo>
                        <a:pt x="59" y="831"/>
                      </a:lnTo>
                      <a:lnTo>
                        <a:pt x="95" y="890"/>
                      </a:lnTo>
                      <a:lnTo>
                        <a:pt x="130" y="938"/>
                      </a:lnTo>
                      <a:lnTo>
                        <a:pt x="190" y="985"/>
                      </a:lnTo>
                      <a:lnTo>
                        <a:pt x="249" y="1045"/>
                      </a:lnTo>
                      <a:lnTo>
                        <a:pt x="320" y="1080"/>
                      </a:lnTo>
                      <a:lnTo>
                        <a:pt x="403" y="1128"/>
                      </a:lnTo>
                      <a:lnTo>
                        <a:pt x="475" y="1163"/>
                      </a:lnTo>
                      <a:lnTo>
                        <a:pt x="570" y="1187"/>
                      </a:lnTo>
                      <a:lnTo>
                        <a:pt x="665" y="1223"/>
                      </a:lnTo>
                      <a:lnTo>
                        <a:pt x="760" y="1246"/>
                      </a:lnTo>
                      <a:lnTo>
                        <a:pt x="855" y="1258"/>
                      </a:lnTo>
                      <a:lnTo>
                        <a:pt x="973" y="1270"/>
                      </a:lnTo>
                      <a:lnTo>
                        <a:pt x="1080" y="1270"/>
                      </a:lnTo>
                      <a:lnTo>
                        <a:pt x="1187" y="1270"/>
                      </a:lnTo>
                      <a:lnTo>
                        <a:pt x="1294" y="1258"/>
                      </a:lnTo>
                      <a:lnTo>
                        <a:pt x="1401" y="1246"/>
                      </a:lnTo>
                      <a:lnTo>
                        <a:pt x="1496" y="1223"/>
                      </a:lnTo>
                      <a:lnTo>
                        <a:pt x="1591" y="1187"/>
                      </a:lnTo>
                      <a:lnTo>
                        <a:pt x="1674" y="1163"/>
                      </a:lnTo>
                      <a:lnTo>
                        <a:pt x="1769" y="1128"/>
                      </a:lnTo>
                      <a:lnTo>
                        <a:pt x="1840" y="1080"/>
                      </a:lnTo>
                      <a:lnTo>
                        <a:pt x="1911" y="1045"/>
                      </a:lnTo>
                      <a:lnTo>
                        <a:pt x="1971" y="985"/>
                      </a:lnTo>
                      <a:lnTo>
                        <a:pt x="2018" y="938"/>
                      </a:lnTo>
                      <a:lnTo>
                        <a:pt x="2078" y="890"/>
                      </a:lnTo>
                      <a:lnTo>
                        <a:pt x="2101" y="831"/>
                      </a:lnTo>
                      <a:lnTo>
                        <a:pt x="2137" y="772"/>
                      </a:lnTo>
                      <a:lnTo>
                        <a:pt x="2149" y="700"/>
                      </a:lnTo>
                      <a:lnTo>
                        <a:pt x="2161" y="641"/>
                      </a:lnTo>
                      <a:lnTo>
                        <a:pt x="2149" y="570"/>
                      </a:lnTo>
                      <a:lnTo>
                        <a:pt x="2137" y="511"/>
                      </a:lnTo>
                      <a:lnTo>
                        <a:pt x="2101" y="451"/>
                      </a:lnTo>
                      <a:lnTo>
                        <a:pt x="2078" y="392"/>
                      </a:lnTo>
                      <a:lnTo>
                        <a:pt x="2018" y="332"/>
                      </a:lnTo>
                      <a:lnTo>
                        <a:pt x="1971" y="285"/>
                      </a:lnTo>
                      <a:lnTo>
                        <a:pt x="1911" y="238"/>
                      </a:lnTo>
                      <a:lnTo>
                        <a:pt x="1840" y="190"/>
                      </a:lnTo>
                      <a:lnTo>
                        <a:pt x="1769" y="154"/>
                      </a:lnTo>
                      <a:lnTo>
                        <a:pt x="1674" y="119"/>
                      </a:lnTo>
                      <a:lnTo>
                        <a:pt x="1591" y="83"/>
                      </a:lnTo>
                      <a:lnTo>
                        <a:pt x="1496" y="60"/>
                      </a:lnTo>
                      <a:lnTo>
                        <a:pt x="1401" y="36"/>
                      </a:lnTo>
                      <a:lnTo>
                        <a:pt x="1294" y="24"/>
                      </a:lnTo>
                      <a:lnTo>
                        <a:pt x="1187" y="0"/>
                      </a:lnTo>
                      <a:lnTo>
                        <a:pt x="1080" y="0"/>
                      </a:lnTo>
                      <a:close/>
                    </a:path>
                  </a:pathLst>
                </a:custGeom>
                <a:solidFill>
                  <a:srgbClr val="00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8" name="Freeform 650"/>
                <p:cNvSpPr>
                  <a:spLocks/>
                </p:cNvSpPr>
                <p:nvPr/>
              </p:nvSpPr>
              <p:spPr bwMode="auto">
                <a:xfrm>
                  <a:off x="1948" y="2332"/>
                  <a:ext cx="2114" cy="1246"/>
                </a:xfrm>
                <a:custGeom>
                  <a:avLst/>
                  <a:gdLst>
                    <a:gd name="T0" fmla="*/ 950 w 2114"/>
                    <a:gd name="T1" fmla="*/ 0 h 1246"/>
                    <a:gd name="T2" fmla="*/ 737 w 2114"/>
                    <a:gd name="T3" fmla="*/ 36 h 1246"/>
                    <a:gd name="T4" fmla="*/ 558 w 2114"/>
                    <a:gd name="T5" fmla="*/ 83 h 1246"/>
                    <a:gd name="T6" fmla="*/ 392 w 2114"/>
                    <a:gd name="T7" fmla="*/ 142 h 1246"/>
                    <a:gd name="T8" fmla="*/ 250 w 2114"/>
                    <a:gd name="T9" fmla="*/ 226 h 1246"/>
                    <a:gd name="T10" fmla="*/ 131 w 2114"/>
                    <a:gd name="T11" fmla="*/ 332 h 1246"/>
                    <a:gd name="T12" fmla="*/ 60 w 2114"/>
                    <a:gd name="T13" fmla="*/ 439 h 1246"/>
                    <a:gd name="T14" fmla="*/ 12 w 2114"/>
                    <a:gd name="T15" fmla="*/ 558 h 1246"/>
                    <a:gd name="T16" fmla="*/ 12 w 2114"/>
                    <a:gd name="T17" fmla="*/ 688 h 1246"/>
                    <a:gd name="T18" fmla="*/ 60 w 2114"/>
                    <a:gd name="T19" fmla="*/ 807 h 1246"/>
                    <a:gd name="T20" fmla="*/ 131 w 2114"/>
                    <a:gd name="T21" fmla="*/ 914 h 1246"/>
                    <a:gd name="T22" fmla="*/ 250 w 2114"/>
                    <a:gd name="T23" fmla="*/ 1021 h 1246"/>
                    <a:gd name="T24" fmla="*/ 392 w 2114"/>
                    <a:gd name="T25" fmla="*/ 1104 h 1246"/>
                    <a:gd name="T26" fmla="*/ 558 w 2114"/>
                    <a:gd name="T27" fmla="*/ 1163 h 1246"/>
                    <a:gd name="T28" fmla="*/ 737 w 2114"/>
                    <a:gd name="T29" fmla="*/ 1222 h 1246"/>
                    <a:gd name="T30" fmla="*/ 950 w 2114"/>
                    <a:gd name="T31" fmla="*/ 1246 h 1246"/>
                    <a:gd name="T32" fmla="*/ 1164 w 2114"/>
                    <a:gd name="T33" fmla="*/ 1246 h 1246"/>
                    <a:gd name="T34" fmla="*/ 1366 w 2114"/>
                    <a:gd name="T35" fmla="*/ 1222 h 1246"/>
                    <a:gd name="T36" fmla="*/ 1556 w 2114"/>
                    <a:gd name="T37" fmla="*/ 1163 h 1246"/>
                    <a:gd name="T38" fmla="*/ 1722 w 2114"/>
                    <a:gd name="T39" fmla="*/ 1104 h 1246"/>
                    <a:gd name="T40" fmla="*/ 1865 w 2114"/>
                    <a:gd name="T41" fmla="*/ 1021 h 1246"/>
                    <a:gd name="T42" fmla="*/ 1983 w 2114"/>
                    <a:gd name="T43" fmla="*/ 914 h 1246"/>
                    <a:gd name="T44" fmla="*/ 2066 w 2114"/>
                    <a:gd name="T45" fmla="*/ 807 h 1246"/>
                    <a:gd name="T46" fmla="*/ 2102 w 2114"/>
                    <a:gd name="T47" fmla="*/ 688 h 1246"/>
                    <a:gd name="T48" fmla="*/ 2102 w 2114"/>
                    <a:gd name="T49" fmla="*/ 558 h 1246"/>
                    <a:gd name="T50" fmla="*/ 2066 w 2114"/>
                    <a:gd name="T51" fmla="*/ 439 h 1246"/>
                    <a:gd name="T52" fmla="*/ 1983 w 2114"/>
                    <a:gd name="T53" fmla="*/ 332 h 1246"/>
                    <a:gd name="T54" fmla="*/ 1865 w 2114"/>
                    <a:gd name="T55" fmla="*/ 226 h 1246"/>
                    <a:gd name="T56" fmla="*/ 1722 w 2114"/>
                    <a:gd name="T57" fmla="*/ 142 h 1246"/>
                    <a:gd name="T58" fmla="*/ 1556 w 2114"/>
                    <a:gd name="T59" fmla="*/ 83 h 1246"/>
                    <a:gd name="T60" fmla="*/ 1366 w 2114"/>
                    <a:gd name="T61" fmla="*/ 36 h 1246"/>
                    <a:gd name="T62" fmla="*/ 1164 w 2114"/>
                    <a:gd name="T63" fmla="*/ 0 h 124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14"/>
                    <a:gd name="T97" fmla="*/ 0 h 1246"/>
                    <a:gd name="T98" fmla="*/ 2114 w 2114"/>
                    <a:gd name="T99" fmla="*/ 1246 h 124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14" h="1246">
                      <a:moveTo>
                        <a:pt x="1057" y="0"/>
                      </a:moveTo>
                      <a:lnTo>
                        <a:pt x="950" y="0"/>
                      </a:lnTo>
                      <a:lnTo>
                        <a:pt x="843" y="24"/>
                      </a:lnTo>
                      <a:lnTo>
                        <a:pt x="737" y="36"/>
                      </a:lnTo>
                      <a:lnTo>
                        <a:pt x="653" y="59"/>
                      </a:lnTo>
                      <a:lnTo>
                        <a:pt x="558" y="83"/>
                      </a:lnTo>
                      <a:lnTo>
                        <a:pt x="463" y="119"/>
                      </a:lnTo>
                      <a:lnTo>
                        <a:pt x="392" y="142"/>
                      </a:lnTo>
                      <a:lnTo>
                        <a:pt x="321" y="190"/>
                      </a:lnTo>
                      <a:lnTo>
                        <a:pt x="250" y="226"/>
                      </a:lnTo>
                      <a:lnTo>
                        <a:pt x="178" y="285"/>
                      </a:lnTo>
                      <a:lnTo>
                        <a:pt x="131" y="332"/>
                      </a:lnTo>
                      <a:lnTo>
                        <a:pt x="95" y="392"/>
                      </a:lnTo>
                      <a:lnTo>
                        <a:pt x="60" y="439"/>
                      </a:lnTo>
                      <a:lnTo>
                        <a:pt x="36" y="499"/>
                      </a:lnTo>
                      <a:lnTo>
                        <a:pt x="12" y="558"/>
                      </a:lnTo>
                      <a:lnTo>
                        <a:pt x="0" y="629"/>
                      </a:lnTo>
                      <a:lnTo>
                        <a:pt x="12" y="688"/>
                      </a:lnTo>
                      <a:lnTo>
                        <a:pt x="36" y="748"/>
                      </a:lnTo>
                      <a:lnTo>
                        <a:pt x="60" y="807"/>
                      </a:lnTo>
                      <a:lnTo>
                        <a:pt x="95" y="866"/>
                      </a:lnTo>
                      <a:lnTo>
                        <a:pt x="131" y="914"/>
                      </a:lnTo>
                      <a:lnTo>
                        <a:pt x="178" y="973"/>
                      </a:lnTo>
                      <a:lnTo>
                        <a:pt x="250" y="1021"/>
                      </a:lnTo>
                      <a:lnTo>
                        <a:pt x="321" y="1056"/>
                      </a:lnTo>
                      <a:lnTo>
                        <a:pt x="392" y="1104"/>
                      </a:lnTo>
                      <a:lnTo>
                        <a:pt x="463" y="1139"/>
                      </a:lnTo>
                      <a:lnTo>
                        <a:pt x="558" y="1163"/>
                      </a:lnTo>
                      <a:lnTo>
                        <a:pt x="653" y="1199"/>
                      </a:lnTo>
                      <a:lnTo>
                        <a:pt x="737" y="1222"/>
                      </a:lnTo>
                      <a:lnTo>
                        <a:pt x="843" y="1234"/>
                      </a:lnTo>
                      <a:lnTo>
                        <a:pt x="950" y="1246"/>
                      </a:lnTo>
                      <a:lnTo>
                        <a:pt x="1057" y="1246"/>
                      </a:lnTo>
                      <a:lnTo>
                        <a:pt x="1164" y="1246"/>
                      </a:lnTo>
                      <a:lnTo>
                        <a:pt x="1271" y="1234"/>
                      </a:lnTo>
                      <a:lnTo>
                        <a:pt x="1366" y="1222"/>
                      </a:lnTo>
                      <a:lnTo>
                        <a:pt x="1473" y="1199"/>
                      </a:lnTo>
                      <a:lnTo>
                        <a:pt x="1556" y="1163"/>
                      </a:lnTo>
                      <a:lnTo>
                        <a:pt x="1639" y="1139"/>
                      </a:lnTo>
                      <a:lnTo>
                        <a:pt x="1722" y="1104"/>
                      </a:lnTo>
                      <a:lnTo>
                        <a:pt x="1805" y="1056"/>
                      </a:lnTo>
                      <a:lnTo>
                        <a:pt x="1865" y="1021"/>
                      </a:lnTo>
                      <a:lnTo>
                        <a:pt x="1924" y="973"/>
                      </a:lnTo>
                      <a:lnTo>
                        <a:pt x="1983" y="914"/>
                      </a:lnTo>
                      <a:lnTo>
                        <a:pt x="2031" y="866"/>
                      </a:lnTo>
                      <a:lnTo>
                        <a:pt x="2066" y="807"/>
                      </a:lnTo>
                      <a:lnTo>
                        <a:pt x="2090" y="748"/>
                      </a:lnTo>
                      <a:lnTo>
                        <a:pt x="2102" y="688"/>
                      </a:lnTo>
                      <a:lnTo>
                        <a:pt x="2114" y="629"/>
                      </a:lnTo>
                      <a:lnTo>
                        <a:pt x="2102" y="558"/>
                      </a:lnTo>
                      <a:lnTo>
                        <a:pt x="2090" y="499"/>
                      </a:lnTo>
                      <a:lnTo>
                        <a:pt x="2066" y="439"/>
                      </a:lnTo>
                      <a:lnTo>
                        <a:pt x="2031" y="392"/>
                      </a:lnTo>
                      <a:lnTo>
                        <a:pt x="1983" y="332"/>
                      </a:lnTo>
                      <a:lnTo>
                        <a:pt x="1924" y="285"/>
                      </a:lnTo>
                      <a:lnTo>
                        <a:pt x="1865" y="226"/>
                      </a:lnTo>
                      <a:lnTo>
                        <a:pt x="1805" y="190"/>
                      </a:lnTo>
                      <a:lnTo>
                        <a:pt x="1722" y="142"/>
                      </a:lnTo>
                      <a:lnTo>
                        <a:pt x="1639" y="119"/>
                      </a:lnTo>
                      <a:lnTo>
                        <a:pt x="1556" y="83"/>
                      </a:lnTo>
                      <a:lnTo>
                        <a:pt x="1473" y="59"/>
                      </a:lnTo>
                      <a:lnTo>
                        <a:pt x="1366" y="36"/>
                      </a:lnTo>
                      <a:lnTo>
                        <a:pt x="1271" y="24"/>
                      </a:lnTo>
                      <a:lnTo>
                        <a:pt x="1164" y="0"/>
                      </a:lnTo>
                      <a:lnTo>
                        <a:pt x="1057" y="0"/>
                      </a:lnTo>
                      <a:close/>
                    </a:path>
                  </a:pathLst>
                </a:custGeom>
                <a:solidFill>
                  <a:srgbClr val="00BBB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59" name="Freeform 651"/>
                <p:cNvSpPr>
                  <a:spLocks/>
                </p:cNvSpPr>
                <p:nvPr/>
              </p:nvSpPr>
              <p:spPr bwMode="auto">
                <a:xfrm>
                  <a:off x="1972" y="2344"/>
                  <a:ext cx="2066" cy="1222"/>
                </a:xfrm>
                <a:custGeom>
                  <a:avLst/>
                  <a:gdLst>
                    <a:gd name="T0" fmla="*/ 926 w 2066"/>
                    <a:gd name="T1" fmla="*/ 0 h 1222"/>
                    <a:gd name="T2" fmla="*/ 724 w 2066"/>
                    <a:gd name="T3" fmla="*/ 36 h 1222"/>
                    <a:gd name="T4" fmla="*/ 546 w 2066"/>
                    <a:gd name="T5" fmla="*/ 83 h 1222"/>
                    <a:gd name="T6" fmla="*/ 380 w 2066"/>
                    <a:gd name="T7" fmla="*/ 142 h 1222"/>
                    <a:gd name="T8" fmla="*/ 238 w 2066"/>
                    <a:gd name="T9" fmla="*/ 225 h 1222"/>
                    <a:gd name="T10" fmla="*/ 131 w 2066"/>
                    <a:gd name="T11" fmla="*/ 320 h 1222"/>
                    <a:gd name="T12" fmla="*/ 59 w 2066"/>
                    <a:gd name="T13" fmla="*/ 427 h 1222"/>
                    <a:gd name="T14" fmla="*/ 12 w 2066"/>
                    <a:gd name="T15" fmla="*/ 558 h 1222"/>
                    <a:gd name="T16" fmla="*/ 12 w 2066"/>
                    <a:gd name="T17" fmla="*/ 676 h 1222"/>
                    <a:gd name="T18" fmla="*/ 59 w 2066"/>
                    <a:gd name="T19" fmla="*/ 795 h 1222"/>
                    <a:gd name="T20" fmla="*/ 131 w 2066"/>
                    <a:gd name="T21" fmla="*/ 902 h 1222"/>
                    <a:gd name="T22" fmla="*/ 238 w 2066"/>
                    <a:gd name="T23" fmla="*/ 997 h 1222"/>
                    <a:gd name="T24" fmla="*/ 380 w 2066"/>
                    <a:gd name="T25" fmla="*/ 1080 h 1222"/>
                    <a:gd name="T26" fmla="*/ 546 w 2066"/>
                    <a:gd name="T27" fmla="*/ 1151 h 1222"/>
                    <a:gd name="T28" fmla="*/ 724 w 2066"/>
                    <a:gd name="T29" fmla="*/ 1199 h 1222"/>
                    <a:gd name="T30" fmla="*/ 926 w 2066"/>
                    <a:gd name="T31" fmla="*/ 1222 h 1222"/>
                    <a:gd name="T32" fmla="*/ 1140 w 2066"/>
                    <a:gd name="T33" fmla="*/ 1222 h 1222"/>
                    <a:gd name="T34" fmla="*/ 1342 w 2066"/>
                    <a:gd name="T35" fmla="*/ 1199 h 1222"/>
                    <a:gd name="T36" fmla="*/ 1520 w 2066"/>
                    <a:gd name="T37" fmla="*/ 1151 h 1222"/>
                    <a:gd name="T38" fmla="*/ 1686 w 2066"/>
                    <a:gd name="T39" fmla="*/ 1080 h 1222"/>
                    <a:gd name="T40" fmla="*/ 1829 w 2066"/>
                    <a:gd name="T41" fmla="*/ 997 h 1222"/>
                    <a:gd name="T42" fmla="*/ 1936 w 2066"/>
                    <a:gd name="T43" fmla="*/ 902 h 1222"/>
                    <a:gd name="T44" fmla="*/ 2019 w 2066"/>
                    <a:gd name="T45" fmla="*/ 795 h 1222"/>
                    <a:gd name="T46" fmla="*/ 2054 w 2066"/>
                    <a:gd name="T47" fmla="*/ 676 h 1222"/>
                    <a:gd name="T48" fmla="*/ 2054 w 2066"/>
                    <a:gd name="T49" fmla="*/ 558 h 1222"/>
                    <a:gd name="T50" fmla="*/ 2019 w 2066"/>
                    <a:gd name="T51" fmla="*/ 427 h 1222"/>
                    <a:gd name="T52" fmla="*/ 1936 w 2066"/>
                    <a:gd name="T53" fmla="*/ 320 h 1222"/>
                    <a:gd name="T54" fmla="*/ 1829 w 2066"/>
                    <a:gd name="T55" fmla="*/ 225 h 1222"/>
                    <a:gd name="T56" fmla="*/ 1686 w 2066"/>
                    <a:gd name="T57" fmla="*/ 142 h 1222"/>
                    <a:gd name="T58" fmla="*/ 1520 w 2066"/>
                    <a:gd name="T59" fmla="*/ 83 h 1222"/>
                    <a:gd name="T60" fmla="*/ 1342 w 2066"/>
                    <a:gd name="T61" fmla="*/ 36 h 1222"/>
                    <a:gd name="T62" fmla="*/ 1140 w 2066"/>
                    <a:gd name="T63" fmla="*/ 0 h 12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66"/>
                    <a:gd name="T97" fmla="*/ 0 h 1222"/>
                    <a:gd name="T98" fmla="*/ 2066 w 2066"/>
                    <a:gd name="T99" fmla="*/ 1222 h 12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66" h="1222">
                      <a:moveTo>
                        <a:pt x="1033" y="0"/>
                      </a:moveTo>
                      <a:lnTo>
                        <a:pt x="926" y="0"/>
                      </a:lnTo>
                      <a:lnTo>
                        <a:pt x="819" y="24"/>
                      </a:lnTo>
                      <a:lnTo>
                        <a:pt x="724" y="36"/>
                      </a:lnTo>
                      <a:lnTo>
                        <a:pt x="629" y="59"/>
                      </a:lnTo>
                      <a:lnTo>
                        <a:pt x="546" y="83"/>
                      </a:lnTo>
                      <a:lnTo>
                        <a:pt x="451" y="107"/>
                      </a:lnTo>
                      <a:lnTo>
                        <a:pt x="380" y="142"/>
                      </a:lnTo>
                      <a:lnTo>
                        <a:pt x="309" y="190"/>
                      </a:lnTo>
                      <a:lnTo>
                        <a:pt x="238" y="225"/>
                      </a:lnTo>
                      <a:lnTo>
                        <a:pt x="178" y="273"/>
                      </a:lnTo>
                      <a:lnTo>
                        <a:pt x="131" y="320"/>
                      </a:lnTo>
                      <a:lnTo>
                        <a:pt x="83" y="380"/>
                      </a:lnTo>
                      <a:lnTo>
                        <a:pt x="59" y="427"/>
                      </a:lnTo>
                      <a:lnTo>
                        <a:pt x="36" y="498"/>
                      </a:lnTo>
                      <a:lnTo>
                        <a:pt x="12" y="558"/>
                      </a:lnTo>
                      <a:lnTo>
                        <a:pt x="0" y="617"/>
                      </a:lnTo>
                      <a:lnTo>
                        <a:pt x="12" y="676"/>
                      </a:lnTo>
                      <a:lnTo>
                        <a:pt x="36" y="736"/>
                      </a:lnTo>
                      <a:lnTo>
                        <a:pt x="59" y="795"/>
                      </a:lnTo>
                      <a:lnTo>
                        <a:pt x="83" y="854"/>
                      </a:lnTo>
                      <a:lnTo>
                        <a:pt x="131" y="902"/>
                      </a:lnTo>
                      <a:lnTo>
                        <a:pt x="178" y="949"/>
                      </a:lnTo>
                      <a:lnTo>
                        <a:pt x="238" y="997"/>
                      </a:lnTo>
                      <a:lnTo>
                        <a:pt x="309" y="1044"/>
                      </a:lnTo>
                      <a:lnTo>
                        <a:pt x="380" y="1080"/>
                      </a:lnTo>
                      <a:lnTo>
                        <a:pt x="451" y="1127"/>
                      </a:lnTo>
                      <a:lnTo>
                        <a:pt x="546" y="1151"/>
                      </a:lnTo>
                      <a:lnTo>
                        <a:pt x="629" y="1175"/>
                      </a:lnTo>
                      <a:lnTo>
                        <a:pt x="724" y="1199"/>
                      </a:lnTo>
                      <a:lnTo>
                        <a:pt x="819" y="1210"/>
                      </a:lnTo>
                      <a:lnTo>
                        <a:pt x="926" y="1222"/>
                      </a:lnTo>
                      <a:lnTo>
                        <a:pt x="1033" y="1222"/>
                      </a:lnTo>
                      <a:lnTo>
                        <a:pt x="1140" y="1222"/>
                      </a:lnTo>
                      <a:lnTo>
                        <a:pt x="1235" y="1210"/>
                      </a:lnTo>
                      <a:lnTo>
                        <a:pt x="1342" y="1199"/>
                      </a:lnTo>
                      <a:lnTo>
                        <a:pt x="1437" y="1175"/>
                      </a:lnTo>
                      <a:lnTo>
                        <a:pt x="1520" y="1151"/>
                      </a:lnTo>
                      <a:lnTo>
                        <a:pt x="1603" y="1127"/>
                      </a:lnTo>
                      <a:lnTo>
                        <a:pt x="1686" y="1080"/>
                      </a:lnTo>
                      <a:lnTo>
                        <a:pt x="1758" y="1044"/>
                      </a:lnTo>
                      <a:lnTo>
                        <a:pt x="1829" y="997"/>
                      </a:lnTo>
                      <a:lnTo>
                        <a:pt x="1888" y="949"/>
                      </a:lnTo>
                      <a:lnTo>
                        <a:pt x="1936" y="902"/>
                      </a:lnTo>
                      <a:lnTo>
                        <a:pt x="1983" y="854"/>
                      </a:lnTo>
                      <a:lnTo>
                        <a:pt x="2019" y="795"/>
                      </a:lnTo>
                      <a:lnTo>
                        <a:pt x="2042" y="736"/>
                      </a:lnTo>
                      <a:lnTo>
                        <a:pt x="2054" y="676"/>
                      </a:lnTo>
                      <a:lnTo>
                        <a:pt x="2066" y="617"/>
                      </a:lnTo>
                      <a:lnTo>
                        <a:pt x="2054" y="558"/>
                      </a:lnTo>
                      <a:lnTo>
                        <a:pt x="2042" y="498"/>
                      </a:lnTo>
                      <a:lnTo>
                        <a:pt x="2019" y="427"/>
                      </a:lnTo>
                      <a:lnTo>
                        <a:pt x="1983" y="380"/>
                      </a:lnTo>
                      <a:lnTo>
                        <a:pt x="1936" y="320"/>
                      </a:lnTo>
                      <a:lnTo>
                        <a:pt x="1888" y="273"/>
                      </a:lnTo>
                      <a:lnTo>
                        <a:pt x="1829" y="225"/>
                      </a:lnTo>
                      <a:lnTo>
                        <a:pt x="1758" y="190"/>
                      </a:lnTo>
                      <a:lnTo>
                        <a:pt x="1686" y="142"/>
                      </a:lnTo>
                      <a:lnTo>
                        <a:pt x="1603" y="107"/>
                      </a:lnTo>
                      <a:lnTo>
                        <a:pt x="1520" y="83"/>
                      </a:lnTo>
                      <a:lnTo>
                        <a:pt x="1437" y="59"/>
                      </a:lnTo>
                      <a:lnTo>
                        <a:pt x="1342" y="36"/>
                      </a:lnTo>
                      <a:lnTo>
                        <a:pt x="1235" y="24"/>
                      </a:lnTo>
                      <a:lnTo>
                        <a:pt x="1140" y="0"/>
                      </a:lnTo>
                      <a:lnTo>
                        <a:pt x="1033" y="0"/>
                      </a:lnTo>
                      <a:close/>
                    </a:path>
                  </a:pathLst>
                </a:custGeom>
                <a:solidFill>
                  <a:srgbClr val="00B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0" name="Freeform 652"/>
                <p:cNvSpPr>
                  <a:spLocks/>
                </p:cNvSpPr>
                <p:nvPr/>
              </p:nvSpPr>
              <p:spPr bwMode="auto">
                <a:xfrm>
                  <a:off x="1996" y="2356"/>
                  <a:ext cx="2018" cy="1198"/>
                </a:xfrm>
                <a:custGeom>
                  <a:avLst/>
                  <a:gdLst>
                    <a:gd name="T0" fmla="*/ 902 w 2018"/>
                    <a:gd name="T1" fmla="*/ 0 h 1198"/>
                    <a:gd name="T2" fmla="*/ 712 w 2018"/>
                    <a:gd name="T3" fmla="*/ 35 h 1198"/>
                    <a:gd name="T4" fmla="*/ 534 w 2018"/>
                    <a:gd name="T5" fmla="*/ 83 h 1198"/>
                    <a:gd name="T6" fmla="*/ 368 w 2018"/>
                    <a:gd name="T7" fmla="*/ 142 h 1198"/>
                    <a:gd name="T8" fmla="*/ 237 w 2018"/>
                    <a:gd name="T9" fmla="*/ 225 h 1198"/>
                    <a:gd name="T10" fmla="*/ 130 w 2018"/>
                    <a:gd name="T11" fmla="*/ 320 h 1198"/>
                    <a:gd name="T12" fmla="*/ 59 w 2018"/>
                    <a:gd name="T13" fmla="*/ 427 h 1198"/>
                    <a:gd name="T14" fmla="*/ 12 w 2018"/>
                    <a:gd name="T15" fmla="*/ 546 h 1198"/>
                    <a:gd name="T16" fmla="*/ 12 w 2018"/>
                    <a:gd name="T17" fmla="*/ 664 h 1198"/>
                    <a:gd name="T18" fmla="*/ 59 w 2018"/>
                    <a:gd name="T19" fmla="*/ 783 h 1198"/>
                    <a:gd name="T20" fmla="*/ 130 w 2018"/>
                    <a:gd name="T21" fmla="*/ 890 h 1198"/>
                    <a:gd name="T22" fmla="*/ 237 w 2018"/>
                    <a:gd name="T23" fmla="*/ 985 h 1198"/>
                    <a:gd name="T24" fmla="*/ 368 w 2018"/>
                    <a:gd name="T25" fmla="*/ 1056 h 1198"/>
                    <a:gd name="T26" fmla="*/ 534 w 2018"/>
                    <a:gd name="T27" fmla="*/ 1127 h 1198"/>
                    <a:gd name="T28" fmla="*/ 712 w 2018"/>
                    <a:gd name="T29" fmla="*/ 1175 h 1198"/>
                    <a:gd name="T30" fmla="*/ 902 w 2018"/>
                    <a:gd name="T31" fmla="*/ 1198 h 1198"/>
                    <a:gd name="T32" fmla="*/ 1116 w 2018"/>
                    <a:gd name="T33" fmla="*/ 1198 h 1198"/>
                    <a:gd name="T34" fmla="*/ 1306 w 2018"/>
                    <a:gd name="T35" fmla="*/ 1175 h 1198"/>
                    <a:gd name="T36" fmla="*/ 1484 w 2018"/>
                    <a:gd name="T37" fmla="*/ 1127 h 1198"/>
                    <a:gd name="T38" fmla="*/ 1650 w 2018"/>
                    <a:gd name="T39" fmla="*/ 1056 h 1198"/>
                    <a:gd name="T40" fmla="*/ 1781 w 2018"/>
                    <a:gd name="T41" fmla="*/ 985 h 1198"/>
                    <a:gd name="T42" fmla="*/ 1888 w 2018"/>
                    <a:gd name="T43" fmla="*/ 890 h 1198"/>
                    <a:gd name="T44" fmla="*/ 1971 w 2018"/>
                    <a:gd name="T45" fmla="*/ 783 h 1198"/>
                    <a:gd name="T46" fmla="*/ 2007 w 2018"/>
                    <a:gd name="T47" fmla="*/ 664 h 1198"/>
                    <a:gd name="T48" fmla="*/ 2007 w 2018"/>
                    <a:gd name="T49" fmla="*/ 546 h 1198"/>
                    <a:gd name="T50" fmla="*/ 1971 w 2018"/>
                    <a:gd name="T51" fmla="*/ 427 h 1198"/>
                    <a:gd name="T52" fmla="*/ 1888 w 2018"/>
                    <a:gd name="T53" fmla="*/ 320 h 1198"/>
                    <a:gd name="T54" fmla="*/ 1781 w 2018"/>
                    <a:gd name="T55" fmla="*/ 225 h 1198"/>
                    <a:gd name="T56" fmla="*/ 1650 w 2018"/>
                    <a:gd name="T57" fmla="*/ 142 h 1198"/>
                    <a:gd name="T58" fmla="*/ 1484 w 2018"/>
                    <a:gd name="T59" fmla="*/ 83 h 1198"/>
                    <a:gd name="T60" fmla="*/ 1306 w 2018"/>
                    <a:gd name="T61" fmla="*/ 35 h 1198"/>
                    <a:gd name="T62" fmla="*/ 1116 w 2018"/>
                    <a:gd name="T63" fmla="*/ 0 h 11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18"/>
                    <a:gd name="T97" fmla="*/ 0 h 1198"/>
                    <a:gd name="T98" fmla="*/ 2018 w 2018"/>
                    <a:gd name="T99" fmla="*/ 1198 h 11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18" h="1198">
                      <a:moveTo>
                        <a:pt x="1009" y="0"/>
                      </a:moveTo>
                      <a:lnTo>
                        <a:pt x="902" y="0"/>
                      </a:lnTo>
                      <a:lnTo>
                        <a:pt x="807" y="24"/>
                      </a:lnTo>
                      <a:lnTo>
                        <a:pt x="712" y="35"/>
                      </a:lnTo>
                      <a:lnTo>
                        <a:pt x="617" y="59"/>
                      </a:lnTo>
                      <a:lnTo>
                        <a:pt x="534" y="83"/>
                      </a:lnTo>
                      <a:lnTo>
                        <a:pt x="439" y="107"/>
                      </a:lnTo>
                      <a:lnTo>
                        <a:pt x="368" y="142"/>
                      </a:lnTo>
                      <a:lnTo>
                        <a:pt x="297" y="178"/>
                      </a:lnTo>
                      <a:lnTo>
                        <a:pt x="237" y="225"/>
                      </a:lnTo>
                      <a:lnTo>
                        <a:pt x="178" y="273"/>
                      </a:lnTo>
                      <a:lnTo>
                        <a:pt x="130" y="320"/>
                      </a:lnTo>
                      <a:lnTo>
                        <a:pt x="83" y="368"/>
                      </a:lnTo>
                      <a:lnTo>
                        <a:pt x="59" y="427"/>
                      </a:lnTo>
                      <a:lnTo>
                        <a:pt x="35" y="486"/>
                      </a:lnTo>
                      <a:lnTo>
                        <a:pt x="12" y="546"/>
                      </a:lnTo>
                      <a:lnTo>
                        <a:pt x="0" y="605"/>
                      </a:lnTo>
                      <a:lnTo>
                        <a:pt x="12" y="664"/>
                      </a:lnTo>
                      <a:lnTo>
                        <a:pt x="35" y="724"/>
                      </a:lnTo>
                      <a:lnTo>
                        <a:pt x="59" y="783"/>
                      </a:lnTo>
                      <a:lnTo>
                        <a:pt x="83" y="842"/>
                      </a:lnTo>
                      <a:lnTo>
                        <a:pt x="130" y="890"/>
                      </a:lnTo>
                      <a:lnTo>
                        <a:pt x="178" y="937"/>
                      </a:lnTo>
                      <a:lnTo>
                        <a:pt x="237" y="985"/>
                      </a:lnTo>
                      <a:lnTo>
                        <a:pt x="297" y="1020"/>
                      </a:lnTo>
                      <a:lnTo>
                        <a:pt x="368" y="1056"/>
                      </a:lnTo>
                      <a:lnTo>
                        <a:pt x="439" y="1104"/>
                      </a:lnTo>
                      <a:lnTo>
                        <a:pt x="534" y="1127"/>
                      </a:lnTo>
                      <a:lnTo>
                        <a:pt x="617" y="1151"/>
                      </a:lnTo>
                      <a:lnTo>
                        <a:pt x="712" y="1175"/>
                      </a:lnTo>
                      <a:lnTo>
                        <a:pt x="807" y="1187"/>
                      </a:lnTo>
                      <a:lnTo>
                        <a:pt x="902" y="1198"/>
                      </a:lnTo>
                      <a:lnTo>
                        <a:pt x="1009" y="1198"/>
                      </a:lnTo>
                      <a:lnTo>
                        <a:pt x="1116" y="1198"/>
                      </a:lnTo>
                      <a:lnTo>
                        <a:pt x="1211" y="1187"/>
                      </a:lnTo>
                      <a:lnTo>
                        <a:pt x="1306" y="1175"/>
                      </a:lnTo>
                      <a:lnTo>
                        <a:pt x="1401" y="1151"/>
                      </a:lnTo>
                      <a:lnTo>
                        <a:pt x="1484" y="1127"/>
                      </a:lnTo>
                      <a:lnTo>
                        <a:pt x="1567" y="1104"/>
                      </a:lnTo>
                      <a:lnTo>
                        <a:pt x="1650" y="1056"/>
                      </a:lnTo>
                      <a:lnTo>
                        <a:pt x="1722" y="1020"/>
                      </a:lnTo>
                      <a:lnTo>
                        <a:pt x="1781" y="985"/>
                      </a:lnTo>
                      <a:lnTo>
                        <a:pt x="1840" y="937"/>
                      </a:lnTo>
                      <a:lnTo>
                        <a:pt x="1888" y="890"/>
                      </a:lnTo>
                      <a:lnTo>
                        <a:pt x="1935" y="842"/>
                      </a:lnTo>
                      <a:lnTo>
                        <a:pt x="1971" y="783"/>
                      </a:lnTo>
                      <a:lnTo>
                        <a:pt x="1995" y="724"/>
                      </a:lnTo>
                      <a:lnTo>
                        <a:pt x="2007" y="664"/>
                      </a:lnTo>
                      <a:lnTo>
                        <a:pt x="2018" y="605"/>
                      </a:lnTo>
                      <a:lnTo>
                        <a:pt x="2007" y="546"/>
                      </a:lnTo>
                      <a:lnTo>
                        <a:pt x="1995" y="486"/>
                      </a:lnTo>
                      <a:lnTo>
                        <a:pt x="1971" y="427"/>
                      </a:lnTo>
                      <a:lnTo>
                        <a:pt x="1935" y="368"/>
                      </a:lnTo>
                      <a:lnTo>
                        <a:pt x="1888" y="320"/>
                      </a:lnTo>
                      <a:lnTo>
                        <a:pt x="1840" y="273"/>
                      </a:lnTo>
                      <a:lnTo>
                        <a:pt x="1781" y="225"/>
                      </a:lnTo>
                      <a:lnTo>
                        <a:pt x="1722" y="178"/>
                      </a:lnTo>
                      <a:lnTo>
                        <a:pt x="1650" y="142"/>
                      </a:lnTo>
                      <a:lnTo>
                        <a:pt x="1567" y="107"/>
                      </a:lnTo>
                      <a:lnTo>
                        <a:pt x="1484" y="83"/>
                      </a:lnTo>
                      <a:lnTo>
                        <a:pt x="1401" y="59"/>
                      </a:lnTo>
                      <a:lnTo>
                        <a:pt x="1306" y="35"/>
                      </a:lnTo>
                      <a:lnTo>
                        <a:pt x="1211" y="24"/>
                      </a:lnTo>
                      <a:lnTo>
                        <a:pt x="1116" y="0"/>
                      </a:lnTo>
                      <a:lnTo>
                        <a:pt x="1009" y="0"/>
                      </a:lnTo>
                      <a:close/>
                    </a:path>
                  </a:pathLst>
                </a:custGeom>
                <a:solidFill>
                  <a:srgbClr val="00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1" name="Freeform 653"/>
                <p:cNvSpPr>
                  <a:spLocks/>
                </p:cNvSpPr>
                <p:nvPr/>
              </p:nvSpPr>
              <p:spPr bwMode="auto">
                <a:xfrm>
                  <a:off x="2020" y="2368"/>
                  <a:ext cx="1971" cy="1175"/>
                </a:xfrm>
                <a:custGeom>
                  <a:avLst/>
                  <a:gdLst>
                    <a:gd name="T0" fmla="*/ 890 w 1971"/>
                    <a:gd name="T1" fmla="*/ 0 h 1175"/>
                    <a:gd name="T2" fmla="*/ 688 w 1971"/>
                    <a:gd name="T3" fmla="*/ 23 h 1175"/>
                    <a:gd name="T4" fmla="*/ 522 w 1971"/>
                    <a:gd name="T5" fmla="*/ 71 h 1175"/>
                    <a:gd name="T6" fmla="*/ 368 w 1971"/>
                    <a:gd name="T7" fmla="*/ 142 h 1175"/>
                    <a:gd name="T8" fmla="*/ 237 w 1971"/>
                    <a:gd name="T9" fmla="*/ 213 h 1175"/>
                    <a:gd name="T10" fmla="*/ 118 w 1971"/>
                    <a:gd name="T11" fmla="*/ 308 h 1175"/>
                    <a:gd name="T12" fmla="*/ 47 w 1971"/>
                    <a:gd name="T13" fmla="*/ 415 h 1175"/>
                    <a:gd name="T14" fmla="*/ 11 w 1971"/>
                    <a:gd name="T15" fmla="*/ 534 h 1175"/>
                    <a:gd name="T16" fmla="*/ 11 w 1971"/>
                    <a:gd name="T17" fmla="*/ 652 h 1175"/>
                    <a:gd name="T18" fmla="*/ 47 w 1971"/>
                    <a:gd name="T19" fmla="*/ 771 h 1175"/>
                    <a:gd name="T20" fmla="*/ 118 w 1971"/>
                    <a:gd name="T21" fmla="*/ 866 h 1175"/>
                    <a:gd name="T22" fmla="*/ 237 w 1971"/>
                    <a:gd name="T23" fmla="*/ 961 h 1175"/>
                    <a:gd name="T24" fmla="*/ 368 w 1971"/>
                    <a:gd name="T25" fmla="*/ 1044 h 1175"/>
                    <a:gd name="T26" fmla="*/ 522 w 1971"/>
                    <a:gd name="T27" fmla="*/ 1103 h 1175"/>
                    <a:gd name="T28" fmla="*/ 688 w 1971"/>
                    <a:gd name="T29" fmla="*/ 1151 h 1175"/>
                    <a:gd name="T30" fmla="*/ 890 w 1971"/>
                    <a:gd name="T31" fmla="*/ 1175 h 1175"/>
                    <a:gd name="T32" fmla="*/ 1092 w 1971"/>
                    <a:gd name="T33" fmla="*/ 1175 h 1175"/>
                    <a:gd name="T34" fmla="*/ 1270 w 1971"/>
                    <a:gd name="T35" fmla="*/ 1151 h 1175"/>
                    <a:gd name="T36" fmla="*/ 1460 w 1971"/>
                    <a:gd name="T37" fmla="*/ 1103 h 1175"/>
                    <a:gd name="T38" fmla="*/ 1615 w 1971"/>
                    <a:gd name="T39" fmla="*/ 1044 h 1175"/>
                    <a:gd name="T40" fmla="*/ 1745 w 1971"/>
                    <a:gd name="T41" fmla="*/ 961 h 1175"/>
                    <a:gd name="T42" fmla="*/ 1840 w 1971"/>
                    <a:gd name="T43" fmla="*/ 866 h 1175"/>
                    <a:gd name="T44" fmla="*/ 1923 w 1971"/>
                    <a:gd name="T45" fmla="*/ 771 h 1175"/>
                    <a:gd name="T46" fmla="*/ 1959 w 1971"/>
                    <a:gd name="T47" fmla="*/ 652 h 1175"/>
                    <a:gd name="T48" fmla="*/ 1959 w 1971"/>
                    <a:gd name="T49" fmla="*/ 534 h 1175"/>
                    <a:gd name="T50" fmla="*/ 1923 w 1971"/>
                    <a:gd name="T51" fmla="*/ 415 h 1175"/>
                    <a:gd name="T52" fmla="*/ 1840 w 1971"/>
                    <a:gd name="T53" fmla="*/ 308 h 1175"/>
                    <a:gd name="T54" fmla="*/ 1745 w 1971"/>
                    <a:gd name="T55" fmla="*/ 213 h 1175"/>
                    <a:gd name="T56" fmla="*/ 1615 w 1971"/>
                    <a:gd name="T57" fmla="*/ 142 h 1175"/>
                    <a:gd name="T58" fmla="*/ 1460 w 1971"/>
                    <a:gd name="T59" fmla="*/ 71 h 1175"/>
                    <a:gd name="T60" fmla="*/ 1270 w 1971"/>
                    <a:gd name="T61" fmla="*/ 23 h 1175"/>
                    <a:gd name="T62" fmla="*/ 1092 w 1971"/>
                    <a:gd name="T63" fmla="*/ 0 h 117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71"/>
                    <a:gd name="T97" fmla="*/ 0 h 1175"/>
                    <a:gd name="T98" fmla="*/ 1971 w 1971"/>
                    <a:gd name="T99" fmla="*/ 1175 h 117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71" h="1175">
                      <a:moveTo>
                        <a:pt x="985" y="0"/>
                      </a:moveTo>
                      <a:lnTo>
                        <a:pt x="890" y="0"/>
                      </a:lnTo>
                      <a:lnTo>
                        <a:pt x="783" y="23"/>
                      </a:lnTo>
                      <a:lnTo>
                        <a:pt x="688" y="23"/>
                      </a:lnTo>
                      <a:lnTo>
                        <a:pt x="605" y="47"/>
                      </a:lnTo>
                      <a:lnTo>
                        <a:pt x="522" y="71"/>
                      </a:lnTo>
                      <a:lnTo>
                        <a:pt x="439" y="106"/>
                      </a:lnTo>
                      <a:lnTo>
                        <a:pt x="368" y="142"/>
                      </a:lnTo>
                      <a:lnTo>
                        <a:pt x="296" y="178"/>
                      </a:lnTo>
                      <a:lnTo>
                        <a:pt x="237" y="213"/>
                      </a:lnTo>
                      <a:lnTo>
                        <a:pt x="166" y="261"/>
                      </a:lnTo>
                      <a:lnTo>
                        <a:pt x="118" y="308"/>
                      </a:lnTo>
                      <a:lnTo>
                        <a:pt x="83" y="368"/>
                      </a:lnTo>
                      <a:lnTo>
                        <a:pt x="47" y="415"/>
                      </a:lnTo>
                      <a:lnTo>
                        <a:pt x="23" y="474"/>
                      </a:lnTo>
                      <a:lnTo>
                        <a:pt x="11" y="534"/>
                      </a:lnTo>
                      <a:lnTo>
                        <a:pt x="0" y="593"/>
                      </a:lnTo>
                      <a:lnTo>
                        <a:pt x="11" y="652"/>
                      </a:lnTo>
                      <a:lnTo>
                        <a:pt x="23" y="712"/>
                      </a:lnTo>
                      <a:lnTo>
                        <a:pt x="47" y="771"/>
                      </a:lnTo>
                      <a:lnTo>
                        <a:pt x="83" y="819"/>
                      </a:lnTo>
                      <a:lnTo>
                        <a:pt x="118" y="866"/>
                      </a:lnTo>
                      <a:lnTo>
                        <a:pt x="166" y="913"/>
                      </a:lnTo>
                      <a:lnTo>
                        <a:pt x="237" y="961"/>
                      </a:lnTo>
                      <a:lnTo>
                        <a:pt x="296" y="997"/>
                      </a:lnTo>
                      <a:lnTo>
                        <a:pt x="368" y="1044"/>
                      </a:lnTo>
                      <a:lnTo>
                        <a:pt x="439" y="1080"/>
                      </a:lnTo>
                      <a:lnTo>
                        <a:pt x="522" y="1103"/>
                      </a:lnTo>
                      <a:lnTo>
                        <a:pt x="605" y="1127"/>
                      </a:lnTo>
                      <a:lnTo>
                        <a:pt x="688" y="1151"/>
                      </a:lnTo>
                      <a:lnTo>
                        <a:pt x="783" y="1163"/>
                      </a:lnTo>
                      <a:lnTo>
                        <a:pt x="890" y="1175"/>
                      </a:lnTo>
                      <a:lnTo>
                        <a:pt x="985" y="1175"/>
                      </a:lnTo>
                      <a:lnTo>
                        <a:pt x="1092" y="1175"/>
                      </a:lnTo>
                      <a:lnTo>
                        <a:pt x="1187" y="1163"/>
                      </a:lnTo>
                      <a:lnTo>
                        <a:pt x="1270" y="1151"/>
                      </a:lnTo>
                      <a:lnTo>
                        <a:pt x="1365" y="1127"/>
                      </a:lnTo>
                      <a:lnTo>
                        <a:pt x="1460" y="1103"/>
                      </a:lnTo>
                      <a:lnTo>
                        <a:pt x="1531" y="1080"/>
                      </a:lnTo>
                      <a:lnTo>
                        <a:pt x="1615" y="1044"/>
                      </a:lnTo>
                      <a:lnTo>
                        <a:pt x="1686" y="997"/>
                      </a:lnTo>
                      <a:lnTo>
                        <a:pt x="1745" y="961"/>
                      </a:lnTo>
                      <a:lnTo>
                        <a:pt x="1793" y="913"/>
                      </a:lnTo>
                      <a:lnTo>
                        <a:pt x="1840" y="866"/>
                      </a:lnTo>
                      <a:lnTo>
                        <a:pt x="1888" y="819"/>
                      </a:lnTo>
                      <a:lnTo>
                        <a:pt x="1923" y="771"/>
                      </a:lnTo>
                      <a:lnTo>
                        <a:pt x="1947" y="712"/>
                      </a:lnTo>
                      <a:lnTo>
                        <a:pt x="1959" y="652"/>
                      </a:lnTo>
                      <a:lnTo>
                        <a:pt x="1971" y="593"/>
                      </a:lnTo>
                      <a:lnTo>
                        <a:pt x="1959" y="534"/>
                      </a:lnTo>
                      <a:lnTo>
                        <a:pt x="1947" y="474"/>
                      </a:lnTo>
                      <a:lnTo>
                        <a:pt x="1923" y="415"/>
                      </a:lnTo>
                      <a:lnTo>
                        <a:pt x="1888" y="368"/>
                      </a:lnTo>
                      <a:lnTo>
                        <a:pt x="1840" y="308"/>
                      </a:lnTo>
                      <a:lnTo>
                        <a:pt x="1793" y="261"/>
                      </a:lnTo>
                      <a:lnTo>
                        <a:pt x="1745" y="213"/>
                      </a:lnTo>
                      <a:lnTo>
                        <a:pt x="1686" y="178"/>
                      </a:lnTo>
                      <a:lnTo>
                        <a:pt x="1615" y="142"/>
                      </a:lnTo>
                      <a:lnTo>
                        <a:pt x="1531" y="106"/>
                      </a:lnTo>
                      <a:lnTo>
                        <a:pt x="1460" y="71"/>
                      </a:lnTo>
                      <a:lnTo>
                        <a:pt x="1365" y="47"/>
                      </a:lnTo>
                      <a:lnTo>
                        <a:pt x="1270" y="23"/>
                      </a:lnTo>
                      <a:lnTo>
                        <a:pt x="1187" y="23"/>
                      </a:lnTo>
                      <a:lnTo>
                        <a:pt x="1092" y="0"/>
                      </a:lnTo>
                      <a:lnTo>
                        <a:pt x="985" y="0"/>
                      </a:lnTo>
                      <a:close/>
                    </a:path>
                  </a:pathLst>
                </a:custGeom>
                <a:solidFill>
                  <a:srgbClr val="00B6B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2" name="Freeform 654"/>
                <p:cNvSpPr>
                  <a:spLocks/>
                </p:cNvSpPr>
                <p:nvPr/>
              </p:nvSpPr>
              <p:spPr bwMode="auto">
                <a:xfrm>
                  <a:off x="2043" y="2380"/>
                  <a:ext cx="1924" cy="1151"/>
                </a:xfrm>
                <a:custGeom>
                  <a:avLst/>
                  <a:gdLst>
                    <a:gd name="T0" fmla="*/ 867 w 1924"/>
                    <a:gd name="T1" fmla="*/ 0 h 1151"/>
                    <a:gd name="T2" fmla="*/ 677 w 1924"/>
                    <a:gd name="T3" fmla="*/ 23 h 1151"/>
                    <a:gd name="T4" fmla="*/ 511 w 1924"/>
                    <a:gd name="T5" fmla="*/ 71 h 1151"/>
                    <a:gd name="T6" fmla="*/ 357 w 1924"/>
                    <a:gd name="T7" fmla="*/ 130 h 1151"/>
                    <a:gd name="T8" fmla="*/ 226 w 1924"/>
                    <a:gd name="T9" fmla="*/ 213 h 1151"/>
                    <a:gd name="T10" fmla="*/ 119 w 1924"/>
                    <a:gd name="T11" fmla="*/ 308 h 1151"/>
                    <a:gd name="T12" fmla="*/ 48 w 1924"/>
                    <a:gd name="T13" fmla="*/ 403 h 1151"/>
                    <a:gd name="T14" fmla="*/ 12 w 1924"/>
                    <a:gd name="T15" fmla="*/ 522 h 1151"/>
                    <a:gd name="T16" fmla="*/ 12 w 1924"/>
                    <a:gd name="T17" fmla="*/ 640 h 1151"/>
                    <a:gd name="T18" fmla="*/ 48 w 1924"/>
                    <a:gd name="T19" fmla="*/ 747 h 1151"/>
                    <a:gd name="T20" fmla="*/ 119 w 1924"/>
                    <a:gd name="T21" fmla="*/ 854 h 1151"/>
                    <a:gd name="T22" fmla="*/ 226 w 1924"/>
                    <a:gd name="T23" fmla="*/ 937 h 1151"/>
                    <a:gd name="T24" fmla="*/ 357 w 1924"/>
                    <a:gd name="T25" fmla="*/ 1020 h 1151"/>
                    <a:gd name="T26" fmla="*/ 511 w 1924"/>
                    <a:gd name="T27" fmla="*/ 1080 h 1151"/>
                    <a:gd name="T28" fmla="*/ 677 w 1924"/>
                    <a:gd name="T29" fmla="*/ 1127 h 1151"/>
                    <a:gd name="T30" fmla="*/ 867 w 1924"/>
                    <a:gd name="T31" fmla="*/ 1151 h 1151"/>
                    <a:gd name="T32" fmla="*/ 1069 w 1924"/>
                    <a:gd name="T33" fmla="*/ 1151 h 1151"/>
                    <a:gd name="T34" fmla="*/ 1247 w 1924"/>
                    <a:gd name="T35" fmla="*/ 1127 h 1151"/>
                    <a:gd name="T36" fmla="*/ 1425 w 1924"/>
                    <a:gd name="T37" fmla="*/ 1080 h 1151"/>
                    <a:gd name="T38" fmla="*/ 1568 w 1924"/>
                    <a:gd name="T39" fmla="*/ 1020 h 1151"/>
                    <a:gd name="T40" fmla="*/ 1698 w 1924"/>
                    <a:gd name="T41" fmla="*/ 937 h 1151"/>
                    <a:gd name="T42" fmla="*/ 1805 w 1924"/>
                    <a:gd name="T43" fmla="*/ 854 h 1151"/>
                    <a:gd name="T44" fmla="*/ 1876 w 1924"/>
                    <a:gd name="T45" fmla="*/ 747 h 1151"/>
                    <a:gd name="T46" fmla="*/ 1912 w 1924"/>
                    <a:gd name="T47" fmla="*/ 640 h 1151"/>
                    <a:gd name="T48" fmla="*/ 1912 w 1924"/>
                    <a:gd name="T49" fmla="*/ 522 h 1151"/>
                    <a:gd name="T50" fmla="*/ 1876 w 1924"/>
                    <a:gd name="T51" fmla="*/ 403 h 1151"/>
                    <a:gd name="T52" fmla="*/ 1805 w 1924"/>
                    <a:gd name="T53" fmla="*/ 308 h 1151"/>
                    <a:gd name="T54" fmla="*/ 1698 w 1924"/>
                    <a:gd name="T55" fmla="*/ 213 h 1151"/>
                    <a:gd name="T56" fmla="*/ 1568 w 1924"/>
                    <a:gd name="T57" fmla="*/ 130 h 1151"/>
                    <a:gd name="T58" fmla="*/ 1425 w 1924"/>
                    <a:gd name="T59" fmla="*/ 71 h 1151"/>
                    <a:gd name="T60" fmla="*/ 1247 w 1924"/>
                    <a:gd name="T61" fmla="*/ 23 h 1151"/>
                    <a:gd name="T62" fmla="*/ 1069 w 1924"/>
                    <a:gd name="T63" fmla="*/ 0 h 115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24"/>
                    <a:gd name="T97" fmla="*/ 0 h 1151"/>
                    <a:gd name="T98" fmla="*/ 1924 w 1924"/>
                    <a:gd name="T99" fmla="*/ 1151 h 115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24" h="1151">
                      <a:moveTo>
                        <a:pt x="962" y="0"/>
                      </a:moveTo>
                      <a:lnTo>
                        <a:pt x="867" y="0"/>
                      </a:lnTo>
                      <a:lnTo>
                        <a:pt x="772" y="23"/>
                      </a:lnTo>
                      <a:lnTo>
                        <a:pt x="677" y="23"/>
                      </a:lnTo>
                      <a:lnTo>
                        <a:pt x="594" y="47"/>
                      </a:lnTo>
                      <a:lnTo>
                        <a:pt x="511" y="71"/>
                      </a:lnTo>
                      <a:lnTo>
                        <a:pt x="428" y="106"/>
                      </a:lnTo>
                      <a:lnTo>
                        <a:pt x="357" y="130"/>
                      </a:lnTo>
                      <a:lnTo>
                        <a:pt x="285" y="178"/>
                      </a:lnTo>
                      <a:lnTo>
                        <a:pt x="226" y="213"/>
                      </a:lnTo>
                      <a:lnTo>
                        <a:pt x="167" y="261"/>
                      </a:lnTo>
                      <a:lnTo>
                        <a:pt x="119" y="308"/>
                      </a:lnTo>
                      <a:lnTo>
                        <a:pt x="83" y="356"/>
                      </a:lnTo>
                      <a:lnTo>
                        <a:pt x="48" y="403"/>
                      </a:lnTo>
                      <a:lnTo>
                        <a:pt x="24" y="462"/>
                      </a:lnTo>
                      <a:lnTo>
                        <a:pt x="12" y="522"/>
                      </a:lnTo>
                      <a:lnTo>
                        <a:pt x="0" y="581"/>
                      </a:lnTo>
                      <a:lnTo>
                        <a:pt x="12" y="640"/>
                      </a:lnTo>
                      <a:lnTo>
                        <a:pt x="24" y="700"/>
                      </a:lnTo>
                      <a:lnTo>
                        <a:pt x="48" y="747"/>
                      </a:lnTo>
                      <a:lnTo>
                        <a:pt x="83" y="807"/>
                      </a:lnTo>
                      <a:lnTo>
                        <a:pt x="119" y="854"/>
                      </a:lnTo>
                      <a:lnTo>
                        <a:pt x="167" y="901"/>
                      </a:lnTo>
                      <a:lnTo>
                        <a:pt x="226" y="937"/>
                      </a:lnTo>
                      <a:lnTo>
                        <a:pt x="285" y="985"/>
                      </a:lnTo>
                      <a:lnTo>
                        <a:pt x="357" y="1020"/>
                      </a:lnTo>
                      <a:lnTo>
                        <a:pt x="428" y="1056"/>
                      </a:lnTo>
                      <a:lnTo>
                        <a:pt x="511" y="1080"/>
                      </a:lnTo>
                      <a:lnTo>
                        <a:pt x="594" y="1103"/>
                      </a:lnTo>
                      <a:lnTo>
                        <a:pt x="677" y="1127"/>
                      </a:lnTo>
                      <a:lnTo>
                        <a:pt x="772" y="1139"/>
                      </a:lnTo>
                      <a:lnTo>
                        <a:pt x="867" y="1151"/>
                      </a:lnTo>
                      <a:lnTo>
                        <a:pt x="962" y="1151"/>
                      </a:lnTo>
                      <a:lnTo>
                        <a:pt x="1069" y="1151"/>
                      </a:lnTo>
                      <a:lnTo>
                        <a:pt x="1152" y="1139"/>
                      </a:lnTo>
                      <a:lnTo>
                        <a:pt x="1247" y="1127"/>
                      </a:lnTo>
                      <a:lnTo>
                        <a:pt x="1342" y="1103"/>
                      </a:lnTo>
                      <a:lnTo>
                        <a:pt x="1425" y="1080"/>
                      </a:lnTo>
                      <a:lnTo>
                        <a:pt x="1497" y="1056"/>
                      </a:lnTo>
                      <a:lnTo>
                        <a:pt x="1568" y="1020"/>
                      </a:lnTo>
                      <a:lnTo>
                        <a:pt x="1639" y="985"/>
                      </a:lnTo>
                      <a:lnTo>
                        <a:pt x="1698" y="937"/>
                      </a:lnTo>
                      <a:lnTo>
                        <a:pt x="1758" y="901"/>
                      </a:lnTo>
                      <a:lnTo>
                        <a:pt x="1805" y="854"/>
                      </a:lnTo>
                      <a:lnTo>
                        <a:pt x="1841" y="807"/>
                      </a:lnTo>
                      <a:lnTo>
                        <a:pt x="1876" y="747"/>
                      </a:lnTo>
                      <a:lnTo>
                        <a:pt x="1900" y="700"/>
                      </a:lnTo>
                      <a:lnTo>
                        <a:pt x="1912" y="640"/>
                      </a:lnTo>
                      <a:lnTo>
                        <a:pt x="1924" y="581"/>
                      </a:lnTo>
                      <a:lnTo>
                        <a:pt x="1912" y="522"/>
                      </a:lnTo>
                      <a:lnTo>
                        <a:pt x="1900" y="462"/>
                      </a:lnTo>
                      <a:lnTo>
                        <a:pt x="1876" y="403"/>
                      </a:lnTo>
                      <a:lnTo>
                        <a:pt x="1841" y="356"/>
                      </a:lnTo>
                      <a:lnTo>
                        <a:pt x="1805" y="308"/>
                      </a:lnTo>
                      <a:lnTo>
                        <a:pt x="1758" y="261"/>
                      </a:lnTo>
                      <a:lnTo>
                        <a:pt x="1698" y="213"/>
                      </a:lnTo>
                      <a:lnTo>
                        <a:pt x="1639" y="178"/>
                      </a:lnTo>
                      <a:lnTo>
                        <a:pt x="1568" y="130"/>
                      </a:lnTo>
                      <a:lnTo>
                        <a:pt x="1497" y="106"/>
                      </a:lnTo>
                      <a:lnTo>
                        <a:pt x="1425" y="71"/>
                      </a:lnTo>
                      <a:lnTo>
                        <a:pt x="1342" y="47"/>
                      </a:lnTo>
                      <a:lnTo>
                        <a:pt x="1247" y="23"/>
                      </a:lnTo>
                      <a:lnTo>
                        <a:pt x="1152" y="23"/>
                      </a:lnTo>
                      <a:lnTo>
                        <a:pt x="1069" y="0"/>
                      </a:lnTo>
                      <a:lnTo>
                        <a:pt x="962" y="0"/>
                      </a:lnTo>
                      <a:close/>
                    </a:path>
                  </a:pathLst>
                </a:custGeom>
                <a:solidFill>
                  <a:srgbClr val="00B4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3" name="Freeform 655"/>
                <p:cNvSpPr>
                  <a:spLocks/>
                </p:cNvSpPr>
                <p:nvPr/>
              </p:nvSpPr>
              <p:spPr bwMode="auto">
                <a:xfrm>
                  <a:off x="2067" y="2403"/>
                  <a:ext cx="1876" cy="1104"/>
                </a:xfrm>
                <a:custGeom>
                  <a:avLst/>
                  <a:gdLst>
                    <a:gd name="T0" fmla="*/ 843 w 1876"/>
                    <a:gd name="T1" fmla="*/ 0 h 1104"/>
                    <a:gd name="T2" fmla="*/ 653 w 1876"/>
                    <a:gd name="T3" fmla="*/ 24 h 1104"/>
                    <a:gd name="T4" fmla="*/ 499 w 1876"/>
                    <a:gd name="T5" fmla="*/ 71 h 1104"/>
                    <a:gd name="T6" fmla="*/ 344 w 1876"/>
                    <a:gd name="T7" fmla="*/ 131 h 1104"/>
                    <a:gd name="T8" fmla="*/ 226 w 1876"/>
                    <a:gd name="T9" fmla="*/ 202 h 1104"/>
                    <a:gd name="T10" fmla="*/ 119 w 1876"/>
                    <a:gd name="T11" fmla="*/ 297 h 1104"/>
                    <a:gd name="T12" fmla="*/ 48 w 1876"/>
                    <a:gd name="T13" fmla="*/ 392 h 1104"/>
                    <a:gd name="T14" fmla="*/ 12 w 1876"/>
                    <a:gd name="T15" fmla="*/ 499 h 1104"/>
                    <a:gd name="T16" fmla="*/ 12 w 1876"/>
                    <a:gd name="T17" fmla="*/ 606 h 1104"/>
                    <a:gd name="T18" fmla="*/ 48 w 1876"/>
                    <a:gd name="T19" fmla="*/ 724 h 1104"/>
                    <a:gd name="T20" fmla="*/ 119 w 1876"/>
                    <a:gd name="T21" fmla="*/ 819 h 1104"/>
                    <a:gd name="T22" fmla="*/ 226 w 1876"/>
                    <a:gd name="T23" fmla="*/ 902 h 1104"/>
                    <a:gd name="T24" fmla="*/ 344 w 1876"/>
                    <a:gd name="T25" fmla="*/ 973 h 1104"/>
                    <a:gd name="T26" fmla="*/ 499 w 1876"/>
                    <a:gd name="T27" fmla="*/ 1033 h 1104"/>
                    <a:gd name="T28" fmla="*/ 653 w 1876"/>
                    <a:gd name="T29" fmla="*/ 1080 h 1104"/>
                    <a:gd name="T30" fmla="*/ 843 w 1876"/>
                    <a:gd name="T31" fmla="*/ 1104 h 1104"/>
                    <a:gd name="T32" fmla="*/ 1033 w 1876"/>
                    <a:gd name="T33" fmla="*/ 1104 h 1104"/>
                    <a:gd name="T34" fmla="*/ 1211 w 1876"/>
                    <a:gd name="T35" fmla="*/ 1080 h 1104"/>
                    <a:gd name="T36" fmla="*/ 1389 w 1876"/>
                    <a:gd name="T37" fmla="*/ 1033 h 1104"/>
                    <a:gd name="T38" fmla="*/ 1532 w 1876"/>
                    <a:gd name="T39" fmla="*/ 973 h 1104"/>
                    <a:gd name="T40" fmla="*/ 1663 w 1876"/>
                    <a:gd name="T41" fmla="*/ 902 h 1104"/>
                    <a:gd name="T42" fmla="*/ 1758 w 1876"/>
                    <a:gd name="T43" fmla="*/ 819 h 1104"/>
                    <a:gd name="T44" fmla="*/ 1829 w 1876"/>
                    <a:gd name="T45" fmla="*/ 724 h 1104"/>
                    <a:gd name="T46" fmla="*/ 1864 w 1876"/>
                    <a:gd name="T47" fmla="*/ 606 h 1104"/>
                    <a:gd name="T48" fmla="*/ 1864 w 1876"/>
                    <a:gd name="T49" fmla="*/ 499 h 1104"/>
                    <a:gd name="T50" fmla="*/ 1829 w 1876"/>
                    <a:gd name="T51" fmla="*/ 392 h 1104"/>
                    <a:gd name="T52" fmla="*/ 1758 w 1876"/>
                    <a:gd name="T53" fmla="*/ 297 h 1104"/>
                    <a:gd name="T54" fmla="*/ 1663 w 1876"/>
                    <a:gd name="T55" fmla="*/ 202 h 1104"/>
                    <a:gd name="T56" fmla="*/ 1532 w 1876"/>
                    <a:gd name="T57" fmla="*/ 131 h 1104"/>
                    <a:gd name="T58" fmla="*/ 1389 w 1876"/>
                    <a:gd name="T59" fmla="*/ 71 h 1104"/>
                    <a:gd name="T60" fmla="*/ 1211 w 1876"/>
                    <a:gd name="T61" fmla="*/ 24 h 1104"/>
                    <a:gd name="T62" fmla="*/ 1033 w 1876"/>
                    <a:gd name="T63" fmla="*/ 0 h 110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76"/>
                    <a:gd name="T97" fmla="*/ 0 h 1104"/>
                    <a:gd name="T98" fmla="*/ 1876 w 1876"/>
                    <a:gd name="T99" fmla="*/ 1104 h 110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76" h="1104">
                      <a:moveTo>
                        <a:pt x="938" y="0"/>
                      </a:moveTo>
                      <a:lnTo>
                        <a:pt x="843" y="0"/>
                      </a:lnTo>
                      <a:lnTo>
                        <a:pt x="748" y="24"/>
                      </a:lnTo>
                      <a:lnTo>
                        <a:pt x="653" y="24"/>
                      </a:lnTo>
                      <a:lnTo>
                        <a:pt x="582" y="48"/>
                      </a:lnTo>
                      <a:lnTo>
                        <a:pt x="499" y="71"/>
                      </a:lnTo>
                      <a:lnTo>
                        <a:pt x="416" y="107"/>
                      </a:lnTo>
                      <a:lnTo>
                        <a:pt x="344" y="131"/>
                      </a:lnTo>
                      <a:lnTo>
                        <a:pt x="285" y="166"/>
                      </a:lnTo>
                      <a:lnTo>
                        <a:pt x="226" y="202"/>
                      </a:lnTo>
                      <a:lnTo>
                        <a:pt x="166" y="249"/>
                      </a:lnTo>
                      <a:lnTo>
                        <a:pt x="119" y="297"/>
                      </a:lnTo>
                      <a:lnTo>
                        <a:pt x="83" y="344"/>
                      </a:lnTo>
                      <a:lnTo>
                        <a:pt x="48" y="392"/>
                      </a:lnTo>
                      <a:lnTo>
                        <a:pt x="24" y="451"/>
                      </a:lnTo>
                      <a:lnTo>
                        <a:pt x="12" y="499"/>
                      </a:lnTo>
                      <a:lnTo>
                        <a:pt x="0" y="558"/>
                      </a:lnTo>
                      <a:lnTo>
                        <a:pt x="12" y="606"/>
                      </a:lnTo>
                      <a:lnTo>
                        <a:pt x="24" y="665"/>
                      </a:lnTo>
                      <a:lnTo>
                        <a:pt x="48" y="724"/>
                      </a:lnTo>
                      <a:lnTo>
                        <a:pt x="83" y="772"/>
                      </a:lnTo>
                      <a:lnTo>
                        <a:pt x="119" y="819"/>
                      </a:lnTo>
                      <a:lnTo>
                        <a:pt x="166" y="855"/>
                      </a:lnTo>
                      <a:lnTo>
                        <a:pt x="226" y="902"/>
                      </a:lnTo>
                      <a:lnTo>
                        <a:pt x="285" y="938"/>
                      </a:lnTo>
                      <a:lnTo>
                        <a:pt x="344" y="973"/>
                      </a:lnTo>
                      <a:lnTo>
                        <a:pt x="416" y="1009"/>
                      </a:lnTo>
                      <a:lnTo>
                        <a:pt x="499" y="1033"/>
                      </a:lnTo>
                      <a:lnTo>
                        <a:pt x="582" y="1057"/>
                      </a:lnTo>
                      <a:lnTo>
                        <a:pt x="653" y="1080"/>
                      </a:lnTo>
                      <a:lnTo>
                        <a:pt x="748" y="1092"/>
                      </a:lnTo>
                      <a:lnTo>
                        <a:pt x="843" y="1104"/>
                      </a:lnTo>
                      <a:lnTo>
                        <a:pt x="938" y="1104"/>
                      </a:lnTo>
                      <a:lnTo>
                        <a:pt x="1033" y="1104"/>
                      </a:lnTo>
                      <a:lnTo>
                        <a:pt x="1128" y="1092"/>
                      </a:lnTo>
                      <a:lnTo>
                        <a:pt x="1211" y="1080"/>
                      </a:lnTo>
                      <a:lnTo>
                        <a:pt x="1306" y="1057"/>
                      </a:lnTo>
                      <a:lnTo>
                        <a:pt x="1389" y="1033"/>
                      </a:lnTo>
                      <a:lnTo>
                        <a:pt x="1461" y="1009"/>
                      </a:lnTo>
                      <a:lnTo>
                        <a:pt x="1532" y="973"/>
                      </a:lnTo>
                      <a:lnTo>
                        <a:pt x="1603" y="938"/>
                      </a:lnTo>
                      <a:lnTo>
                        <a:pt x="1663" y="902"/>
                      </a:lnTo>
                      <a:lnTo>
                        <a:pt x="1710" y="855"/>
                      </a:lnTo>
                      <a:lnTo>
                        <a:pt x="1758" y="819"/>
                      </a:lnTo>
                      <a:lnTo>
                        <a:pt x="1805" y="772"/>
                      </a:lnTo>
                      <a:lnTo>
                        <a:pt x="1829" y="724"/>
                      </a:lnTo>
                      <a:lnTo>
                        <a:pt x="1852" y="665"/>
                      </a:lnTo>
                      <a:lnTo>
                        <a:pt x="1864" y="606"/>
                      </a:lnTo>
                      <a:lnTo>
                        <a:pt x="1876" y="558"/>
                      </a:lnTo>
                      <a:lnTo>
                        <a:pt x="1864" y="499"/>
                      </a:lnTo>
                      <a:lnTo>
                        <a:pt x="1852" y="451"/>
                      </a:lnTo>
                      <a:lnTo>
                        <a:pt x="1829" y="392"/>
                      </a:lnTo>
                      <a:lnTo>
                        <a:pt x="1805" y="344"/>
                      </a:lnTo>
                      <a:lnTo>
                        <a:pt x="1758" y="297"/>
                      </a:lnTo>
                      <a:lnTo>
                        <a:pt x="1710" y="249"/>
                      </a:lnTo>
                      <a:lnTo>
                        <a:pt x="1663" y="202"/>
                      </a:lnTo>
                      <a:lnTo>
                        <a:pt x="1603" y="166"/>
                      </a:lnTo>
                      <a:lnTo>
                        <a:pt x="1532" y="131"/>
                      </a:lnTo>
                      <a:lnTo>
                        <a:pt x="1461" y="107"/>
                      </a:lnTo>
                      <a:lnTo>
                        <a:pt x="1389" y="71"/>
                      </a:lnTo>
                      <a:lnTo>
                        <a:pt x="1306" y="48"/>
                      </a:lnTo>
                      <a:lnTo>
                        <a:pt x="1211" y="24"/>
                      </a:lnTo>
                      <a:lnTo>
                        <a:pt x="1128" y="24"/>
                      </a:lnTo>
                      <a:lnTo>
                        <a:pt x="1033" y="0"/>
                      </a:lnTo>
                      <a:lnTo>
                        <a:pt x="938" y="0"/>
                      </a:lnTo>
                      <a:close/>
                    </a:path>
                  </a:pathLst>
                </a:custGeom>
                <a:solidFill>
                  <a:srgbClr val="00B2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4" name="Freeform 656"/>
                <p:cNvSpPr>
                  <a:spLocks/>
                </p:cNvSpPr>
                <p:nvPr/>
              </p:nvSpPr>
              <p:spPr bwMode="auto">
                <a:xfrm>
                  <a:off x="2091" y="2415"/>
                  <a:ext cx="1828" cy="1080"/>
                </a:xfrm>
                <a:custGeom>
                  <a:avLst/>
                  <a:gdLst>
                    <a:gd name="T0" fmla="*/ 819 w 1828"/>
                    <a:gd name="T1" fmla="*/ 0 h 1080"/>
                    <a:gd name="T2" fmla="*/ 641 w 1828"/>
                    <a:gd name="T3" fmla="*/ 24 h 1080"/>
                    <a:gd name="T4" fmla="*/ 487 w 1828"/>
                    <a:gd name="T5" fmla="*/ 71 h 1080"/>
                    <a:gd name="T6" fmla="*/ 332 w 1828"/>
                    <a:gd name="T7" fmla="*/ 131 h 1080"/>
                    <a:gd name="T8" fmla="*/ 214 w 1828"/>
                    <a:gd name="T9" fmla="*/ 202 h 1080"/>
                    <a:gd name="T10" fmla="*/ 119 w 1828"/>
                    <a:gd name="T11" fmla="*/ 285 h 1080"/>
                    <a:gd name="T12" fmla="*/ 47 w 1828"/>
                    <a:gd name="T13" fmla="*/ 380 h 1080"/>
                    <a:gd name="T14" fmla="*/ 12 w 1828"/>
                    <a:gd name="T15" fmla="*/ 487 h 1080"/>
                    <a:gd name="T16" fmla="*/ 12 w 1828"/>
                    <a:gd name="T17" fmla="*/ 594 h 1080"/>
                    <a:gd name="T18" fmla="*/ 47 w 1828"/>
                    <a:gd name="T19" fmla="*/ 700 h 1080"/>
                    <a:gd name="T20" fmla="*/ 119 w 1828"/>
                    <a:gd name="T21" fmla="*/ 795 h 1080"/>
                    <a:gd name="T22" fmla="*/ 214 w 1828"/>
                    <a:gd name="T23" fmla="*/ 890 h 1080"/>
                    <a:gd name="T24" fmla="*/ 332 w 1828"/>
                    <a:gd name="T25" fmla="*/ 961 h 1080"/>
                    <a:gd name="T26" fmla="*/ 487 w 1828"/>
                    <a:gd name="T27" fmla="*/ 1009 h 1080"/>
                    <a:gd name="T28" fmla="*/ 641 w 1828"/>
                    <a:gd name="T29" fmla="*/ 1056 h 1080"/>
                    <a:gd name="T30" fmla="*/ 819 w 1828"/>
                    <a:gd name="T31" fmla="*/ 1080 h 1080"/>
                    <a:gd name="T32" fmla="*/ 1009 w 1828"/>
                    <a:gd name="T33" fmla="*/ 1080 h 1080"/>
                    <a:gd name="T34" fmla="*/ 1187 w 1828"/>
                    <a:gd name="T35" fmla="*/ 1056 h 1080"/>
                    <a:gd name="T36" fmla="*/ 1354 w 1828"/>
                    <a:gd name="T37" fmla="*/ 1009 h 1080"/>
                    <a:gd name="T38" fmla="*/ 1496 w 1828"/>
                    <a:gd name="T39" fmla="*/ 961 h 1080"/>
                    <a:gd name="T40" fmla="*/ 1615 w 1828"/>
                    <a:gd name="T41" fmla="*/ 890 h 1080"/>
                    <a:gd name="T42" fmla="*/ 1710 w 1828"/>
                    <a:gd name="T43" fmla="*/ 795 h 1080"/>
                    <a:gd name="T44" fmla="*/ 1781 w 1828"/>
                    <a:gd name="T45" fmla="*/ 700 h 1080"/>
                    <a:gd name="T46" fmla="*/ 1817 w 1828"/>
                    <a:gd name="T47" fmla="*/ 594 h 1080"/>
                    <a:gd name="T48" fmla="*/ 1817 w 1828"/>
                    <a:gd name="T49" fmla="*/ 487 h 1080"/>
                    <a:gd name="T50" fmla="*/ 1781 w 1828"/>
                    <a:gd name="T51" fmla="*/ 380 h 1080"/>
                    <a:gd name="T52" fmla="*/ 1710 w 1828"/>
                    <a:gd name="T53" fmla="*/ 285 h 1080"/>
                    <a:gd name="T54" fmla="*/ 1615 w 1828"/>
                    <a:gd name="T55" fmla="*/ 202 h 1080"/>
                    <a:gd name="T56" fmla="*/ 1496 w 1828"/>
                    <a:gd name="T57" fmla="*/ 131 h 1080"/>
                    <a:gd name="T58" fmla="*/ 1354 w 1828"/>
                    <a:gd name="T59" fmla="*/ 71 h 1080"/>
                    <a:gd name="T60" fmla="*/ 1187 w 1828"/>
                    <a:gd name="T61" fmla="*/ 24 h 1080"/>
                    <a:gd name="T62" fmla="*/ 1009 w 1828"/>
                    <a:gd name="T63" fmla="*/ 0 h 108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28"/>
                    <a:gd name="T97" fmla="*/ 0 h 1080"/>
                    <a:gd name="T98" fmla="*/ 1828 w 1828"/>
                    <a:gd name="T99" fmla="*/ 1080 h 108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28" h="1080">
                      <a:moveTo>
                        <a:pt x="914" y="0"/>
                      </a:moveTo>
                      <a:lnTo>
                        <a:pt x="819" y="0"/>
                      </a:lnTo>
                      <a:lnTo>
                        <a:pt x="724" y="24"/>
                      </a:lnTo>
                      <a:lnTo>
                        <a:pt x="641" y="24"/>
                      </a:lnTo>
                      <a:lnTo>
                        <a:pt x="558" y="48"/>
                      </a:lnTo>
                      <a:lnTo>
                        <a:pt x="487" y="71"/>
                      </a:lnTo>
                      <a:lnTo>
                        <a:pt x="404" y="95"/>
                      </a:lnTo>
                      <a:lnTo>
                        <a:pt x="332" y="131"/>
                      </a:lnTo>
                      <a:lnTo>
                        <a:pt x="273" y="166"/>
                      </a:lnTo>
                      <a:lnTo>
                        <a:pt x="214" y="202"/>
                      </a:lnTo>
                      <a:lnTo>
                        <a:pt x="154" y="249"/>
                      </a:lnTo>
                      <a:lnTo>
                        <a:pt x="119" y="285"/>
                      </a:lnTo>
                      <a:lnTo>
                        <a:pt x="83" y="332"/>
                      </a:lnTo>
                      <a:lnTo>
                        <a:pt x="47" y="380"/>
                      </a:lnTo>
                      <a:lnTo>
                        <a:pt x="24" y="439"/>
                      </a:lnTo>
                      <a:lnTo>
                        <a:pt x="12" y="487"/>
                      </a:lnTo>
                      <a:lnTo>
                        <a:pt x="0" y="546"/>
                      </a:lnTo>
                      <a:lnTo>
                        <a:pt x="12" y="594"/>
                      </a:lnTo>
                      <a:lnTo>
                        <a:pt x="24" y="653"/>
                      </a:lnTo>
                      <a:lnTo>
                        <a:pt x="47" y="700"/>
                      </a:lnTo>
                      <a:lnTo>
                        <a:pt x="83" y="760"/>
                      </a:lnTo>
                      <a:lnTo>
                        <a:pt x="119" y="795"/>
                      </a:lnTo>
                      <a:lnTo>
                        <a:pt x="154" y="843"/>
                      </a:lnTo>
                      <a:lnTo>
                        <a:pt x="214" y="890"/>
                      </a:lnTo>
                      <a:lnTo>
                        <a:pt x="273" y="926"/>
                      </a:lnTo>
                      <a:lnTo>
                        <a:pt x="332" y="961"/>
                      </a:lnTo>
                      <a:lnTo>
                        <a:pt x="404" y="997"/>
                      </a:lnTo>
                      <a:lnTo>
                        <a:pt x="487" y="1009"/>
                      </a:lnTo>
                      <a:lnTo>
                        <a:pt x="558" y="1033"/>
                      </a:lnTo>
                      <a:lnTo>
                        <a:pt x="641" y="1056"/>
                      </a:lnTo>
                      <a:lnTo>
                        <a:pt x="724" y="1068"/>
                      </a:lnTo>
                      <a:lnTo>
                        <a:pt x="819" y="1080"/>
                      </a:lnTo>
                      <a:lnTo>
                        <a:pt x="914" y="1080"/>
                      </a:lnTo>
                      <a:lnTo>
                        <a:pt x="1009" y="1080"/>
                      </a:lnTo>
                      <a:lnTo>
                        <a:pt x="1092" y="1068"/>
                      </a:lnTo>
                      <a:lnTo>
                        <a:pt x="1187" y="1056"/>
                      </a:lnTo>
                      <a:lnTo>
                        <a:pt x="1270" y="1033"/>
                      </a:lnTo>
                      <a:lnTo>
                        <a:pt x="1354" y="1009"/>
                      </a:lnTo>
                      <a:lnTo>
                        <a:pt x="1425" y="997"/>
                      </a:lnTo>
                      <a:lnTo>
                        <a:pt x="1496" y="961"/>
                      </a:lnTo>
                      <a:lnTo>
                        <a:pt x="1555" y="926"/>
                      </a:lnTo>
                      <a:lnTo>
                        <a:pt x="1615" y="890"/>
                      </a:lnTo>
                      <a:lnTo>
                        <a:pt x="1662" y="843"/>
                      </a:lnTo>
                      <a:lnTo>
                        <a:pt x="1710" y="795"/>
                      </a:lnTo>
                      <a:lnTo>
                        <a:pt x="1757" y="760"/>
                      </a:lnTo>
                      <a:lnTo>
                        <a:pt x="1781" y="700"/>
                      </a:lnTo>
                      <a:lnTo>
                        <a:pt x="1805" y="653"/>
                      </a:lnTo>
                      <a:lnTo>
                        <a:pt x="1817" y="594"/>
                      </a:lnTo>
                      <a:lnTo>
                        <a:pt x="1828" y="546"/>
                      </a:lnTo>
                      <a:lnTo>
                        <a:pt x="1817" y="487"/>
                      </a:lnTo>
                      <a:lnTo>
                        <a:pt x="1805" y="439"/>
                      </a:lnTo>
                      <a:lnTo>
                        <a:pt x="1781" y="380"/>
                      </a:lnTo>
                      <a:lnTo>
                        <a:pt x="1757" y="332"/>
                      </a:lnTo>
                      <a:lnTo>
                        <a:pt x="1710" y="285"/>
                      </a:lnTo>
                      <a:lnTo>
                        <a:pt x="1662" y="249"/>
                      </a:lnTo>
                      <a:lnTo>
                        <a:pt x="1615" y="202"/>
                      </a:lnTo>
                      <a:lnTo>
                        <a:pt x="1555" y="166"/>
                      </a:lnTo>
                      <a:lnTo>
                        <a:pt x="1496" y="131"/>
                      </a:lnTo>
                      <a:lnTo>
                        <a:pt x="1425" y="95"/>
                      </a:lnTo>
                      <a:lnTo>
                        <a:pt x="1354" y="71"/>
                      </a:lnTo>
                      <a:lnTo>
                        <a:pt x="1270" y="48"/>
                      </a:lnTo>
                      <a:lnTo>
                        <a:pt x="1187" y="24"/>
                      </a:lnTo>
                      <a:lnTo>
                        <a:pt x="1092" y="24"/>
                      </a:lnTo>
                      <a:lnTo>
                        <a:pt x="1009" y="0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rgbClr val="00AF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5" name="Freeform 657"/>
                <p:cNvSpPr>
                  <a:spLocks/>
                </p:cNvSpPr>
                <p:nvPr/>
              </p:nvSpPr>
              <p:spPr bwMode="auto">
                <a:xfrm>
                  <a:off x="2115" y="2427"/>
                  <a:ext cx="1781" cy="1056"/>
                </a:xfrm>
                <a:custGeom>
                  <a:avLst/>
                  <a:gdLst>
                    <a:gd name="T0" fmla="*/ 795 w 1781"/>
                    <a:gd name="T1" fmla="*/ 0 h 1056"/>
                    <a:gd name="T2" fmla="*/ 629 w 1781"/>
                    <a:gd name="T3" fmla="*/ 24 h 1056"/>
                    <a:gd name="T4" fmla="*/ 475 w 1781"/>
                    <a:gd name="T5" fmla="*/ 71 h 1056"/>
                    <a:gd name="T6" fmla="*/ 332 w 1781"/>
                    <a:gd name="T7" fmla="*/ 131 h 1056"/>
                    <a:gd name="T8" fmla="*/ 213 w 1781"/>
                    <a:gd name="T9" fmla="*/ 202 h 1056"/>
                    <a:gd name="T10" fmla="*/ 106 w 1781"/>
                    <a:gd name="T11" fmla="*/ 285 h 1056"/>
                    <a:gd name="T12" fmla="*/ 47 w 1781"/>
                    <a:gd name="T13" fmla="*/ 368 h 1056"/>
                    <a:gd name="T14" fmla="*/ 11 w 1781"/>
                    <a:gd name="T15" fmla="*/ 475 h 1056"/>
                    <a:gd name="T16" fmla="*/ 11 w 1781"/>
                    <a:gd name="T17" fmla="*/ 582 h 1056"/>
                    <a:gd name="T18" fmla="*/ 47 w 1781"/>
                    <a:gd name="T19" fmla="*/ 688 h 1056"/>
                    <a:gd name="T20" fmla="*/ 106 w 1781"/>
                    <a:gd name="T21" fmla="*/ 783 h 1056"/>
                    <a:gd name="T22" fmla="*/ 213 w 1781"/>
                    <a:gd name="T23" fmla="*/ 866 h 1056"/>
                    <a:gd name="T24" fmla="*/ 332 w 1781"/>
                    <a:gd name="T25" fmla="*/ 938 h 1056"/>
                    <a:gd name="T26" fmla="*/ 475 w 1781"/>
                    <a:gd name="T27" fmla="*/ 997 h 1056"/>
                    <a:gd name="T28" fmla="*/ 629 w 1781"/>
                    <a:gd name="T29" fmla="*/ 1033 h 1056"/>
                    <a:gd name="T30" fmla="*/ 795 w 1781"/>
                    <a:gd name="T31" fmla="*/ 1056 h 1056"/>
                    <a:gd name="T32" fmla="*/ 985 w 1781"/>
                    <a:gd name="T33" fmla="*/ 1056 h 1056"/>
                    <a:gd name="T34" fmla="*/ 1151 w 1781"/>
                    <a:gd name="T35" fmla="*/ 1033 h 1056"/>
                    <a:gd name="T36" fmla="*/ 1318 w 1781"/>
                    <a:gd name="T37" fmla="*/ 997 h 1056"/>
                    <a:gd name="T38" fmla="*/ 1460 w 1781"/>
                    <a:gd name="T39" fmla="*/ 938 h 1056"/>
                    <a:gd name="T40" fmla="*/ 1579 w 1781"/>
                    <a:gd name="T41" fmla="*/ 866 h 1056"/>
                    <a:gd name="T42" fmla="*/ 1662 w 1781"/>
                    <a:gd name="T43" fmla="*/ 783 h 1056"/>
                    <a:gd name="T44" fmla="*/ 1733 w 1781"/>
                    <a:gd name="T45" fmla="*/ 688 h 1056"/>
                    <a:gd name="T46" fmla="*/ 1769 w 1781"/>
                    <a:gd name="T47" fmla="*/ 582 h 1056"/>
                    <a:gd name="T48" fmla="*/ 1769 w 1781"/>
                    <a:gd name="T49" fmla="*/ 475 h 1056"/>
                    <a:gd name="T50" fmla="*/ 1733 w 1781"/>
                    <a:gd name="T51" fmla="*/ 368 h 1056"/>
                    <a:gd name="T52" fmla="*/ 1662 w 1781"/>
                    <a:gd name="T53" fmla="*/ 285 h 1056"/>
                    <a:gd name="T54" fmla="*/ 1579 w 1781"/>
                    <a:gd name="T55" fmla="*/ 202 h 1056"/>
                    <a:gd name="T56" fmla="*/ 1460 w 1781"/>
                    <a:gd name="T57" fmla="*/ 131 h 1056"/>
                    <a:gd name="T58" fmla="*/ 1318 w 1781"/>
                    <a:gd name="T59" fmla="*/ 71 h 1056"/>
                    <a:gd name="T60" fmla="*/ 1151 w 1781"/>
                    <a:gd name="T61" fmla="*/ 24 h 1056"/>
                    <a:gd name="T62" fmla="*/ 985 w 1781"/>
                    <a:gd name="T63" fmla="*/ 0 h 105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1"/>
                    <a:gd name="T97" fmla="*/ 0 h 1056"/>
                    <a:gd name="T98" fmla="*/ 1781 w 1781"/>
                    <a:gd name="T99" fmla="*/ 1056 h 105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1" h="1056">
                      <a:moveTo>
                        <a:pt x="890" y="0"/>
                      </a:moveTo>
                      <a:lnTo>
                        <a:pt x="795" y="0"/>
                      </a:lnTo>
                      <a:lnTo>
                        <a:pt x="712" y="24"/>
                      </a:lnTo>
                      <a:lnTo>
                        <a:pt x="629" y="24"/>
                      </a:lnTo>
                      <a:lnTo>
                        <a:pt x="546" y="47"/>
                      </a:lnTo>
                      <a:lnTo>
                        <a:pt x="475" y="71"/>
                      </a:lnTo>
                      <a:lnTo>
                        <a:pt x="391" y="95"/>
                      </a:lnTo>
                      <a:lnTo>
                        <a:pt x="332" y="131"/>
                      </a:lnTo>
                      <a:lnTo>
                        <a:pt x="261" y="166"/>
                      </a:lnTo>
                      <a:lnTo>
                        <a:pt x="213" y="202"/>
                      </a:lnTo>
                      <a:lnTo>
                        <a:pt x="154" y="237"/>
                      </a:lnTo>
                      <a:lnTo>
                        <a:pt x="106" y="285"/>
                      </a:lnTo>
                      <a:lnTo>
                        <a:pt x="71" y="332"/>
                      </a:lnTo>
                      <a:lnTo>
                        <a:pt x="47" y="368"/>
                      </a:lnTo>
                      <a:lnTo>
                        <a:pt x="23" y="427"/>
                      </a:lnTo>
                      <a:lnTo>
                        <a:pt x="11" y="475"/>
                      </a:lnTo>
                      <a:lnTo>
                        <a:pt x="0" y="534"/>
                      </a:lnTo>
                      <a:lnTo>
                        <a:pt x="11" y="582"/>
                      </a:lnTo>
                      <a:lnTo>
                        <a:pt x="23" y="641"/>
                      </a:lnTo>
                      <a:lnTo>
                        <a:pt x="47" y="688"/>
                      </a:lnTo>
                      <a:lnTo>
                        <a:pt x="71" y="736"/>
                      </a:lnTo>
                      <a:lnTo>
                        <a:pt x="106" y="783"/>
                      </a:lnTo>
                      <a:lnTo>
                        <a:pt x="154" y="819"/>
                      </a:lnTo>
                      <a:lnTo>
                        <a:pt x="213" y="866"/>
                      </a:lnTo>
                      <a:lnTo>
                        <a:pt x="261" y="902"/>
                      </a:lnTo>
                      <a:lnTo>
                        <a:pt x="332" y="938"/>
                      </a:lnTo>
                      <a:lnTo>
                        <a:pt x="391" y="973"/>
                      </a:lnTo>
                      <a:lnTo>
                        <a:pt x="475" y="997"/>
                      </a:lnTo>
                      <a:lnTo>
                        <a:pt x="546" y="1009"/>
                      </a:lnTo>
                      <a:lnTo>
                        <a:pt x="629" y="1033"/>
                      </a:lnTo>
                      <a:lnTo>
                        <a:pt x="712" y="1044"/>
                      </a:lnTo>
                      <a:lnTo>
                        <a:pt x="795" y="1056"/>
                      </a:lnTo>
                      <a:lnTo>
                        <a:pt x="890" y="1056"/>
                      </a:lnTo>
                      <a:lnTo>
                        <a:pt x="985" y="1056"/>
                      </a:lnTo>
                      <a:lnTo>
                        <a:pt x="1068" y="1044"/>
                      </a:lnTo>
                      <a:lnTo>
                        <a:pt x="1151" y="1033"/>
                      </a:lnTo>
                      <a:lnTo>
                        <a:pt x="1235" y="1009"/>
                      </a:lnTo>
                      <a:lnTo>
                        <a:pt x="1318" y="997"/>
                      </a:lnTo>
                      <a:lnTo>
                        <a:pt x="1389" y="973"/>
                      </a:lnTo>
                      <a:lnTo>
                        <a:pt x="1460" y="938"/>
                      </a:lnTo>
                      <a:lnTo>
                        <a:pt x="1520" y="902"/>
                      </a:lnTo>
                      <a:lnTo>
                        <a:pt x="1579" y="866"/>
                      </a:lnTo>
                      <a:lnTo>
                        <a:pt x="1626" y="819"/>
                      </a:lnTo>
                      <a:lnTo>
                        <a:pt x="1662" y="783"/>
                      </a:lnTo>
                      <a:lnTo>
                        <a:pt x="1710" y="736"/>
                      </a:lnTo>
                      <a:lnTo>
                        <a:pt x="1733" y="688"/>
                      </a:lnTo>
                      <a:lnTo>
                        <a:pt x="1757" y="641"/>
                      </a:lnTo>
                      <a:lnTo>
                        <a:pt x="1769" y="582"/>
                      </a:lnTo>
                      <a:lnTo>
                        <a:pt x="1781" y="534"/>
                      </a:lnTo>
                      <a:lnTo>
                        <a:pt x="1769" y="475"/>
                      </a:lnTo>
                      <a:lnTo>
                        <a:pt x="1757" y="427"/>
                      </a:lnTo>
                      <a:lnTo>
                        <a:pt x="1733" y="368"/>
                      </a:lnTo>
                      <a:lnTo>
                        <a:pt x="1710" y="332"/>
                      </a:lnTo>
                      <a:lnTo>
                        <a:pt x="1662" y="285"/>
                      </a:lnTo>
                      <a:lnTo>
                        <a:pt x="1626" y="237"/>
                      </a:lnTo>
                      <a:lnTo>
                        <a:pt x="1579" y="202"/>
                      </a:lnTo>
                      <a:lnTo>
                        <a:pt x="1520" y="166"/>
                      </a:lnTo>
                      <a:lnTo>
                        <a:pt x="1460" y="131"/>
                      </a:lnTo>
                      <a:lnTo>
                        <a:pt x="1389" y="95"/>
                      </a:lnTo>
                      <a:lnTo>
                        <a:pt x="1318" y="71"/>
                      </a:lnTo>
                      <a:lnTo>
                        <a:pt x="1235" y="47"/>
                      </a:lnTo>
                      <a:lnTo>
                        <a:pt x="1151" y="24"/>
                      </a:lnTo>
                      <a:lnTo>
                        <a:pt x="1068" y="24"/>
                      </a:lnTo>
                      <a:lnTo>
                        <a:pt x="985" y="0"/>
                      </a:lnTo>
                      <a:lnTo>
                        <a:pt x="890" y="0"/>
                      </a:lnTo>
                      <a:close/>
                    </a:path>
                  </a:pathLst>
                </a:custGeom>
                <a:solidFill>
                  <a:srgbClr val="00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6" name="Freeform 658"/>
                <p:cNvSpPr>
                  <a:spLocks/>
                </p:cNvSpPr>
                <p:nvPr/>
              </p:nvSpPr>
              <p:spPr bwMode="auto">
                <a:xfrm>
                  <a:off x="2138" y="2439"/>
                  <a:ext cx="1734" cy="1032"/>
                </a:xfrm>
                <a:custGeom>
                  <a:avLst/>
                  <a:gdLst>
                    <a:gd name="T0" fmla="*/ 784 w 1734"/>
                    <a:gd name="T1" fmla="*/ 0 h 1032"/>
                    <a:gd name="T2" fmla="*/ 606 w 1734"/>
                    <a:gd name="T3" fmla="*/ 24 h 1032"/>
                    <a:gd name="T4" fmla="*/ 463 w 1734"/>
                    <a:gd name="T5" fmla="*/ 71 h 1032"/>
                    <a:gd name="T6" fmla="*/ 321 w 1734"/>
                    <a:gd name="T7" fmla="*/ 119 h 1032"/>
                    <a:gd name="T8" fmla="*/ 202 w 1734"/>
                    <a:gd name="T9" fmla="*/ 190 h 1032"/>
                    <a:gd name="T10" fmla="*/ 107 w 1734"/>
                    <a:gd name="T11" fmla="*/ 273 h 1032"/>
                    <a:gd name="T12" fmla="*/ 48 w 1734"/>
                    <a:gd name="T13" fmla="*/ 368 h 1032"/>
                    <a:gd name="T14" fmla="*/ 12 w 1734"/>
                    <a:gd name="T15" fmla="*/ 463 h 1032"/>
                    <a:gd name="T16" fmla="*/ 12 w 1734"/>
                    <a:gd name="T17" fmla="*/ 570 h 1032"/>
                    <a:gd name="T18" fmla="*/ 48 w 1734"/>
                    <a:gd name="T19" fmla="*/ 676 h 1032"/>
                    <a:gd name="T20" fmla="*/ 107 w 1734"/>
                    <a:gd name="T21" fmla="*/ 759 h 1032"/>
                    <a:gd name="T22" fmla="*/ 202 w 1734"/>
                    <a:gd name="T23" fmla="*/ 842 h 1032"/>
                    <a:gd name="T24" fmla="*/ 321 w 1734"/>
                    <a:gd name="T25" fmla="*/ 914 h 1032"/>
                    <a:gd name="T26" fmla="*/ 463 w 1734"/>
                    <a:gd name="T27" fmla="*/ 973 h 1032"/>
                    <a:gd name="T28" fmla="*/ 606 w 1734"/>
                    <a:gd name="T29" fmla="*/ 1009 h 1032"/>
                    <a:gd name="T30" fmla="*/ 784 w 1734"/>
                    <a:gd name="T31" fmla="*/ 1032 h 1032"/>
                    <a:gd name="T32" fmla="*/ 962 w 1734"/>
                    <a:gd name="T33" fmla="*/ 1032 h 1032"/>
                    <a:gd name="T34" fmla="*/ 1128 w 1734"/>
                    <a:gd name="T35" fmla="*/ 1009 h 1032"/>
                    <a:gd name="T36" fmla="*/ 1283 w 1734"/>
                    <a:gd name="T37" fmla="*/ 973 h 1032"/>
                    <a:gd name="T38" fmla="*/ 1413 w 1734"/>
                    <a:gd name="T39" fmla="*/ 914 h 1032"/>
                    <a:gd name="T40" fmla="*/ 1532 w 1734"/>
                    <a:gd name="T41" fmla="*/ 842 h 1032"/>
                    <a:gd name="T42" fmla="*/ 1627 w 1734"/>
                    <a:gd name="T43" fmla="*/ 759 h 1032"/>
                    <a:gd name="T44" fmla="*/ 1687 w 1734"/>
                    <a:gd name="T45" fmla="*/ 676 h 1032"/>
                    <a:gd name="T46" fmla="*/ 1722 w 1734"/>
                    <a:gd name="T47" fmla="*/ 570 h 1032"/>
                    <a:gd name="T48" fmla="*/ 1722 w 1734"/>
                    <a:gd name="T49" fmla="*/ 463 h 1032"/>
                    <a:gd name="T50" fmla="*/ 1687 w 1734"/>
                    <a:gd name="T51" fmla="*/ 368 h 1032"/>
                    <a:gd name="T52" fmla="*/ 1627 w 1734"/>
                    <a:gd name="T53" fmla="*/ 273 h 1032"/>
                    <a:gd name="T54" fmla="*/ 1532 w 1734"/>
                    <a:gd name="T55" fmla="*/ 190 h 1032"/>
                    <a:gd name="T56" fmla="*/ 1413 w 1734"/>
                    <a:gd name="T57" fmla="*/ 119 h 1032"/>
                    <a:gd name="T58" fmla="*/ 1283 w 1734"/>
                    <a:gd name="T59" fmla="*/ 71 h 1032"/>
                    <a:gd name="T60" fmla="*/ 1128 w 1734"/>
                    <a:gd name="T61" fmla="*/ 24 h 1032"/>
                    <a:gd name="T62" fmla="*/ 962 w 1734"/>
                    <a:gd name="T63" fmla="*/ 0 h 103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34"/>
                    <a:gd name="T97" fmla="*/ 0 h 1032"/>
                    <a:gd name="T98" fmla="*/ 1734 w 1734"/>
                    <a:gd name="T99" fmla="*/ 1032 h 103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34" h="1032">
                      <a:moveTo>
                        <a:pt x="867" y="0"/>
                      </a:moveTo>
                      <a:lnTo>
                        <a:pt x="784" y="0"/>
                      </a:lnTo>
                      <a:lnTo>
                        <a:pt x="689" y="24"/>
                      </a:lnTo>
                      <a:lnTo>
                        <a:pt x="606" y="24"/>
                      </a:lnTo>
                      <a:lnTo>
                        <a:pt x="535" y="47"/>
                      </a:lnTo>
                      <a:lnTo>
                        <a:pt x="463" y="71"/>
                      </a:lnTo>
                      <a:lnTo>
                        <a:pt x="380" y="95"/>
                      </a:lnTo>
                      <a:lnTo>
                        <a:pt x="321" y="119"/>
                      </a:lnTo>
                      <a:lnTo>
                        <a:pt x="262" y="154"/>
                      </a:lnTo>
                      <a:lnTo>
                        <a:pt x="202" y="190"/>
                      </a:lnTo>
                      <a:lnTo>
                        <a:pt x="155" y="237"/>
                      </a:lnTo>
                      <a:lnTo>
                        <a:pt x="107" y="273"/>
                      </a:lnTo>
                      <a:lnTo>
                        <a:pt x="72" y="320"/>
                      </a:lnTo>
                      <a:lnTo>
                        <a:pt x="48" y="368"/>
                      </a:lnTo>
                      <a:lnTo>
                        <a:pt x="24" y="415"/>
                      </a:lnTo>
                      <a:lnTo>
                        <a:pt x="12" y="463"/>
                      </a:lnTo>
                      <a:lnTo>
                        <a:pt x="0" y="522"/>
                      </a:lnTo>
                      <a:lnTo>
                        <a:pt x="12" y="570"/>
                      </a:lnTo>
                      <a:lnTo>
                        <a:pt x="24" y="629"/>
                      </a:lnTo>
                      <a:lnTo>
                        <a:pt x="48" y="676"/>
                      </a:lnTo>
                      <a:lnTo>
                        <a:pt x="72" y="724"/>
                      </a:lnTo>
                      <a:lnTo>
                        <a:pt x="107" y="759"/>
                      </a:lnTo>
                      <a:lnTo>
                        <a:pt x="155" y="807"/>
                      </a:lnTo>
                      <a:lnTo>
                        <a:pt x="202" y="842"/>
                      </a:lnTo>
                      <a:lnTo>
                        <a:pt x="262" y="878"/>
                      </a:lnTo>
                      <a:lnTo>
                        <a:pt x="321" y="914"/>
                      </a:lnTo>
                      <a:lnTo>
                        <a:pt x="380" y="949"/>
                      </a:lnTo>
                      <a:lnTo>
                        <a:pt x="463" y="973"/>
                      </a:lnTo>
                      <a:lnTo>
                        <a:pt x="535" y="985"/>
                      </a:lnTo>
                      <a:lnTo>
                        <a:pt x="606" y="1009"/>
                      </a:lnTo>
                      <a:lnTo>
                        <a:pt x="689" y="1021"/>
                      </a:lnTo>
                      <a:lnTo>
                        <a:pt x="784" y="1032"/>
                      </a:lnTo>
                      <a:lnTo>
                        <a:pt x="867" y="1032"/>
                      </a:lnTo>
                      <a:lnTo>
                        <a:pt x="962" y="1032"/>
                      </a:lnTo>
                      <a:lnTo>
                        <a:pt x="1045" y="1021"/>
                      </a:lnTo>
                      <a:lnTo>
                        <a:pt x="1128" y="1009"/>
                      </a:lnTo>
                      <a:lnTo>
                        <a:pt x="1200" y="985"/>
                      </a:lnTo>
                      <a:lnTo>
                        <a:pt x="1283" y="973"/>
                      </a:lnTo>
                      <a:lnTo>
                        <a:pt x="1354" y="949"/>
                      </a:lnTo>
                      <a:lnTo>
                        <a:pt x="1413" y="914"/>
                      </a:lnTo>
                      <a:lnTo>
                        <a:pt x="1485" y="878"/>
                      </a:lnTo>
                      <a:lnTo>
                        <a:pt x="1532" y="842"/>
                      </a:lnTo>
                      <a:lnTo>
                        <a:pt x="1580" y="807"/>
                      </a:lnTo>
                      <a:lnTo>
                        <a:pt x="1627" y="759"/>
                      </a:lnTo>
                      <a:lnTo>
                        <a:pt x="1663" y="724"/>
                      </a:lnTo>
                      <a:lnTo>
                        <a:pt x="1687" y="676"/>
                      </a:lnTo>
                      <a:lnTo>
                        <a:pt x="1710" y="629"/>
                      </a:lnTo>
                      <a:lnTo>
                        <a:pt x="1722" y="570"/>
                      </a:lnTo>
                      <a:lnTo>
                        <a:pt x="1734" y="522"/>
                      </a:lnTo>
                      <a:lnTo>
                        <a:pt x="1722" y="463"/>
                      </a:lnTo>
                      <a:lnTo>
                        <a:pt x="1710" y="415"/>
                      </a:lnTo>
                      <a:lnTo>
                        <a:pt x="1687" y="368"/>
                      </a:lnTo>
                      <a:lnTo>
                        <a:pt x="1663" y="320"/>
                      </a:lnTo>
                      <a:lnTo>
                        <a:pt x="1627" y="273"/>
                      </a:lnTo>
                      <a:lnTo>
                        <a:pt x="1580" y="237"/>
                      </a:lnTo>
                      <a:lnTo>
                        <a:pt x="1532" y="190"/>
                      </a:lnTo>
                      <a:lnTo>
                        <a:pt x="1485" y="154"/>
                      </a:lnTo>
                      <a:lnTo>
                        <a:pt x="1413" y="119"/>
                      </a:lnTo>
                      <a:lnTo>
                        <a:pt x="1354" y="95"/>
                      </a:lnTo>
                      <a:lnTo>
                        <a:pt x="1283" y="71"/>
                      </a:lnTo>
                      <a:lnTo>
                        <a:pt x="1200" y="47"/>
                      </a:lnTo>
                      <a:lnTo>
                        <a:pt x="1128" y="24"/>
                      </a:lnTo>
                      <a:lnTo>
                        <a:pt x="1045" y="24"/>
                      </a:lnTo>
                      <a:lnTo>
                        <a:pt x="962" y="0"/>
                      </a:lnTo>
                      <a:lnTo>
                        <a:pt x="867" y="0"/>
                      </a:lnTo>
                      <a:close/>
                    </a:path>
                  </a:pathLst>
                </a:custGeom>
                <a:solidFill>
                  <a:srgbClr val="00AB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7" name="Freeform 659"/>
                <p:cNvSpPr>
                  <a:spLocks/>
                </p:cNvSpPr>
                <p:nvPr/>
              </p:nvSpPr>
              <p:spPr bwMode="auto">
                <a:xfrm>
                  <a:off x="2162" y="2451"/>
                  <a:ext cx="1686" cy="1009"/>
                </a:xfrm>
                <a:custGeom>
                  <a:avLst/>
                  <a:gdLst>
                    <a:gd name="T0" fmla="*/ 760 w 1686"/>
                    <a:gd name="T1" fmla="*/ 0 h 1009"/>
                    <a:gd name="T2" fmla="*/ 594 w 1686"/>
                    <a:gd name="T3" fmla="*/ 23 h 1009"/>
                    <a:gd name="T4" fmla="*/ 451 w 1686"/>
                    <a:gd name="T5" fmla="*/ 71 h 1009"/>
                    <a:gd name="T6" fmla="*/ 309 w 1686"/>
                    <a:gd name="T7" fmla="*/ 118 h 1009"/>
                    <a:gd name="T8" fmla="*/ 202 w 1686"/>
                    <a:gd name="T9" fmla="*/ 190 h 1009"/>
                    <a:gd name="T10" fmla="*/ 107 w 1686"/>
                    <a:gd name="T11" fmla="*/ 273 h 1009"/>
                    <a:gd name="T12" fmla="*/ 48 w 1686"/>
                    <a:gd name="T13" fmla="*/ 356 h 1009"/>
                    <a:gd name="T14" fmla="*/ 12 w 1686"/>
                    <a:gd name="T15" fmla="*/ 451 h 1009"/>
                    <a:gd name="T16" fmla="*/ 12 w 1686"/>
                    <a:gd name="T17" fmla="*/ 558 h 1009"/>
                    <a:gd name="T18" fmla="*/ 48 w 1686"/>
                    <a:gd name="T19" fmla="*/ 652 h 1009"/>
                    <a:gd name="T20" fmla="*/ 107 w 1686"/>
                    <a:gd name="T21" fmla="*/ 747 h 1009"/>
                    <a:gd name="T22" fmla="*/ 202 w 1686"/>
                    <a:gd name="T23" fmla="*/ 830 h 1009"/>
                    <a:gd name="T24" fmla="*/ 309 w 1686"/>
                    <a:gd name="T25" fmla="*/ 890 h 1009"/>
                    <a:gd name="T26" fmla="*/ 451 w 1686"/>
                    <a:gd name="T27" fmla="*/ 949 h 1009"/>
                    <a:gd name="T28" fmla="*/ 594 w 1686"/>
                    <a:gd name="T29" fmla="*/ 985 h 1009"/>
                    <a:gd name="T30" fmla="*/ 760 w 1686"/>
                    <a:gd name="T31" fmla="*/ 1009 h 1009"/>
                    <a:gd name="T32" fmla="*/ 938 w 1686"/>
                    <a:gd name="T33" fmla="*/ 1009 h 1009"/>
                    <a:gd name="T34" fmla="*/ 1093 w 1686"/>
                    <a:gd name="T35" fmla="*/ 985 h 1009"/>
                    <a:gd name="T36" fmla="*/ 1247 w 1686"/>
                    <a:gd name="T37" fmla="*/ 949 h 1009"/>
                    <a:gd name="T38" fmla="*/ 1378 w 1686"/>
                    <a:gd name="T39" fmla="*/ 890 h 1009"/>
                    <a:gd name="T40" fmla="*/ 1496 w 1686"/>
                    <a:gd name="T41" fmla="*/ 830 h 1009"/>
                    <a:gd name="T42" fmla="*/ 1579 w 1686"/>
                    <a:gd name="T43" fmla="*/ 747 h 1009"/>
                    <a:gd name="T44" fmla="*/ 1651 w 1686"/>
                    <a:gd name="T45" fmla="*/ 652 h 1009"/>
                    <a:gd name="T46" fmla="*/ 1674 w 1686"/>
                    <a:gd name="T47" fmla="*/ 558 h 1009"/>
                    <a:gd name="T48" fmla="*/ 1674 w 1686"/>
                    <a:gd name="T49" fmla="*/ 451 h 1009"/>
                    <a:gd name="T50" fmla="*/ 1651 w 1686"/>
                    <a:gd name="T51" fmla="*/ 356 h 1009"/>
                    <a:gd name="T52" fmla="*/ 1579 w 1686"/>
                    <a:gd name="T53" fmla="*/ 273 h 1009"/>
                    <a:gd name="T54" fmla="*/ 1496 w 1686"/>
                    <a:gd name="T55" fmla="*/ 190 h 1009"/>
                    <a:gd name="T56" fmla="*/ 1378 w 1686"/>
                    <a:gd name="T57" fmla="*/ 118 h 1009"/>
                    <a:gd name="T58" fmla="*/ 1247 w 1686"/>
                    <a:gd name="T59" fmla="*/ 71 h 1009"/>
                    <a:gd name="T60" fmla="*/ 1093 w 1686"/>
                    <a:gd name="T61" fmla="*/ 23 h 1009"/>
                    <a:gd name="T62" fmla="*/ 938 w 1686"/>
                    <a:gd name="T63" fmla="*/ 0 h 100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6"/>
                    <a:gd name="T97" fmla="*/ 0 h 1009"/>
                    <a:gd name="T98" fmla="*/ 1686 w 1686"/>
                    <a:gd name="T99" fmla="*/ 1009 h 100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6" h="1009">
                      <a:moveTo>
                        <a:pt x="843" y="0"/>
                      </a:moveTo>
                      <a:lnTo>
                        <a:pt x="760" y="0"/>
                      </a:lnTo>
                      <a:lnTo>
                        <a:pt x="677" y="23"/>
                      </a:lnTo>
                      <a:lnTo>
                        <a:pt x="594" y="23"/>
                      </a:lnTo>
                      <a:lnTo>
                        <a:pt x="523" y="47"/>
                      </a:lnTo>
                      <a:lnTo>
                        <a:pt x="451" y="71"/>
                      </a:lnTo>
                      <a:lnTo>
                        <a:pt x="368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202" y="190"/>
                      </a:lnTo>
                      <a:lnTo>
                        <a:pt x="143" y="225"/>
                      </a:lnTo>
                      <a:lnTo>
                        <a:pt x="107" y="273"/>
                      </a:lnTo>
                      <a:lnTo>
                        <a:pt x="71" y="320"/>
                      </a:lnTo>
                      <a:lnTo>
                        <a:pt x="48" y="356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510"/>
                      </a:lnTo>
                      <a:lnTo>
                        <a:pt x="12" y="558"/>
                      </a:lnTo>
                      <a:lnTo>
                        <a:pt x="24" y="605"/>
                      </a:lnTo>
                      <a:lnTo>
                        <a:pt x="48" y="652"/>
                      </a:lnTo>
                      <a:lnTo>
                        <a:pt x="71" y="700"/>
                      </a:lnTo>
                      <a:lnTo>
                        <a:pt x="107" y="747"/>
                      </a:lnTo>
                      <a:lnTo>
                        <a:pt x="143" y="783"/>
                      </a:lnTo>
                      <a:lnTo>
                        <a:pt x="202" y="830"/>
                      </a:lnTo>
                      <a:lnTo>
                        <a:pt x="249" y="854"/>
                      </a:lnTo>
                      <a:lnTo>
                        <a:pt x="309" y="890"/>
                      </a:lnTo>
                      <a:lnTo>
                        <a:pt x="368" y="925"/>
                      </a:lnTo>
                      <a:lnTo>
                        <a:pt x="451" y="949"/>
                      </a:lnTo>
                      <a:lnTo>
                        <a:pt x="523" y="973"/>
                      </a:lnTo>
                      <a:lnTo>
                        <a:pt x="594" y="985"/>
                      </a:lnTo>
                      <a:lnTo>
                        <a:pt x="677" y="997"/>
                      </a:lnTo>
                      <a:lnTo>
                        <a:pt x="760" y="1009"/>
                      </a:lnTo>
                      <a:lnTo>
                        <a:pt x="843" y="1009"/>
                      </a:lnTo>
                      <a:lnTo>
                        <a:pt x="938" y="1009"/>
                      </a:lnTo>
                      <a:lnTo>
                        <a:pt x="1009" y="997"/>
                      </a:lnTo>
                      <a:lnTo>
                        <a:pt x="1093" y="985"/>
                      </a:lnTo>
                      <a:lnTo>
                        <a:pt x="1176" y="973"/>
                      </a:lnTo>
                      <a:lnTo>
                        <a:pt x="1247" y="949"/>
                      </a:lnTo>
                      <a:lnTo>
                        <a:pt x="1318" y="925"/>
                      </a:lnTo>
                      <a:lnTo>
                        <a:pt x="1378" y="890"/>
                      </a:lnTo>
                      <a:lnTo>
                        <a:pt x="1437" y="854"/>
                      </a:lnTo>
                      <a:lnTo>
                        <a:pt x="1496" y="830"/>
                      </a:lnTo>
                      <a:lnTo>
                        <a:pt x="1544" y="783"/>
                      </a:lnTo>
                      <a:lnTo>
                        <a:pt x="1579" y="747"/>
                      </a:lnTo>
                      <a:lnTo>
                        <a:pt x="1615" y="700"/>
                      </a:lnTo>
                      <a:lnTo>
                        <a:pt x="1651" y="652"/>
                      </a:lnTo>
                      <a:lnTo>
                        <a:pt x="1663" y="605"/>
                      </a:lnTo>
                      <a:lnTo>
                        <a:pt x="1674" y="558"/>
                      </a:lnTo>
                      <a:lnTo>
                        <a:pt x="1686" y="510"/>
                      </a:lnTo>
                      <a:lnTo>
                        <a:pt x="1674" y="451"/>
                      </a:lnTo>
                      <a:lnTo>
                        <a:pt x="1663" y="403"/>
                      </a:lnTo>
                      <a:lnTo>
                        <a:pt x="1651" y="356"/>
                      </a:lnTo>
                      <a:lnTo>
                        <a:pt x="1615" y="320"/>
                      </a:lnTo>
                      <a:lnTo>
                        <a:pt x="1579" y="273"/>
                      </a:lnTo>
                      <a:lnTo>
                        <a:pt x="1544" y="225"/>
                      </a:lnTo>
                      <a:lnTo>
                        <a:pt x="1496" y="190"/>
                      </a:lnTo>
                      <a:lnTo>
                        <a:pt x="1437" y="154"/>
                      </a:lnTo>
                      <a:lnTo>
                        <a:pt x="1378" y="118"/>
                      </a:lnTo>
                      <a:lnTo>
                        <a:pt x="1318" y="95"/>
                      </a:lnTo>
                      <a:lnTo>
                        <a:pt x="1247" y="71"/>
                      </a:lnTo>
                      <a:lnTo>
                        <a:pt x="1176" y="47"/>
                      </a:lnTo>
                      <a:lnTo>
                        <a:pt x="1093" y="23"/>
                      </a:lnTo>
                      <a:lnTo>
                        <a:pt x="1009" y="23"/>
                      </a:lnTo>
                      <a:lnTo>
                        <a:pt x="938" y="0"/>
                      </a:lnTo>
                      <a:lnTo>
                        <a:pt x="843" y="0"/>
                      </a:lnTo>
                      <a:close/>
                    </a:path>
                  </a:pathLst>
                </a:custGeom>
                <a:solidFill>
                  <a:srgbClr val="00A8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8" name="Freeform 660"/>
                <p:cNvSpPr>
                  <a:spLocks/>
                </p:cNvSpPr>
                <p:nvPr/>
              </p:nvSpPr>
              <p:spPr bwMode="auto">
                <a:xfrm>
                  <a:off x="2186" y="2463"/>
                  <a:ext cx="1639" cy="985"/>
                </a:xfrm>
                <a:custGeom>
                  <a:avLst/>
                  <a:gdLst>
                    <a:gd name="T0" fmla="*/ 736 w 1639"/>
                    <a:gd name="T1" fmla="*/ 0 h 985"/>
                    <a:gd name="T2" fmla="*/ 570 w 1639"/>
                    <a:gd name="T3" fmla="*/ 23 h 985"/>
                    <a:gd name="T4" fmla="*/ 427 w 1639"/>
                    <a:gd name="T5" fmla="*/ 59 h 985"/>
                    <a:gd name="T6" fmla="*/ 309 w 1639"/>
                    <a:gd name="T7" fmla="*/ 118 h 985"/>
                    <a:gd name="T8" fmla="*/ 190 w 1639"/>
                    <a:gd name="T9" fmla="*/ 178 h 985"/>
                    <a:gd name="T10" fmla="*/ 107 w 1639"/>
                    <a:gd name="T11" fmla="*/ 261 h 985"/>
                    <a:gd name="T12" fmla="*/ 47 w 1639"/>
                    <a:gd name="T13" fmla="*/ 344 h 985"/>
                    <a:gd name="T14" fmla="*/ 12 w 1639"/>
                    <a:gd name="T15" fmla="*/ 451 h 985"/>
                    <a:gd name="T16" fmla="*/ 12 w 1639"/>
                    <a:gd name="T17" fmla="*/ 546 h 985"/>
                    <a:gd name="T18" fmla="*/ 47 w 1639"/>
                    <a:gd name="T19" fmla="*/ 640 h 985"/>
                    <a:gd name="T20" fmla="*/ 107 w 1639"/>
                    <a:gd name="T21" fmla="*/ 724 h 985"/>
                    <a:gd name="T22" fmla="*/ 190 w 1639"/>
                    <a:gd name="T23" fmla="*/ 807 h 985"/>
                    <a:gd name="T24" fmla="*/ 309 w 1639"/>
                    <a:gd name="T25" fmla="*/ 878 h 985"/>
                    <a:gd name="T26" fmla="*/ 427 w 1639"/>
                    <a:gd name="T27" fmla="*/ 925 h 985"/>
                    <a:gd name="T28" fmla="*/ 570 w 1639"/>
                    <a:gd name="T29" fmla="*/ 961 h 985"/>
                    <a:gd name="T30" fmla="*/ 736 w 1639"/>
                    <a:gd name="T31" fmla="*/ 985 h 985"/>
                    <a:gd name="T32" fmla="*/ 902 w 1639"/>
                    <a:gd name="T33" fmla="*/ 985 h 985"/>
                    <a:gd name="T34" fmla="*/ 1057 w 1639"/>
                    <a:gd name="T35" fmla="*/ 961 h 985"/>
                    <a:gd name="T36" fmla="*/ 1211 w 1639"/>
                    <a:gd name="T37" fmla="*/ 925 h 985"/>
                    <a:gd name="T38" fmla="*/ 1342 w 1639"/>
                    <a:gd name="T39" fmla="*/ 878 h 985"/>
                    <a:gd name="T40" fmla="*/ 1449 w 1639"/>
                    <a:gd name="T41" fmla="*/ 807 h 985"/>
                    <a:gd name="T42" fmla="*/ 1532 w 1639"/>
                    <a:gd name="T43" fmla="*/ 724 h 985"/>
                    <a:gd name="T44" fmla="*/ 1603 w 1639"/>
                    <a:gd name="T45" fmla="*/ 640 h 985"/>
                    <a:gd name="T46" fmla="*/ 1627 w 1639"/>
                    <a:gd name="T47" fmla="*/ 546 h 985"/>
                    <a:gd name="T48" fmla="*/ 1627 w 1639"/>
                    <a:gd name="T49" fmla="*/ 451 h 985"/>
                    <a:gd name="T50" fmla="*/ 1603 w 1639"/>
                    <a:gd name="T51" fmla="*/ 344 h 985"/>
                    <a:gd name="T52" fmla="*/ 1532 w 1639"/>
                    <a:gd name="T53" fmla="*/ 261 h 985"/>
                    <a:gd name="T54" fmla="*/ 1449 w 1639"/>
                    <a:gd name="T55" fmla="*/ 178 h 985"/>
                    <a:gd name="T56" fmla="*/ 1342 w 1639"/>
                    <a:gd name="T57" fmla="*/ 118 h 985"/>
                    <a:gd name="T58" fmla="*/ 1211 w 1639"/>
                    <a:gd name="T59" fmla="*/ 59 h 985"/>
                    <a:gd name="T60" fmla="*/ 1057 w 1639"/>
                    <a:gd name="T61" fmla="*/ 23 h 985"/>
                    <a:gd name="T62" fmla="*/ 902 w 1639"/>
                    <a:gd name="T63" fmla="*/ 0 h 98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39"/>
                    <a:gd name="T97" fmla="*/ 0 h 985"/>
                    <a:gd name="T98" fmla="*/ 1639 w 1639"/>
                    <a:gd name="T99" fmla="*/ 985 h 98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39" h="985">
                      <a:moveTo>
                        <a:pt x="819" y="0"/>
                      </a:moveTo>
                      <a:lnTo>
                        <a:pt x="736" y="0"/>
                      </a:lnTo>
                      <a:lnTo>
                        <a:pt x="653" y="23"/>
                      </a:lnTo>
                      <a:lnTo>
                        <a:pt x="570" y="23"/>
                      </a:lnTo>
                      <a:lnTo>
                        <a:pt x="499" y="47"/>
                      </a:lnTo>
                      <a:lnTo>
                        <a:pt x="427" y="59"/>
                      </a:lnTo>
                      <a:lnTo>
                        <a:pt x="356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190" y="178"/>
                      </a:lnTo>
                      <a:lnTo>
                        <a:pt x="142" y="225"/>
                      </a:lnTo>
                      <a:lnTo>
                        <a:pt x="107" y="261"/>
                      </a:lnTo>
                      <a:lnTo>
                        <a:pt x="71" y="308"/>
                      </a:lnTo>
                      <a:lnTo>
                        <a:pt x="47" y="344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498"/>
                      </a:lnTo>
                      <a:lnTo>
                        <a:pt x="12" y="546"/>
                      </a:lnTo>
                      <a:lnTo>
                        <a:pt x="24" y="593"/>
                      </a:lnTo>
                      <a:lnTo>
                        <a:pt x="47" y="640"/>
                      </a:lnTo>
                      <a:lnTo>
                        <a:pt x="71" y="688"/>
                      </a:lnTo>
                      <a:lnTo>
                        <a:pt x="107" y="724"/>
                      </a:lnTo>
                      <a:lnTo>
                        <a:pt x="142" y="771"/>
                      </a:lnTo>
                      <a:lnTo>
                        <a:pt x="190" y="807"/>
                      </a:lnTo>
                      <a:lnTo>
                        <a:pt x="249" y="842"/>
                      </a:lnTo>
                      <a:lnTo>
                        <a:pt x="309" y="878"/>
                      </a:lnTo>
                      <a:lnTo>
                        <a:pt x="356" y="902"/>
                      </a:lnTo>
                      <a:lnTo>
                        <a:pt x="427" y="925"/>
                      </a:lnTo>
                      <a:lnTo>
                        <a:pt x="499" y="949"/>
                      </a:lnTo>
                      <a:lnTo>
                        <a:pt x="570" y="961"/>
                      </a:lnTo>
                      <a:lnTo>
                        <a:pt x="653" y="973"/>
                      </a:lnTo>
                      <a:lnTo>
                        <a:pt x="736" y="985"/>
                      </a:lnTo>
                      <a:lnTo>
                        <a:pt x="819" y="985"/>
                      </a:lnTo>
                      <a:lnTo>
                        <a:pt x="902" y="985"/>
                      </a:lnTo>
                      <a:lnTo>
                        <a:pt x="985" y="973"/>
                      </a:lnTo>
                      <a:lnTo>
                        <a:pt x="1057" y="961"/>
                      </a:lnTo>
                      <a:lnTo>
                        <a:pt x="1140" y="949"/>
                      </a:lnTo>
                      <a:lnTo>
                        <a:pt x="1211" y="925"/>
                      </a:lnTo>
                      <a:lnTo>
                        <a:pt x="1270" y="902"/>
                      </a:lnTo>
                      <a:lnTo>
                        <a:pt x="1342" y="878"/>
                      </a:lnTo>
                      <a:lnTo>
                        <a:pt x="1401" y="842"/>
                      </a:lnTo>
                      <a:lnTo>
                        <a:pt x="1449" y="807"/>
                      </a:lnTo>
                      <a:lnTo>
                        <a:pt x="1496" y="771"/>
                      </a:lnTo>
                      <a:lnTo>
                        <a:pt x="1532" y="724"/>
                      </a:lnTo>
                      <a:lnTo>
                        <a:pt x="1567" y="688"/>
                      </a:lnTo>
                      <a:lnTo>
                        <a:pt x="1603" y="640"/>
                      </a:lnTo>
                      <a:lnTo>
                        <a:pt x="1615" y="593"/>
                      </a:lnTo>
                      <a:lnTo>
                        <a:pt x="1627" y="546"/>
                      </a:lnTo>
                      <a:lnTo>
                        <a:pt x="1639" y="498"/>
                      </a:lnTo>
                      <a:lnTo>
                        <a:pt x="1627" y="451"/>
                      </a:lnTo>
                      <a:lnTo>
                        <a:pt x="1615" y="403"/>
                      </a:lnTo>
                      <a:lnTo>
                        <a:pt x="1603" y="344"/>
                      </a:lnTo>
                      <a:lnTo>
                        <a:pt x="1567" y="308"/>
                      </a:lnTo>
                      <a:lnTo>
                        <a:pt x="1532" y="261"/>
                      </a:lnTo>
                      <a:lnTo>
                        <a:pt x="1496" y="225"/>
                      </a:lnTo>
                      <a:lnTo>
                        <a:pt x="1449" y="178"/>
                      </a:lnTo>
                      <a:lnTo>
                        <a:pt x="1401" y="154"/>
                      </a:lnTo>
                      <a:lnTo>
                        <a:pt x="1342" y="118"/>
                      </a:lnTo>
                      <a:lnTo>
                        <a:pt x="1270" y="95"/>
                      </a:lnTo>
                      <a:lnTo>
                        <a:pt x="1211" y="59"/>
                      </a:lnTo>
                      <a:lnTo>
                        <a:pt x="1140" y="47"/>
                      </a:lnTo>
                      <a:lnTo>
                        <a:pt x="1057" y="23"/>
                      </a:lnTo>
                      <a:lnTo>
                        <a:pt x="985" y="23"/>
                      </a:lnTo>
                      <a:lnTo>
                        <a:pt x="902" y="0"/>
                      </a:lnTo>
                      <a:lnTo>
                        <a:pt x="819" y="0"/>
                      </a:lnTo>
                      <a:close/>
                    </a:path>
                  </a:pathLst>
                </a:custGeom>
                <a:solidFill>
                  <a:srgbClr val="00A6A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69" name="Freeform 661"/>
                <p:cNvSpPr>
                  <a:spLocks/>
                </p:cNvSpPr>
                <p:nvPr/>
              </p:nvSpPr>
              <p:spPr bwMode="auto">
                <a:xfrm>
                  <a:off x="2210" y="2486"/>
                  <a:ext cx="1591" cy="938"/>
                </a:xfrm>
                <a:custGeom>
                  <a:avLst/>
                  <a:gdLst>
                    <a:gd name="T0" fmla="*/ 712 w 1591"/>
                    <a:gd name="T1" fmla="*/ 0 h 938"/>
                    <a:gd name="T2" fmla="*/ 558 w 1591"/>
                    <a:gd name="T3" fmla="*/ 24 h 938"/>
                    <a:gd name="T4" fmla="*/ 415 w 1591"/>
                    <a:gd name="T5" fmla="*/ 60 h 938"/>
                    <a:gd name="T6" fmla="*/ 296 w 1591"/>
                    <a:gd name="T7" fmla="*/ 107 h 938"/>
                    <a:gd name="T8" fmla="*/ 190 w 1591"/>
                    <a:gd name="T9" fmla="*/ 178 h 938"/>
                    <a:gd name="T10" fmla="*/ 95 w 1591"/>
                    <a:gd name="T11" fmla="*/ 250 h 938"/>
                    <a:gd name="T12" fmla="*/ 47 w 1591"/>
                    <a:gd name="T13" fmla="*/ 333 h 938"/>
                    <a:gd name="T14" fmla="*/ 11 w 1591"/>
                    <a:gd name="T15" fmla="*/ 428 h 938"/>
                    <a:gd name="T16" fmla="*/ 11 w 1591"/>
                    <a:gd name="T17" fmla="*/ 523 h 938"/>
                    <a:gd name="T18" fmla="*/ 47 w 1591"/>
                    <a:gd name="T19" fmla="*/ 617 h 938"/>
                    <a:gd name="T20" fmla="*/ 95 w 1591"/>
                    <a:gd name="T21" fmla="*/ 689 h 938"/>
                    <a:gd name="T22" fmla="*/ 190 w 1591"/>
                    <a:gd name="T23" fmla="*/ 772 h 938"/>
                    <a:gd name="T24" fmla="*/ 296 w 1591"/>
                    <a:gd name="T25" fmla="*/ 831 h 938"/>
                    <a:gd name="T26" fmla="*/ 415 w 1591"/>
                    <a:gd name="T27" fmla="*/ 879 h 938"/>
                    <a:gd name="T28" fmla="*/ 558 w 1591"/>
                    <a:gd name="T29" fmla="*/ 914 h 938"/>
                    <a:gd name="T30" fmla="*/ 712 w 1591"/>
                    <a:gd name="T31" fmla="*/ 938 h 938"/>
                    <a:gd name="T32" fmla="*/ 878 w 1591"/>
                    <a:gd name="T33" fmla="*/ 938 h 938"/>
                    <a:gd name="T34" fmla="*/ 1033 w 1591"/>
                    <a:gd name="T35" fmla="*/ 914 h 938"/>
                    <a:gd name="T36" fmla="*/ 1175 w 1591"/>
                    <a:gd name="T37" fmla="*/ 879 h 938"/>
                    <a:gd name="T38" fmla="*/ 1306 w 1591"/>
                    <a:gd name="T39" fmla="*/ 831 h 938"/>
                    <a:gd name="T40" fmla="*/ 1413 w 1591"/>
                    <a:gd name="T41" fmla="*/ 772 h 938"/>
                    <a:gd name="T42" fmla="*/ 1484 w 1591"/>
                    <a:gd name="T43" fmla="*/ 689 h 938"/>
                    <a:gd name="T44" fmla="*/ 1555 w 1591"/>
                    <a:gd name="T45" fmla="*/ 617 h 938"/>
                    <a:gd name="T46" fmla="*/ 1579 w 1591"/>
                    <a:gd name="T47" fmla="*/ 523 h 938"/>
                    <a:gd name="T48" fmla="*/ 1579 w 1591"/>
                    <a:gd name="T49" fmla="*/ 428 h 938"/>
                    <a:gd name="T50" fmla="*/ 1555 w 1591"/>
                    <a:gd name="T51" fmla="*/ 333 h 938"/>
                    <a:gd name="T52" fmla="*/ 1484 w 1591"/>
                    <a:gd name="T53" fmla="*/ 250 h 938"/>
                    <a:gd name="T54" fmla="*/ 1413 w 1591"/>
                    <a:gd name="T55" fmla="*/ 178 h 938"/>
                    <a:gd name="T56" fmla="*/ 1306 w 1591"/>
                    <a:gd name="T57" fmla="*/ 107 h 938"/>
                    <a:gd name="T58" fmla="*/ 1175 w 1591"/>
                    <a:gd name="T59" fmla="*/ 60 h 938"/>
                    <a:gd name="T60" fmla="*/ 1033 w 1591"/>
                    <a:gd name="T61" fmla="*/ 24 h 938"/>
                    <a:gd name="T62" fmla="*/ 878 w 1591"/>
                    <a:gd name="T63" fmla="*/ 0 h 93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91"/>
                    <a:gd name="T97" fmla="*/ 0 h 938"/>
                    <a:gd name="T98" fmla="*/ 1591 w 1591"/>
                    <a:gd name="T99" fmla="*/ 938 h 93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91" h="938">
                      <a:moveTo>
                        <a:pt x="795" y="0"/>
                      </a:moveTo>
                      <a:lnTo>
                        <a:pt x="712" y="0"/>
                      </a:lnTo>
                      <a:lnTo>
                        <a:pt x="629" y="24"/>
                      </a:lnTo>
                      <a:lnTo>
                        <a:pt x="558" y="24"/>
                      </a:lnTo>
                      <a:lnTo>
                        <a:pt x="486" y="48"/>
                      </a:lnTo>
                      <a:lnTo>
                        <a:pt x="415" y="60"/>
                      </a:lnTo>
                      <a:lnTo>
                        <a:pt x="356" y="83"/>
                      </a:lnTo>
                      <a:lnTo>
                        <a:pt x="296" y="107"/>
                      </a:lnTo>
                      <a:lnTo>
                        <a:pt x="237" y="143"/>
                      </a:lnTo>
                      <a:lnTo>
                        <a:pt x="190" y="178"/>
                      </a:lnTo>
                      <a:lnTo>
                        <a:pt x="142" y="214"/>
                      </a:lnTo>
                      <a:lnTo>
                        <a:pt x="95" y="250"/>
                      </a:lnTo>
                      <a:lnTo>
                        <a:pt x="71" y="297"/>
                      </a:lnTo>
                      <a:lnTo>
                        <a:pt x="47" y="333"/>
                      </a:lnTo>
                      <a:lnTo>
                        <a:pt x="23" y="380"/>
                      </a:lnTo>
                      <a:lnTo>
                        <a:pt x="11" y="428"/>
                      </a:lnTo>
                      <a:lnTo>
                        <a:pt x="0" y="475"/>
                      </a:lnTo>
                      <a:lnTo>
                        <a:pt x="11" y="523"/>
                      </a:lnTo>
                      <a:lnTo>
                        <a:pt x="23" y="570"/>
                      </a:lnTo>
                      <a:lnTo>
                        <a:pt x="47" y="617"/>
                      </a:lnTo>
                      <a:lnTo>
                        <a:pt x="71" y="653"/>
                      </a:lnTo>
                      <a:lnTo>
                        <a:pt x="95" y="689"/>
                      </a:lnTo>
                      <a:lnTo>
                        <a:pt x="142" y="736"/>
                      </a:lnTo>
                      <a:lnTo>
                        <a:pt x="190" y="772"/>
                      </a:lnTo>
                      <a:lnTo>
                        <a:pt x="237" y="795"/>
                      </a:lnTo>
                      <a:lnTo>
                        <a:pt x="296" y="831"/>
                      </a:lnTo>
                      <a:lnTo>
                        <a:pt x="356" y="867"/>
                      </a:lnTo>
                      <a:lnTo>
                        <a:pt x="415" y="879"/>
                      </a:lnTo>
                      <a:lnTo>
                        <a:pt x="486" y="902"/>
                      </a:lnTo>
                      <a:lnTo>
                        <a:pt x="558" y="914"/>
                      </a:lnTo>
                      <a:lnTo>
                        <a:pt x="629" y="926"/>
                      </a:lnTo>
                      <a:lnTo>
                        <a:pt x="712" y="938"/>
                      </a:lnTo>
                      <a:lnTo>
                        <a:pt x="795" y="938"/>
                      </a:lnTo>
                      <a:lnTo>
                        <a:pt x="878" y="938"/>
                      </a:lnTo>
                      <a:lnTo>
                        <a:pt x="950" y="926"/>
                      </a:lnTo>
                      <a:lnTo>
                        <a:pt x="1033" y="914"/>
                      </a:lnTo>
                      <a:lnTo>
                        <a:pt x="1104" y="902"/>
                      </a:lnTo>
                      <a:lnTo>
                        <a:pt x="1175" y="879"/>
                      </a:lnTo>
                      <a:lnTo>
                        <a:pt x="1235" y="867"/>
                      </a:lnTo>
                      <a:lnTo>
                        <a:pt x="1306" y="831"/>
                      </a:lnTo>
                      <a:lnTo>
                        <a:pt x="1353" y="795"/>
                      </a:lnTo>
                      <a:lnTo>
                        <a:pt x="1413" y="772"/>
                      </a:lnTo>
                      <a:lnTo>
                        <a:pt x="1448" y="736"/>
                      </a:lnTo>
                      <a:lnTo>
                        <a:pt x="1484" y="689"/>
                      </a:lnTo>
                      <a:lnTo>
                        <a:pt x="1531" y="653"/>
                      </a:lnTo>
                      <a:lnTo>
                        <a:pt x="1555" y="617"/>
                      </a:lnTo>
                      <a:lnTo>
                        <a:pt x="1567" y="570"/>
                      </a:lnTo>
                      <a:lnTo>
                        <a:pt x="1579" y="523"/>
                      </a:lnTo>
                      <a:lnTo>
                        <a:pt x="1591" y="475"/>
                      </a:lnTo>
                      <a:lnTo>
                        <a:pt x="1579" y="428"/>
                      </a:lnTo>
                      <a:lnTo>
                        <a:pt x="1567" y="380"/>
                      </a:lnTo>
                      <a:lnTo>
                        <a:pt x="1555" y="333"/>
                      </a:lnTo>
                      <a:lnTo>
                        <a:pt x="1531" y="297"/>
                      </a:lnTo>
                      <a:lnTo>
                        <a:pt x="1484" y="250"/>
                      </a:lnTo>
                      <a:lnTo>
                        <a:pt x="1448" y="214"/>
                      </a:lnTo>
                      <a:lnTo>
                        <a:pt x="1413" y="178"/>
                      </a:lnTo>
                      <a:lnTo>
                        <a:pt x="1353" y="143"/>
                      </a:lnTo>
                      <a:lnTo>
                        <a:pt x="1306" y="107"/>
                      </a:lnTo>
                      <a:lnTo>
                        <a:pt x="1235" y="83"/>
                      </a:lnTo>
                      <a:lnTo>
                        <a:pt x="1175" y="60"/>
                      </a:lnTo>
                      <a:lnTo>
                        <a:pt x="1104" y="48"/>
                      </a:lnTo>
                      <a:lnTo>
                        <a:pt x="1033" y="24"/>
                      </a:lnTo>
                      <a:lnTo>
                        <a:pt x="950" y="24"/>
                      </a:lnTo>
                      <a:lnTo>
                        <a:pt x="878" y="0"/>
                      </a:lnTo>
                      <a:lnTo>
                        <a:pt x="795" y="0"/>
                      </a:lnTo>
                      <a:close/>
                    </a:path>
                  </a:pathLst>
                </a:custGeom>
                <a:solidFill>
                  <a:srgbClr val="00A3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0" name="Freeform 662"/>
                <p:cNvSpPr>
                  <a:spLocks/>
                </p:cNvSpPr>
                <p:nvPr/>
              </p:nvSpPr>
              <p:spPr bwMode="auto">
                <a:xfrm>
                  <a:off x="2233" y="2498"/>
                  <a:ext cx="1544" cy="914"/>
                </a:xfrm>
                <a:custGeom>
                  <a:avLst/>
                  <a:gdLst>
                    <a:gd name="T0" fmla="*/ 701 w 1544"/>
                    <a:gd name="T1" fmla="*/ 0 h 914"/>
                    <a:gd name="T2" fmla="*/ 547 w 1544"/>
                    <a:gd name="T3" fmla="*/ 24 h 914"/>
                    <a:gd name="T4" fmla="*/ 404 w 1544"/>
                    <a:gd name="T5" fmla="*/ 60 h 914"/>
                    <a:gd name="T6" fmla="*/ 285 w 1544"/>
                    <a:gd name="T7" fmla="*/ 107 h 914"/>
                    <a:gd name="T8" fmla="*/ 178 w 1544"/>
                    <a:gd name="T9" fmla="*/ 166 h 914"/>
                    <a:gd name="T10" fmla="*/ 95 w 1544"/>
                    <a:gd name="T11" fmla="*/ 249 h 914"/>
                    <a:gd name="T12" fmla="*/ 48 w 1544"/>
                    <a:gd name="T13" fmla="*/ 321 h 914"/>
                    <a:gd name="T14" fmla="*/ 12 w 1544"/>
                    <a:gd name="T15" fmla="*/ 416 h 914"/>
                    <a:gd name="T16" fmla="*/ 12 w 1544"/>
                    <a:gd name="T17" fmla="*/ 511 h 914"/>
                    <a:gd name="T18" fmla="*/ 48 w 1544"/>
                    <a:gd name="T19" fmla="*/ 594 h 914"/>
                    <a:gd name="T20" fmla="*/ 95 w 1544"/>
                    <a:gd name="T21" fmla="*/ 677 h 914"/>
                    <a:gd name="T22" fmla="*/ 178 w 1544"/>
                    <a:gd name="T23" fmla="*/ 748 h 914"/>
                    <a:gd name="T24" fmla="*/ 285 w 1544"/>
                    <a:gd name="T25" fmla="*/ 807 h 914"/>
                    <a:gd name="T26" fmla="*/ 404 w 1544"/>
                    <a:gd name="T27" fmla="*/ 855 h 914"/>
                    <a:gd name="T28" fmla="*/ 547 w 1544"/>
                    <a:gd name="T29" fmla="*/ 890 h 914"/>
                    <a:gd name="T30" fmla="*/ 701 w 1544"/>
                    <a:gd name="T31" fmla="*/ 914 h 914"/>
                    <a:gd name="T32" fmla="*/ 855 w 1544"/>
                    <a:gd name="T33" fmla="*/ 914 h 914"/>
                    <a:gd name="T34" fmla="*/ 998 w 1544"/>
                    <a:gd name="T35" fmla="*/ 890 h 914"/>
                    <a:gd name="T36" fmla="*/ 1140 w 1544"/>
                    <a:gd name="T37" fmla="*/ 855 h 914"/>
                    <a:gd name="T38" fmla="*/ 1259 w 1544"/>
                    <a:gd name="T39" fmla="*/ 807 h 914"/>
                    <a:gd name="T40" fmla="*/ 1366 w 1544"/>
                    <a:gd name="T41" fmla="*/ 748 h 914"/>
                    <a:gd name="T42" fmla="*/ 1449 w 1544"/>
                    <a:gd name="T43" fmla="*/ 677 h 914"/>
                    <a:gd name="T44" fmla="*/ 1508 w 1544"/>
                    <a:gd name="T45" fmla="*/ 594 h 914"/>
                    <a:gd name="T46" fmla="*/ 1532 w 1544"/>
                    <a:gd name="T47" fmla="*/ 511 h 914"/>
                    <a:gd name="T48" fmla="*/ 1532 w 1544"/>
                    <a:gd name="T49" fmla="*/ 416 h 914"/>
                    <a:gd name="T50" fmla="*/ 1508 w 1544"/>
                    <a:gd name="T51" fmla="*/ 321 h 914"/>
                    <a:gd name="T52" fmla="*/ 1449 w 1544"/>
                    <a:gd name="T53" fmla="*/ 249 h 914"/>
                    <a:gd name="T54" fmla="*/ 1366 w 1544"/>
                    <a:gd name="T55" fmla="*/ 166 h 914"/>
                    <a:gd name="T56" fmla="*/ 1259 w 1544"/>
                    <a:gd name="T57" fmla="*/ 107 h 914"/>
                    <a:gd name="T58" fmla="*/ 1140 w 1544"/>
                    <a:gd name="T59" fmla="*/ 60 h 914"/>
                    <a:gd name="T60" fmla="*/ 998 w 1544"/>
                    <a:gd name="T61" fmla="*/ 24 h 914"/>
                    <a:gd name="T62" fmla="*/ 855 w 1544"/>
                    <a:gd name="T63" fmla="*/ 0 h 9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44"/>
                    <a:gd name="T97" fmla="*/ 0 h 914"/>
                    <a:gd name="T98" fmla="*/ 1544 w 1544"/>
                    <a:gd name="T99" fmla="*/ 914 h 91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44" h="914">
                      <a:moveTo>
                        <a:pt x="772" y="0"/>
                      </a:moveTo>
                      <a:lnTo>
                        <a:pt x="701" y="0"/>
                      </a:lnTo>
                      <a:lnTo>
                        <a:pt x="618" y="24"/>
                      </a:lnTo>
                      <a:lnTo>
                        <a:pt x="547" y="24"/>
                      </a:lnTo>
                      <a:lnTo>
                        <a:pt x="475" y="48"/>
                      </a:lnTo>
                      <a:lnTo>
                        <a:pt x="404" y="60"/>
                      </a:lnTo>
                      <a:lnTo>
                        <a:pt x="345" y="83"/>
                      </a:lnTo>
                      <a:lnTo>
                        <a:pt x="285" y="107"/>
                      </a:lnTo>
                      <a:lnTo>
                        <a:pt x="238" y="143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49"/>
                      </a:lnTo>
                      <a:lnTo>
                        <a:pt x="72" y="285"/>
                      </a:lnTo>
                      <a:lnTo>
                        <a:pt x="48" y="321"/>
                      </a:lnTo>
                      <a:lnTo>
                        <a:pt x="24" y="368"/>
                      </a:lnTo>
                      <a:lnTo>
                        <a:pt x="12" y="416"/>
                      </a:lnTo>
                      <a:lnTo>
                        <a:pt x="0" y="463"/>
                      </a:lnTo>
                      <a:lnTo>
                        <a:pt x="12" y="511"/>
                      </a:lnTo>
                      <a:lnTo>
                        <a:pt x="24" y="558"/>
                      </a:lnTo>
                      <a:lnTo>
                        <a:pt x="48" y="594"/>
                      </a:lnTo>
                      <a:lnTo>
                        <a:pt x="72" y="641"/>
                      </a:lnTo>
                      <a:lnTo>
                        <a:pt x="95" y="677"/>
                      </a:lnTo>
                      <a:lnTo>
                        <a:pt x="131" y="712"/>
                      </a:lnTo>
                      <a:lnTo>
                        <a:pt x="178" y="748"/>
                      </a:lnTo>
                      <a:lnTo>
                        <a:pt x="238" y="783"/>
                      </a:lnTo>
                      <a:lnTo>
                        <a:pt x="285" y="807"/>
                      </a:lnTo>
                      <a:lnTo>
                        <a:pt x="345" y="843"/>
                      </a:lnTo>
                      <a:lnTo>
                        <a:pt x="404" y="855"/>
                      </a:lnTo>
                      <a:lnTo>
                        <a:pt x="475" y="878"/>
                      </a:lnTo>
                      <a:lnTo>
                        <a:pt x="547" y="890"/>
                      </a:lnTo>
                      <a:lnTo>
                        <a:pt x="618" y="902"/>
                      </a:lnTo>
                      <a:lnTo>
                        <a:pt x="701" y="914"/>
                      </a:lnTo>
                      <a:lnTo>
                        <a:pt x="772" y="914"/>
                      </a:lnTo>
                      <a:lnTo>
                        <a:pt x="855" y="914"/>
                      </a:lnTo>
                      <a:lnTo>
                        <a:pt x="927" y="902"/>
                      </a:lnTo>
                      <a:lnTo>
                        <a:pt x="998" y="890"/>
                      </a:lnTo>
                      <a:lnTo>
                        <a:pt x="1069" y="878"/>
                      </a:lnTo>
                      <a:lnTo>
                        <a:pt x="1140" y="855"/>
                      </a:lnTo>
                      <a:lnTo>
                        <a:pt x="1200" y="843"/>
                      </a:lnTo>
                      <a:lnTo>
                        <a:pt x="1259" y="807"/>
                      </a:lnTo>
                      <a:lnTo>
                        <a:pt x="1318" y="783"/>
                      </a:lnTo>
                      <a:lnTo>
                        <a:pt x="1366" y="748"/>
                      </a:lnTo>
                      <a:lnTo>
                        <a:pt x="1413" y="712"/>
                      </a:lnTo>
                      <a:lnTo>
                        <a:pt x="1449" y="677"/>
                      </a:lnTo>
                      <a:lnTo>
                        <a:pt x="1485" y="641"/>
                      </a:lnTo>
                      <a:lnTo>
                        <a:pt x="1508" y="594"/>
                      </a:lnTo>
                      <a:lnTo>
                        <a:pt x="1520" y="558"/>
                      </a:lnTo>
                      <a:lnTo>
                        <a:pt x="1532" y="511"/>
                      </a:lnTo>
                      <a:lnTo>
                        <a:pt x="1544" y="463"/>
                      </a:lnTo>
                      <a:lnTo>
                        <a:pt x="1532" y="416"/>
                      </a:lnTo>
                      <a:lnTo>
                        <a:pt x="1520" y="368"/>
                      </a:lnTo>
                      <a:lnTo>
                        <a:pt x="1508" y="321"/>
                      </a:lnTo>
                      <a:lnTo>
                        <a:pt x="1485" y="285"/>
                      </a:lnTo>
                      <a:lnTo>
                        <a:pt x="1449" y="249"/>
                      </a:lnTo>
                      <a:lnTo>
                        <a:pt x="1413" y="202"/>
                      </a:lnTo>
                      <a:lnTo>
                        <a:pt x="1366" y="166"/>
                      </a:lnTo>
                      <a:lnTo>
                        <a:pt x="1318" y="143"/>
                      </a:lnTo>
                      <a:lnTo>
                        <a:pt x="1259" y="107"/>
                      </a:lnTo>
                      <a:lnTo>
                        <a:pt x="1200" y="83"/>
                      </a:lnTo>
                      <a:lnTo>
                        <a:pt x="1140" y="60"/>
                      </a:lnTo>
                      <a:lnTo>
                        <a:pt x="1069" y="48"/>
                      </a:lnTo>
                      <a:lnTo>
                        <a:pt x="998" y="24"/>
                      </a:lnTo>
                      <a:lnTo>
                        <a:pt x="927" y="24"/>
                      </a:lnTo>
                      <a:lnTo>
                        <a:pt x="855" y="0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1" name="Freeform 663"/>
                <p:cNvSpPr>
                  <a:spLocks/>
                </p:cNvSpPr>
                <p:nvPr/>
              </p:nvSpPr>
              <p:spPr bwMode="auto">
                <a:xfrm>
                  <a:off x="2257" y="2510"/>
                  <a:ext cx="1496" cy="890"/>
                </a:xfrm>
                <a:custGeom>
                  <a:avLst/>
                  <a:gdLst>
                    <a:gd name="T0" fmla="*/ 677 w 1496"/>
                    <a:gd name="T1" fmla="*/ 0 h 890"/>
                    <a:gd name="T2" fmla="*/ 523 w 1496"/>
                    <a:gd name="T3" fmla="*/ 24 h 890"/>
                    <a:gd name="T4" fmla="*/ 392 w 1496"/>
                    <a:gd name="T5" fmla="*/ 59 h 890"/>
                    <a:gd name="T6" fmla="*/ 273 w 1496"/>
                    <a:gd name="T7" fmla="*/ 107 h 890"/>
                    <a:gd name="T8" fmla="*/ 178 w 1496"/>
                    <a:gd name="T9" fmla="*/ 166 h 890"/>
                    <a:gd name="T10" fmla="*/ 95 w 1496"/>
                    <a:gd name="T11" fmla="*/ 237 h 890"/>
                    <a:gd name="T12" fmla="*/ 36 w 1496"/>
                    <a:gd name="T13" fmla="*/ 309 h 890"/>
                    <a:gd name="T14" fmla="*/ 12 w 1496"/>
                    <a:gd name="T15" fmla="*/ 404 h 890"/>
                    <a:gd name="T16" fmla="*/ 12 w 1496"/>
                    <a:gd name="T17" fmla="*/ 487 h 890"/>
                    <a:gd name="T18" fmla="*/ 36 w 1496"/>
                    <a:gd name="T19" fmla="*/ 582 h 890"/>
                    <a:gd name="T20" fmla="*/ 95 w 1496"/>
                    <a:gd name="T21" fmla="*/ 653 h 890"/>
                    <a:gd name="T22" fmla="*/ 178 w 1496"/>
                    <a:gd name="T23" fmla="*/ 724 h 890"/>
                    <a:gd name="T24" fmla="*/ 273 w 1496"/>
                    <a:gd name="T25" fmla="*/ 783 h 890"/>
                    <a:gd name="T26" fmla="*/ 392 w 1496"/>
                    <a:gd name="T27" fmla="*/ 831 h 890"/>
                    <a:gd name="T28" fmla="*/ 523 w 1496"/>
                    <a:gd name="T29" fmla="*/ 866 h 890"/>
                    <a:gd name="T30" fmla="*/ 677 w 1496"/>
                    <a:gd name="T31" fmla="*/ 890 h 890"/>
                    <a:gd name="T32" fmla="*/ 831 w 1496"/>
                    <a:gd name="T33" fmla="*/ 890 h 890"/>
                    <a:gd name="T34" fmla="*/ 974 w 1496"/>
                    <a:gd name="T35" fmla="*/ 866 h 890"/>
                    <a:gd name="T36" fmla="*/ 1104 w 1496"/>
                    <a:gd name="T37" fmla="*/ 831 h 890"/>
                    <a:gd name="T38" fmla="*/ 1223 w 1496"/>
                    <a:gd name="T39" fmla="*/ 783 h 890"/>
                    <a:gd name="T40" fmla="*/ 1330 w 1496"/>
                    <a:gd name="T41" fmla="*/ 724 h 890"/>
                    <a:gd name="T42" fmla="*/ 1401 w 1496"/>
                    <a:gd name="T43" fmla="*/ 653 h 890"/>
                    <a:gd name="T44" fmla="*/ 1461 w 1496"/>
                    <a:gd name="T45" fmla="*/ 582 h 890"/>
                    <a:gd name="T46" fmla="*/ 1496 w 1496"/>
                    <a:gd name="T47" fmla="*/ 487 h 890"/>
                    <a:gd name="T48" fmla="*/ 1496 w 1496"/>
                    <a:gd name="T49" fmla="*/ 404 h 890"/>
                    <a:gd name="T50" fmla="*/ 1461 w 1496"/>
                    <a:gd name="T51" fmla="*/ 309 h 890"/>
                    <a:gd name="T52" fmla="*/ 1401 w 1496"/>
                    <a:gd name="T53" fmla="*/ 237 h 890"/>
                    <a:gd name="T54" fmla="*/ 1330 w 1496"/>
                    <a:gd name="T55" fmla="*/ 166 h 890"/>
                    <a:gd name="T56" fmla="*/ 1223 w 1496"/>
                    <a:gd name="T57" fmla="*/ 107 h 890"/>
                    <a:gd name="T58" fmla="*/ 1104 w 1496"/>
                    <a:gd name="T59" fmla="*/ 59 h 890"/>
                    <a:gd name="T60" fmla="*/ 974 w 1496"/>
                    <a:gd name="T61" fmla="*/ 24 h 890"/>
                    <a:gd name="T62" fmla="*/ 831 w 1496"/>
                    <a:gd name="T63" fmla="*/ 0 h 89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96"/>
                    <a:gd name="T97" fmla="*/ 0 h 890"/>
                    <a:gd name="T98" fmla="*/ 1496 w 1496"/>
                    <a:gd name="T99" fmla="*/ 890 h 89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96" h="890">
                      <a:moveTo>
                        <a:pt x="748" y="0"/>
                      </a:moveTo>
                      <a:lnTo>
                        <a:pt x="677" y="0"/>
                      </a:lnTo>
                      <a:lnTo>
                        <a:pt x="594" y="12"/>
                      </a:lnTo>
                      <a:lnTo>
                        <a:pt x="523" y="24"/>
                      </a:lnTo>
                      <a:lnTo>
                        <a:pt x="463" y="36"/>
                      </a:lnTo>
                      <a:lnTo>
                        <a:pt x="392" y="59"/>
                      </a:lnTo>
                      <a:lnTo>
                        <a:pt x="333" y="83"/>
                      </a:lnTo>
                      <a:lnTo>
                        <a:pt x="273" y="107"/>
                      </a:lnTo>
                      <a:lnTo>
                        <a:pt x="226" y="131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37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404"/>
                      </a:lnTo>
                      <a:lnTo>
                        <a:pt x="0" y="451"/>
                      </a:lnTo>
                      <a:lnTo>
                        <a:pt x="12" y="487"/>
                      </a:lnTo>
                      <a:lnTo>
                        <a:pt x="24" y="534"/>
                      </a:lnTo>
                      <a:lnTo>
                        <a:pt x="36" y="582"/>
                      </a:lnTo>
                      <a:lnTo>
                        <a:pt x="59" y="617"/>
                      </a:lnTo>
                      <a:lnTo>
                        <a:pt x="95" y="653"/>
                      </a:lnTo>
                      <a:lnTo>
                        <a:pt x="131" y="688"/>
                      </a:lnTo>
                      <a:lnTo>
                        <a:pt x="178" y="724"/>
                      </a:lnTo>
                      <a:lnTo>
                        <a:pt x="226" y="760"/>
                      </a:lnTo>
                      <a:lnTo>
                        <a:pt x="273" y="783"/>
                      </a:lnTo>
                      <a:lnTo>
                        <a:pt x="333" y="819"/>
                      </a:lnTo>
                      <a:lnTo>
                        <a:pt x="392" y="831"/>
                      </a:lnTo>
                      <a:lnTo>
                        <a:pt x="463" y="855"/>
                      </a:lnTo>
                      <a:lnTo>
                        <a:pt x="523" y="866"/>
                      </a:lnTo>
                      <a:lnTo>
                        <a:pt x="594" y="878"/>
                      </a:lnTo>
                      <a:lnTo>
                        <a:pt x="677" y="890"/>
                      </a:lnTo>
                      <a:lnTo>
                        <a:pt x="748" y="890"/>
                      </a:lnTo>
                      <a:lnTo>
                        <a:pt x="831" y="890"/>
                      </a:lnTo>
                      <a:lnTo>
                        <a:pt x="903" y="878"/>
                      </a:lnTo>
                      <a:lnTo>
                        <a:pt x="974" y="866"/>
                      </a:lnTo>
                      <a:lnTo>
                        <a:pt x="1045" y="855"/>
                      </a:lnTo>
                      <a:lnTo>
                        <a:pt x="1104" y="831"/>
                      </a:lnTo>
                      <a:lnTo>
                        <a:pt x="1164" y="819"/>
                      </a:lnTo>
                      <a:lnTo>
                        <a:pt x="1223" y="783"/>
                      </a:lnTo>
                      <a:lnTo>
                        <a:pt x="1283" y="760"/>
                      </a:lnTo>
                      <a:lnTo>
                        <a:pt x="1330" y="724"/>
                      </a:lnTo>
                      <a:lnTo>
                        <a:pt x="1366" y="688"/>
                      </a:lnTo>
                      <a:lnTo>
                        <a:pt x="1401" y="653"/>
                      </a:lnTo>
                      <a:lnTo>
                        <a:pt x="1437" y="617"/>
                      </a:lnTo>
                      <a:lnTo>
                        <a:pt x="1461" y="582"/>
                      </a:lnTo>
                      <a:lnTo>
                        <a:pt x="1484" y="534"/>
                      </a:lnTo>
                      <a:lnTo>
                        <a:pt x="1496" y="487"/>
                      </a:lnTo>
                      <a:lnTo>
                        <a:pt x="1496" y="451"/>
                      </a:lnTo>
                      <a:lnTo>
                        <a:pt x="1496" y="404"/>
                      </a:lnTo>
                      <a:lnTo>
                        <a:pt x="1484" y="356"/>
                      </a:lnTo>
                      <a:lnTo>
                        <a:pt x="1461" y="309"/>
                      </a:lnTo>
                      <a:lnTo>
                        <a:pt x="1437" y="273"/>
                      </a:lnTo>
                      <a:lnTo>
                        <a:pt x="1401" y="237"/>
                      </a:lnTo>
                      <a:lnTo>
                        <a:pt x="1366" y="202"/>
                      </a:lnTo>
                      <a:lnTo>
                        <a:pt x="1330" y="166"/>
                      </a:lnTo>
                      <a:lnTo>
                        <a:pt x="1283" y="131"/>
                      </a:lnTo>
                      <a:lnTo>
                        <a:pt x="1223" y="107"/>
                      </a:lnTo>
                      <a:lnTo>
                        <a:pt x="1164" y="83"/>
                      </a:lnTo>
                      <a:lnTo>
                        <a:pt x="1104" y="59"/>
                      </a:lnTo>
                      <a:lnTo>
                        <a:pt x="1045" y="36"/>
                      </a:lnTo>
                      <a:lnTo>
                        <a:pt x="974" y="24"/>
                      </a:lnTo>
                      <a:lnTo>
                        <a:pt x="903" y="12"/>
                      </a:lnTo>
                      <a:lnTo>
                        <a:pt x="831" y="0"/>
                      </a:lnTo>
                      <a:lnTo>
                        <a:pt x="748" y="0"/>
                      </a:lnTo>
                      <a:close/>
                    </a:path>
                  </a:pathLst>
                </a:custGeom>
                <a:solidFill>
                  <a:srgbClr val="009E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2" name="Freeform 664"/>
                <p:cNvSpPr>
                  <a:spLocks/>
                </p:cNvSpPr>
                <p:nvPr/>
              </p:nvSpPr>
              <p:spPr bwMode="auto">
                <a:xfrm>
                  <a:off x="2269" y="2522"/>
                  <a:ext cx="1461" cy="866"/>
                </a:xfrm>
                <a:custGeom>
                  <a:avLst/>
                  <a:gdLst>
                    <a:gd name="T0" fmla="*/ 653 w 1461"/>
                    <a:gd name="T1" fmla="*/ 0 h 866"/>
                    <a:gd name="T2" fmla="*/ 511 w 1461"/>
                    <a:gd name="T3" fmla="*/ 24 h 866"/>
                    <a:gd name="T4" fmla="*/ 392 w 1461"/>
                    <a:gd name="T5" fmla="*/ 59 h 866"/>
                    <a:gd name="T6" fmla="*/ 273 w 1461"/>
                    <a:gd name="T7" fmla="*/ 107 h 866"/>
                    <a:gd name="T8" fmla="*/ 178 w 1461"/>
                    <a:gd name="T9" fmla="*/ 166 h 866"/>
                    <a:gd name="T10" fmla="*/ 95 w 1461"/>
                    <a:gd name="T11" fmla="*/ 225 h 866"/>
                    <a:gd name="T12" fmla="*/ 36 w 1461"/>
                    <a:gd name="T13" fmla="*/ 309 h 866"/>
                    <a:gd name="T14" fmla="*/ 12 w 1461"/>
                    <a:gd name="T15" fmla="*/ 392 h 866"/>
                    <a:gd name="T16" fmla="*/ 12 w 1461"/>
                    <a:gd name="T17" fmla="*/ 475 h 866"/>
                    <a:gd name="T18" fmla="*/ 36 w 1461"/>
                    <a:gd name="T19" fmla="*/ 570 h 866"/>
                    <a:gd name="T20" fmla="*/ 95 w 1461"/>
                    <a:gd name="T21" fmla="*/ 641 h 866"/>
                    <a:gd name="T22" fmla="*/ 178 w 1461"/>
                    <a:gd name="T23" fmla="*/ 712 h 866"/>
                    <a:gd name="T24" fmla="*/ 273 w 1461"/>
                    <a:gd name="T25" fmla="*/ 771 h 866"/>
                    <a:gd name="T26" fmla="*/ 392 w 1461"/>
                    <a:gd name="T27" fmla="*/ 819 h 866"/>
                    <a:gd name="T28" fmla="*/ 511 w 1461"/>
                    <a:gd name="T29" fmla="*/ 854 h 866"/>
                    <a:gd name="T30" fmla="*/ 653 w 1461"/>
                    <a:gd name="T31" fmla="*/ 866 h 866"/>
                    <a:gd name="T32" fmla="*/ 807 w 1461"/>
                    <a:gd name="T33" fmla="*/ 866 h 866"/>
                    <a:gd name="T34" fmla="*/ 950 w 1461"/>
                    <a:gd name="T35" fmla="*/ 854 h 866"/>
                    <a:gd name="T36" fmla="*/ 1081 w 1461"/>
                    <a:gd name="T37" fmla="*/ 819 h 866"/>
                    <a:gd name="T38" fmla="*/ 1199 w 1461"/>
                    <a:gd name="T39" fmla="*/ 771 h 866"/>
                    <a:gd name="T40" fmla="*/ 1294 w 1461"/>
                    <a:gd name="T41" fmla="*/ 712 h 866"/>
                    <a:gd name="T42" fmla="*/ 1366 w 1461"/>
                    <a:gd name="T43" fmla="*/ 641 h 866"/>
                    <a:gd name="T44" fmla="*/ 1425 w 1461"/>
                    <a:gd name="T45" fmla="*/ 570 h 866"/>
                    <a:gd name="T46" fmla="*/ 1461 w 1461"/>
                    <a:gd name="T47" fmla="*/ 475 h 866"/>
                    <a:gd name="T48" fmla="*/ 1461 w 1461"/>
                    <a:gd name="T49" fmla="*/ 392 h 866"/>
                    <a:gd name="T50" fmla="*/ 1425 w 1461"/>
                    <a:gd name="T51" fmla="*/ 309 h 866"/>
                    <a:gd name="T52" fmla="*/ 1366 w 1461"/>
                    <a:gd name="T53" fmla="*/ 225 h 866"/>
                    <a:gd name="T54" fmla="*/ 1294 w 1461"/>
                    <a:gd name="T55" fmla="*/ 166 h 866"/>
                    <a:gd name="T56" fmla="*/ 1199 w 1461"/>
                    <a:gd name="T57" fmla="*/ 107 h 866"/>
                    <a:gd name="T58" fmla="*/ 1081 w 1461"/>
                    <a:gd name="T59" fmla="*/ 59 h 866"/>
                    <a:gd name="T60" fmla="*/ 950 w 1461"/>
                    <a:gd name="T61" fmla="*/ 24 h 866"/>
                    <a:gd name="T62" fmla="*/ 807 w 1461"/>
                    <a:gd name="T63" fmla="*/ 0 h 86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61"/>
                    <a:gd name="T97" fmla="*/ 0 h 866"/>
                    <a:gd name="T98" fmla="*/ 1461 w 1461"/>
                    <a:gd name="T99" fmla="*/ 866 h 86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61" h="866">
                      <a:moveTo>
                        <a:pt x="736" y="0"/>
                      </a:moveTo>
                      <a:lnTo>
                        <a:pt x="653" y="0"/>
                      </a:lnTo>
                      <a:lnTo>
                        <a:pt x="582" y="12"/>
                      </a:lnTo>
                      <a:lnTo>
                        <a:pt x="511" y="24"/>
                      </a:lnTo>
                      <a:lnTo>
                        <a:pt x="451" y="36"/>
                      </a:lnTo>
                      <a:lnTo>
                        <a:pt x="392" y="59"/>
                      </a:lnTo>
                      <a:lnTo>
                        <a:pt x="321" y="83"/>
                      </a:lnTo>
                      <a:lnTo>
                        <a:pt x="273" y="107"/>
                      </a:lnTo>
                      <a:lnTo>
                        <a:pt x="214" y="130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25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392"/>
                      </a:lnTo>
                      <a:lnTo>
                        <a:pt x="0" y="439"/>
                      </a:lnTo>
                      <a:lnTo>
                        <a:pt x="12" y="475"/>
                      </a:lnTo>
                      <a:lnTo>
                        <a:pt x="24" y="522"/>
                      </a:lnTo>
                      <a:lnTo>
                        <a:pt x="36" y="570"/>
                      </a:lnTo>
                      <a:lnTo>
                        <a:pt x="59" y="605"/>
                      </a:lnTo>
                      <a:lnTo>
                        <a:pt x="95" y="641"/>
                      </a:lnTo>
                      <a:lnTo>
                        <a:pt x="131" y="676"/>
                      </a:lnTo>
                      <a:lnTo>
                        <a:pt x="178" y="712"/>
                      </a:lnTo>
                      <a:lnTo>
                        <a:pt x="214" y="736"/>
                      </a:lnTo>
                      <a:lnTo>
                        <a:pt x="273" y="771"/>
                      </a:lnTo>
                      <a:lnTo>
                        <a:pt x="321" y="795"/>
                      </a:lnTo>
                      <a:lnTo>
                        <a:pt x="392" y="819"/>
                      </a:lnTo>
                      <a:lnTo>
                        <a:pt x="451" y="831"/>
                      </a:lnTo>
                      <a:lnTo>
                        <a:pt x="511" y="854"/>
                      </a:lnTo>
                      <a:lnTo>
                        <a:pt x="582" y="866"/>
                      </a:lnTo>
                      <a:lnTo>
                        <a:pt x="653" y="866"/>
                      </a:lnTo>
                      <a:lnTo>
                        <a:pt x="736" y="866"/>
                      </a:lnTo>
                      <a:lnTo>
                        <a:pt x="807" y="866"/>
                      </a:lnTo>
                      <a:lnTo>
                        <a:pt x="879" y="866"/>
                      </a:lnTo>
                      <a:lnTo>
                        <a:pt x="950" y="854"/>
                      </a:lnTo>
                      <a:lnTo>
                        <a:pt x="1021" y="831"/>
                      </a:lnTo>
                      <a:lnTo>
                        <a:pt x="1081" y="819"/>
                      </a:lnTo>
                      <a:lnTo>
                        <a:pt x="1140" y="795"/>
                      </a:lnTo>
                      <a:lnTo>
                        <a:pt x="1199" y="771"/>
                      </a:lnTo>
                      <a:lnTo>
                        <a:pt x="1247" y="736"/>
                      </a:lnTo>
                      <a:lnTo>
                        <a:pt x="1294" y="712"/>
                      </a:lnTo>
                      <a:lnTo>
                        <a:pt x="1330" y="676"/>
                      </a:lnTo>
                      <a:lnTo>
                        <a:pt x="1366" y="641"/>
                      </a:lnTo>
                      <a:lnTo>
                        <a:pt x="1401" y="605"/>
                      </a:lnTo>
                      <a:lnTo>
                        <a:pt x="1425" y="570"/>
                      </a:lnTo>
                      <a:lnTo>
                        <a:pt x="1449" y="522"/>
                      </a:lnTo>
                      <a:lnTo>
                        <a:pt x="1461" y="475"/>
                      </a:lnTo>
                      <a:lnTo>
                        <a:pt x="1461" y="439"/>
                      </a:lnTo>
                      <a:lnTo>
                        <a:pt x="1461" y="392"/>
                      </a:lnTo>
                      <a:lnTo>
                        <a:pt x="1449" y="356"/>
                      </a:lnTo>
                      <a:lnTo>
                        <a:pt x="1425" y="309"/>
                      </a:lnTo>
                      <a:lnTo>
                        <a:pt x="1401" y="273"/>
                      </a:lnTo>
                      <a:lnTo>
                        <a:pt x="1366" y="225"/>
                      </a:lnTo>
                      <a:lnTo>
                        <a:pt x="1330" y="202"/>
                      </a:lnTo>
                      <a:lnTo>
                        <a:pt x="1294" y="166"/>
                      </a:lnTo>
                      <a:lnTo>
                        <a:pt x="1247" y="130"/>
                      </a:lnTo>
                      <a:lnTo>
                        <a:pt x="1199" y="107"/>
                      </a:lnTo>
                      <a:lnTo>
                        <a:pt x="1140" y="83"/>
                      </a:lnTo>
                      <a:lnTo>
                        <a:pt x="1081" y="59"/>
                      </a:lnTo>
                      <a:lnTo>
                        <a:pt x="1021" y="36"/>
                      </a:lnTo>
                      <a:lnTo>
                        <a:pt x="950" y="24"/>
                      </a:lnTo>
                      <a:lnTo>
                        <a:pt x="879" y="12"/>
                      </a:lnTo>
                      <a:lnTo>
                        <a:pt x="807" y="0"/>
                      </a:lnTo>
                      <a:lnTo>
                        <a:pt x="736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3" name="Freeform 665"/>
                <p:cNvSpPr>
                  <a:spLocks/>
                </p:cNvSpPr>
                <p:nvPr/>
              </p:nvSpPr>
              <p:spPr bwMode="auto">
                <a:xfrm>
                  <a:off x="2293" y="2534"/>
                  <a:ext cx="1413" cy="842"/>
                </a:xfrm>
                <a:custGeom>
                  <a:avLst/>
                  <a:gdLst>
                    <a:gd name="T0" fmla="*/ 641 w 1413"/>
                    <a:gd name="T1" fmla="*/ 0 h 842"/>
                    <a:gd name="T2" fmla="*/ 498 w 1413"/>
                    <a:gd name="T3" fmla="*/ 24 h 842"/>
                    <a:gd name="T4" fmla="*/ 380 w 1413"/>
                    <a:gd name="T5" fmla="*/ 59 h 842"/>
                    <a:gd name="T6" fmla="*/ 261 w 1413"/>
                    <a:gd name="T7" fmla="*/ 107 h 842"/>
                    <a:gd name="T8" fmla="*/ 166 w 1413"/>
                    <a:gd name="T9" fmla="*/ 154 h 842"/>
                    <a:gd name="T10" fmla="*/ 95 w 1413"/>
                    <a:gd name="T11" fmla="*/ 225 h 842"/>
                    <a:gd name="T12" fmla="*/ 35 w 1413"/>
                    <a:gd name="T13" fmla="*/ 297 h 842"/>
                    <a:gd name="T14" fmla="*/ 12 w 1413"/>
                    <a:gd name="T15" fmla="*/ 380 h 842"/>
                    <a:gd name="T16" fmla="*/ 12 w 1413"/>
                    <a:gd name="T17" fmla="*/ 463 h 842"/>
                    <a:gd name="T18" fmla="*/ 35 w 1413"/>
                    <a:gd name="T19" fmla="*/ 546 h 842"/>
                    <a:gd name="T20" fmla="*/ 95 w 1413"/>
                    <a:gd name="T21" fmla="*/ 629 h 842"/>
                    <a:gd name="T22" fmla="*/ 166 w 1413"/>
                    <a:gd name="T23" fmla="*/ 688 h 842"/>
                    <a:gd name="T24" fmla="*/ 261 w 1413"/>
                    <a:gd name="T25" fmla="*/ 747 h 842"/>
                    <a:gd name="T26" fmla="*/ 380 w 1413"/>
                    <a:gd name="T27" fmla="*/ 795 h 842"/>
                    <a:gd name="T28" fmla="*/ 498 w 1413"/>
                    <a:gd name="T29" fmla="*/ 831 h 842"/>
                    <a:gd name="T30" fmla="*/ 641 w 1413"/>
                    <a:gd name="T31" fmla="*/ 842 h 842"/>
                    <a:gd name="T32" fmla="*/ 783 w 1413"/>
                    <a:gd name="T33" fmla="*/ 842 h 842"/>
                    <a:gd name="T34" fmla="*/ 914 w 1413"/>
                    <a:gd name="T35" fmla="*/ 831 h 842"/>
                    <a:gd name="T36" fmla="*/ 1045 w 1413"/>
                    <a:gd name="T37" fmla="*/ 795 h 842"/>
                    <a:gd name="T38" fmla="*/ 1152 w 1413"/>
                    <a:gd name="T39" fmla="*/ 747 h 842"/>
                    <a:gd name="T40" fmla="*/ 1247 w 1413"/>
                    <a:gd name="T41" fmla="*/ 688 h 842"/>
                    <a:gd name="T42" fmla="*/ 1330 w 1413"/>
                    <a:gd name="T43" fmla="*/ 629 h 842"/>
                    <a:gd name="T44" fmla="*/ 1377 w 1413"/>
                    <a:gd name="T45" fmla="*/ 546 h 842"/>
                    <a:gd name="T46" fmla="*/ 1413 w 1413"/>
                    <a:gd name="T47" fmla="*/ 463 h 842"/>
                    <a:gd name="T48" fmla="*/ 1413 w 1413"/>
                    <a:gd name="T49" fmla="*/ 380 h 842"/>
                    <a:gd name="T50" fmla="*/ 1377 w 1413"/>
                    <a:gd name="T51" fmla="*/ 297 h 842"/>
                    <a:gd name="T52" fmla="*/ 1330 w 1413"/>
                    <a:gd name="T53" fmla="*/ 225 h 842"/>
                    <a:gd name="T54" fmla="*/ 1247 w 1413"/>
                    <a:gd name="T55" fmla="*/ 154 h 842"/>
                    <a:gd name="T56" fmla="*/ 1152 w 1413"/>
                    <a:gd name="T57" fmla="*/ 107 h 842"/>
                    <a:gd name="T58" fmla="*/ 1045 w 1413"/>
                    <a:gd name="T59" fmla="*/ 59 h 842"/>
                    <a:gd name="T60" fmla="*/ 914 w 1413"/>
                    <a:gd name="T61" fmla="*/ 24 h 842"/>
                    <a:gd name="T62" fmla="*/ 783 w 1413"/>
                    <a:gd name="T63" fmla="*/ 0 h 84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13"/>
                    <a:gd name="T97" fmla="*/ 0 h 842"/>
                    <a:gd name="T98" fmla="*/ 1413 w 1413"/>
                    <a:gd name="T99" fmla="*/ 842 h 84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13" h="842">
                      <a:moveTo>
                        <a:pt x="712" y="0"/>
                      </a:moveTo>
                      <a:lnTo>
                        <a:pt x="641" y="0"/>
                      </a:lnTo>
                      <a:lnTo>
                        <a:pt x="570" y="12"/>
                      </a:lnTo>
                      <a:lnTo>
                        <a:pt x="498" y="24"/>
                      </a:lnTo>
                      <a:lnTo>
                        <a:pt x="439" y="35"/>
                      </a:lnTo>
                      <a:lnTo>
                        <a:pt x="380" y="59"/>
                      </a:lnTo>
                      <a:lnTo>
                        <a:pt x="308" y="83"/>
                      </a:lnTo>
                      <a:lnTo>
                        <a:pt x="261" y="107"/>
                      </a:lnTo>
                      <a:lnTo>
                        <a:pt x="213" y="130"/>
                      </a:lnTo>
                      <a:lnTo>
                        <a:pt x="166" y="154"/>
                      </a:lnTo>
                      <a:lnTo>
                        <a:pt x="118" y="190"/>
                      </a:lnTo>
                      <a:lnTo>
                        <a:pt x="95" y="225"/>
                      </a:lnTo>
                      <a:lnTo>
                        <a:pt x="59" y="261"/>
                      </a:lnTo>
                      <a:lnTo>
                        <a:pt x="35" y="297"/>
                      </a:lnTo>
                      <a:lnTo>
                        <a:pt x="23" y="344"/>
                      </a:lnTo>
                      <a:lnTo>
                        <a:pt x="12" y="380"/>
                      </a:lnTo>
                      <a:lnTo>
                        <a:pt x="0" y="427"/>
                      </a:lnTo>
                      <a:lnTo>
                        <a:pt x="12" y="463"/>
                      </a:lnTo>
                      <a:lnTo>
                        <a:pt x="23" y="510"/>
                      </a:lnTo>
                      <a:lnTo>
                        <a:pt x="35" y="546"/>
                      </a:lnTo>
                      <a:lnTo>
                        <a:pt x="59" y="593"/>
                      </a:lnTo>
                      <a:lnTo>
                        <a:pt x="95" y="629"/>
                      </a:lnTo>
                      <a:lnTo>
                        <a:pt x="118" y="653"/>
                      </a:lnTo>
                      <a:lnTo>
                        <a:pt x="166" y="688"/>
                      </a:lnTo>
                      <a:lnTo>
                        <a:pt x="213" y="724"/>
                      </a:lnTo>
                      <a:lnTo>
                        <a:pt x="261" y="747"/>
                      </a:lnTo>
                      <a:lnTo>
                        <a:pt x="308" y="771"/>
                      </a:lnTo>
                      <a:lnTo>
                        <a:pt x="380" y="795"/>
                      </a:lnTo>
                      <a:lnTo>
                        <a:pt x="439" y="807"/>
                      </a:lnTo>
                      <a:lnTo>
                        <a:pt x="498" y="831"/>
                      </a:lnTo>
                      <a:lnTo>
                        <a:pt x="570" y="842"/>
                      </a:lnTo>
                      <a:lnTo>
                        <a:pt x="641" y="842"/>
                      </a:lnTo>
                      <a:lnTo>
                        <a:pt x="712" y="842"/>
                      </a:lnTo>
                      <a:lnTo>
                        <a:pt x="783" y="842"/>
                      </a:lnTo>
                      <a:lnTo>
                        <a:pt x="855" y="842"/>
                      </a:lnTo>
                      <a:lnTo>
                        <a:pt x="914" y="831"/>
                      </a:lnTo>
                      <a:lnTo>
                        <a:pt x="985" y="807"/>
                      </a:lnTo>
                      <a:lnTo>
                        <a:pt x="1045" y="795"/>
                      </a:lnTo>
                      <a:lnTo>
                        <a:pt x="1104" y="771"/>
                      </a:lnTo>
                      <a:lnTo>
                        <a:pt x="1152" y="747"/>
                      </a:lnTo>
                      <a:lnTo>
                        <a:pt x="1211" y="724"/>
                      </a:lnTo>
                      <a:lnTo>
                        <a:pt x="1247" y="688"/>
                      </a:lnTo>
                      <a:lnTo>
                        <a:pt x="1294" y="653"/>
                      </a:lnTo>
                      <a:lnTo>
                        <a:pt x="1330" y="629"/>
                      </a:lnTo>
                      <a:lnTo>
                        <a:pt x="1353" y="593"/>
                      </a:lnTo>
                      <a:lnTo>
                        <a:pt x="1377" y="546"/>
                      </a:lnTo>
                      <a:lnTo>
                        <a:pt x="1401" y="510"/>
                      </a:lnTo>
                      <a:lnTo>
                        <a:pt x="1413" y="463"/>
                      </a:lnTo>
                      <a:lnTo>
                        <a:pt x="1413" y="427"/>
                      </a:lnTo>
                      <a:lnTo>
                        <a:pt x="1413" y="380"/>
                      </a:lnTo>
                      <a:lnTo>
                        <a:pt x="1401" y="344"/>
                      </a:lnTo>
                      <a:lnTo>
                        <a:pt x="1377" y="297"/>
                      </a:lnTo>
                      <a:lnTo>
                        <a:pt x="1353" y="261"/>
                      </a:lnTo>
                      <a:lnTo>
                        <a:pt x="1330" y="225"/>
                      </a:lnTo>
                      <a:lnTo>
                        <a:pt x="1294" y="190"/>
                      </a:lnTo>
                      <a:lnTo>
                        <a:pt x="1247" y="154"/>
                      </a:lnTo>
                      <a:lnTo>
                        <a:pt x="1211" y="130"/>
                      </a:lnTo>
                      <a:lnTo>
                        <a:pt x="1152" y="107"/>
                      </a:lnTo>
                      <a:lnTo>
                        <a:pt x="1104" y="83"/>
                      </a:lnTo>
                      <a:lnTo>
                        <a:pt x="1045" y="59"/>
                      </a:lnTo>
                      <a:lnTo>
                        <a:pt x="985" y="35"/>
                      </a:lnTo>
                      <a:lnTo>
                        <a:pt x="914" y="24"/>
                      </a:lnTo>
                      <a:lnTo>
                        <a:pt x="855" y="12"/>
                      </a:lnTo>
                      <a:lnTo>
                        <a:pt x="783" y="0"/>
                      </a:lnTo>
                      <a:lnTo>
                        <a:pt x="712" y="0"/>
                      </a:lnTo>
                      <a:close/>
                    </a:path>
                  </a:pathLst>
                </a:custGeom>
                <a:solidFill>
                  <a:srgbClr val="0098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4" name="Freeform 666"/>
                <p:cNvSpPr>
                  <a:spLocks/>
                </p:cNvSpPr>
                <p:nvPr/>
              </p:nvSpPr>
              <p:spPr bwMode="auto">
                <a:xfrm>
                  <a:off x="2316" y="2558"/>
                  <a:ext cx="1366" cy="795"/>
                </a:xfrm>
                <a:custGeom>
                  <a:avLst/>
                  <a:gdLst>
                    <a:gd name="T0" fmla="*/ 618 w 1366"/>
                    <a:gd name="T1" fmla="*/ 0 h 795"/>
                    <a:gd name="T2" fmla="*/ 475 w 1366"/>
                    <a:gd name="T3" fmla="*/ 23 h 795"/>
                    <a:gd name="T4" fmla="*/ 357 w 1366"/>
                    <a:gd name="T5" fmla="*/ 59 h 795"/>
                    <a:gd name="T6" fmla="*/ 250 w 1366"/>
                    <a:gd name="T7" fmla="*/ 94 h 795"/>
                    <a:gd name="T8" fmla="*/ 167 w 1366"/>
                    <a:gd name="T9" fmla="*/ 154 h 795"/>
                    <a:gd name="T10" fmla="*/ 84 w 1366"/>
                    <a:gd name="T11" fmla="*/ 213 h 795"/>
                    <a:gd name="T12" fmla="*/ 36 w 1366"/>
                    <a:gd name="T13" fmla="*/ 284 h 795"/>
                    <a:gd name="T14" fmla="*/ 12 w 1366"/>
                    <a:gd name="T15" fmla="*/ 356 h 795"/>
                    <a:gd name="T16" fmla="*/ 12 w 1366"/>
                    <a:gd name="T17" fmla="*/ 439 h 795"/>
                    <a:gd name="T18" fmla="*/ 36 w 1366"/>
                    <a:gd name="T19" fmla="*/ 522 h 795"/>
                    <a:gd name="T20" fmla="*/ 84 w 1366"/>
                    <a:gd name="T21" fmla="*/ 593 h 795"/>
                    <a:gd name="T22" fmla="*/ 167 w 1366"/>
                    <a:gd name="T23" fmla="*/ 652 h 795"/>
                    <a:gd name="T24" fmla="*/ 250 w 1366"/>
                    <a:gd name="T25" fmla="*/ 700 h 795"/>
                    <a:gd name="T26" fmla="*/ 357 w 1366"/>
                    <a:gd name="T27" fmla="*/ 747 h 795"/>
                    <a:gd name="T28" fmla="*/ 475 w 1366"/>
                    <a:gd name="T29" fmla="*/ 783 h 795"/>
                    <a:gd name="T30" fmla="*/ 618 w 1366"/>
                    <a:gd name="T31" fmla="*/ 795 h 795"/>
                    <a:gd name="T32" fmla="*/ 760 w 1366"/>
                    <a:gd name="T33" fmla="*/ 795 h 795"/>
                    <a:gd name="T34" fmla="*/ 891 w 1366"/>
                    <a:gd name="T35" fmla="*/ 783 h 795"/>
                    <a:gd name="T36" fmla="*/ 1010 w 1366"/>
                    <a:gd name="T37" fmla="*/ 747 h 795"/>
                    <a:gd name="T38" fmla="*/ 1117 w 1366"/>
                    <a:gd name="T39" fmla="*/ 700 h 795"/>
                    <a:gd name="T40" fmla="*/ 1212 w 1366"/>
                    <a:gd name="T41" fmla="*/ 652 h 795"/>
                    <a:gd name="T42" fmla="*/ 1283 w 1366"/>
                    <a:gd name="T43" fmla="*/ 593 h 795"/>
                    <a:gd name="T44" fmla="*/ 1330 w 1366"/>
                    <a:gd name="T45" fmla="*/ 522 h 795"/>
                    <a:gd name="T46" fmla="*/ 1366 w 1366"/>
                    <a:gd name="T47" fmla="*/ 439 h 795"/>
                    <a:gd name="T48" fmla="*/ 1366 w 1366"/>
                    <a:gd name="T49" fmla="*/ 356 h 795"/>
                    <a:gd name="T50" fmla="*/ 1330 w 1366"/>
                    <a:gd name="T51" fmla="*/ 284 h 795"/>
                    <a:gd name="T52" fmla="*/ 1283 w 1366"/>
                    <a:gd name="T53" fmla="*/ 213 h 795"/>
                    <a:gd name="T54" fmla="*/ 1212 w 1366"/>
                    <a:gd name="T55" fmla="*/ 154 h 795"/>
                    <a:gd name="T56" fmla="*/ 1117 w 1366"/>
                    <a:gd name="T57" fmla="*/ 94 h 795"/>
                    <a:gd name="T58" fmla="*/ 1010 w 1366"/>
                    <a:gd name="T59" fmla="*/ 59 h 795"/>
                    <a:gd name="T60" fmla="*/ 891 w 1366"/>
                    <a:gd name="T61" fmla="*/ 23 h 795"/>
                    <a:gd name="T62" fmla="*/ 760 w 1366"/>
                    <a:gd name="T63" fmla="*/ 0 h 79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66"/>
                    <a:gd name="T97" fmla="*/ 0 h 795"/>
                    <a:gd name="T98" fmla="*/ 1366 w 1366"/>
                    <a:gd name="T99" fmla="*/ 795 h 79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66" h="795">
                      <a:moveTo>
                        <a:pt x="689" y="0"/>
                      </a:moveTo>
                      <a:lnTo>
                        <a:pt x="618" y="0"/>
                      </a:lnTo>
                      <a:lnTo>
                        <a:pt x="547" y="11"/>
                      </a:lnTo>
                      <a:lnTo>
                        <a:pt x="475" y="23"/>
                      </a:lnTo>
                      <a:lnTo>
                        <a:pt x="416" y="35"/>
                      </a:lnTo>
                      <a:lnTo>
                        <a:pt x="357" y="59"/>
                      </a:lnTo>
                      <a:lnTo>
                        <a:pt x="297" y="71"/>
                      </a:lnTo>
                      <a:lnTo>
                        <a:pt x="250" y="94"/>
                      </a:lnTo>
                      <a:lnTo>
                        <a:pt x="202" y="118"/>
                      </a:lnTo>
                      <a:lnTo>
                        <a:pt x="167" y="154"/>
                      </a:lnTo>
                      <a:lnTo>
                        <a:pt x="119" y="178"/>
                      </a:lnTo>
                      <a:lnTo>
                        <a:pt x="84" y="213"/>
                      </a:lnTo>
                      <a:lnTo>
                        <a:pt x="60" y="249"/>
                      </a:lnTo>
                      <a:lnTo>
                        <a:pt x="36" y="284"/>
                      </a:lnTo>
                      <a:lnTo>
                        <a:pt x="24" y="320"/>
                      </a:lnTo>
                      <a:lnTo>
                        <a:pt x="12" y="356"/>
                      </a:lnTo>
                      <a:lnTo>
                        <a:pt x="0" y="403"/>
                      </a:lnTo>
                      <a:lnTo>
                        <a:pt x="12" y="439"/>
                      </a:lnTo>
                      <a:lnTo>
                        <a:pt x="24" y="486"/>
                      </a:lnTo>
                      <a:lnTo>
                        <a:pt x="36" y="522"/>
                      </a:lnTo>
                      <a:lnTo>
                        <a:pt x="60" y="557"/>
                      </a:lnTo>
                      <a:lnTo>
                        <a:pt x="84" y="593"/>
                      </a:lnTo>
                      <a:lnTo>
                        <a:pt x="119" y="617"/>
                      </a:lnTo>
                      <a:lnTo>
                        <a:pt x="167" y="652"/>
                      </a:lnTo>
                      <a:lnTo>
                        <a:pt x="202" y="676"/>
                      </a:lnTo>
                      <a:lnTo>
                        <a:pt x="250" y="700"/>
                      </a:lnTo>
                      <a:lnTo>
                        <a:pt x="297" y="735"/>
                      </a:lnTo>
                      <a:lnTo>
                        <a:pt x="357" y="747"/>
                      </a:lnTo>
                      <a:lnTo>
                        <a:pt x="416" y="759"/>
                      </a:lnTo>
                      <a:lnTo>
                        <a:pt x="475" y="783"/>
                      </a:lnTo>
                      <a:lnTo>
                        <a:pt x="547" y="795"/>
                      </a:lnTo>
                      <a:lnTo>
                        <a:pt x="618" y="795"/>
                      </a:lnTo>
                      <a:lnTo>
                        <a:pt x="689" y="795"/>
                      </a:lnTo>
                      <a:lnTo>
                        <a:pt x="760" y="795"/>
                      </a:lnTo>
                      <a:lnTo>
                        <a:pt x="820" y="795"/>
                      </a:lnTo>
                      <a:lnTo>
                        <a:pt x="891" y="783"/>
                      </a:lnTo>
                      <a:lnTo>
                        <a:pt x="950" y="759"/>
                      </a:lnTo>
                      <a:lnTo>
                        <a:pt x="1010" y="747"/>
                      </a:lnTo>
                      <a:lnTo>
                        <a:pt x="1069" y="735"/>
                      </a:lnTo>
                      <a:lnTo>
                        <a:pt x="1117" y="700"/>
                      </a:lnTo>
                      <a:lnTo>
                        <a:pt x="1164" y="676"/>
                      </a:lnTo>
                      <a:lnTo>
                        <a:pt x="1212" y="652"/>
                      </a:lnTo>
                      <a:lnTo>
                        <a:pt x="1247" y="617"/>
                      </a:lnTo>
                      <a:lnTo>
                        <a:pt x="1283" y="593"/>
                      </a:lnTo>
                      <a:lnTo>
                        <a:pt x="1307" y="557"/>
                      </a:lnTo>
                      <a:lnTo>
                        <a:pt x="1330" y="522"/>
                      </a:lnTo>
                      <a:lnTo>
                        <a:pt x="1354" y="486"/>
                      </a:lnTo>
                      <a:lnTo>
                        <a:pt x="1366" y="439"/>
                      </a:lnTo>
                      <a:lnTo>
                        <a:pt x="1366" y="403"/>
                      </a:lnTo>
                      <a:lnTo>
                        <a:pt x="1366" y="356"/>
                      </a:lnTo>
                      <a:lnTo>
                        <a:pt x="1354" y="320"/>
                      </a:lnTo>
                      <a:lnTo>
                        <a:pt x="1330" y="284"/>
                      </a:lnTo>
                      <a:lnTo>
                        <a:pt x="1307" y="249"/>
                      </a:lnTo>
                      <a:lnTo>
                        <a:pt x="1283" y="213"/>
                      </a:lnTo>
                      <a:lnTo>
                        <a:pt x="1247" y="178"/>
                      </a:lnTo>
                      <a:lnTo>
                        <a:pt x="1212" y="154"/>
                      </a:lnTo>
                      <a:lnTo>
                        <a:pt x="1164" y="118"/>
                      </a:lnTo>
                      <a:lnTo>
                        <a:pt x="1117" y="94"/>
                      </a:lnTo>
                      <a:lnTo>
                        <a:pt x="1069" y="71"/>
                      </a:lnTo>
                      <a:lnTo>
                        <a:pt x="1010" y="59"/>
                      </a:lnTo>
                      <a:lnTo>
                        <a:pt x="950" y="35"/>
                      </a:lnTo>
                      <a:lnTo>
                        <a:pt x="891" y="23"/>
                      </a:lnTo>
                      <a:lnTo>
                        <a:pt x="820" y="11"/>
                      </a:lnTo>
                      <a:lnTo>
                        <a:pt x="760" y="0"/>
                      </a:lnTo>
                      <a:lnTo>
                        <a:pt x="689" y="0"/>
                      </a:lnTo>
                      <a:close/>
                    </a:path>
                  </a:pathLst>
                </a:custGeom>
                <a:solidFill>
                  <a:srgbClr val="00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5" name="Freeform 667"/>
                <p:cNvSpPr>
                  <a:spLocks/>
                </p:cNvSpPr>
                <p:nvPr/>
              </p:nvSpPr>
              <p:spPr bwMode="auto">
                <a:xfrm>
                  <a:off x="2340" y="2569"/>
                  <a:ext cx="1318" cy="772"/>
                </a:xfrm>
                <a:custGeom>
                  <a:avLst/>
                  <a:gdLst>
                    <a:gd name="T0" fmla="*/ 594 w 1318"/>
                    <a:gd name="T1" fmla="*/ 0 h 772"/>
                    <a:gd name="T2" fmla="*/ 463 w 1318"/>
                    <a:gd name="T3" fmla="*/ 24 h 772"/>
                    <a:gd name="T4" fmla="*/ 345 w 1318"/>
                    <a:gd name="T5" fmla="*/ 48 h 772"/>
                    <a:gd name="T6" fmla="*/ 250 w 1318"/>
                    <a:gd name="T7" fmla="*/ 95 h 772"/>
                    <a:gd name="T8" fmla="*/ 155 w 1318"/>
                    <a:gd name="T9" fmla="*/ 143 h 772"/>
                    <a:gd name="T10" fmla="*/ 83 w 1318"/>
                    <a:gd name="T11" fmla="*/ 202 h 772"/>
                    <a:gd name="T12" fmla="*/ 36 w 1318"/>
                    <a:gd name="T13" fmla="*/ 273 h 772"/>
                    <a:gd name="T14" fmla="*/ 12 w 1318"/>
                    <a:gd name="T15" fmla="*/ 356 h 772"/>
                    <a:gd name="T16" fmla="*/ 12 w 1318"/>
                    <a:gd name="T17" fmla="*/ 428 h 772"/>
                    <a:gd name="T18" fmla="*/ 36 w 1318"/>
                    <a:gd name="T19" fmla="*/ 511 h 772"/>
                    <a:gd name="T20" fmla="*/ 83 w 1318"/>
                    <a:gd name="T21" fmla="*/ 570 h 772"/>
                    <a:gd name="T22" fmla="*/ 155 w 1318"/>
                    <a:gd name="T23" fmla="*/ 629 h 772"/>
                    <a:gd name="T24" fmla="*/ 250 w 1318"/>
                    <a:gd name="T25" fmla="*/ 689 h 772"/>
                    <a:gd name="T26" fmla="*/ 345 w 1318"/>
                    <a:gd name="T27" fmla="*/ 724 h 772"/>
                    <a:gd name="T28" fmla="*/ 463 w 1318"/>
                    <a:gd name="T29" fmla="*/ 760 h 772"/>
                    <a:gd name="T30" fmla="*/ 594 w 1318"/>
                    <a:gd name="T31" fmla="*/ 772 h 772"/>
                    <a:gd name="T32" fmla="*/ 725 w 1318"/>
                    <a:gd name="T33" fmla="*/ 772 h 772"/>
                    <a:gd name="T34" fmla="*/ 855 w 1318"/>
                    <a:gd name="T35" fmla="*/ 760 h 772"/>
                    <a:gd name="T36" fmla="*/ 974 w 1318"/>
                    <a:gd name="T37" fmla="*/ 724 h 772"/>
                    <a:gd name="T38" fmla="*/ 1081 w 1318"/>
                    <a:gd name="T39" fmla="*/ 689 h 772"/>
                    <a:gd name="T40" fmla="*/ 1164 w 1318"/>
                    <a:gd name="T41" fmla="*/ 629 h 772"/>
                    <a:gd name="T42" fmla="*/ 1235 w 1318"/>
                    <a:gd name="T43" fmla="*/ 570 h 772"/>
                    <a:gd name="T44" fmla="*/ 1283 w 1318"/>
                    <a:gd name="T45" fmla="*/ 511 h 772"/>
                    <a:gd name="T46" fmla="*/ 1318 w 1318"/>
                    <a:gd name="T47" fmla="*/ 428 h 772"/>
                    <a:gd name="T48" fmla="*/ 1318 w 1318"/>
                    <a:gd name="T49" fmla="*/ 356 h 772"/>
                    <a:gd name="T50" fmla="*/ 1283 w 1318"/>
                    <a:gd name="T51" fmla="*/ 273 h 772"/>
                    <a:gd name="T52" fmla="*/ 1235 w 1318"/>
                    <a:gd name="T53" fmla="*/ 202 h 772"/>
                    <a:gd name="T54" fmla="*/ 1164 w 1318"/>
                    <a:gd name="T55" fmla="*/ 143 h 772"/>
                    <a:gd name="T56" fmla="*/ 1081 w 1318"/>
                    <a:gd name="T57" fmla="*/ 95 h 772"/>
                    <a:gd name="T58" fmla="*/ 974 w 1318"/>
                    <a:gd name="T59" fmla="*/ 48 h 772"/>
                    <a:gd name="T60" fmla="*/ 855 w 1318"/>
                    <a:gd name="T61" fmla="*/ 24 h 772"/>
                    <a:gd name="T62" fmla="*/ 725 w 1318"/>
                    <a:gd name="T63" fmla="*/ 0 h 7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8"/>
                    <a:gd name="T97" fmla="*/ 0 h 772"/>
                    <a:gd name="T98" fmla="*/ 1318 w 1318"/>
                    <a:gd name="T99" fmla="*/ 772 h 77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8" h="772">
                      <a:moveTo>
                        <a:pt x="665" y="0"/>
                      </a:moveTo>
                      <a:lnTo>
                        <a:pt x="594" y="0"/>
                      </a:lnTo>
                      <a:lnTo>
                        <a:pt x="523" y="12"/>
                      </a:lnTo>
                      <a:lnTo>
                        <a:pt x="463" y="24"/>
                      </a:lnTo>
                      <a:lnTo>
                        <a:pt x="404" y="36"/>
                      </a:lnTo>
                      <a:lnTo>
                        <a:pt x="345" y="48"/>
                      </a:lnTo>
                      <a:lnTo>
                        <a:pt x="297" y="72"/>
                      </a:lnTo>
                      <a:lnTo>
                        <a:pt x="250" y="95"/>
                      </a:lnTo>
                      <a:lnTo>
                        <a:pt x="202" y="119"/>
                      </a:lnTo>
                      <a:lnTo>
                        <a:pt x="155" y="143"/>
                      </a:lnTo>
                      <a:lnTo>
                        <a:pt x="119" y="178"/>
                      </a:lnTo>
                      <a:lnTo>
                        <a:pt x="83" y="202"/>
                      </a:lnTo>
                      <a:lnTo>
                        <a:pt x="60" y="238"/>
                      </a:lnTo>
                      <a:lnTo>
                        <a:pt x="36" y="273"/>
                      </a:lnTo>
                      <a:lnTo>
                        <a:pt x="24" y="309"/>
                      </a:lnTo>
                      <a:lnTo>
                        <a:pt x="12" y="356"/>
                      </a:lnTo>
                      <a:lnTo>
                        <a:pt x="0" y="392"/>
                      </a:lnTo>
                      <a:lnTo>
                        <a:pt x="12" y="428"/>
                      </a:lnTo>
                      <a:lnTo>
                        <a:pt x="24" y="463"/>
                      </a:lnTo>
                      <a:lnTo>
                        <a:pt x="36" y="511"/>
                      </a:lnTo>
                      <a:lnTo>
                        <a:pt x="60" y="546"/>
                      </a:lnTo>
                      <a:lnTo>
                        <a:pt x="83" y="570"/>
                      </a:lnTo>
                      <a:lnTo>
                        <a:pt x="119" y="606"/>
                      </a:lnTo>
                      <a:lnTo>
                        <a:pt x="155" y="629"/>
                      </a:lnTo>
                      <a:lnTo>
                        <a:pt x="202" y="665"/>
                      </a:lnTo>
                      <a:lnTo>
                        <a:pt x="250" y="689"/>
                      </a:lnTo>
                      <a:lnTo>
                        <a:pt x="297" y="712"/>
                      </a:lnTo>
                      <a:lnTo>
                        <a:pt x="345" y="724"/>
                      </a:lnTo>
                      <a:lnTo>
                        <a:pt x="404" y="736"/>
                      </a:lnTo>
                      <a:lnTo>
                        <a:pt x="463" y="760"/>
                      </a:lnTo>
                      <a:lnTo>
                        <a:pt x="523" y="772"/>
                      </a:lnTo>
                      <a:lnTo>
                        <a:pt x="594" y="772"/>
                      </a:lnTo>
                      <a:lnTo>
                        <a:pt x="665" y="772"/>
                      </a:lnTo>
                      <a:lnTo>
                        <a:pt x="725" y="772"/>
                      </a:lnTo>
                      <a:lnTo>
                        <a:pt x="796" y="772"/>
                      </a:lnTo>
                      <a:lnTo>
                        <a:pt x="855" y="760"/>
                      </a:lnTo>
                      <a:lnTo>
                        <a:pt x="915" y="736"/>
                      </a:lnTo>
                      <a:lnTo>
                        <a:pt x="974" y="724"/>
                      </a:lnTo>
                      <a:lnTo>
                        <a:pt x="1021" y="712"/>
                      </a:lnTo>
                      <a:lnTo>
                        <a:pt x="1081" y="689"/>
                      </a:lnTo>
                      <a:lnTo>
                        <a:pt x="1128" y="665"/>
                      </a:lnTo>
                      <a:lnTo>
                        <a:pt x="1164" y="629"/>
                      </a:lnTo>
                      <a:lnTo>
                        <a:pt x="1200" y="606"/>
                      </a:lnTo>
                      <a:lnTo>
                        <a:pt x="1235" y="570"/>
                      </a:lnTo>
                      <a:lnTo>
                        <a:pt x="1271" y="546"/>
                      </a:lnTo>
                      <a:lnTo>
                        <a:pt x="1283" y="511"/>
                      </a:lnTo>
                      <a:lnTo>
                        <a:pt x="1306" y="463"/>
                      </a:lnTo>
                      <a:lnTo>
                        <a:pt x="1318" y="428"/>
                      </a:lnTo>
                      <a:lnTo>
                        <a:pt x="1318" y="392"/>
                      </a:lnTo>
                      <a:lnTo>
                        <a:pt x="1318" y="356"/>
                      </a:lnTo>
                      <a:lnTo>
                        <a:pt x="1306" y="309"/>
                      </a:lnTo>
                      <a:lnTo>
                        <a:pt x="1283" y="273"/>
                      </a:lnTo>
                      <a:lnTo>
                        <a:pt x="1271" y="238"/>
                      </a:lnTo>
                      <a:lnTo>
                        <a:pt x="1235" y="202"/>
                      </a:lnTo>
                      <a:lnTo>
                        <a:pt x="1200" y="178"/>
                      </a:lnTo>
                      <a:lnTo>
                        <a:pt x="1164" y="143"/>
                      </a:lnTo>
                      <a:lnTo>
                        <a:pt x="1128" y="119"/>
                      </a:lnTo>
                      <a:lnTo>
                        <a:pt x="1081" y="95"/>
                      </a:lnTo>
                      <a:lnTo>
                        <a:pt x="1021" y="72"/>
                      </a:lnTo>
                      <a:lnTo>
                        <a:pt x="974" y="48"/>
                      </a:lnTo>
                      <a:lnTo>
                        <a:pt x="915" y="36"/>
                      </a:lnTo>
                      <a:lnTo>
                        <a:pt x="855" y="24"/>
                      </a:lnTo>
                      <a:lnTo>
                        <a:pt x="796" y="12"/>
                      </a:lnTo>
                      <a:lnTo>
                        <a:pt x="725" y="0"/>
                      </a:lnTo>
                      <a:lnTo>
                        <a:pt x="665" y="0"/>
                      </a:lnTo>
                      <a:close/>
                    </a:path>
                  </a:pathLst>
                </a:custGeom>
                <a:solidFill>
                  <a:srgbClr val="0093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6" name="Freeform 668"/>
                <p:cNvSpPr>
                  <a:spLocks/>
                </p:cNvSpPr>
                <p:nvPr/>
              </p:nvSpPr>
              <p:spPr bwMode="auto">
                <a:xfrm>
                  <a:off x="2364" y="2581"/>
                  <a:ext cx="1271" cy="748"/>
                </a:xfrm>
                <a:custGeom>
                  <a:avLst/>
                  <a:gdLst>
                    <a:gd name="T0" fmla="*/ 570 w 1271"/>
                    <a:gd name="T1" fmla="*/ 0 h 748"/>
                    <a:gd name="T2" fmla="*/ 451 w 1271"/>
                    <a:gd name="T3" fmla="*/ 24 h 748"/>
                    <a:gd name="T4" fmla="*/ 332 w 1271"/>
                    <a:gd name="T5" fmla="*/ 48 h 748"/>
                    <a:gd name="T6" fmla="*/ 237 w 1271"/>
                    <a:gd name="T7" fmla="*/ 95 h 748"/>
                    <a:gd name="T8" fmla="*/ 154 w 1271"/>
                    <a:gd name="T9" fmla="*/ 143 h 748"/>
                    <a:gd name="T10" fmla="*/ 83 w 1271"/>
                    <a:gd name="T11" fmla="*/ 202 h 748"/>
                    <a:gd name="T12" fmla="*/ 36 w 1271"/>
                    <a:gd name="T13" fmla="*/ 261 h 748"/>
                    <a:gd name="T14" fmla="*/ 12 w 1271"/>
                    <a:gd name="T15" fmla="*/ 344 h 748"/>
                    <a:gd name="T16" fmla="*/ 12 w 1271"/>
                    <a:gd name="T17" fmla="*/ 416 h 748"/>
                    <a:gd name="T18" fmla="*/ 36 w 1271"/>
                    <a:gd name="T19" fmla="*/ 487 h 748"/>
                    <a:gd name="T20" fmla="*/ 83 w 1271"/>
                    <a:gd name="T21" fmla="*/ 558 h 748"/>
                    <a:gd name="T22" fmla="*/ 154 w 1271"/>
                    <a:gd name="T23" fmla="*/ 617 h 748"/>
                    <a:gd name="T24" fmla="*/ 237 w 1271"/>
                    <a:gd name="T25" fmla="*/ 665 h 748"/>
                    <a:gd name="T26" fmla="*/ 332 w 1271"/>
                    <a:gd name="T27" fmla="*/ 700 h 748"/>
                    <a:gd name="T28" fmla="*/ 451 w 1271"/>
                    <a:gd name="T29" fmla="*/ 736 h 748"/>
                    <a:gd name="T30" fmla="*/ 570 w 1271"/>
                    <a:gd name="T31" fmla="*/ 748 h 748"/>
                    <a:gd name="T32" fmla="*/ 701 w 1271"/>
                    <a:gd name="T33" fmla="*/ 748 h 748"/>
                    <a:gd name="T34" fmla="*/ 819 w 1271"/>
                    <a:gd name="T35" fmla="*/ 736 h 748"/>
                    <a:gd name="T36" fmla="*/ 938 w 1271"/>
                    <a:gd name="T37" fmla="*/ 700 h 748"/>
                    <a:gd name="T38" fmla="*/ 1045 w 1271"/>
                    <a:gd name="T39" fmla="*/ 665 h 748"/>
                    <a:gd name="T40" fmla="*/ 1128 w 1271"/>
                    <a:gd name="T41" fmla="*/ 617 h 748"/>
                    <a:gd name="T42" fmla="*/ 1187 w 1271"/>
                    <a:gd name="T43" fmla="*/ 558 h 748"/>
                    <a:gd name="T44" fmla="*/ 1247 w 1271"/>
                    <a:gd name="T45" fmla="*/ 487 h 748"/>
                    <a:gd name="T46" fmla="*/ 1271 w 1271"/>
                    <a:gd name="T47" fmla="*/ 416 h 748"/>
                    <a:gd name="T48" fmla="*/ 1271 w 1271"/>
                    <a:gd name="T49" fmla="*/ 344 h 748"/>
                    <a:gd name="T50" fmla="*/ 1247 w 1271"/>
                    <a:gd name="T51" fmla="*/ 261 h 748"/>
                    <a:gd name="T52" fmla="*/ 1187 w 1271"/>
                    <a:gd name="T53" fmla="*/ 202 h 748"/>
                    <a:gd name="T54" fmla="*/ 1128 w 1271"/>
                    <a:gd name="T55" fmla="*/ 143 h 748"/>
                    <a:gd name="T56" fmla="*/ 1045 w 1271"/>
                    <a:gd name="T57" fmla="*/ 95 h 748"/>
                    <a:gd name="T58" fmla="*/ 938 w 1271"/>
                    <a:gd name="T59" fmla="*/ 48 h 748"/>
                    <a:gd name="T60" fmla="*/ 819 w 1271"/>
                    <a:gd name="T61" fmla="*/ 24 h 748"/>
                    <a:gd name="T62" fmla="*/ 701 w 1271"/>
                    <a:gd name="T63" fmla="*/ 0 h 7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71"/>
                    <a:gd name="T97" fmla="*/ 0 h 748"/>
                    <a:gd name="T98" fmla="*/ 1271 w 1271"/>
                    <a:gd name="T99" fmla="*/ 748 h 7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71" h="748">
                      <a:moveTo>
                        <a:pt x="641" y="0"/>
                      </a:moveTo>
                      <a:lnTo>
                        <a:pt x="570" y="0"/>
                      </a:lnTo>
                      <a:lnTo>
                        <a:pt x="511" y="12"/>
                      </a:lnTo>
                      <a:lnTo>
                        <a:pt x="451" y="24"/>
                      </a:lnTo>
                      <a:lnTo>
                        <a:pt x="392" y="36"/>
                      </a:lnTo>
                      <a:lnTo>
                        <a:pt x="332" y="48"/>
                      </a:lnTo>
                      <a:lnTo>
                        <a:pt x="285" y="71"/>
                      </a:lnTo>
                      <a:lnTo>
                        <a:pt x="237" y="95"/>
                      </a:lnTo>
                      <a:lnTo>
                        <a:pt x="190" y="119"/>
                      </a:lnTo>
                      <a:lnTo>
                        <a:pt x="154" y="143"/>
                      </a:lnTo>
                      <a:lnTo>
                        <a:pt x="107" y="166"/>
                      </a:lnTo>
                      <a:lnTo>
                        <a:pt x="83" y="202"/>
                      </a:lnTo>
                      <a:lnTo>
                        <a:pt x="59" y="238"/>
                      </a:lnTo>
                      <a:lnTo>
                        <a:pt x="36" y="261"/>
                      </a:lnTo>
                      <a:lnTo>
                        <a:pt x="24" y="309"/>
                      </a:lnTo>
                      <a:lnTo>
                        <a:pt x="12" y="344"/>
                      </a:lnTo>
                      <a:lnTo>
                        <a:pt x="0" y="380"/>
                      </a:lnTo>
                      <a:lnTo>
                        <a:pt x="12" y="416"/>
                      </a:lnTo>
                      <a:lnTo>
                        <a:pt x="24" y="451"/>
                      </a:lnTo>
                      <a:lnTo>
                        <a:pt x="36" y="487"/>
                      </a:lnTo>
                      <a:lnTo>
                        <a:pt x="59" y="522"/>
                      </a:lnTo>
                      <a:lnTo>
                        <a:pt x="83" y="558"/>
                      </a:lnTo>
                      <a:lnTo>
                        <a:pt x="107" y="582"/>
                      </a:lnTo>
                      <a:lnTo>
                        <a:pt x="154" y="617"/>
                      </a:lnTo>
                      <a:lnTo>
                        <a:pt x="190" y="641"/>
                      </a:lnTo>
                      <a:lnTo>
                        <a:pt x="237" y="665"/>
                      </a:lnTo>
                      <a:lnTo>
                        <a:pt x="285" y="689"/>
                      </a:lnTo>
                      <a:lnTo>
                        <a:pt x="332" y="700"/>
                      </a:lnTo>
                      <a:lnTo>
                        <a:pt x="392" y="724"/>
                      </a:lnTo>
                      <a:lnTo>
                        <a:pt x="451" y="736"/>
                      </a:lnTo>
                      <a:lnTo>
                        <a:pt x="511" y="748"/>
                      </a:lnTo>
                      <a:lnTo>
                        <a:pt x="570" y="748"/>
                      </a:lnTo>
                      <a:lnTo>
                        <a:pt x="641" y="748"/>
                      </a:lnTo>
                      <a:lnTo>
                        <a:pt x="701" y="748"/>
                      </a:lnTo>
                      <a:lnTo>
                        <a:pt x="760" y="748"/>
                      </a:lnTo>
                      <a:lnTo>
                        <a:pt x="819" y="736"/>
                      </a:lnTo>
                      <a:lnTo>
                        <a:pt x="891" y="724"/>
                      </a:lnTo>
                      <a:lnTo>
                        <a:pt x="938" y="700"/>
                      </a:lnTo>
                      <a:lnTo>
                        <a:pt x="986" y="689"/>
                      </a:lnTo>
                      <a:lnTo>
                        <a:pt x="1045" y="665"/>
                      </a:lnTo>
                      <a:lnTo>
                        <a:pt x="1081" y="641"/>
                      </a:lnTo>
                      <a:lnTo>
                        <a:pt x="1128" y="617"/>
                      </a:lnTo>
                      <a:lnTo>
                        <a:pt x="1164" y="582"/>
                      </a:lnTo>
                      <a:lnTo>
                        <a:pt x="1187" y="558"/>
                      </a:lnTo>
                      <a:lnTo>
                        <a:pt x="1223" y="522"/>
                      </a:lnTo>
                      <a:lnTo>
                        <a:pt x="1247" y="487"/>
                      </a:lnTo>
                      <a:lnTo>
                        <a:pt x="1259" y="451"/>
                      </a:lnTo>
                      <a:lnTo>
                        <a:pt x="1271" y="416"/>
                      </a:lnTo>
                      <a:lnTo>
                        <a:pt x="1271" y="380"/>
                      </a:lnTo>
                      <a:lnTo>
                        <a:pt x="1271" y="344"/>
                      </a:lnTo>
                      <a:lnTo>
                        <a:pt x="1259" y="309"/>
                      </a:lnTo>
                      <a:lnTo>
                        <a:pt x="1247" y="261"/>
                      </a:lnTo>
                      <a:lnTo>
                        <a:pt x="1223" y="238"/>
                      </a:lnTo>
                      <a:lnTo>
                        <a:pt x="1187" y="202"/>
                      </a:lnTo>
                      <a:lnTo>
                        <a:pt x="1164" y="166"/>
                      </a:lnTo>
                      <a:lnTo>
                        <a:pt x="1128" y="143"/>
                      </a:lnTo>
                      <a:lnTo>
                        <a:pt x="1081" y="119"/>
                      </a:lnTo>
                      <a:lnTo>
                        <a:pt x="1045" y="95"/>
                      </a:lnTo>
                      <a:lnTo>
                        <a:pt x="986" y="71"/>
                      </a:lnTo>
                      <a:lnTo>
                        <a:pt x="938" y="48"/>
                      </a:lnTo>
                      <a:lnTo>
                        <a:pt x="891" y="36"/>
                      </a:lnTo>
                      <a:lnTo>
                        <a:pt x="819" y="24"/>
                      </a:lnTo>
                      <a:lnTo>
                        <a:pt x="760" y="12"/>
                      </a:lnTo>
                      <a:lnTo>
                        <a:pt x="701" y="0"/>
                      </a:lnTo>
                      <a:lnTo>
                        <a:pt x="641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7" name="Freeform 669"/>
                <p:cNvSpPr>
                  <a:spLocks/>
                </p:cNvSpPr>
                <p:nvPr/>
              </p:nvSpPr>
              <p:spPr bwMode="auto">
                <a:xfrm>
                  <a:off x="2388" y="2593"/>
                  <a:ext cx="1223" cy="724"/>
                </a:xfrm>
                <a:custGeom>
                  <a:avLst/>
                  <a:gdLst>
                    <a:gd name="T0" fmla="*/ 558 w 1223"/>
                    <a:gd name="T1" fmla="*/ 0 h 724"/>
                    <a:gd name="T2" fmla="*/ 427 w 1223"/>
                    <a:gd name="T3" fmla="*/ 24 h 724"/>
                    <a:gd name="T4" fmla="*/ 320 w 1223"/>
                    <a:gd name="T5" fmla="*/ 48 h 724"/>
                    <a:gd name="T6" fmla="*/ 225 w 1223"/>
                    <a:gd name="T7" fmla="*/ 83 h 724"/>
                    <a:gd name="T8" fmla="*/ 142 w 1223"/>
                    <a:gd name="T9" fmla="*/ 131 h 724"/>
                    <a:gd name="T10" fmla="*/ 83 w 1223"/>
                    <a:gd name="T11" fmla="*/ 190 h 724"/>
                    <a:gd name="T12" fmla="*/ 35 w 1223"/>
                    <a:gd name="T13" fmla="*/ 261 h 724"/>
                    <a:gd name="T14" fmla="*/ 12 w 1223"/>
                    <a:gd name="T15" fmla="*/ 332 h 724"/>
                    <a:gd name="T16" fmla="*/ 12 w 1223"/>
                    <a:gd name="T17" fmla="*/ 404 h 724"/>
                    <a:gd name="T18" fmla="*/ 35 w 1223"/>
                    <a:gd name="T19" fmla="*/ 475 h 724"/>
                    <a:gd name="T20" fmla="*/ 83 w 1223"/>
                    <a:gd name="T21" fmla="*/ 534 h 724"/>
                    <a:gd name="T22" fmla="*/ 142 w 1223"/>
                    <a:gd name="T23" fmla="*/ 594 h 724"/>
                    <a:gd name="T24" fmla="*/ 225 w 1223"/>
                    <a:gd name="T25" fmla="*/ 641 h 724"/>
                    <a:gd name="T26" fmla="*/ 320 w 1223"/>
                    <a:gd name="T27" fmla="*/ 677 h 724"/>
                    <a:gd name="T28" fmla="*/ 427 w 1223"/>
                    <a:gd name="T29" fmla="*/ 712 h 724"/>
                    <a:gd name="T30" fmla="*/ 558 w 1223"/>
                    <a:gd name="T31" fmla="*/ 724 h 724"/>
                    <a:gd name="T32" fmla="*/ 677 w 1223"/>
                    <a:gd name="T33" fmla="*/ 724 h 724"/>
                    <a:gd name="T34" fmla="*/ 795 w 1223"/>
                    <a:gd name="T35" fmla="*/ 712 h 724"/>
                    <a:gd name="T36" fmla="*/ 902 w 1223"/>
                    <a:gd name="T37" fmla="*/ 677 h 724"/>
                    <a:gd name="T38" fmla="*/ 997 w 1223"/>
                    <a:gd name="T39" fmla="*/ 641 h 724"/>
                    <a:gd name="T40" fmla="*/ 1080 w 1223"/>
                    <a:gd name="T41" fmla="*/ 594 h 724"/>
                    <a:gd name="T42" fmla="*/ 1152 w 1223"/>
                    <a:gd name="T43" fmla="*/ 534 h 724"/>
                    <a:gd name="T44" fmla="*/ 1199 w 1223"/>
                    <a:gd name="T45" fmla="*/ 475 h 724"/>
                    <a:gd name="T46" fmla="*/ 1223 w 1223"/>
                    <a:gd name="T47" fmla="*/ 404 h 724"/>
                    <a:gd name="T48" fmla="*/ 1223 w 1223"/>
                    <a:gd name="T49" fmla="*/ 332 h 724"/>
                    <a:gd name="T50" fmla="*/ 1199 w 1223"/>
                    <a:gd name="T51" fmla="*/ 261 h 724"/>
                    <a:gd name="T52" fmla="*/ 1152 w 1223"/>
                    <a:gd name="T53" fmla="*/ 190 h 724"/>
                    <a:gd name="T54" fmla="*/ 1080 w 1223"/>
                    <a:gd name="T55" fmla="*/ 131 h 724"/>
                    <a:gd name="T56" fmla="*/ 997 w 1223"/>
                    <a:gd name="T57" fmla="*/ 83 h 724"/>
                    <a:gd name="T58" fmla="*/ 902 w 1223"/>
                    <a:gd name="T59" fmla="*/ 48 h 724"/>
                    <a:gd name="T60" fmla="*/ 795 w 1223"/>
                    <a:gd name="T61" fmla="*/ 24 h 724"/>
                    <a:gd name="T62" fmla="*/ 677 w 1223"/>
                    <a:gd name="T63" fmla="*/ 0 h 72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23"/>
                    <a:gd name="T97" fmla="*/ 0 h 724"/>
                    <a:gd name="T98" fmla="*/ 1223 w 1223"/>
                    <a:gd name="T99" fmla="*/ 724 h 72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23" h="724">
                      <a:moveTo>
                        <a:pt x="617" y="0"/>
                      </a:moveTo>
                      <a:lnTo>
                        <a:pt x="558" y="0"/>
                      </a:lnTo>
                      <a:lnTo>
                        <a:pt x="487" y="12"/>
                      </a:lnTo>
                      <a:lnTo>
                        <a:pt x="427" y="24"/>
                      </a:lnTo>
                      <a:lnTo>
                        <a:pt x="380" y="36"/>
                      </a:lnTo>
                      <a:lnTo>
                        <a:pt x="320" y="48"/>
                      </a:lnTo>
                      <a:lnTo>
                        <a:pt x="273" y="71"/>
                      </a:lnTo>
                      <a:lnTo>
                        <a:pt x="225" y="83"/>
                      </a:lnTo>
                      <a:lnTo>
                        <a:pt x="190" y="107"/>
                      </a:lnTo>
                      <a:lnTo>
                        <a:pt x="142" y="131"/>
                      </a:lnTo>
                      <a:lnTo>
                        <a:pt x="107" y="166"/>
                      </a:lnTo>
                      <a:lnTo>
                        <a:pt x="83" y="190"/>
                      </a:lnTo>
                      <a:lnTo>
                        <a:pt x="59" y="226"/>
                      </a:lnTo>
                      <a:lnTo>
                        <a:pt x="35" y="261"/>
                      </a:lnTo>
                      <a:lnTo>
                        <a:pt x="23" y="297"/>
                      </a:lnTo>
                      <a:lnTo>
                        <a:pt x="12" y="332"/>
                      </a:lnTo>
                      <a:lnTo>
                        <a:pt x="0" y="368"/>
                      </a:lnTo>
                      <a:lnTo>
                        <a:pt x="12" y="404"/>
                      </a:lnTo>
                      <a:lnTo>
                        <a:pt x="23" y="439"/>
                      </a:lnTo>
                      <a:lnTo>
                        <a:pt x="35" y="475"/>
                      </a:lnTo>
                      <a:lnTo>
                        <a:pt x="59" y="510"/>
                      </a:lnTo>
                      <a:lnTo>
                        <a:pt x="83" y="534"/>
                      </a:lnTo>
                      <a:lnTo>
                        <a:pt x="107" y="570"/>
                      </a:lnTo>
                      <a:lnTo>
                        <a:pt x="142" y="594"/>
                      </a:lnTo>
                      <a:lnTo>
                        <a:pt x="190" y="617"/>
                      </a:lnTo>
                      <a:lnTo>
                        <a:pt x="225" y="641"/>
                      </a:lnTo>
                      <a:lnTo>
                        <a:pt x="273" y="665"/>
                      </a:lnTo>
                      <a:lnTo>
                        <a:pt x="320" y="677"/>
                      </a:lnTo>
                      <a:lnTo>
                        <a:pt x="380" y="700"/>
                      </a:lnTo>
                      <a:lnTo>
                        <a:pt x="427" y="712"/>
                      </a:lnTo>
                      <a:lnTo>
                        <a:pt x="487" y="724"/>
                      </a:lnTo>
                      <a:lnTo>
                        <a:pt x="558" y="724"/>
                      </a:lnTo>
                      <a:lnTo>
                        <a:pt x="617" y="724"/>
                      </a:lnTo>
                      <a:lnTo>
                        <a:pt x="677" y="724"/>
                      </a:lnTo>
                      <a:lnTo>
                        <a:pt x="736" y="724"/>
                      </a:lnTo>
                      <a:lnTo>
                        <a:pt x="795" y="712"/>
                      </a:lnTo>
                      <a:lnTo>
                        <a:pt x="855" y="700"/>
                      </a:lnTo>
                      <a:lnTo>
                        <a:pt x="902" y="677"/>
                      </a:lnTo>
                      <a:lnTo>
                        <a:pt x="950" y="665"/>
                      </a:lnTo>
                      <a:lnTo>
                        <a:pt x="997" y="641"/>
                      </a:lnTo>
                      <a:lnTo>
                        <a:pt x="1045" y="617"/>
                      </a:lnTo>
                      <a:lnTo>
                        <a:pt x="1080" y="594"/>
                      </a:lnTo>
                      <a:lnTo>
                        <a:pt x="1116" y="570"/>
                      </a:lnTo>
                      <a:lnTo>
                        <a:pt x="1152" y="534"/>
                      </a:lnTo>
                      <a:lnTo>
                        <a:pt x="1175" y="510"/>
                      </a:lnTo>
                      <a:lnTo>
                        <a:pt x="1199" y="475"/>
                      </a:lnTo>
                      <a:lnTo>
                        <a:pt x="1211" y="439"/>
                      </a:lnTo>
                      <a:lnTo>
                        <a:pt x="1223" y="404"/>
                      </a:lnTo>
                      <a:lnTo>
                        <a:pt x="1223" y="368"/>
                      </a:lnTo>
                      <a:lnTo>
                        <a:pt x="1223" y="332"/>
                      </a:lnTo>
                      <a:lnTo>
                        <a:pt x="1211" y="297"/>
                      </a:lnTo>
                      <a:lnTo>
                        <a:pt x="1199" y="261"/>
                      </a:lnTo>
                      <a:lnTo>
                        <a:pt x="1175" y="226"/>
                      </a:lnTo>
                      <a:lnTo>
                        <a:pt x="1152" y="190"/>
                      </a:lnTo>
                      <a:lnTo>
                        <a:pt x="1116" y="166"/>
                      </a:lnTo>
                      <a:lnTo>
                        <a:pt x="1080" y="131"/>
                      </a:lnTo>
                      <a:lnTo>
                        <a:pt x="1045" y="107"/>
                      </a:lnTo>
                      <a:lnTo>
                        <a:pt x="997" y="83"/>
                      </a:lnTo>
                      <a:lnTo>
                        <a:pt x="950" y="71"/>
                      </a:lnTo>
                      <a:lnTo>
                        <a:pt x="902" y="48"/>
                      </a:lnTo>
                      <a:lnTo>
                        <a:pt x="855" y="36"/>
                      </a:lnTo>
                      <a:lnTo>
                        <a:pt x="795" y="24"/>
                      </a:lnTo>
                      <a:lnTo>
                        <a:pt x="736" y="12"/>
                      </a:lnTo>
                      <a:lnTo>
                        <a:pt x="677" y="0"/>
                      </a:lnTo>
                      <a:lnTo>
                        <a:pt x="617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8" name="Freeform 670"/>
                <p:cNvSpPr>
                  <a:spLocks/>
                </p:cNvSpPr>
                <p:nvPr/>
              </p:nvSpPr>
              <p:spPr bwMode="auto">
                <a:xfrm>
                  <a:off x="2411" y="2605"/>
                  <a:ext cx="1176" cy="700"/>
                </a:xfrm>
                <a:custGeom>
                  <a:avLst/>
                  <a:gdLst>
                    <a:gd name="T0" fmla="*/ 535 w 1176"/>
                    <a:gd name="T1" fmla="*/ 0 h 700"/>
                    <a:gd name="T2" fmla="*/ 416 w 1176"/>
                    <a:gd name="T3" fmla="*/ 24 h 700"/>
                    <a:gd name="T4" fmla="*/ 309 w 1176"/>
                    <a:gd name="T5" fmla="*/ 47 h 700"/>
                    <a:gd name="T6" fmla="*/ 214 w 1176"/>
                    <a:gd name="T7" fmla="*/ 83 h 700"/>
                    <a:gd name="T8" fmla="*/ 143 w 1176"/>
                    <a:gd name="T9" fmla="*/ 131 h 700"/>
                    <a:gd name="T10" fmla="*/ 72 w 1176"/>
                    <a:gd name="T11" fmla="*/ 190 h 700"/>
                    <a:gd name="T12" fmla="*/ 36 w 1176"/>
                    <a:gd name="T13" fmla="*/ 249 h 700"/>
                    <a:gd name="T14" fmla="*/ 12 w 1176"/>
                    <a:gd name="T15" fmla="*/ 320 h 700"/>
                    <a:gd name="T16" fmla="*/ 12 w 1176"/>
                    <a:gd name="T17" fmla="*/ 392 h 700"/>
                    <a:gd name="T18" fmla="*/ 36 w 1176"/>
                    <a:gd name="T19" fmla="*/ 463 h 700"/>
                    <a:gd name="T20" fmla="*/ 72 w 1176"/>
                    <a:gd name="T21" fmla="*/ 522 h 700"/>
                    <a:gd name="T22" fmla="*/ 143 w 1176"/>
                    <a:gd name="T23" fmla="*/ 570 h 700"/>
                    <a:gd name="T24" fmla="*/ 214 w 1176"/>
                    <a:gd name="T25" fmla="*/ 617 h 700"/>
                    <a:gd name="T26" fmla="*/ 309 w 1176"/>
                    <a:gd name="T27" fmla="*/ 665 h 700"/>
                    <a:gd name="T28" fmla="*/ 416 w 1176"/>
                    <a:gd name="T29" fmla="*/ 688 h 700"/>
                    <a:gd name="T30" fmla="*/ 535 w 1176"/>
                    <a:gd name="T31" fmla="*/ 700 h 700"/>
                    <a:gd name="T32" fmla="*/ 654 w 1176"/>
                    <a:gd name="T33" fmla="*/ 700 h 700"/>
                    <a:gd name="T34" fmla="*/ 760 w 1176"/>
                    <a:gd name="T35" fmla="*/ 688 h 700"/>
                    <a:gd name="T36" fmla="*/ 867 w 1176"/>
                    <a:gd name="T37" fmla="*/ 665 h 700"/>
                    <a:gd name="T38" fmla="*/ 962 w 1176"/>
                    <a:gd name="T39" fmla="*/ 617 h 700"/>
                    <a:gd name="T40" fmla="*/ 1045 w 1176"/>
                    <a:gd name="T41" fmla="*/ 570 h 700"/>
                    <a:gd name="T42" fmla="*/ 1105 w 1176"/>
                    <a:gd name="T43" fmla="*/ 522 h 700"/>
                    <a:gd name="T44" fmla="*/ 1152 w 1176"/>
                    <a:gd name="T45" fmla="*/ 463 h 700"/>
                    <a:gd name="T46" fmla="*/ 1176 w 1176"/>
                    <a:gd name="T47" fmla="*/ 392 h 700"/>
                    <a:gd name="T48" fmla="*/ 1176 w 1176"/>
                    <a:gd name="T49" fmla="*/ 320 h 700"/>
                    <a:gd name="T50" fmla="*/ 1152 w 1176"/>
                    <a:gd name="T51" fmla="*/ 249 h 700"/>
                    <a:gd name="T52" fmla="*/ 1105 w 1176"/>
                    <a:gd name="T53" fmla="*/ 190 h 700"/>
                    <a:gd name="T54" fmla="*/ 1045 w 1176"/>
                    <a:gd name="T55" fmla="*/ 131 h 700"/>
                    <a:gd name="T56" fmla="*/ 962 w 1176"/>
                    <a:gd name="T57" fmla="*/ 83 h 700"/>
                    <a:gd name="T58" fmla="*/ 867 w 1176"/>
                    <a:gd name="T59" fmla="*/ 47 h 700"/>
                    <a:gd name="T60" fmla="*/ 760 w 1176"/>
                    <a:gd name="T61" fmla="*/ 24 h 700"/>
                    <a:gd name="T62" fmla="*/ 654 w 1176"/>
                    <a:gd name="T63" fmla="*/ 0 h 70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76"/>
                    <a:gd name="T97" fmla="*/ 0 h 700"/>
                    <a:gd name="T98" fmla="*/ 1176 w 1176"/>
                    <a:gd name="T99" fmla="*/ 700 h 70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76" h="700">
                      <a:moveTo>
                        <a:pt x="594" y="0"/>
                      </a:moveTo>
                      <a:lnTo>
                        <a:pt x="535" y="0"/>
                      </a:lnTo>
                      <a:lnTo>
                        <a:pt x="475" y="12"/>
                      </a:lnTo>
                      <a:lnTo>
                        <a:pt x="416" y="24"/>
                      </a:lnTo>
                      <a:lnTo>
                        <a:pt x="369" y="36"/>
                      </a:lnTo>
                      <a:lnTo>
                        <a:pt x="309" y="47"/>
                      </a:lnTo>
                      <a:lnTo>
                        <a:pt x="262" y="71"/>
                      </a:lnTo>
                      <a:lnTo>
                        <a:pt x="214" y="83"/>
                      </a:lnTo>
                      <a:lnTo>
                        <a:pt x="179" y="107"/>
                      </a:lnTo>
                      <a:lnTo>
                        <a:pt x="143" y="131"/>
                      </a:lnTo>
                      <a:lnTo>
                        <a:pt x="107" y="154"/>
                      </a:lnTo>
                      <a:lnTo>
                        <a:pt x="72" y="190"/>
                      </a:lnTo>
                      <a:lnTo>
                        <a:pt x="48" y="226"/>
                      </a:lnTo>
                      <a:lnTo>
                        <a:pt x="36" y="249"/>
                      </a:lnTo>
                      <a:lnTo>
                        <a:pt x="24" y="285"/>
                      </a:lnTo>
                      <a:lnTo>
                        <a:pt x="12" y="320"/>
                      </a:lnTo>
                      <a:lnTo>
                        <a:pt x="0" y="356"/>
                      </a:lnTo>
                      <a:lnTo>
                        <a:pt x="12" y="392"/>
                      </a:lnTo>
                      <a:lnTo>
                        <a:pt x="24" y="427"/>
                      </a:lnTo>
                      <a:lnTo>
                        <a:pt x="36" y="463"/>
                      </a:lnTo>
                      <a:lnTo>
                        <a:pt x="48" y="487"/>
                      </a:lnTo>
                      <a:lnTo>
                        <a:pt x="72" y="522"/>
                      </a:lnTo>
                      <a:lnTo>
                        <a:pt x="107" y="546"/>
                      </a:lnTo>
                      <a:lnTo>
                        <a:pt x="143" y="570"/>
                      </a:lnTo>
                      <a:lnTo>
                        <a:pt x="179" y="593"/>
                      </a:lnTo>
                      <a:lnTo>
                        <a:pt x="214" y="617"/>
                      </a:lnTo>
                      <a:lnTo>
                        <a:pt x="262" y="641"/>
                      </a:lnTo>
                      <a:lnTo>
                        <a:pt x="309" y="665"/>
                      </a:lnTo>
                      <a:lnTo>
                        <a:pt x="369" y="676"/>
                      </a:lnTo>
                      <a:lnTo>
                        <a:pt x="416" y="688"/>
                      </a:lnTo>
                      <a:lnTo>
                        <a:pt x="475" y="700"/>
                      </a:lnTo>
                      <a:lnTo>
                        <a:pt x="535" y="700"/>
                      </a:lnTo>
                      <a:lnTo>
                        <a:pt x="594" y="700"/>
                      </a:lnTo>
                      <a:lnTo>
                        <a:pt x="654" y="700"/>
                      </a:lnTo>
                      <a:lnTo>
                        <a:pt x="713" y="700"/>
                      </a:lnTo>
                      <a:lnTo>
                        <a:pt x="760" y="688"/>
                      </a:lnTo>
                      <a:lnTo>
                        <a:pt x="820" y="676"/>
                      </a:lnTo>
                      <a:lnTo>
                        <a:pt x="867" y="665"/>
                      </a:lnTo>
                      <a:lnTo>
                        <a:pt x="915" y="641"/>
                      </a:lnTo>
                      <a:lnTo>
                        <a:pt x="962" y="617"/>
                      </a:lnTo>
                      <a:lnTo>
                        <a:pt x="1010" y="593"/>
                      </a:lnTo>
                      <a:lnTo>
                        <a:pt x="1045" y="570"/>
                      </a:lnTo>
                      <a:lnTo>
                        <a:pt x="1069" y="546"/>
                      </a:lnTo>
                      <a:lnTo>
                        <a:pt x="1105" y="522"/>
                      </a:lnTo>
                      <a:lnTo>
                        <a:pt x="1129" y="487"/>
                      </a:lnTo>
                      <a:lnTo>
                        <a:pt x="1152" y="463"/>
                      </a:lnTo>
                      <a:lnTo>
                        <a:pt x="1164" y="427"/>
                      </a:lnTo>
                      <a:lnTo>
                        <a:pt x="1176" y="392"/>
                      </a:lnTo>
                      <a:lnTo>
                        <a:pt x="1176" y="356"/>
                      </a:lnTo>
                      <a:lnTo>
                        <a:pt x="1176" y="320"/>
                      </a:lnTo>
                      <a:lnTo>
                        <a:pt x="1164" y="285"/>
                      </a:lnTo>
                      <a:lnTo>
                        <a:pt x="1152" y="249"/>
                      </a:lnTo>
                      <a:lnTo>
                        <a:pt x="1129" y="226"/>
                      </a:lnTo>
                      <a:lnTo>
                        <a:pt x="1105" y="190"/>
                      </a:lnTo>
                      <a:lnTo>
                        <a:pt x="1069" y="154"/>
                      </a:lnTo>
                      <a:lnTo>
                        <a:pt x="1045" y="131"/>
                      </a:lnTo>
                      <a:lnTo>
                        <a:pt x="1010" y="107"/>
                      </a:lnTo>
                      <a:lnTo>
                        <a:pt x="962" y="83"/>
                      </a:lnTo>
                      <a:lnTo>
                        <a:pt x="915" y="71"/>
                      </a:lnTo>
                      <a:lnTo>
                        <a:pt x="867" y="47"/>
                      </a:lnTo>
                      <a:lnTo>
                        <a:pt x="820" y="36"/>
                      </a:lnTo>
                      <a:lnTo>
                        <a:pt x="760" y="24"/>
                      </a:lnTo>
                      <a:lnTo>
                        <a:pt x="713" y="12"/>
                      </a:lnTo>
                      <a:lnTo>
                        <a:pt x="654" y="0"/>
                      </a:lnTo>
                      <a:lnTo>
                        <a:pt x="594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79" name="Freeform 671"/>
                <p:cNvSpPr>
                  <a:spLocks/>
                </p:cNvSpPr>
                <p:nvPr/>
              </p:nvSpPr>
              <p:spPr bwMode="auto">
                <a:xfrm>
                  <a:off x="2435" y="2617"/>
                  <a:ext cx="1128" cy="676"/>
                </a:xfrm>
                <a:custGeom>
                  <a:avLst/>
                  <a:gdLst>
                    <a:gd name="T0" fmla="*/ 511 w 1128"/>
                    <a:gd name="T1" fmla="*/ 0 h 676"/>
                    <a:gd name="T2" fmla="*/ 404 w 1128"/>
                    <a:gd name="T3" fmla="*/ 24 h 676"/>
                    <a:gd name="T4" fmla="*/ 297 w 1128"/>
                    <a:gd name="T5" fmla="*/ 47 h 676"/>
                    <a:gd name="T6" fmla="*/ 214 w 1128"/>
                    <a:gd name="T7" fmla="*/ 83 h 676"/>
                    <a:gd name="T8" fmla="*/ 131 w 1128"/>
                    <a:gd name="T9" fmla="*/ 130 h 676"/>
                    <a:gd name="T10" fmla="*/ 71 w 1128"/>
                    <a:gd name="T11" fmla="*/ 178 h 676"/>
                    <a:gd name="T12" fmla="*/ 36 w 1128"/>
                    <a:gd name="T13" fmla="*/ 237 h 676"/>
                    <a:gd name="T14" fmla="*/ 12 w 1128"/>
                    <a:gd name="T15" fmla="*/ 308 h 676"/>
                    <a:gd name="T16" fmla="*/ 12 w 1128"/>
                    <a:gd name="T17" fmla="*/ 380 h 676"/>
                    <a:gd name="T18" fmla="*/ 36 w 1128"/>
                    <a:gd name="T19" fmla="*/ 439 h 676"/>
                    <a:gd name="T20" fmla="*/ 71 w 1128"/>
                    <a:gd name="T21" fmla="*/ 498 h 676"/>
                    <a:gd name="T22" fmla="*/ 131 w 1128"/>
                    <a:gd name="T23" fmla="*/ 558 h 676"/>
                    <a:gd name="T24" fmla="*/ 214 w 1128"/>
                    <a:gd name="T25" fmla="*/ 605 h 676"/>
                    <a:gd name="T26" fmla="*/ 297 w 1128"/>
                    <a:gd name="T27" fmla="*/ 641 h 676"/>
                    <a:gd name="T28" fmla="*/ 404 w 1128"/>
                    <a:gd name="T29" fmla="*/ 664 h 676"/>
                    <a:gd name="T30" fmla="*/ 511 w 1128"/>
                    <a:gd name="T31" fmla="*/ 676 h 676"/>
                    <a:gd name="T32" fmla="*/ 630 w 1128"/>
                    <a:gd name="T33" fmla="*/ 676 h 676"/>
                    <a:gd name="T34" fmla="*/ 736 w 1128"/>
                    <a:gd name="T35" fmla="*/ 664 h 676"/>
                    <a:gd name="T36" fmla="*/ 831 w 1128"/>
                    <a:gd name="T37" fmla="*/ 641 h 676"/>
                    <a:gd name="T38" fmla="*/ 926 w 1128"/>
                    <a:gd name="T39" fmla="*/ 605 h 676"/>
                    <a:gd name="T40" fmla="*/ 998 w 1128"/>
                    <a:gd name="T41" fmla="*/ 558 h 676"/>
                    <a:gd name="T42" fmla="*/ 1057 w 1128"/>
                    <a:gd name="T43" fmla="*/ 498 h 676"/>
                    <a:gd name="T44" fmla="*/ 1105 w 1128"/>
                    <a:gd name="T45" fmla="*/ 439 h 676"/>
                    <a:gd name="T46" fmla="*/ 1128 w 1128"/>
                    <a:gd name="T47" fmla="*/ 380 h 676"/>
                    <a:gd name="T48" fmla="*/ 1128 w 1128"/>
                    <a:gd name="T49" fmla="*/ 308 h 676"/>
                    <a:gd name="T50" fmla="*/ 1105 w 1128"/>
                    <a:gd name="T51" fmla="*/ 237 h 676"/>
                    <a:gd name="T52" fmla="*/ 1057 w 1128"/>
                    <a:gd name="T53" fmla="*/ 178 h 676"/>
                    <a:gd name="T54" fmla="*/ 998 w 1128"/>
                    <a:gd name="T55" fmla="*/ 130 h 676"/>
                    <a:gd name="T56" fmla="*/ 926 w 1128"/>
                    <a:gd name="T57" fmla="*/ 83 h 676"/>
                    <a:gd name="T58" fmla="*/ 831 w 1128"/>
                    <a:gd name="T59" fmla="*/ 47 h 676"/>
                    <a:gd name="T60" fmla="*/ 736 w 1128"/>
                    <a:gd name="T61" fmla="*/ 24 h 676"/>
                    <a:gd name="T62" fmla="*/ 630 w 1128"/>
                    <a:gd name="T63" fmla="*/ 0 h 67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28"/>
                    <a:gd name="T97" fmla="*/ 0 h 676"/>
                    <a:gd name="T98" fmla="*/ 1128 w 1128"/>
                    <a:gd name="T99" fmla="*/ 676 h 67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28" h="676">
                      <a:moveTo>
                        <a:pt x="570" y="0"/>
                      </a:moveTo>
                      <a:lnTo>
                        <a:pt x="511" y="0"/>
                      </a:lnTo>
                      <a:lnTo>
                        <a:pt x="451" y="12"/>
                      </a:lnTo>
                      <a:lnTo>
                        <a:pt x="404" y="24"/>
                      </a:lnTo>
                      <a:lnTo>
                        <a:pt x="345" y="35"/>
                      </a:lnTo>
                      <a:lnTo>
                        <a:pt x="297" y="47"/>
                      </a:lnTo>
                      <a:lnTo>
                        <a:pt x="250" y="59"/>
                      </a:lnTo>
                      <a:lnTo>
                        <a:pt x="214" y="83"/>
                      </a:lnTo>
                      <a:lnTo>
                        <a:pt x="166" y="107"/>
                      </a:lnTo>
                      <a:lnTo>
                        <a:pt x="131" y="130"/>
                      </a:lnTo>
                      <a:lnTo>
                        <a:pt x="95" y="154"/>
                      </a:lnTo>
                      <a:lnTo>
                        <a:pt x="71" y="178"/>
                      </a:lnTo>
                      <a:lnTo>
                        <a:pt x="48" y="214"/>
                      </a:lnTo>
                      <a:lnTo>
                        <a:pt x="36" y="237"/>
                      </a:lnTo>
                      <a:lnTo>
                        <a:pt x="24" y="273"/>
                      </a:lnTo>
                      <a:lnTo>
                        <a:pt x="12" y="308"/>
                      </a:lnTo>
                      <a:lnTo>
                        <a:pt x="0" y="344"/>
                      </a:lnTo>
                      <a:lnTo>
                        <a:pt x="12" y="380"/>
                      </a:lnTo>
                      <a:lnTo>
                        <a:pt x="24" y="415"/>
                      </a:lnTo>
                      <a:lnTo>
                        <a:pt x="36" y="439"/>
                      </a:lnTo>
                      <a:lnTo>
                        <a:pt x="48" y="475"/>
                      </a:lnTo>
                      <a:lnTo>
                        <a:pt x="71" y="498"/>
                      </a:lnTo>
                      <a:lnTo>
                        <a:pt x="95" y="534"/>
                      </a:lnTo>
                      <a:lnTo>
                        <a:pt x="131" y="558"/>
                      </a:lnTo>
                      <a:lnTo>
                        <a:pt x="166" y="581"/>
                      </a:lnTo>
                      <a:lnTo>
                        <a:pt x="214" y="605"/>
                      </a:lnTo>
                      <a:lnTo>
                        <a:pt x="250" y="629"/>
                      </a:lnTo>
                      <a:lnTo>
                        <a:pt x="297" y="641"/>
                      </a:lnTo>
                      <a:lnTo>
                        <a:pt x="345" y="653"/>
                      </a:lnTo>
                      <a:lnTo>
                        <a:pt x="404" y="664"/>
                      </a:lnTo>
                      <a:lnTo>
                        <a:pt x="451" y="676"/>
                      </a:lnTo>
                      <a:lnTo>
                        <a:pt x="511" y="676"/>
                      </a:lnTo>
                      <a:lnTo>
                        <a:pt x="570" y="676"/>
                      </a:lnTo>
                      <a:lnTo>
                        <a:pt x="630" y="676"/>
                      </a:lnTo>
                      <a:lnTo>
                        <a:pt x="677" y="676"/>
                      </a:lnTo>
                      <a:lnTo>
                        <a:pt x="736" y="664"/>
                      </a:lnTo>
                      <a:lnTo>
                        <a:pt x="784" y="653"/>
                      </a:lnTo>
                      <a:lnTo>
                        <a:pt x="831" y="641"/>
                      </a:lnTo>
                      <a:lnTo>
                        <a:pt x="879" y="629"/>
                      </a:lnTo>
                      <a:lnTo>
                        <a:pt x="926" y="605"/>
                      </a:lnTo>
                      <a:lnTo>
                        <a:pt x="962" y="581"/>
                      </a:lnTo>
                      <a:lnTo>
                        <a:pt x="998" y="558"/>
                      </a:lnTo>
                      <a:lnTo>
                        <a:pt x="1033" y="534"/>
                      </a:lnTo>
                      <a:lnTo>
                        <a:pt x="1057" y="498"/>
                      </a:lnTo>
                      <a:lnTo>
                        <a:pt x="1081" y="475"/>
                      </a:lnTo>
                      <a:lnTo>
                        <a:pt x="1105" y="439"/>
                      </a:lnTo>
                      <a:lnTo>
                        <a:pt x="1116" y="415"/>
                      </a:lnTo>
                      <a:lnTo>
                        <a:pt x="1128" y="380"/>
                      </a:lnTo>
                      <a:lnTo>
                        <a:pt x="1128" y="344"/>
                      </a:lnTo>
                      <a:lnTo>
                        <a:pt x="1128" y="308"/>
                      </a:lnTo>
                      <a:lnTo>
                        <a:pt x="1116" y="273"/>
                      </a:lnTo>
                      <a:lnTo>
                        <a:pt x="1105" y="237"/>
                      </a:lnTo>
                      <a:lnTo>
                        <a:pt x="1081" y="214"/>
                      </a:lnTo>
                      <a:lnTo>
                        <a:pt x="1057" y="178"/>
                      </a:lnTo>
                      <a:lnTo>
                        <a:pt x="1033" y="154"/>
                      </a:lnTo>
                      <a:lnTo>
                        <a:pt x="998" y="130"/>
                      </a:lnTo>
                      <a:lnTo>
                        <a:pt x="962" y="107"/>
                      </a:lnTo>
                      <a:lnTo>
                        <a:pt x="926" y="83"/>
                      </a:lnTo>
                      <a:lnTo>
                        <a:pt x="879" y="59"/>
                      </a:lnTo>
                      <a:lnTo>
                        <a:pt x="831" y="47"/>
                      </a:lnTo>
                      <a:lnTo>
                        <a:pt x="784" y="35"/>
                      </a:lnTo>
                      <a:lnTo>
                        <a:pt x="736" y="24"/>
                      </a:lnTo>
                      <a:lnTo>
                        <a:pt x="677" y="12"/>
                      </a:lnTo>
                      <a:lnTo>
                        <a:pt x="630" y="0"/>
                      </a:lnTo>
                      <a:lnTo>
                        <a:pt x="57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0" name="Freeform 672"/>
                <p:cNvSpPr>
                  <a:spLocks/>
                </p:cNvSpPr>
                <p:nvPr/>
              </p:nvSpPr>
              <p:spPr bwMode="auto">
                <a:xfrm>
                  <a:off x="2459" y="2641"/>
                  <a:ext cx="1081" cy="629"/>
                </a:xfrm>
                <a:custGeom>
                  <a:avLst/>
                  <a:gdLst>
                    <a:gd name="T0" fmla="*/ 487 w 1081"/>
                    <a:gd name="T1" fmla="*/ 0 h 629"/>
                    <a:gd name="T2" fmla="*/ 380 w 1081"/>
                    <a:gd name="T3" fmla="*/ 23 h 629"/>
                    <a:gd name="T4" fmla="*/ 285 w 1081"/>
                    <a:gd name="T5" fmla="*/ 47 h 629"/>
                    <a:gd name="T6" fmla="*/ 202 w 1081"/>
                    <a:gd name="T7" fmla="*/ 83 h 629"/>
                    <a:gd name="T8" fmla="*/ 131 w 1081"/>
                    <a:gd name="T9" fmla="*/ 118 h 629"/>
                    <a:gd name="T10" fmla="*/ 71 w 1081"/>
                    <a:gd name="T11" fmla="*/ 166 h 629"/>
                    <a:gd name="T12" fmla="*/ 36 w 1081"/>
                    <a:gd name="T13" fmla="*/ 225 h 629"/>
                    <a:gd name="T14" fmla="*/ 12 w 1081"/>
                    <a:gd name="T15" fmla="*/ 284 h 629"/>
                    <a:gd name="T16" fmla="*/ 12 w 1081"/>
                    <a:gd name="T17" fmla="*/ 344 h 629"/>
                    <a:gd name="T18" fmla="*/ 36 w 1081"/>
                    <a:gd name="T19" fmla="*/ 415 h 629"/>
                    <a:gd name="T20" fmla="*/ 71 w 1081"/>
                    <a:gd name="T21" fmla="*/ 462 h 629"/>
                    <a:gd name="T22" fmla="*/ 131 w 1081"/>
                    <a:gd name="T23" fmla="*/ 522 h 629"/>
                    <a:gd name="T24" fmla="*/ 202 w 1081"/>
                    <a:gd name="T25" fmla="*/ 557 h 629"/>
                    <a:gd name="T26" fmla="*/ 285 w 1081"/>
                    <a:gd name="T27" fmla="*/ 593 h 629"/>
                    <a:gd name="T28" fmla="*/ 380 w 1081"/>
                    <a:gd name="T29" fmla="*/ 617 h 629"/>
                    <a:gd name="T30" fmla="*/ 487 w 1081"/>
                    <a:gd name="T31" fmla="*/ 629 h 629"/>
                    <a:gd name="T32" fmla="*/ 594 w 1081"/>
                    <a:gd name="T33" fmla="*/ 629 h 629"/>
                    <a:gd name="T34" fmla="*/ 701 w 1081"/>
                    <a:gd name="T35" fmla="*/ 617 h 629"/>
                    <a:gd name="T36" fmla="*/ 796 w 1081"/>
                    <a:gd name="T37" fmla="*/ 593 h 629"/>
                    <a:gd name="T38" fmla="*/ 891 w 1081"/>
                    <a:gd name="T39" fmla="*/ 557 h 629"/>
                    <a:gd name="T40" fmla="*/ 962 w 1081"/>
                    <a:gd name="T41" fmla="*/ 522 h 629"/>
                    <a:gd name="T42" fmla="*/ 1009 w 1081"/>
                    <a:gd name="T43" fmla="*/ 462 h 629"/>
                    <a:gd name="T44" fmla="*/ 1057 w 1081"/>
                    <a:gd name="T45" fmla="*/ 415 h 629"/>
                    <a:gd name="T46" fmla="*/ 1081 w 1081"/>
                    <a:gd name="T47" fmla="*/ 344 h 629"/>
                    <a:gd name="T48" fmla="*/ 1081 w 1081"/>
                    <a:gd name="T49" fmla="*/ 284 h 629"/>
                    <a:gd name="T50" fmla="*/ 1057 w 1081"/>
                    <a:gd name="T51" fmla="*/ 225 h 629"/>
                    <a:gd name="T52" fmla="*/ 1009 w 1081"/>
                    <a:gd name="T53" fmla="*/ 166 h 629"/>
                    <a:gd name="T54" fmla="*/ 962 w 1081"/>
                    <a:gd name="T55" fmla="*/ 118 h 629"/>
                    <a:gd name="T56" fmla="*/ 891 w 1081"/>
                    <a:gd name="T57" fmla="*/ 83 h 629"/>
                    <a:gd name="T58" fmla="*/ 796 w 1081"/>
                    <a:gd name="T59" fmla="*/ 47 h 629"/>
                    <a:gd name="T60" fmla="*/ 701 w 1081"/>
                    <a:gd name="T61" fmla="*/ 23 h 629"/>
                    <a:gd name="T62" fmla="*/ 594 w 1081"/>
                    <a:gd name="T63" fmla="*/ 0 h 6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81"/>
                    <a:gd name="T97" fmla="*/ 0 h 629"/>
                    <a:gd name="T98" fmla="*/ 1081 w 1081"/>
                    <a:gd name="T99" fmla="*/ 629 h 6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81" h="629">
                      <a:moveTo>
                        <a:pt x="546" y="0"/>
                      </a:moveTo>
                      <a:lnTo>
                        <a:pt x="487" y="0"/>
                      </a:lnTo>
                      <a:lnTo>
                        <a:pt x="427" y="11"/>
                      </a:lnTo>
                      <a:lnTo>
                        <a:pt x="380" y="23"/>
                      </a:lnTo>
                      <a:lnTo>
                        <a:pt x="332" y="35"/>
                      </a:lnTo>
                      <a:lnTo>
                        <a:pt x="285" y="47"/>
                      </a:lnTo>
                      <a:lnTo>
                        <a:pt x="237" y="59"/>
                      </a:lnTo>
                      <a:lnTo>
                        <a:pt x="202" y="83"/>
                      </a:lnTo>
                      <a:lnTo>
                        <a:pt x="166" y="95"/>
                      </a:lnTo>
                      <a:lnTo>
                        <a:pt x="131" y="118"/>
                      </a:lnTo>
                      <a:lnTo>
                        <a:pt x="95" y="142"/>
                      </a:lnTo>
                      <a:lnTo>
                        <a:pt x="71" y="166"/>
                      </a:lnTo>
                      <a:lnTo>
                        <a:pt x="47" y="201"/>
                      </a:lnTo>
                      <a:lnTo>
                        <a:pt x="36" y="225"/>
                      </a:lnTo>
                      <a:lnTo>
                        <a:pt x="24" y="261"/>
                      </a:lnTo>
                      <a:lnTo>
                        <a:pt x="12" y="284"/>
                      </a:lnTo>
                      <a:lnTo>
                        <a:pt x="0" y="320"/>
                      </a:lnTo>
                      <a:lnTo>
                        <a:pt x="12" y="344"/>
                      </a:lnTo>
                      <a:lnTo>
                        <a:pt x="24" y="379"/>
                      </a:lnTo>
                      <a:lnTo>
                        <a:pt x="36" y="415"/>
                      </a:lnTo>
                      <a:lnTo>
                        <a:pt x="47" y="439"/>
                      </a:lnTo>
                      <a:lnTo>
                        <a:pt x="71" y="462"/>
                      </a:lnTo>
                      <a:lnTo>
                        <a:pt x="95" y="486"/>
                      </a:lnTo>
                      <a:lnTo>
                        <a:pt x="131" y="522"/>
                      </a:lnTo>
                      <a:lnTo>
                        <a:pt x="166" y="534"/>
                      </a:lnTo>
                      <a:lnTo>
                        <a:pt x="202" y="557"/>
                      </a:lnTo>
                      <a:lnTo>
                        <a:pt x="237" y="581"/>
                      </a:lnTo>
                      <a:lnTo>
                        <a:pt x="285" y="593"/>
                      </a:lnTo>
                      <a:lnTo>
                        <a:pt x="332" y="605"/>
                      </a:lnTo>
                      <a:lnTo>
                        <a:pt x="380" y="617"/>
                      </a:lnTo>
                      <a:lnTo>
                        <a:pt x="427" y="629"/>
                      </a:lnTo>
                      <a:lnTo>
                        <a:pt x="487" y="629"/>
                      </a:lnTo>
                      <a:lnTo>
                        <a:pt x="546" y="629"/>
                      </a:lnTo>
                      <a:lnTo>
                        <a:pt x="594" y="629"/>
                      </a:lnTo>
                      <a:lnTo>
                        <a:pt x="653" y="629"/>
                      </a:lnTo>
                      <a:lnTo>
                        <a:pt x="701" y="617"/>
                      </a:lnTo>
                      <a:lnTo>
                        <a:pt x="748" y="605"/>
                      </a:lnTo>
                      <a:lnTo>
                        <a:pt x="796" y="593"/>
                      </a:lnTo>
                      <a:lnTo>
                        <a:pt x="843" y="581"/>
                      </a:lnTo>
                      <a:lnTo>
                        <a:pt x="891" y="557"/>
                      </a:lnTo>
                      <a:lnTo>
                        <a:pt x="926" y="534"/>
                      </a:lnTo>
                      <a:lnTo>
                        <a:pt x="962" y="522"/>
                      </a:lnTo>
                      <a:lnTo>
                        <a:pt x="986" y="486"/>
                      </a:lnTo>
                      <a:lnTo>
                        <a:pt x="1009" y="462"/>
                      </a:lnTo>
                      <a:lnTo>
                        <a:pt x="1045" y="439"/>
                      </a:lnTo>
                      <a:lnTo>
                        <a:pt x="1057" y="415"/>
                      </a:lnTo>
                      <a:lnTo>
                        <a:pt x="1069" y="379"/>
                      </a:lnTo>
                      <a:lnTo>
                        <a:pt x="1081" y="344"/>
                      </a:lnTo>
                      <a:lnTo>
                        <a:pt x="1081" y="320"/>
                      </a:lnTo>
                      <a:lnTo>
                        <a:pt x="1081" y="284"/>
                      </a:lnTo>
                      <a:lnTo>
                        <a:pt x="1069" y="261"/>
                      </a:lnTo>
                      <a:lnTo>
                        <a:pt x="1057" y="225"/>
                      </a:lnTo>
                      <a:lnTo>
                        <a:pt x="1045" y="201"/>
                      </a:lnTo>
                      <a:lnTo>
                        <a:pt x="1009" y="166"/>
                      </a:lnTo>
                      <a:lnTo>
                        <a:pt x="986" y="142"/>
                      </a:lnTo>
                      <a:lnTo>
                        <a:pt x="962" y="118"/>
                      </a:lnTo>
                      <a:lnTo>
                        <a:pt x="926" y="95"/>
                      </a:lnTo>
                      <a:lnTo>
                        <a:pt x="891" y="83"/>
                      </a:lnTo>
                      <a:lnTo>
                        <a:pt x="843" y="59"/>
                      </a:lnTo>
                      <a:lnTo>
                        <a:pt x="796" y="47"/>
                      </a:lnTo>
                      <a:lnTo>
                        <a:pt x="748" y="35"/>
                      </a:lnTo>
                      <a:lnTo>
                        <a:pt x="701" y="23"/>
                      </a:lnTo>
                      <a:lnTo>
                        <a:pt x="653" y="11"/>
                      </a:lnTo>
                      <a:lnTo>
                        <a:pt x="594" y="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1" name="Freeform 673"/>
                <p:cNvSpPr>
                  <a:spLocks/>
                </p:cNvSpPr>
                <p:nvPr/>
              </p:nvSpPr>
              <p:spPr bwMode="auto">
                <a:xfrm>
                  <a:off x="2483" y="2652"/>
                  <a:ext cx="1033" cy="606"/>
                </a:xfrm>
                <a:custGeom>
                  <a:avLst/>
                  <a:gdLst>
                    <a:gd name="T0" fmla="*/ 463 w 1033"/>
                    <a:gd name="T1" fmla="*/ 0 h 606"/>
                    <a:gd name="T2" fmla="*/ 368 w 1033"/>
                    <a:gd name="T3" fmla="*/ 24 h 606"/>
                    <a:gd name="T4" fmla="*/ 273 w 1033"/>
                    <a:gd name="T5" fmla="*/ 48 h 606"/>
                    <a:gd name="T6" fmla="*/ 190 w 1033"/>
                    <a:gd name="T7" fmla="*/ 72 h 606"/>
                    <a:gd name="T8" fmla="*/ 118 w 1033"/>
                    <a:gd name="T9" fmla="*/ 119 h 606"/>
                    <a:gd name="T10" fmla="*/ 71 w 1033"/>
                    <a:gd name="T11" fmla="*/ 167 h 606"/>
                    <a:gd name="T12" fmla="*/ 35 w 1033"/>
                    <a:gd name="T13" fmla="*/ 214 h 606"/>
                    <a:gd name="T14" fmla="*/ 12 w 1033"/>
                    <a:gd name="T15" fmla="*/ 273 h 606"/>
                    <a:gd name="T16" fmla="*/ 12 w 1033"/>
                    <a:gd name="T17" fmla="*/ 333 h 606"/>
                    <a:gd name="T18" fmla="*/ 35 w 1033"/>
                    <a:gd name="T19" fmla="*/ 392 h 606"/>
                    <a:gd name="T20" fmla="*/ 71 w 1033"/>
                    <a:gd name="T21" fmla="*/ 451 h 606"/>
                    <a:gd name="T22" fmla="*/ 118 w 1033"/>
                    <a:gd name="T23" fmla="*/ 499 h 606"/>
                    <a:gd name="T24" fmla="*/ 190 w 1033"/>
                    <a:gd name="T25" fmla="*/ 535 h 606"/>
                    <a:gd name="T26" fmla="*/ 273 w 1033"/>
                    <a:gd name="T27" fmla="*/ 570 h 606"/>
                    <a:gd name="T28" fmla="*/ 368 w 1033"/>
                    <a:gd name="T29" fmla="*/ 594 h 606"/>
                    <a:gd name="T30" fmla="*/ 463 w 1033"/>
                    <a:gd name="T31" fmla="*/ 606 h 606"/>
                    <a:gd name="T32" fmla="*/ 570 w 1033"/>
                    <a:gd name="T33" fmla="*/ 606 h 606"/>
                    <a:gd name="T34" fmla="*/ 677 w 1033"/>
                    <a:gd name="T35" fmla="*/ 594 h 606"/>
                    <a:gd name="T36" fmla="*/ 760 w 1033"/>
                    <a:gd name="T37" fmla="*/ 570 h 606"/>
                    <a:gd name="T38" fmla="*/ 843 w 1033"/>
                    <a:gd name="T39" fmla="*/ 535 h 606"/>
                    <a:gd name="T40" fmla="*/ 914 w 1033"/>
                    <a:gd name="T41" fmla="*/ 499 h 606"/>
                    <a:gd name="T42" fmla="*/ 973 w 1033"/>
                    <a:gd name="T43" fmla="*/ 451 h 606"/>
                    <a:gd name="T44" fmla="*/ 1009 w 1033"/>
                    <a:gd name="T45" fmla="*/ 392 h 606"/>
                    <a:gd name="T46" fmla="*/ 1033 w 1033"/>
                    <a:gd name="T47" fmla="*/ 333 h 606"/>
                    <a:gd name="T48" fmla="*/ 1033 w 1033"/>
                    <a:gd name="T49" fmla="*/ 273 h 606"/>
                    <a:gd name="T50" fmla="*/ 1009 w 1033"/>
                    <a:gd name="T51" fmla="*/ 214 h 606"/>
                    <a:gd name="T52" fmla="*/ 973 w 1033"/>
                    <a:gd name="T53" fmla="*/ 167 h 606"/>
                    <a:gd name="T54" fmla="*/ 914 w 1033"/>
                    <a:gd name="T55" fmla="*/ 119 h 606"/>
                    <a:gd name="T56" fmla="*/ 843 w 1033"/>
                    <a:gd name="T57" fmla="*/ 72 h 606"/>
                    <a:gd name="T58" fmla="*/ 760 w 1033"/>
                    <a:gd name="T59" fmla="*/ 48 h 606"/>
                    <a:gd name="T60" fmla="*/ 677 w 1033"/>
                    <a:gd name="T61" fmla="*/ 24 h 606"/>
                    <a:gd name="T62" fmla="*/ 570 w 1033"/>
                    <a:gd name="T63" fmla="*/ 0 h 6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33"/>
                    <a:gd name="T97" fmla="*/ 0 h 606"/>
                    <a:gd name="T98" fmla="*/ 1033 w 1033"/>
                    <a:gd name="T99" fmla="*/ 606 h 60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33" h="606">
                      <a:moveTo>
                        <a:pt x="522" y="0"/>
                      </a:moveTo>
                      <a:lnTo>
                        <a:pt x="463" y="0"/>
                      </a:lnTo>
                      <a:lnTo>
                        <a:pt x="415" y="12"/>
                      </a:lnTo>
                      <a:lnTo>
                        <a:pt x="368" y="24"/>
                      </a:lnTo>
                      <a:lnTo>
                        <a:pt x="320" y="36"/>
                      </a:lnTo>
                      <a:lnTo>
                        <a:pt x="273" y="48"/>
                      </a:lnTo>
                      <a:lnTo>
                        <a:pt x="225" y="60"/>
                      </a:lnTo>
                      <a:lnTo>
                        <a:pt x="190" y="72"/>
                      </a:lnTo>
                      <a:lnTo>
                        <a:pt x="154" y="95"/>
                      </a:lnTo>
                      <a:lnTo>
                        <a:pt x="118" y="119"/>
                      </a:lnTo>
                      <a:lnTo>
                        <a:pt x="95" y="143"/>
                      </a:lnTo>
                      <a:lnTo>
                        <a:pt x="71" y="167"/>
                      </a:lnTo>
                      <a:lnTo>
                        <a:pt x="47" y="190"/>
                      </a:lnTo>
                      <a:lnTo>
                        <a:pt x="35" y="214"/>
                      </a:lnTo>
                      <a:lnTo>
                        <a:pt x="23" y="250"/>
                      </a:lnTo>
                      <a:lnTo>
                        <a:pt x="12" y="273"/>
                      </a:lnTo>
                      <a:lnTo>
                        <a:pt x="0" y="309"/>
                      </a:lnTo>
                      <a:lnTo>
                        <a:pt x="12" y="333"/>
                      </a:lnTo>
                      <a:lnTo>
                        <a:pt x="23" y="368"/>
                      </a:lnTo>
                      <a:lnTo>
                        <a:pt x="35" y="392"/>
                      </a:lnTo>
                      <a:lnTo>
                        <a:pt x="47" y="428"/>
                      </a:lnTo>
                      <a:lnTo>
                        <a:pt x="71" y="451"/>
                      </a:lnTo>
                      <a:lnTo>
                        <a:pt x="95" y="475"/>
                      </a:lnTo>
                      <a:lnTo>
                        <a:pt x="118" y="499"/>
                      </a:lnTo>
                      <a:lnTo>
                        <a:pt x="154" y="523"/>
                      </a:lnTo>
                      <a:lnTo>
                        <a:pt x="190" y="535"/>
                      </a:lnTo>
                      <a:lnTo>
                        <a:pt x="225" y="558"/>
                      </a:lnTo>
                      <a:lnTo>
                        <a:pt x="273" y="570"/>
                      </a:lnTo>
                      <a:lnTo>
                        <a:pt x="320" y="582"/>
                      </a:lnTo>
                      <a:lnTo>
                        <a:pt x="368" y="594"/>
                      </a:lnTo>
                      <a:lnTo>
                        <a:pt x="415" y="606"/>
                      </a:lnTo>
                      <a:lnTo>
                        <a:pt x="463" y="606"/>
                      </a:lnTo>
                      <a:lnTo>
                        <a:pt x="522" y="606"/>
                      </a:lnTo>
                      <a:lnTo>
                        <a:pt x="570" y="606"/>
                      </a:lnTo>
                      <a:lnTo>
                        <a:pt x="617" y="606"/>
                      </a:lnTo>
                      <a:lnTo>
                        <a:pt x="677" y="594"/>
                      </a:lnTo>
                      <a:lnTo>
                        <a:pt x="724" y="582"/>
                      </a:lnTo>
                      <a:lnTo>
                        <a:pt x="760" y="570"/>
                      </a:lnTo>
                      <a:lnTo>
                        <a:pt x="807" y="558"/>
                      </a:lnTo>
                      <a:lnTo>
                        <a:pt x="843" y="535"/>
                      </a:lnTo>
                      <a:lnTo>
                        <a:pt x="878" y="523"/>
                      </a:lnTo>
                      <a:lnTo>
                        <a:pt x="914" y="499"/>
                      </a:lnTo>
                      <a:lnTo>
                        <a:pt x="950" y="475"/>
                      </a:lnTo>
                      <a:lnTo>
                        <a:pt x="973" y="451"/>
                      </a:lnTo>
                      <a:lnTo>
                        <a:pt x="997" y="428"/>
                      </a:lnTo>
                      <a:lnTo>
                        <a:pt x="1009" y="392"/>
                      </a:lnTo>
                      <a:lnTo>
                        <a:pt x="1021" y="368"/>
                      </a:lnTo>
                      <a:lnTo>
                        <a:pt x="1033" y="333"/>
                      </a:lnTo>
                      <a:lnTo>
                        <a:pt x="1033" y="309"/>
                      </a:lnTo>
                      <a:lnTo>
                        <a:pt x="1033" y="273"/>
                      </a:lnTo>
                      <a:lnTo>
                        <a:pt x="1021" y="250"/>
                      </a:lnTo>
                      <a:lnTo>
                        <a:pt x="1009" y="214"/>
                      </a:lnTo>
                      <a:lnTo>
                        <a:pt x="997" y="190"/>
                      </a:lnTo>
                      <a:lnTo>
                        <a:pt x="973" y="167"/>
                      </a:lnTo>
                      <a:lnTo>
                        <a:pt x="950" y="143"/>
                      </a:lnTo>
                      <a:lnTo>
                        <a:pt x="914" y="119"/>
                      </a:lnTo>
                      <a:lnTo>
                        <a:pt x="878" y="95"/>
                      </a:lnTo>
                      <a:lnTo>
                        <a:pt x="843" y="72"/>
                      </a:lnTo>
                      <a:lnTo>
                        <a:pt x="807" y="60"/>
                      </a:lnTo>
                      <a:lnTo>
                        <a:pt x="760" y="48"/>
                      </a:lnTo>
                      <a:lnTo>
                        <a:pt x="724" y="36"/>
                      </a:lnTo>
                      <a:lnTo>
                        <a:pt x="677" y="24"/>
                      </a:lnTo>
                      <a:lnTo>
                        <a:pt x="617" y="12"/>
                      </a:lnTo>
                      <a:lnTo>
                        <a:pt x="570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2" name="Freeform 674"/>
                <p:cNvSpPr>
                  <a:spLocks/>
                </p:cNvSpPr>
                <p:nvPr/>
              </p:nvSpPr>
              <p:spPr bwMode="auto">
                <a:xfrm>
                  <a:off x="2506" y="2664"/>
                  <a:ext cx="986" cy="582"/>
                </a:xfrm>
                <a:custGeom>
                  <a:avLst/>
                  <a:gdLst>
                    <a:gd name="T0" fmla="*/ 452 w 986"/>
                    <a:gd name="T1" fmla="*/ 0 h 582"/>
                    <a:gd name="T2" fmla="*/ 345 w 986"/>
                    <a:gd name="T3" fmla="*/ 12 h 582"/>
                    <a:gd name="T4" fmla="*/ 262 w 986"/>
                    <a:gd name="T5" fmla="*/ 36 h 582"/>
                    <a:gd name="T6" fmla="*/ 190 w 986"/>
                    <a:gd name="T7" fmla="*/ 72 h 582"/>
                    <a:gd name="T8" fmla="*/ 119 w 986"/>
                    <a:gd name="T9" fmla="*/ 107 h 582"/>
                    <a:gd name="T10" fmla="*/ 60 w 986"/>
                    <a:gd name="T11" fmla="*/ 155 h 582"/>
                    <a:gd name="T12" fmla="*/ 24 w 986"/>
                    <a:gd name="T13" fmla="*/ 202 h 582"/>
                    <a:gd name="T14" fmla="*/ 12 w 986"/>
                    <a:gd name="T15" fmla="*/ 261 h 582"/>
                    <a:gd name="T16" fmla="*/ 12 w 986"/>
                    <a:gd name="T17" fmla="*/ 321 h 582"/>
                    <a:gd name="T18" fmla="*/ 24 w 986"/>
                    <a:gd name="T19" fmla="*/ 380 h 582"/>
                    <a:gd name="T20" fmla="*/ 60 w 986"/>
                    <a:gd name="T21" fmla="*/ 428 h 582"/>
                    <a:gd name="T22" fmla="*/ 119 w 986"/>
                    <a:gd name="T23" fmla="*/ 475 h 582"/>
                    <a:gd name="T24" fmla="*/ 190 w 986"/>
                    <a:gd name="T25" fmla="*/ 523 h 582"/>
                    <a:gd name="T26" fmla="*/ 262 w 986"/>
                    <a:gd name="T27" fmla="*/ 546 h 582"/>
                    <a:gd name="T28" fmla="*/ 345 w 986"/>
                    <a:gd name="T29" fmla="*/ 570 h 582"/>
                    <a:gd name="T30" fmla="*/ 452 w 986"/>
                    <a:gd name="T31" fmla="*/ 582 h 582"/>
                    <a:gd name="T32" fmla="*/ 547 w 986"/>
                    <a:gd name="T33" fmla="*/ 582 h 582"/>
                    <a:gd name="T34" fmla="*/ 642 w 986"/>
                    <a:gd name="T35" fmla="*/ 570 h 582"/>
                    <a:gd name="T36" fmla="*/ 737 w 986"/>
                    <a:gd name="T37" fmla="*/ 546 h 582"/>
                    <a:gd name="T38" fmla="*/ 808 w 986"/>
                    <a:gd name="T39" fmla="*/ 523 h 582"/>
                    <a:gd name="T40" fmla="*/ 879 w 986"/>
                    <a:gd name="T41" fmla="*/ 475 h 582"/>
                    <a:gd name="T42" fmla="*/ 927 w 986"/>
                    <a:gd name="T43" fmla="*/ 428 h 582"/>
                    <a:gd name="T44" fmla="*/ 962 w 986"/>
                    <a:gd name="T45" fmla="*/ 380 h 582"/>
                    <a:gd name="T46" fmla="*/ 986 w 986"/>
                    <a:gd name="T47" fmla="*/ 321 h 582"/>
                    <a:gd name="T48" fmla="*/ 986 w 986"/>
                    <a:gd name="T49" fmla="*/ 261 h 582"/>
                    <a:gd name="T50" fmla="*/ 962 w 986"/>
                    <a:gd name="T51" fmla="*/ 202 h 582"/>
                    <a:gd name="T52" fmla="*/ 927 w 986"/>
                    <a:gd name="T53" fmla="*/ 155 h 582"/>
                    <a:gd name="T54" fmla="*/ 879 w 986"/>
                    <a:gd name="T55" fmla="*/ 107 h 582"/>
                    <a:gd name="T56" fmla="*/ 808 w 986"/>
                    <a:gd name="T57" fmla="*/ 72 h 582"/>
                    <a:gd name="T58" fmla="*/ 737 w 986"/>
                    <a:gd name="T59" fmla="*/ 36 h 582"/>
                    <a:gd name="T60" fmla="*/ 642 w 986"/>
                    <a:gd name="T61" fmla="*/ 12 h 582"/>
                    <a:gd name="T62" fmla="*/ 547 w 986"/>
                    <a:gd name="T63" fmla="*/ 0 h 5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86"/>
                    <a:gd name="T97" fmla="*/ 0 h 582"/>
                    <a:gd name="T98" fmla="*/ 986 w 986"/>
                    <a:gd name="T99" fmla="*/ 582 h 5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86" h="582">
                      <a:moveTo>
                        <a:pt x="499" y="0"/>
                      </a:moveTo>
                      <a:lnTo>
                        <a:pt x="452" y="0"/>
                      </a:lnTo>
                      <a:lnTo>
                        <a:pt x="392" y="12"/>
                      </a:lnTo>
                      <a:lnTo>
                        <a:pt x="345" y="12"/>
                      </a:lnTo>
                      <a:lnTo>
                        <a:pt x="309" y="24"/>
                      </a:lnTo>
                      <a:lnTo>
                        <a:pt x="262" y="36"/>
                      </a:lnTo>
                      <a:lnTo>
                        <a:pt x="226" y="60"/>
                      </a:lnTo>
                      <a:lnTo>
                        <a:pt x="190" y="72"/>
                      </a:lnTo>
                      <a:lnTo>
                        <a:pt x="155" y="95"/>
                      </a:lnTo>
                      <a:lnTo>
                        <a:pt x="119" y="107"/>
                      </a:lnTo>
                      <a:lnTo>
                        <a:pt x="84" y="131"/>
                      </a:lnTo>
                      <a:lnTo>
                        <a:pt x="60" y="155"/>
                      </a:lnTo>
                      <a:lnTo>
                        <a:pt x="48" y="190"/>
                      </a:lnTo>
                      <a:lnTo>
                        <a:pt x="24" y="202"/>
                      </a:lnTo>
                      <a:lnTo>
                        <a:pt x="12" y="238"/>
                      </a:lnTo>
                      <a:lnTo>
                        <a:pt x="12" y="261"/>
                      </a:lnTo>
                      <a:lnTo>
                        <a:pt x="0" y="297"/>
                      </a:lnTo>
                      <a:lnTo>
                        <a:pt x="12" y="321"/>
                      </a:lnTo>
                      <a:lnTo>
                        <a:pt x="12" y="356"/>
                      </a:lnTo>
                      <a:lnTo>
                        <a:pt x="24" y="380"/>
                      </a:lnTo>
                      <a:lnTo>
                        <a:pt x="48" y="404"/>
                      </a:lnTo>
                      <a:lnTo>
                        <a:pt x="60" y="428"/>
                      </a:lnTo>
                      <a:lnTo>
                        <a:pt x="84" y="451"/>
                      </a:lnTo>
                      <a:lnTo>
                        <a:pt x="119" y="475"/>
                      </a:lnTo>
                      <a:lnTo>
                        <a:pt x="155" y="499"/>
                      </a:lnTo>
                      <a:lnTo>
                        <a:pt x="190" y="523"/>
                      </a:lnTo>
                      <a:lnTo>
                        <a:pt x="226" y="534"/>
                      </a:lnTo>
                      <a:lnTo>
                        <a:pt x="262" y="546"/>
                      </a:lnTo>
                      <a:lnTo>
                        <a:pt x="309" y="558"/>
                      </a:lnTo>
                      <a:lnTo>
                        <a:pt x="345" y="570"/>
                      </a:lnTo>
                      <a:lnTo>
                        <a:pt x="392" y="582"/>
                      </a:lnTo>
                      <a:lnTo>
                        <a:pt x="452" y="582"/>
                      </a:lnTo>
                      <a:lnTo>
                        <a:pt x="499" y="582"/>
                      </a:lnTo>
                      <a:lnTo>
                        <a:pt x="547" y="582"/>
                      </a:lnTo>
                      <a:lnTo>
                        <a:pt x="594" y="582"/>
                      </a:lnTo>
                      <a:lnTo>
                        <a:pt x="642" y="570"/>
                      </a:lnTo>
                      <a:lnTo>
                        <a:pt x="689" y="558"/>
                      </a:lnTo>
                      <a:lnTo>
                        <a:pt x="737" y="546"/>
                      </a:lnTo>
                      <a:lnTo>
                        <a:pt x="772" y="534"/>
                      </a:lnTo>
                      <a:lnTo>
                        <a:pt x="808" y="523"/>
                      </a:lnTo>
                      <a:lnTo>
                        <a:pt x="844" y="499"/>
                      </a:lnTo>
                      <a:lnTo>
                        <a:pt x="879" y="475"/>
                      </a:lnTo>
                      <a:lnTo>
                        <a:pt x="903" y="451"/>
                      </a:lnTo>
                      <a:lnTo>
                        <a:pt x="927" y="428"/>
                      </a:lnTo>
                      <a:lnTo>
                        <a:pt x="950" y="404"/>
                      </a:lnTo>
                      <a:lnTo>
                        <a:pt x="962" y="380"/>
                      </a:lnTo>
                      <a:lnTo>
                        <a:pt x="974" y="356"/>
                      </a:lnTo>
                      <a:lnTo>
                        <a:pt x="986" y="321"/>
                      </a:lnTo>
                      <a:lnTo>
                        <a:pt x="986" y="297"/>
                      </a:lnTo>
                      <a:lnTo>
                        <a:pt x="986" y="261"/>
                      </a:lnTo>
                      <a:lnTo>
                        <a:pt x="974" y="238"/>
                      </a:lnTo>
                      <a:lnTo>
                        <a:pt x="962" y="202"/>
                      </a:lnTo>
                      <a:lnTo>
                        <a:pt x="950" y="190"/>
                      </a:lnTo>
                      <a:lnTo>
                        <a:pt x="927" y="155"/>
                      </a:lnTo>
                      <a:lnTo>
                        <a:pt x="903" y="131"/>
                      </a:lnTo>
                      <a:lnTo>
                        <a:pt x="879" y="107"/>
                      </a:lnTo>
                      <a:lnTo>
                        <a:pt x="844" y="95"/>
                      </a:lnTo>
                      <a:lnTo>
                        <a:pt x="808" y="72"/>
                      </a:lnTo>
                      <a:lnTo>
                        <a:pt x="772" y="60"/>
                      </a:lnTo>
                      <a:lnTo>
                        <a:pt x="737" y="36"/>
                      </a:lnTo>
                      <a:lnTo>
                        <a:pt x="689" y="24"/>
                      </a:lnTo>
                      <a:lnTo>
                        <a:pt x="642" y="12"/>
                      </a:lnTo>
                      <a:lnTo>
                        <a:pt x="594" y="12"/>
                      </a:lnTo>
                      <a:lnTo>
                        <a:pt x="547" y="0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3" name="Freeform 675"/>
                <p:cNvSpPr>
                  <a:spLocks/>
                </p:cNvSpPr>
                <p:nvPr/>
              </p:nvSpPr>
              <p:spPr bwMode="auto">
                <a:xfrm>
                  <a:off x="2530" y="2676"/>
                  <a:ext cx="938" cy="558"/>
                </a:xfrm>
                <a:custGeom>
                  <a:avLst/>
                  <a:gdLst>
                    <a:gd name="T0" fmla="*/ 428 w 938"/>
                    <a:gd name="T1" fmla="*/ 0 h 558"/>
                    <a:gd name="T2" fmla="*/ 333 w 938"/>
                    <a:gd name="T3" fmla="*/ 12 h 558"/>
                    <a:gd name="T4" fmla="*/ 250 w 938"/>
                    <a:gd name="T5" fmla="*/ 36 h 558"/>
                    <a:gd name="T6" fmla="*/ 178 w 938"/>
                    <a:gd name="T7" fmla="*/ 71 h 558"/>
                    <a:gd name="T8" fmla="*/ 119 w 938"/>
                    <a:gd name="T9" fmla="*/ 107 h 558"/>
                    <a:gd name="T10" fmla="*/ 60 w 938"/>
                    <a:gd name="T11" fmla="*/ 155 h 558"/>
                    <a:gd name="T12" fmla="*/ 24 w 938"/>
                    <a:gd name="T13" fmla="*/ 202 h 558"/>
                    <a:gd name="T14" fmla="*/ 12 w 938"/>
                    <a:gd name="T15" fmla="*/ 249 h 558"/>
                    <a:gd name="T16" fmla="*/ 12 w 938"/>
                    <a:gd name="T17" fmla="*/ 309 h 558"/>
                    <a:gd name="T18" fmla="*/ 24 w 938"/>
                    <a:gd name="T19" fmla="*/ 368 h 558"/>
                    <a:gd name="T20" fmla="*/ 60 w 938"/>
                    <a:gd name="T21" fmla="*/ 416 h 558"/>
                    <a:gd name="T22" fmla="*/ 119 w 938"/>
                    <a:gd name="T23" fmla="*/ 463 h 558"/>
                    <a:gd name="T24" fmla="*/ 178 w 938"/>
                    <a:gd name="T25" fmla="*/ 499 h 558"/>
                    <a:gd name="T26" fmla="*/ 250 w 938"/>
                    <a:gd name="T27" fmla="*/ 522 h 558"/>
                    <a:gd name="T28" fmla="*/ 333 w 938"/>
                    <a:gd name="T29" fmla="*/ 546 h 558"/>
                    <a:gd name="T30" fmla="*/ 428 w 938"/>
                    <a:gd name="T31" fmla="*/ 558 h 558"/>
                    <a:gd name="T32" fmla="*/ 523 w 938"/>
                    <a:gd name="T33" fmla="*/ 558 h 558"/>
                    <a:gd name="T34" fmla="*/ 606 w 938"/>
                    <a:gd name="T35" fmla="*/ 546 h 558"/>
                    <a:gd name="T36" fmla="*/ 701 w 938"/>
                    <a:gd name="T37" fmla="*/ 522 h 558"/>
                    <a:gd name="T38" fmla="*/ 772 w 938"/>
                    <a:gd name="T39" fmla="*/ 499 h 558"/>
                    <a:gd name="T40" fmla="*/ 831 w 938"/>
                    <a:gd name="T41" fmla="*/ 463 h 558"/>
                    <a:gd name="T42" fmla="*/ 879 w 938"/>
                    <a:gd name="T43" fmla="*/ 416 h 558"/>
                    <a:gd name="T44" fmla="*/ 915 w 938"/>
                    <a:gd name="T45" fmla="*/ 368 h 558"/>
                    <a:gd name="T46" fmla="*/ 938 w 938"/>
                    <a:gd name="T47" fmla="*/ 309 h 558"/>
                    <a:gd name="T48" fmla="*/ 938 w 938"/>
                    <a:gd name="T49" fmla="*/ 249 h 558"/>
                    <a:gd name="T50" fmla="*/ 915 w 938"/>
                    <a:gd name="T51" fmla="*/ 202 h 558"/>
                    <a:gd name="T52" fmla="*/ 879 w 938"/>
                    <a:gd name="T53" fmla="*/ 155 h 558"/>
                    <a:gd name="T54" fmla="*/ 831 w 938"/>
                    <a:gd name="T55" fmla="*/ 107 h 558"/>
                    <a:gd name="T56" fmla="*/ 772 w 938"/>
                    <a:gd name="T57" fmla="*/ 71 h 558"/>
                    <a:gd name="T58" fmla="*/ 701 w 938"/>
                    <a:gd name="T59" fmla="*/ 36 h 558"/>
                    <a:gd name="T60" fmla="*/ 606 w 938"/>
                    <a:gd name="T61" fmla="*/ 12 h 558"/>
                    <a:gd name="T62" fmla="*/ 523 w 938"/>
                    <a:gd name="T63" fmla="*/ 0 h 5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38"/>
                    <a:gd name="T97" fmla="*/ 0 h 558"/>
                    <a:gd name="T98" fmla="*/ 938 w 938"/>
                    <a:gd name="T99" fmla="*/ 558 h 55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38" h="558">
                      <a:moveTo>
                        <a:pt x="475" y="0"/>
                      </a:moveTo>
                      <a:lnTo>
                        <a:pt x="428" y="0"/>
                      </a:lnTo>
                      <a:lnTo>
                        <a:pt x="380" y="12"/>
                      </a:lnTo>
                      <a:lnTo>
                        <a:pt x="333" y="12"/>
                      </a:lnTo>
                      <a:lnTo>
                        <a:pt x="297" y="24"/>
                      </a:lnTo>
                      <a:lnTo>
                        <a:pt x="250" y="36"/>
                      </a:lnTo>
                      <a:lnTo>
                        <a:pt x="214" y="60"/>
                      </a:lnTo>
                      <a:lnTo>
                        <a:pt x="178" y="71"/>
                      </a:lnTo>
                      <a:lnTo>
                        <a:pt x="143" y="83"/>
                      </a:lnTo>
                      <a:lnTo>
                        <a:pt x="119" y="107"/>
                      </a:lnTo>
                      <a:lnTo>
                        <a:pt x="83" y="131"/>
                      </a:lnTo>
                      <a:lnTo>
                        <a:pt x="60" y="155"/>
                      </a:lnTo>
                      <a:lnTo>
                        <a:pt x="48" y="178"/>
                      </a:lnTo>
                      <a:lnTo>
                        <a:pt x="24" y="202"/>
                      </a:lnTo>
                      <a:lnTo>
                        <a:pt x="12" y="226"/>
                      </a:lnTo>
                      <a:lnTo>
                        <a:pt x="12" y="249"/>
                      </a:lnTo>
                      <a:lnTo>
                        <a:pt x="0" y="285"/>
                      </a:lnTo>
                      <a:lnTo>
                        <a:pt x="12" y="309"/>
                      </a:lnTo>
                      <a:lnTo>
                        <a:pt x="12" y="344"/>
                      </a:lnTo>
                      <a:lnTo>
                        <a:pt x="24" y="368"/>
                      </a:lnTo>
                      <a:lnTo>
                        <a:pt x="48" y="392"/>
                      </a:lnTo>
                      <a:lnTo>
                        <a:pt x="60" y="416"/>
                      </a:lnTo>
                      <a:lnTo>
                        <a:pt x="83" y="439"/>
                      </a:lnTo>
                      <a:lnTo>
                        <a:pt x="119" y="463"/>
                      </a:lnTo>
                      <a:lnTo>
                        <a:pt x="143" y="475"/>
                      </a:lnTo>
                      <a:lnTo>
                        <a:pt x="178" y="499"/>
                      </a:lnTo>
                      <a:lnTo>
                        <a:pt x="214" y="511"/>
                      </a:lnTo>
                      <a:lnTo>
                        <a:pt x="250" y="522"/>
                      </a:lnTo>
                      <a:lnTo>
                        <a:pt x="297" y="534"/>
                      </a:lnTo>
                      <a:lnTo>
                        <a:pt x="333" y="546"/>
                      </a:lnTo>
                      <a:lnTo>
                        <a:pt x="380" y="558"/>
                      </a:lnTo>
                      <a:lnTo>
                        <a:pt x="428" y="558"/>
                      </a:lnTo>
                      <a:lnTo>
                        <a:pt x="475" y="558"/>
                      </a:lnTo>
                      <a:lnTo>
                        <a:pt x="523" y="558"/>
                      </a:lnTo>
                      <a:lnTo>
                        <a:pt x="570" y="558"/>
                      </a:lnTo>
                      <a:lnTo>
                        <a:pt x="606" y="546"/>
                      </a:lnTo>
                      <a:lnTo>
                        <a:pt x="653" y="534"/>
                      </a:lnTo>
                      <a:lnTo>
                        <a:pt x="701" y="522"/>
                      </a:lnTo>
                      <a:lnTo>
                        <a:pt x="736" y="511"/>
                      </a:lnTo>
                      <a:lnTo>
                        <a:pt x="772" y="499"/>
                      </a:lnTo>
                      <a:lnTo>
                        <a:pt x="808" y="475"/>
                      </a:lnTo>
                      <a:lnTo>
                        <a:pt x="831" y="463"/>
                      </a:lnTo>
                      <a:lnTo>
                        <a:pt x="855" y="439"/>
                      </a:lnTo>
                      <a:lnTo>
                        <a:pt x="879" y="416"/>
                      </a:lnTo>
                      <a:lnTo>
                        <a:pt x="903" y="392"/>
                      </a:lnTo>
                      <a:lnTo>
                        <a:pt x="915" y="368"/>
                      </a:lnTo>
                      <a:lnTo>
                        <a:pt x="926" y="344"/>
                      </a:lnTo>
                      <a:lnTo>
                        <a:pt x="938" y="309"/>
                      </a:lnTo>
                      <a:lnTo>
                        <a:pt x="938" y="285"/>
                      </a:lnTo>
                      <a:lnTo>
                        <a:pt x="938" y="249"/>
                      </a:lnTo>
                      <a:lnTo>
                        <a:pt x="926" y="226"/>
                      </a:lnTo>
                      <a:lnTo>
                        <a:pt x="915" y="202"/>
                      </a:lnTo>
                      <a:lnTo>
                        <a:pt x="903" y="178"/>
                      </a:lnTo>
                      <a:lnTo>
                        <a:pt x="879" y="155"/>
                      </a:lnTo>
                      <a:lnTo>
                        <a:pt x="855" y="131"/>
                      </a:lnTo>
                      <a:lnTo>
                        <a:pt x="831" y="107"/>
                      </a:lnTo>
                      <a:lnTo>
                        <a:pt x="808" y="83"/>
                      </a:lnTo>
                      <a:lnTo>
                        <a:pt x="772" y="71"/>
                      </a:lnTo>
                      <a:lnTo>
                        <a:pt x="736" y="60"/>
                      </a:lnTo>
                      <a:lnTo>
                        <a:pt x="701" y="36"/>
                      </a:lnTo>
                      <a:lnTo>
                        <a:pt x="653" y="24"/>
                      </a:lnTo>
                      <a:lnTo>
                        <a:pt x="606" y="12"/>
                      </a:lnTo>
                      <a:lnTo>
                        <a:pt x="570" y="12"/>
                      </a:lnTo>
                      <a:lnTo>
                        <a:pt x="523" y="0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4" name="Freeform 676"/>
                <p:cNvSpPr>
                  <a:spLocks/>
                </p:cNvSpPr>
                <p:nvPr/>
              </p:nvSpPr>
              <p:spPr bwMode="auto">
                <a:xfrm>
                  <a:off x="2554" y="2688"/>
                  <a:ext cx="891" cy="534"/>
                </a:xfrm>
                <a:custGeom>
                  <a:avLst/>
                  <a:gdLst>
                    <a:gd name="T0" fmla="*/ 404 w 891"/>
                    <a:gd name="T1" fmla="*/ 0 h 534"/>
                    <a:gd name="T2" fmla="*/ 321 w 891"/>
                    <a:gd name="T3" fmla="*/ 12 h 534"/>
                    <a:gd name="T4" fmla="*/ 237 w 891"/>
                    <a:gd name="T5" fmla="*/ 36 h 534"/>
                    <a:gd name="T6" fmla="*/ 166 w 891"/>
                    <a:gd name="T7" fmla="*/ 71 h 534"/>
                    <a:gd name="T8" fmla="*/ 107 w 891"/>
                    <a:gd name="T9" fmla="*/ 107 h 534"/>
                    <a:gd name="T10" fmla="*/ 59 w 891"/>
                    <a:gd name="T11" fmla="*/ 143 h 534"/>
                    <a:gd name="T12" fmla="*/ 24 w 891"/>
                    <a:gd name="T13" fmla="*/ 190 h 534"/>
                    <a:gd name="T14" fmla="*/ 12 w 891"/>
                    <a:gd name="T15" fmla="*/ 249 h 534"/>
                    <a:gd name="T16" fmla="*/ 12 w 891"/>
                    <a:gd name="T17" fmla="*/ 297 h 534"/>
                    <a:gd name="T18" fmla="*/ 24 w 891"/>
                    <a:gd name="T19" fmla="*/ 356 h 534"/>
                    <a:gd name="T20" fmla="*/ 59 w 891"/>
                    <a:gd name="T21" fmla="*/ 392 h 534"/>
                    <a:gd name="T22" fmla="*/ 107 w 891"/>
                    <a:gd name="T23" fmla="*/ 439 h 534"/>
                    <a:gd name="T24" fmla="*/ 166 w 891"/>
                    <a:gd name="T25" fmla="*/ 475 h 534"/>
                    <a:gd name="T26" fmla="*/ 237 w 891"/>
                    <a:gd name="T27" fmla="*/ 499 h 534"/>
                    <a:gd name="T28" fmla="*/ 321 w 891"/>
                    <a:gd name="T29" fmla="*/ 522 h 534"/>
                    <a:gd name="T30" fmla="*/ 404 w 891"/>
                    <a:gd name="T31" fmla="*/ 534 h 534"/>
                    <a:gd name="T32" fmla="*/ 499 w 891"/>
                    <a:gd name="T33" fmla="*/ 534 h 534"/>
                    <a:gd name="T34" fmla="*/ 582 w 891"/>
                    <a:gd name="T35" fmla="*/ 522 h 534"/>
                    <a:gd name="T36" fmla="*/ 665 w 891"/>
                    <a:gd name="T37" fmla="*/ 499 h 534"/>
                    <a:gd name="T38" fmla="*/ 736 w 891"/>
                    <a:gd name="T39" fmla="*/ 475 h 534"/>
                    <a:gd name="T40" fmla="*/ 796 w 891"/>
                    <a:gd name="T41" fmla="*/ 439 h 534"/>
                    <a:gd name="T42" fmla="*/ 831 w 891"/>
                    <a:gd name="T43" fmla="*/ 392 h 534"/>
                    <a:gd name="T44" fmla="*/ 867 w 891"/>
                    <a:gd name="T45" fmla="*/ 356 h 534"/>
                    <a:gd name="T46" fmla="*/ 891 w 891"/>
                    <a:gd name="T47" fmla="*/ 297 h 534"/>
                    <a:gd name="T48" fmla="*/ 891 w 891"/>
                    <a:gd name="T49" fmla="*/ 249 h 534"/>
                    <a:gd name="T50" fmla="*/ 867 w 891"/>
                    <a:gd name="T51" fmla="*/ 190 h 534"/>
                    <a:gd name="T52" fmla="*/ 831 w 891"/>
                    <a:gd name="T53" fmla="*/ 143 h 534"/>
                    <a:gd name="T54" fmla="*/ 796 w 891"/>
                    <a:gd name="T55" fmla="*/ 107 h 534"/>
                    <a:gd name="T56" fmla="*/ 736 w 891"/>
                    <a:gd name="T57" fmla="*/ 71 h 534"/>
                    <a:gd name="T58" fmla="*/ 665 w 891"/>
                    <a:gd name="T59" fmla="*/ 36 h 534"/>
                    <a:gd name="T60" fmla="*/ 582 w 891"/>
                    <a:gd name="T61" fmla="*/ 12 h 534"/>
                    <a:gd name="T62" fmla="*/ 499 w 891"/>
                    <a:gd name="T63" fmla="*/ 0 h 53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91"/>
                    <a:gd name="T97" fmla="*/ 0 h 534"/>
                    <a:gd name="T98" fmla="*/ 891 w 891"/>
                    <a:gd name="T99" fmla="*/ 534 h 53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91" h="534">
                      <a:moveTo>
                        <a:pt x="451" y="0"/>
                      </a:moveTo>
                      <a:lnTo>
                        <a:pt x="404" y="0"/>
                      </a:lnTo>
                      <a:lnTo>
                        <a:pt x="356" y="12"/>
                      </a:lnTo>
                      <a:lnTo>
                        <a:pt x="321" y="12"/>
                      </a:lnTo>
                      <a:lnTo>
                        <a:pt x="273" y="24"/>
                      </a:lnTo>
                      <a:lnTo>
                        <a:pt x="237" y="36"/>
                      </a:lnTo>
                      <a:lnTo>
                        <a:pt x="202" y="48"/>
                      </a:lnTo>
                      <a:lnTo>
                        <a:pt x="166" y="71"/>
                      </a:lnTo>
                      <a:lnTo>
                        <a:pt x="131" y="83"/>
                      </a:lnTo>
                      <a:lnTo>
                        <a:pt x="107" y="107"/>
                      </a:lnTo>
                      <a:lnTo>
                        <a:pt x="83" y="119"/>
                      </a:lnTo>
                      <a:lnTo>
                        <a:pt x="59" y="143"/>
                      </a:lnTo>
                      <a:lnTo>
                        <a:pt x="36" y="166"/>
                      </a:lnTo>
                      <a:lnTo>
                        <a:pt x="24" y="190"/>
                      </a:lnTo>
                      <a:lnTo>
                        <a:pt x="12" y="214"/>
                      </a:lnTo>
                      <a:lnTo>
                        <a:pt x="12" y="249"/>
                      </a:lnTo>
                      <a:lnTo>
                        <a:pt x="0" y="273"/>
                      </a:lnTo>
                      <a:lnTo>
                        <a:pt x="12" y="297"/>
                      </a:lnTo>
                      <a:lnTo>
                        <a:pt x="12" y="321"/>
                      </a:lnTo>
                      <a:lnTo>
                        <a:pt x="24" y="356"/>
                      </a:lnTo>
                      <a:lnTo>
                        <a:pt x="36" y="380"/>
                      </a:lnTo>
                      <a:lnTo>
                        <a:pt x="59" y="392"/>
                      </a:lnTo>
                      <a:lnTo>
                        <a:pt x="83" y="415"/>
                      </a:lnTo>
                      <a:lnTo>
                        <a:pt x="107" y="439"/>
                      </a:lnTo>
                      <a:lnTo>
                        <a:pt x="131" y="463"/>
                      </a:lnTo>
                      <a:lnTo>
                        <a:pt x="166" y="475"/>
                      </a:lnTo>
                      <a:lnTo>
                        <a:pt x="202" y="499"/>
                      </a:lnTo>
                      <a:lnTo>
                        <a:pt x="237" y="499"/>
                      </a:lnTo>
                      <a:lnTo>
                        <a:pt x="273" y="510"/>
                      </a:lnTo>
                      <a:lnTo>
                        <a:pt x="321" y="522"/>
                      </a:lnTo>
                      <a:lnTo>
                        <a:pt x="356" y="534"/>
                      </a:lnTo>
                      <a:lnTo>
                        <a:pt x="404" y="534"/>
                      </a:lnTo>
                      <a:lnTo>
                        <a:pt x="451" y="534"/>
                      </a:lnTo>
                      <a:lnTo>
                        <a:pt x="499" y="534"/>
                      </a:lnTo>
                      <a:lnTo>
                        <a:pt x="534" y="534"/>
                      </a:lnTo>
                      <a:lnTo>
                        <a:pt x="582" y="522"/>
                      </a:lnTo>
                      <a:lnTo>
                        <a:pt x="617" y="510"/>
                      </a:lnTo>
                      <a:lnTo>
                        <a:pt x="665" y="499"/>
                      </a:lnTo>
                      <a:lnTo>
                        <a:pt x="701" y="499"/>
                      </a:lnTo>
                      <a:lnTo>
                        <a:pt x="736" y="475"/>
                      </a:lnTo>
                      <a:lnTo>
                        <a:pt x="760" y="463"/>
                      </a:lnTo>
                      <a:lnTo>
                        <a:pt x="796" y="439"/>
                      </a:lnTo>
                      <a:lnTo>
                        <a:pt x="819" y="415"/>
                      </a:lnTo>
                      <a:lnTo>
                        <a:pt x="831" y="392"/>
                      </a:lnTo>
                      <a:lnTo>
                        <a:pt x="855" y="380"/>
                      </a:lnTo>
                      <a:lnTo>
                        <a:pt x="867" y="356"/>
                      </a:lnTo>
                      <a:lnTo>
                        <a:pt x="879" y="321"/>
                      </a:lnTo>
                      <a:lnTo>
                        <a:pt x="891" y="297"/>
                      </a:lnTo>
                      <a:lnTo>
                        <a:pt x="891" y="273"/>
                      </a:lnTo>
                      <a:lnTo>
                        <a:pt x="891" y="249"/>
                      </a:lnTo>
                      <a:lnTo>
                        <a:pt x="879" y="214"/>
                      </a:lnTo>
                      <a:lnTo>
                        <a:pt x="867" y="190"/>
                      </a:lnTo>
                      <a:lnTo>
                        <a:pt x="855" y="166"/>
                      </a:lnTo>
                      <a:lnTo>
                        <a:pt x="831" y="143"/>
                      </a:lnTo>
                      <a:lnTo>
                        <a:pt x="819" y="119"/>
                      </a:lnTo>
                      <a:lnTo>
                        <a:pt x="796" y="107"/>
                      </a:lnTo>
                      <a:lnTo>
                        <a:pt x="760" y="83"/>
                      </a:lnTo>
                      <a:lnTo>
                        <a:pt x="736" y="71"/>
                      </a:lnTo>
                      <a:lnTo>
                        <a:pt x="701" y="48"/>
                      </a:lnTo>
                      <a:lnTo>
                        <a:pt x="665" y="36"/>
                      </a:lnTo>
                      <a:lnTo>
                        <a:pt x="617" y="24"/>
                      </a:lnTo>
                      <a:lnTo>
                        <a:pt x="582" y="12"/>
                      </a:lnTo>
                      <a:lnTo>
                        <a:pt x="534" y="12"/>
                      </a:lnTo>
                      <a:lnTo>
                        <a:pt x="499" y="0"/>
                      </a:lnTo>
                      <a:lnTo>
                        <a:pt x="451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5" name="Freeform 677"/>
                <p:cNvSpPr>
                  <a:spLocks/>
                </p:cNvSpPr>
                <p:nvPr/>
              </p:nvSpPr>
              <p:spPr bwMode="auto">
                <a:xfrm>
                  <a:off x="2578" y="2700"/>
                  <a:ext cx="843" cy="510"/>
                </a:xfrm>
                <a:custGeom>
                  <a:avLst/>
                  <a:gdLst>
                    <a:gd name="T0" fmla="*/ 380 w 843"/>
                    <a:gd name="T1" fmla="*/ 0 h 510"/>
                    <a:gd name="T2" fmla="*/ 297 w 843"/>
                    <a:gd name="T3" fmla="*/ 12 h 510"/>
                    <a:gd name="T4" fmla="*/ 225 w 843"/>
                    <a:gd name="T5" fmla="*/ 36 h 510"/>
                    <a:gd name="T6" fmla="*/ 154 w 843"/>
                    <a:gd name="T7" fmla="*/ 59 h 510"/>
                    <a:gd name="T8" fmla="*/ 107 w 843"/>
                    <a:gd name="T9" fmla="*/ 95 h 510"/>
                    <a:gd name="T10" fmla="*/ 59 w 843"/>
                    <a:gd name="T11" fmla="*/ 142 h 510"/>
                    <a:gd name="T12" fmla="*/ 23 w 843"/>
                    <a:gd name="T13" fmla="*/ 178 h 510"/>
                    <a:gd name="T14" fmla="*/ 12 w 843"/>
                    <a:gd name="T15" fmla="*/ 237 h 510"/>
                    <a:gd name="T16" fmla="*/ 12 w 843"/>
                    <a:gd name="T17" fmla="*/ 285 h 510"/>
                    <a:gd name="T18" fmla="*/ 23 w 843"/>
                    <a:gd name="T19" fmla="*/ 332 h 510"/>
                    <a:gd name="T20" fmla="*/ 59 w 843"/>
                    <a:gd name="T21" fmla="*/ 380 h 510"/>
                    <a:gd name="T22" fmla="*/ 107 w 843"/>
                    <a:gd name="T23" fmla="*/ 415 h 510"/>
                    <a:gd name="T24" fmla="*/ 154 w 843"/>
                    <a:gd name="T25" fmla="*/ 451 h 510"/>
                    <a:gd name="T26" fmla="*/ 225 w 843"/>
                    <a:gd name="T27" fmla="*/ 487 h 510"/>
                    <a:gd name="T28" fmla="*/ 297 w 843"/>
                    <a:gd name="T29" fmla="*/ 498 h 510"/>
                    <a:gd name="T30" fmla="*/ 380 w 843"/>
                    <a:gd name="T31" fmla="*/ 510 h 510"/>
                    <a:gd name="T32" fmla="*/ 475 w 843"/>
                    <a:gd name="T33" fmla="*/ 510 h 510"/>
                    <a:gd name="T34" fmla="*/ 546 w 843"/>
                    <a:gd name="T35" fmla="*/ 498 h 510"/>
                    <a:gd name="T36" fmla="*/ 629 w 843"/>
                    <a:gd name="T37" fmla="*/ 487 h 510"/>
                    <a:gd name="T38" fmla="*/ 688 w 843"/>
                    <a:gd name="T39" fmla="*/ 451 h 510"/>
                    <a:gd name="T40" fmla="*/ 748 w 843"/>
                    <a:gd name="T41" fmla="*/ 415 h 510"/>
                    <a:gd name="T42" fmla="*/ 795 w 843"/>
                    <a:gd name="T43" fmla="*/ 380 h 510"/>
                    <a:gd name="T44" fmla="*/ 831 w 843"/>
                    <a:gd name="T45" fmla="*/ 332 h 510"/>
                    <a:gd name="T46" fmla="*/ 843 w 843"/>
                    <a:gd name="T47" fmla="*/ 285 h 510"/>
                    <a:gd name="T48" fmla="*/ 843 w 843"/>
                    <a:gd name="T49" fmla="*/ 237 h 510"/>
                    <a:gd name="T50" fmla="*/ 831 w 843"/>
                    <a:gd name="T51" fmla="*/ 178 h 510"/>
                    <a:gd name="T52" fmla="*/ 795 w 843"/>
                    <a:gd name="T53" fmla="*/ 142 h 510"/>
                    <a:gd name="T54" fmla="*/ 748 w 843"/>
                    <a:gd name="T55" fmla="*/ 95 h 510"/>
                    <a:gd name="T56" fmla="*/ 688 w 843"/>
                    <a:gd name="T57" fmla="*/ 59 h 510"/>
                    <a:gd name="T58" fmla="*/ 629 w 843"/>
                    <a:gd name="T59" fmla="*/ 36 h 510"/>
                    <a:gd name="T60" fmla="*/ 546 w 843"/>
                    <a:gd name="T61" fmla="*/ 12 h 510"/>
                    <a:gd name="T62" fmla="*/ 475 w 843"/>
                    <a:gd name="T63" fmla="*/ 0 h 51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43"/>
                    <a:gd name="T97" fmla="*/ 0 h 510"/>
                    <a:gd name="T98" fmla="*/ 843 w 843"/>
                    <a:gd name="T99" fmla="*/ 510 h 51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43" h="510">
                      <a:moveTo>
                        <a:pt x="427" y="0"/>
                      </a:moveTo>
                      <a:lnTo>
                        <a:pt x="380" y="0"/>
                      </a:lnTo>
                      <a:lnTo>
                        <a:pt x="344" y="12"/>
                      </a:lnTo>
                      <a:lnTo>
                        <a:pt x="297" y="12"/>
                      </a:lnTo>
                      <a:lnTo>
                        <a:pt x="261" y="24"/>
                      </a:lnTo>
                      <a:lnTo>
                        <a:pt x="225" y="36"/>
                      </a:lnTo>
                      <a:lnTo>
                        <a:pt x="190" y="47"/>
                      </a:lnTo>
                      <a:lnTo>
                        <a:pt x="154" y="59"/>
                      </a:lnTo>
                      <a:lnTo>
                        <a:pt x="130" y="83"/>
                      </a:lnTo>
                      <a:lnTo>
                        <a:pt x="107" y="95"/>
                      </a:lnTo>
                      <a:lnTo>
                        <a:pt x="71" y="119"/>
                      </a:lnTo>
                      <a:lnTo>
                        <a:pt x="59" y="142"/>
                      </a:lnTo>
                      <a:lnTo>
                        <a:pt x="35" y="166"/>
                      </a:lnTo>
                      <a:lnTo>
                        <a:pt x="23" y="178"/>
                      </a:lnTo>
                      <a:lnTo>
                        <a:pt x="12" y="214"/>
                      </a:lnTo>
                      <a:lnTo>
                        <a:pt x="12" y="237"/>
                      </a:lnTo>
                      <a:lnTo>
                        <a:pt x="0" y="261"/>
                      </a:lnTo>
                      <a:lnTo>
                        <a:pt x="12" y="285"/>
                      </a:lnTo>
                      <a:lnTo>
                        <a:pt x="12" y="309"/>
                      </a:lnTo>
                      <a:lnTo>
                        <a:pt x="23" y="332"/>
                      </a:lnTo>
                      <a:lnTo>
                        <a:pt x="35" y="356"/>
                      </a:lnTo>
                      <a:lnTo>
                        <a:pt x="59" y="380"/>
                      </a:lnTo>
                      <a:lnTo>
                        <a:pt x="71" y="403"/>
                      </a:lnTo>
                      <a:lnTo>
                        <a:pt x="107" y="415"/>
                      </a:lnTo>
                      <a:lnTo>
                        <a:pt x="130" y="439"/>
                      </a:lnTo>
                      <a:lnTo>
                        <a:pt x="154" y="451"/>
                      </a:lnTo>
                      <a:lnTo>
                        <a:pt x="190" y="475"/>
                      </a:lnTo>
                      <a:lnTo>
                        <a:pt x="225" y="487"/>
                      </a:lnTo>
                      <a:lnTo>
                        <a:pt x="261" y="487"/>
                      </a:lnTo>
                      <a:lnTo>
                        <a:pt x="297" y="498"/>
                      </a:lnTo>
                      <a:lnTo>
                        <a:pt x="344" y="510"/>
                      </a:lnTo>
                      <a:lnTo>
                        <a:pt x="380" y="510"/>
                      </a:lnTo>
                      <a:lnTo>
                        <a:pt x="427" y="510"/>
                      </a:lnTo>
                      <a:lnTo>
                        <a:pt x="475" y="510"/>
                      </a:lnTo>
                      <a:lnTo>
                        <a:pt x="510" y="510"/>
                      </a:lnTo>
                      <a:lnTo>
                        <a:pt x="546" y="498"/>
                      </a:lnTo>
                      <a:lnTo>
                        <a:pt x="593" y="487"/>
                      </a:lnTo>
                      <a:lnTo>
                        <a:pt x="629" y="487"/>
                      </a:lnTo>
                      <a:lnTo>
                        <a:pt x="665" y="475"/>
                      </a:lnTo>
                      <a:lnTo>
                        <a:pt x="688" y="451"/>
                      </a:lnTo>
                      <a:lnTo>
                        <a:pt x="724" y="439"/>
                      </a:lnTo>
                      <a:lnTo>
                        <a:pt x="748" y="415"/>
                      </a:lnTo>
                      <a:lnTo>
                        <a:pt x="772" y="403"/>
                      </a:lnTo>
                      <a:lnTo>
                        <a:pt x="795" y="380"/>
                      </a:lnTo>
                      <a:lnTo>
                        <a:pt x="807" y="356"/>
                      </a:lnTo>
                      <a:lnTo>
                        <a:pt x="831" y="332"/>
                      </a:lnTo>
                      <a:lnTo>
                        <a:pt x="831" y="309"/>
                      </a:lnTo>
                      <a:lnTo>
                        <a:pt x="843" y="285"/>
                      </a:lnTo>
                      <a:lnTo>
                        <a:pt x="843" y="261"/>
                      </a:lnTo>
                      <a:lnTo>
                        <a:pt x="843" y="237"/>
                      </a:lnTo>
                      <a:lnTo>
                        <a:pt x="831" y="214"/>
                      </a:lnTo>
                      <a:lnTo>
                        <a:pt x="831" y="178"/>
                      </a:lnTo>
                      <a:lnTo>
                        <a:pt x="807" y="166"/>
                      </a:lnTo>
                      <a:lnTo>
                        <a:pt x="795" y="142"/>
                      </a:lnTo>
                      <a:lnTo>
                        <a:pt x="772" y="119"/>
                      </a:lnTo>
                      <a:lnTo>
                        <a:pt x="748" y="95"/>
                      </a:lnTo>
                      <a:lnTo>
                        <a:pt x="724" y="83"/>
                      </a:lnTo>
                      <a:lnTo>
                        <a:pt x="688" y="59"/>
                      </a:lnTo>
                      <a:lnTo>
                        <a:pt x="665" y="47"/>
                      </a:lnTo>
                      <a:lnTo>
                        <a:pt x="629" y="36"/>
                      </a:lnTo>
                      <a:lnTo>
                        <a:pt x="593" y="24"/>
                      </a:lnTo>
                      <a:lnTo>
                        <a:pt x="546" y="12"/>
                      </a:lnTo>
                      <a:lnTo>
                        <a:pt x="510" y="12"/>
                      </a:lnTo>
                      <a:lnTo>
                        <a:pt x="475" y="0"/>
                      </a:lnTo>
                      <a:lnTo>
                        <a:pt x="427" y="0"/>
                      </a:lnTo>
                      <a:close/>
                    </a:path>
                  </a:pathLst>
                </a:custGeom>
                <a:solidFill>
                  <a:srgbClr val="0078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6" name="Freeform 678"/>
                <p:cNvSpPr>
                  <a:spLocks/>
                </p:cNvSpPr>
                <p:nvPr/>
              </p:nvSpPr>
              <p:spPr bwMode="auto">
                <a:xfrm>
                  <a:off x="2601" y="2724"/>
                  <a:ext cx="796" cy="463"/>
                </a:xfrm>
                <a:custGeom>
                  <a:avLst/>
                  <a:gdLst>
                    <a:gd name="T0" fmla="*/ 357 w 796"/>
                    <a:gd name="T1" fmla="*/ 0 h 463"/>
                    <a:gd name="T2" fmla="*/ 285 w 796"/>
                    <a:gd name="T3" fmla="*/ 12 h 463"/>
                    <a:gd name="T4" fmla="*/ 214 w 796"/>
                    <a:gd name="T5" fmla="*/ 35 h 463"/>
                    <a:gd name="T6" fmla="*/ 155 w 796"/>
                    <a:gd name="T7" fmla="*/ 59 h 463"/>
                    <a:gd name="T8" fmla="*/ 95 w 796"/>
                    <a:gd name="T9" fmla="*/ 95 h 463"/>
                    <a:gd name="T10" fmla="*/ 48 w 796"/>
                    <a:gd name="T11" fmla="*/ 130 h 463"/>
                    <a:gd name="T12" fmla="*/ 24 w 796"/>
                    <a:gd name="T13" fmla="*/ 166 h 463"/>
                    <a:gd name="T14" fmla="*/ 12 w 796"/>
                    <a:gd name="T15" fmla="*/ 213 h 463"/>
                    <a:gd name="T16" fmla="*/ 12 w 796"/>
                    <a:gd name="T17" fmla="*/ 261 h 463"/>
                    <a:gd name="T18" fmla="*/ 24 w 796"/>
                    <a:gd name="T19" fmla="*/ 308 h 463"/>
                    <a:gd name="T20" fmla="*/ 48 w 796"/>
                    <a:gd name="T21" fmla="*/ 344 h 463"/>
                    <a:gd name="T22" fmla="*/ 95 w 796"/>
                    <a:gd name="T23" fmla="*/ 379 h 463"/>
                    <a:gd name="T24" fmla="*/ 155 w 796"/>
                    <a:gd name="T25" fmla="*/ 415 h 463"/>
                    <a:gd name="T26" fmla="*/ 214 w 796"/>
                    <a:gd name="T27" fmla="*/ 439 h 463"/>
                    <a:gd name="T28" fmla="*/ 285 w 796"/>
                    <a:gd name="T29" fmla="*/ 451 h 463"/>
                    <a:gd name="T30" fmla="*/ 357 w 796"/>
                    <a:gd name="T31" fmla="*/ 463 h 463"/>
                    <a:gd name="T32" fmla="*/ 440 w 796"/>
                    <a:gd name="T33" fmla="*/ 463 h 463"/>
                    <a:gd name="T34" fmla="*/ 523 w 796"/>
                    <a:gd name="T35" fmla="*/ 451 h 463"/>
                    <a:gd name="T36" fmla="*/ 594 w 796"/>
                    <a:gd name="T37" fmla="*/ 439 h 463"/>
                    <a:gd name="T38" fmla="*/ 654 w 796"/>
                    <a:gd name="T39" fmla="*/ 415 h 463"/>
                    <a:gd name="T40" fmla="*/ 713 w 796"/>
                    <a:gd name="T41" fmla="*/ 379 h 463"/>
                    <a:gd name="T42" fmla="*/ 749 w 796"/>
                    <a:gd name="T43" fmla="*/ 344 h 463"/>
                    <a:gd name="T44" fmla="*/ 784 w 796"/>
                    <a:gd name="T45" fmla="*/ 308 h 463"/>
                    <a:gd name="T46" fmla="*/ 796 w 796"/>
                    <a:gd name="T47" fmla="*/ 261 h 463"/>
                    <a:gd name="T48" fmla="*/ 796 w 796"/>
                    <a:gd name="T49" fmla="*/ 213 h 463"/>
                    <a:gd name="T50" fmla="*/ 784 w 796"/>
                    <a:gd name="T51" fmla="*/ 166 h 463"/>
                    <a:gd name="T52" fmla="*/ 749 w 796"/>
                    <a:gd name="T53" fmla="*/ 130 h 463"/>
                    <a:gd name="T54" fmla="*/ 713 w 796"/>
                    <a:gd name="T55" fmla="*/ 95 h 463"/>
                    <a:gd name="T56" fmla="*/ 654 w 796"/>
                    <a:gd name="T57" fmla="*/ 59 h 463"/>
                    <a:gd name="T58" fmla="*/ 594 w 796"/>
                    <a:gd name="T59" fmla="*/ 35 h 463"/>
                    <a:gd name="T60" fmla="*/ 523 w 796"/>
                    <a:gd name="T61" fmla="*/ 12 h 463"/>
                    <a:gd name="T62" fmla="*/ 440 w 796"/>
                    <a:gd name="T63" fmla="*/ 0 h 46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96"/>
                    <a:gd name="T97" fmla="*/ 0 h 463"/>
                    <a:gd name="T98" fmla="*/ 796 w 796"/>
                    <a:gd name="T99" fmla="*/ 463 h 46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96" h="463">
                      <a:moveTo>
                        <a:pt x="404" y="0"/>
                      </a:moveTo>
                      <a:lnTo>
                        <a:pt x="357" y="0"/>
                      </a:lnTo>
                      <a:lnTo>
                        <a:pt x="321" y="12"/>
                      </a:lnTo>
                      <a:lnTo>
                        <a:pt x="285" y="12"/>
                      </a:lnTo>
                      <a:lnTo>
                        <a:pt x="250" y="23"/>
                      </a:lnTo>
                      <a:lnTo>
                        <a:pt x="214" y="35"/>
                      </a:lnTo>
                      <a:lnTo>
                        <a:pt x="179" y="47"/>
                      </a:lnTo>
                      <a:lnTo>
                        <a:pt x="155" y="59"/>
                      </a:lnTo>
                      <a:lnTo>
                        <a:pt x="119" y="71"/>
                      </a:lnTo>
                      <a:lnTo>
                        <a:pt x="95" y="95"/>
                      </a:lnTo>
                      <a:lnTo>
                        <a:pt x="72" y="107"/>
                      </a:lnTo>
                      <a:lnTo>
                        <a:pt x="48" y="130"/>
                      </a:lnTo>
                      <a:lnTo>
                        <a:pt x="36" y="142"/>
                      </a:lnTo>
                      <a:lnTo>
                        <a:pt x="24" y="166"/>
                      </a:lnTo>
                      <a:lnTo>
                        <a:pt x="12" y="190"/>
                      </a:lnTo>
                      <a:lnTo>
                        <a:pt x="12" y="213"/>
                      </a:lnTo>
                      <a:lnTo>
                        <a:pt x="0" y="237"/>
                      </a:lnTo>
                      <a:lnTo>
                        <a:pt x="12" y="261"/>
                      </a:lnTo>
                      <a:lnTo>
                        <a:pt x="12" y="285"/>
                      </a:lnTo>
                      <a:lnTo>
                        <a:pt x="24" y="308"/>
                      </a:lnTo>
                      <a:lnTo>
                        <a:pt x="36" y="332"/>
                      </a:lnTo>
                      <a:lnTo>
                        <a:pt x="48" y="344"/>
                      </a:lnTo>
                      <a:lnTo>
                        <a:pt x="72" y="368"/>
                      </a:lnTo>
                      <a:lnTo>
                        <a:pt x="95" y="379"/>
                      </a:lnTo>
                      <a:lnTo>
                        <a:pt x="119" y="403"/>
                      </a:lnTo>
                      <a:lnTo>
                        <a:pt x="155" y="415"/>
                      </a:lnTo>
                      <a:lnTo>
                        <a:pt x="179" y="427"/>
                      </a:lnTo>
                      <a:lnTo>
                        <a:pt x="214" y="439"/>
                      </a:lnTo>
                      <a:lnTo>
                        <a:pt x="250" y="451"/>
                      </a:lnTo>
                      <a:lnTo>
                        <a:pt x="285" y="451"/>
                      </a:lnTo>
                      <a:lnTo>
                        <a:pt x="321" y="463"/>
                      </a:lnTo>
                      <a:lnTo>
                        <a:pt x="357" y="463"/>
                      </a:lnTo>
                      <a:lnTo>
                        <a:pt x="404" y="463"/>
                      </a:lnTo>
                      <a:lnTo>
                        <a:pt x="440" y="463"/>
                      </a:lnTo>
                      <a:lnTo>
                        <a:pt x="475" y="463"/>
                      </a:lnTo>
                      <a:lnTo>
                        <a:pt x="523" y="451"/>
                      </a:lnTo>
                      <a:lnTo>
                        <a:pt x="559" y="451"/>
                      </a:lnTo>
                      <a:lnTo>
                        <a:pt x="594" y="439"/>
                      </a:lnTo>
                      <a:lnTo>
                        <a:pt x="618" y="427"/>
                      </a:lnTo>
                      <a:lnTo>
                        <a:pt x="654" y="415"/>
                      </a:lnTo>
                      <a:lnTo>
                        <a:pt x="677" y="403"/>
                      </a:lnTo>
                      <a:lnTo>
                        <a:pt x="713" y="379"/>
                      </a:lnTo>
                      <a:lnTo>
                        <a:pt x="725" y="368"/>
                      </a:lnTo>
                      <a:lnTo>
                        <a:pt x="749" y="344"/>
                      </a:lnTo>
                      <a:lnTo>
                        <a:pt x="772" y="332"/>
                      </a:lnTo>
                      <a:lnTo>
                        <a:pt x="784" y="308"/>
                      </a:lnTo>
                      <a:lnTo>
                        <a:pt x="784" y="285"/>
                      </a:lnTo>
                      <a:lnTo>
                        <a:pt x="796" y="261"/>
                      </a:lnTo>
                      <a:lnTo>
                        <a:pt x="796" y="237"/>
                      </a:lnTo>
                      <a:lnTo>
                        <a:pt x="796" y="213"/>
                      </a:lnTo>
                      <a:lnTo>
                        <a:pt x="784" y="190"/>
                      </a:lnTo>
                      <a:lnTo>
                        <a:pt x="784" y="166"/>
                      </a:lnTo>
                      <a:lnTo>
                        <a:pt x="772" y="142"/>
                      </a:lnTo>
                      <a:lnTo>
                        <a:pt x="749" y="130"/>
                      </a:lnTo>
                      <a:lnTo>
                        <a:pt x="725" y="107"/>
                      </a:lnTo>
                      <a:lnTo>
                        <a:pt x="713" y="95"/>
                      </a:lnTo>
                      <a:lnTo>
                        <a:pt x="677" y="71"/>
                      </a:lnTo>
                      <a:lnTo>
                        <a:pt x="654" y="59"/>
                      </a:lnTo>
                      <a:lnTo>
                        <a:pt x="618" y="47"/>
                      </a:lnTo>
                      <a:lnTo>
                        <a:pt x="594" y="35"/>
                      </a:lnTo>
                      <a:lnTo>
                        <a:pt x="559" y="23"/>
                      </a:lnTo>
                      <a:lnTo>
                        <a:pt x="523" y="12"/>
                      </a:lnTo>
                      <a:lnTo>
                        <a:pt x="475" y="12"/>
                      </a:lnTo>
                      <a:lnTo>
                        <a:pt x="440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00767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7" name="Freeform 679"/>
                <p:cNvSpPr>
                  <a:spLocks/>
                </p:cNvSpPr>
                <p:nvPr/>
              </p:nvSpPr>
              <p:spPr bwMode="auto">
                <a:xfrm>
                  <a:off x="2625" y="2736"/>
                  <a:ext cx="748" cy="439"/>
                </a:xfrm>
                <a:custGeom>
                  <a:avLst/>
                  <a:gdLst>
                    <a:gd name="T0" fmla="*/ 345 w 748"/>
                    <a:gd name="T1" fmla="*/ 0 h 439"/>
                    <a:gd name="T2" fmla="*/ 261 w 748"/>
                    <a:gd name="T3" fmla="*/ 11 h 439"/>
                    <a:gd name="T4" fmla="*/ 202 w 748"/>
                    <a:gd name="T5" fmla="*/ 35 h 439"/>
                    <a:gd name="T6" fmla="*/ 143 w 748"/>
                    <a:gd name="T7" fmla="*/ 59 h 439"/>
                    <a:gd name="T8" fmla="*/ 95 w 748"/>
                    <a:gd name="T9" fmla="*/ 83 h 439"/>
                    <a:gd name="T10" fmla="*/ 48 w 748"/>
                    <a:gd name="T11" fmla="*/ 118 h 439"/>
                    <a:gd name="T12" fmla="*/ 24 w 748"/>
                    <a:gd name="T13" fmla="*/ 154 h 439"/>
                    <a:gd name="T14" fmla="*/ 12 w 748"/>
                    <a:gd name="T15" fmla="*/ 201 h 439"/>
                    <a:gd name="T16" fmla="*/ 12 w 748"/>
                    <a:gd name="T17" fmla="*/ 249 h 439"/>
                    <a:gd name="T18" fmla="*/ 24 w 748"/>
                    <a:gd name="T19" fmla="*/ 284 h 439"/>
                    <a:gd name="T20" fmla="*/ 48 w 748"/>
                    <a:gd name="T21" fmla="*/ 332 h 439"/>
                    <a:gd name="T22" fmla="*/ 95 w 748"/>
                    <a:gd name="T23" fmla="*/ 367 h 439"/>
                    <a:gd name="T24" fmla="*/ 143 w 748"/>
                    <a:gd name="T25" fmla="*/ 391 h 439"/>
                    <a:gd name="T26" fmla="*/ 202 w 748"/>
                    <a:gd name="T27" fmla="*/ 415 h 439"/>
                    <a:gd name="T28" fmla="*/ 261 w 748"/>
                    <a:gd name="T29" fmla="*/ 439 h 439"/>
                    <a:gd name="T30" fmla="*/ 345 w 748"/>
                    <a:gd name="T31" fmla="*/ 439 h 439"/>
                    <a:gd name="T32" fmla="*/ 416 w 748"/>
                    <a:gd name="T33" fmla="*/ 439 h 439"/>
                    <a:gd name="T34" fmla="*/ 487 w 748"/>
                    <a:gd name="T35" fmla="*/ 439 h 439"/>
                    <a:gd name="T36" fmla="*/ 558 w 748"/>
                    <a:gd name="T37" fmla="*/ 415 h 439"/>
                    <a:gd name="T38" fmla="*/ 618 w 748"/>
                    <a:gd name="T39" fmla="*/ 391 h 439"/>
                    <a:gd name="T40" fmla="*/ 665 w 748"/>
                    <a:gd name="T41" fmla="*/ 367 h 439"/>
                    <a:gd name="T42" fmla="*/ 701 w 748"/>
                    <a:gd name="T43" fmla="*/ 332 h 439"/>
                    <a:gd name="T44" fmla="*/ 736 w 748"/>
                    <a:gd name="T45" fmla="*/ 284 h 439"/>
                    <a:gd name="T46" fmla="*/ 748 w 748"/>
                    <a:gd name="T47" fmla="*/ 249 h 439"/>
                    <a:gd name="T48" fmla="*/ 748 w 748"/>
                    <a:gd name="T49" fmla="*/ 201 h 439"/>
                    <a:gd name="T50" fmla="*/ 736 w 748"/>
                    <a:gd name="T51" fmla="*/ 154 h 439"/>
                    <a:gd name="T52" fmla="*/ 701 w 748"/>
                    <a:gd name="T53" fmla="*/ 118 h 439"/>
                    <a:gd name="T54" fmla="*/ 665 w 748"/>
                    <a:gd name="T55" fmla="*/ 83 h 439"/>
                    <a:gd name="T56" fmla="*/ 618 w 748"/>
                    <a:gd name="T57" fmla="*/ 59 h 439"/>
                    <a:gd name="T58" fmla="*/ 558 w 748"/>
                    <a:gd name="T59" fmla="*/ 35 h 439"/>
                    <a:gd name="T60" fmla="*/ 487 w 748"/>
                    <a:gd name="T61" fmla="*/ 11 h 439"/>
                    <a:gd name="T62" fmla="*/ 416 w 748"/>
                    <a:gd name="T63" fmla="*/ 0 h 43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48"/>
                    <a:gd name="T97" fmla="*/ 0 h 439"/>
                    <a:gd name="T98" fmla="*/ 748 w 748"/>
                    <a:gd name="T99" fmla="*/ 439 h 43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48" h="439">
                      <a:moveTo>
                        <a:pt x="380" y="0"/>
                      </a:moveTo>
                      <a:lnTo>
                        <a:pt x="345" y="0"/>
                      </a:lnTo>
                      <a:lnTo>
                        <a:pt x="297" y="11"/>
                      </a:lnTo>
                      <a:lnTo>
                        <a:pt x="261" y="11"/>
                      </a:lnTo>
                      <a:lnTo>
                        <a:pt x="238" y="23"/>
                      </a:lnTo>
                      <a:lnTo>
                        <a:pt x="202" y="35"/>
                      </a:lnTo>
                      <a:lnTo>
                        <a:pt x="166" y="47"/>
                      </a:lnTo>
                      <a:lnTo>
                        <a:pt x="143" y="59"/>
                      </a:lnTo>
                      <a:lnTo>
                        <a:pt x="119" y="71"/>
                      </a:lnTo>
                      <a:lnTo>
                        <a:pt x="95" y="83"/>
                      </a:lnTo>
                      <a:lnTo>
                        <a:pt x="71" y="106"/>
                      </a:lnTo>
                      <a:lnTo>
                        <a:pt x="48" y="118"/>
                      </a:lnTo>
                      <a:lnTo>
                        <a:pt x="36" y="142"/>
                      </a:lnTo>
                      <a:lnTo>
                        <a:pt x="24" y="154"/>
                      </a:lnTo>
                      <a:lnTo>
                        <a:pt x="12" y="178"/>
                      </a:lnTo>
                      <a:lnTo>
                        <a:pt x="12" y="201"/>
                      </a:lnTo>
                      <a:lnTo>
                        <a:pt x="0" y="225"/>
                      </a:lnTo>
                      <a:lnTo>
                        <a:pt x="12" y="249"/>
                      </a:lnTo>
                      <a:lnTo>
                        <a:pt x="12" y="273"/>
                      </a:lnTo>
                      <a:lnTo>
                        <a:pt x="24" y="284"/>
                      </a:lnTo>
                      <a:lnTo>
                        <a:pt x="36" y="308"/>
                      </a:lnTo>
                      <a:lnTo>
                        <a:pt x="48" y="332"/>
                      </a:lnTo>
                      <a:lnTo>
                        <a:pt x="71" y="344"/>
                      </a:lnTo>
                      <a:lnTo>
                        <a:pt x="95" y="367"/>
                      </a:lnTo>
                      <a:lnTo>
                        <a:pt x="119" y="379"/>
                      </a:lnTo>
                      <a:lnTo>
                        <a:pt x="143" y="391"/>
                      </a:lnTo>
                      <a:lnTo>
                        <a:pt x="166" y="403"/>
                      </a:lnTo>
                      <a:lnTo>
                        <a:pt x="202" y="415"/>
                      </a:lnTo>
                      <a:lnTo>
                        <a:pt x="238" y="427"/>
                      </a:lnTo>
                      <a:lnTo>
                        <a:pt x="261" y="439"/>
                      </a:lnTo>
                      <a:lnTo>
                        <a:pt x="297" y="439"/>
                      </a:lnTo>
                      <a:lnTo>
                        <a:pt x="345" y="439"/>
                      </a:lnTo>
                      <a:lnTo>
                        <a:pt x="380" y="439"/>
                      </a:lnTo>
                      <a:lnTo>
                        <a:pt x="416" y="439"/>
                      </a:lnTo>
                      <a:lnTo>
                        <a:pt x="451" y="439"/>
                      </a:lnTo>
                      <a:lnTo>
                        <a:pt x="487" y="439"/>
                      </a:lnTo>
                      <a:lnTo>
                        <a:pt x="523" y="427"/>
                      </a:lnTo>
                      <a:lnTo>
                        <a:pt x="558" y="415"/>
                      </a:lnTo>
                      <a:lnTo>
                        <a:pt x="582" y="403"/>
                      </a:lnTo>
                      <a:lnTo>
                        <a:pt x="618" y="391"/>
                      </a:lnTo>
                      <a:lnTo>
                        <a:pt x="641" y="379"/>
                      </a:lnTo>
                      <a:lnTo>
                        <a:pt x="665" y="367"/>
                      </a:lnTo>
                      <a:lnTo>
                        <a:pt x="689" y="344"/>
                      </a:lnTo>
                      <a:lnTo>
                        <a:pt x="701" y="332"/>
                      </a:lnTo>
                      <a:lnTo>
                        <a:pt x="725" y="308"/>
                      </a:lnTo>
                      <a:lnTo>
                        <a:pt x="736" y="284"/>
                      </a:lnTo>
                      <a:lnTo>
                        <a:pt x="748" y="273"/>
                      </a:lnTo>
                      <a:lnTo>
                        <a:pt x="748" y="249"/>
                      </a:lnTo>
                      <a:lnTo>
                        <a:pt x="748" y="225"/>
                      </a:lnTo>
                      <a:lnTo>
                        <a:pt x="748" y="201"/>
                      </a:lnTo>
                      <a:lnTo>
                        <a:pt x="748" y="178"/>
                      </a:lnTo>
                      <a:lnTo>
                        <a:pt x="736" y="154"/>
                      </a:lnTo>
                      <a:lnTo>
                        <a:pt x="725" y="142"/>
                      </a:lnTo>
                      <a:lnTo>
                        <a:pt x="701" y="118"/>
                      </a:lnTo>
                      <a:lnTo>
                        <a:pt x="689" y="106"/>
                      </a:lnTo>
                      <a:lnTo>
                        <a:pt x="665" y="83"/>
                      </a:lnTo>
                      <a:lnTo>
                        <a:pt x="641" y="71"/>
                      </a:lnTo>
                      <a:lnTo>
                        <a:pt x="618" y="59"/>
                      </a:lnTo>
                      <a:lnTo>
                        <a:pt x="582" y="47"/>
                      </a:lnTo>
                      <a:lnTo>
                        <a:pt x="558" y="35"/>
                      </a:lnTo>
                      <a:lnTo>
                        <a:pt x="523" y="23"/>
                      </a:lnTo>
                      <a:lnTo>
                        <a:pt x="487" y="11"/>
                      </a:lnTo>
                      <a:lnTo>
                        <a:pt x="451" y="11"/>
                      </a:lnTo>
                      <a:lnTo>
                        <a:pt x="416" y="0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00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8" name="Freeform 680"/>
                <p:cNvSpPr>
                  <a:spLocks/>
                </p:cNvSpPr>
                <p:nvPr/>
              </p:nvSpPr>
              <p:spPr bwMode="auto">
                <a:xfrm>
                  <a:off x="2649" y="2747"/>
                  <a:ext cx="701" cy="416"/>
                </a:xfrm>
                <a:custGeom>
                  <a:avLst/>
                  <a:gdLst>
                    <a:gd name="T0" fmla="*/ 321 w 701"/>
                    <a:gd name="T1" fmla="*/ 0 h 416"/>
                    <a:gd name="T2" fmla="*/ 249 w 701"/>
                    <a:gd name="T3" fmla="*/ 12 h 416"/>
                    <a:gd name="T4" fmla="*/ 190 w 701"/>
                    <a:gd name="T5" fmla="*/ 36 h 416"/>
                    <a:gd name="T6" fmla="*/ 131 w 701"/>
                    <a:gd name="T7" fmla="*/ 48 h 416"/>
                    <a:gd name="T8" fmla="*/ 83 w 701"/>
                    <a:gd name="T9" fmla="*/ 84 h 416"/>
                    <a:gd name="T10" fmla="*/ 47 w 701"/>
                    <a:gd name="T11" fmla="*/ 119 h 416"/>
                    <a:gd name="T12" fmla="*/ 24 w 701"/>
                    <a:gd name="T13" fmla="*/ 155 h 416"/>
                    <a:gd name="T14" fmla="*/ 12 w 701"/>
                    <a:gd name="T15" fmla="*/ 190 h 416"/>
                    <a:gd name="T16" fmla="*/ 12 w 701"/>
                    <a:gd name="T17" fmla="*/ 238 h 416"/>
                    <a:gd name="T18" fmla="*/ 24 w 701"/>
                    <a:gd name="T19" fmla="*/ 273 h 416"/>
                    <a:gd name="T20" fmla="*/ 47 w 701"/>
                    <a:gd name="T21" fmla="*/ 309 h 416"/>
                    <a:gd name="T22" fmla="*/ 83 w 701"/>
                    <a:gd name="T23" fmla="*/ 345 h 416"/>
                    <a:gd name="T24" fmla="*/ 131 w 701"/>
                    <a:gd name="T25" fmla="*/ 368 h 416"/>
                    <a:gd name="T26" fmla="*/ 190 w 701"/>
                    <a:gd name="T27" fmla="*/ 392 h 416"/>
                    <a:gd name="T28" fmla="*/ 249 w 701"/>
                    <a:gd name="T29" fmla="*/ 416 h 416"/>
                    <a:gd name="T30" fmla="*/ 321 w 701"/>
                    <a:gd name="T31" fmla="*/ 416 h 416"/>
                    <a:gd name="T32" fmla="*/ 392 w 701"/>
                    <a:gd name="T33" fmla="*/ 416 h 416"/>
                    <a:gd name="T34" fmla="*/ 463 w 701"/>
                    <a:gd name="T35" fmla="*/ 416 h 416"/>
                    <a:gd name="T36" fmla="*/ 522 w 701"/>
                    <a:gd name="T37" fmla="*/ 392 h 416"/>
                    <a:gd name="T38" fmla="*/ 582 w 701"/>
                    <a:gd name="T39" fmla="*/ 368 h 416"/>
                    <a:gd name="T40" fmla="*/ 629 w 701"/>
                    <a:gd name="T41" fmla="*/ 345 h 416"/>
                    <a:gd name="T42" fmla="*/ 665 w 701"/>
                    <a:gd name="T43" fmla="*/ 309 h 416"/>
                    <a:gd name="T44" fmla="*/ 689 w 701"/>
                    <a:gd name="T45" fmla="*/ 273 h 416"/>
                    <a:gd name="T46" fmla="*/ 701 w 701"/>
                    <a:gd name="T47" fmla="*/ 238 h 416"/>
                    <a:gd name="T48" fmla="*/ 701 w 701"/>
                    <a:gd name="T49" fmla="*/ 190 h 416"/>
                    <a:gd name="T50" fmla="*/ 689 w 701"/>
                    <a:gd name="T51" fmla="*/ 155 h 416"/>
                    <a:gd name="T52" fmla="*/ 665 w 701"/>
                    <a:gd name="T53" fmla="*/ 119 h 416"/>
                    <a:gd name="T54" fmla="*/ 629 w 701"/>
                    <a:gd name="T55" fmla="*/ 84 h 416"/>
                    <a:gd name="T56" fmla="*/ 582 w 701"/>
                    <a:gd name="T57" fmla="*/ 48 h 416"/>
                    <a:gd name="T58" fmla="*/ 522 w 701"/>
                    <a:gd name="T59" fmla="*/ 36 h 416"/>
                    <a:gd name="T60" fmla="*/ 463 w 701"/>
                    <a:gd name="T61" fmla="*/ 12 h 416"/>
                    <a:gd name="T62" fmla="*/ 392 w 701"/>
                    <a:gd name="T63" fmla="*/ 0 h 41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01"/>
                    <a:gd name="T97" fmla="*/ 0 h 416"/>
                    <a:gd name="T98" fmla="*/ 701 w 701"/>
                    <a:gd name="T99" fmla="*/ 416 h 41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01" h="416">
                      <a:moveTo>
                        <a:pt x="356" y="0"/>
                      </a:moveTo>
                      <a:lnTo>
                        <a:pt x="321" y="0"/>
                      </a:lnTo>
                      <a:lnTo>
                        <a:pt x="285" y="12"/>
                      </a:lnTo>
                      <a:lnTo>
                        <a:pt x="249" y="12"/>
                      </a:lnTo>
                      <a:lnTo>
                        <a:pt x="214" y="24"/>
                      </a:lnTo>
                      <a:lnTo>
                        <a:pt x="190" y="36"/>
                      </a:lnTo>
                      <a:lnTo>
                        <a:pt x="154" y="48"/>
                      </a:lnTo>
                      <a:lnTo>
                        <a:pt x="131" y="48"/>
                      </a:lnTo>
                      <a:lnTo>
                        <a:pt x="107" y="72"/>
                      </a:lnTo>
                      <a:lnTo>
                        <a:pt x="83" y="84"/>
                      </a:lnTo>
                      <a:lnTo>
                        <a:pt x="59" y="95"/>
                      </a:lnTo>
                      <a:lnTo>
                        <a:pt x="47" y="119"/>
                      </a:lnTo>
                      <a:lnTo>
                        <a:pt x="36" y="131"/>
                      </a:lnTo>
                      <a:lnTo>
                        <a:pt x="24" y="155"/>
                      </a:lnTo>
                      <a:lnTo>
                        <a:pt x="12" y="167"/>
                      </a:lnTo>
                      <a:lnTo>
                        <a:pt x="12" y="190"/>
                      </a:lnTo>
                      <a:lnTo>
                        <a:pt x="0" y="214"/>
                      </a:lnTo>
                      <a:lnTo>
                        <a:pt x="12" y="238"/>
                      </a:lnTo>
                      <a:lnTo>
                        <a:pt x="12" y="250"/>
                      </a:lnTo>
                      <a:lnTo>
                        <a:pt x="24" y="273"/>
                      </a:lnTo>
                      <a:lnTo>
                        <a:pt x="36" y="297"/>
                      </a:lnTo>
                      <a:lnTo>
                        <a:pt x="47" y="309"/>
                      </a:lnTo>
                      <a:lnTo>
                        <a:pt x="59" y="333"/>
                      </a:lnTo>
                      <a:lnTo>
                        <a:pt x="83" y="345"/>
                      </a:lnTo>
                      <a:lnTo>
                        <a:pt x="107" y="356"/>
                      </a:lnTo>
                      <a:lnTo>
                        <a:pt x="131" y="368"/>
                      </a:lnTo>
                      <a:lnTo>
                        <a:pt x="154" y="380"/>
                      </a:lnTo>
                      <a:lnTo>
                        <a:pt x="190" y="392"/>
                      </a:lnTo>
                      <a:lnTo>
                        <a:pt x="214" y="404"/>
                      </a:lnTo>
                      <a:lnTo>
                        <a:pt x="249" y="416"/>
                      </a:lnTo>
                      <a:lnTo>
                        <a:pt x="285" y="416"/>
                      </a:lnTo>
                      <a:lnTo>
                        <a:pt x="321" y="416"/>
                      </a:lnTo>
                      <a:lnTo>
                        <a:pt x="356" y="416"/>
                      </a:lnTo>
                      <a:lnTo>
                        <a:pt x="392" y="416"/>
                      </a:lnTo>
                      <a:lnTo>
                        <a:pt x="427" y="416"/>
                      </a:lnTo>
                      <a:lnTo>
                        <a:pt x="463" y="416"/>
                      </a:lnTo>
                      <a:lnTo>
                        <a:pt x="487" y="404"/>
                      </a:lnTo>
                      <a:lnTo>
                        <a:pt x="522" y="392"/>
                      </a:lnTo>
                      <a:lnTo>
                        <a:pt x="546" y="380"/>
                      </a:lnTo>
                      <a:lnTo>
                        <a:pt x="582" y="368"/>
                      </a:lnTo>
                      <a:lnTo>
                        <a:pt x="606" y="356"/>
                      </a:lnTo>
                      <a:lnTo>
                        <a:pt x="629" y="345"/>
                      </a:lnTo>
                      <a:lnTo>
                        <a:pt x="641" y="333"/>
                      </a:lnTo>
                      <a:lnTo>
                        <a:pt x="665" y="309"/>
                      </a:lnTo>
                      <a:lnTo>
                        <a:pt x="677" y="297"/>
                      </a:lnTo>
                      <a:lnTo>
                        <a:pt x="689" y="273"/>
                      </a:lnTo>
                      <a:lnTo>
                        <a:pt x="701" y="250"/>
                      </a:lnTo>
                      <a:lnTo>
                        <a:pt x="701" y="238"/>
                      </a:lnTo>
                      <a:lnTo>
                        <a:pt x="701" y="214"/>
                      </a:lnTo>
                      <a:lnTo>
                        <a:pt x="701" y="190"/>
                      </a:lnTo>
                      <a:lnTo>
                        <a:pt x="701" y="167"/>
                      </a:lnTo>
                      <a:lnTo>
                        <a:pt x="689" y="155"/>
                      </a:lnTo>
                      <a:lnTo>
                        <a:pt x="677" y="131"/>
                      </a:lnTo>
                      <a:lnTo>
                        <a:pt x="665" y="119"/>
                      </a:lnTo>
                      <a:lnTo>
                        <a:pt x="641" y="95"/>
                      </a:lnTo>
                      <a:lnTo>
                        <a:pt x="629" y="84"/>
                      </a:lnTo>
                      <a:lnTo>
                        <a:pt x="606" y="72"/>
                      </a:lnTo>
                      <a:lnTo>
                        <a:pt x="582" y="48"/>
                      </a:lnTo>
                      <a:lnTo>
                        <a:pt x="546" y="48"/>
                      </a:lnTo>
                      <a:lnTo>
                        <a:pt x="522" y="36"/>
                      </a:lnTo>
                      <a:lnTo>
                        <a:pt x="487" y="24"/>
                      </a:lnTo>
                      <a:lnTo>
                        <a:pt x="463" y="12"/>
                      </a:lnTo>
                      <a:lnTo>
                        <a:pt x="427" y="12"/>
                      </a:lnTo>
                      <a:lnTo>
                        <a:pt x="392" y="0"/>
                      </a:lnTo>
                      <a:lnTo>
                        <a:pt x="356" y="0"/>
                      </a:lnTo>
                      <a:close/>
                    </a:path>
                  </a:pathLst>
                </a:custGeom>
                <a:solidFill>
                  <a:srgbClr val="00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89" name="Freeform 681"/>
                <p:cNvSpPr>
                  <a:spLocks/>
                </p:cNvSpPr>
                <p:nvPr/>
              </p:nvSpPr>
              <p:spPr bwMode="auto">
                <a:xfrm>
                  <a:off x="2673" y="2759"/>
                  <a:ext cx="653" cy="392"/>
                </a:xfrm>
                <a:custGeom>
                  <a:avLst/>
                  <a:gdLst>
                    <a:gd name="T0" fmla="*/ 297 w 653"/>
                    <a:gd name="T1" fmla="*/ 0 h 392"/>
                    <a:gd name="T2" fmla="*/ 237 w 653"/>
                    <a:gd name="T3" fmla="*/ 12 h 392"/>
                    <a:gd name="T4" fmla="*/ 178 w 653"/>
                    <a:gd name="T5" fmla="*/ 24 h 392"/>
                    <a:gd name="T6" fmla="*/ 118 w 653"/>
                    <a:gd name="T7" fmla="*/ 48 h 392"/>
                    <a:gd name="T8" fmla="*/ 83 w 653"/>
                    <a:gd name="T9" fmla="*/ 72 h 392"/>
                    <a:gd name="T10" fmla="*/ 47 w 653"/>
                    <a:gd name="T11" fmla="*/ 107 h 392"/>
                    <a:gd name="T12" fmla="*/ 23 w 653"/>
                    <a:gd name="T13" fmla="*/ 143 h 392"/>
                    <a:gd name="T14" fmla="*/ 12 w 653"/>
                    <a:gd name="T15" fmla="*/ 178 h 392"/>
                    <a:gd name="T16" fmla="*/ 12 w 653"/>
                    <a:gd name="T17" fmla="*/ 226 h 392"/>
                    <a:gd name="T18" fmla="*/ 23 w 653"/>
                    <a:gd name="T19" fmla="*/ 261 h 392"/>
                    <a:gd name="T20" fmla="*/ 47 w 653"/>
                    <a:gd name="T21" fmla="*/ 297 h 392"/>
                    <a:gd name="T22" fmla="*/ 83 w 653"/>
                    <a:gd name="T23" fmla="*/ 321 h 392"/>
                    <a:gd name="T24" fmla="*/ 118 w 653"/>
                    <a:gd name="T25" fmla="*/ 356 h 392"/>
                    <a:gd name="T26" fmla="*/ 178 w 653"/>
                    <a:gd name="T27" fmla="*/ 368 h 392"/>
                    <a:gd name="T28" fmla="*/ 237 w 653"/>
                    <a:gd name="T29" fmla="*/ 392 h 392"/>
                    <a:gd name="T30" fmla="*/ 297 w 653"/>
                    <a:gd name="T31" fmla="*/ 392 h 392"/>
                    <a:gd name="T32" fmla="*/ 368 w 653"/>
                    <a:gd name="T33" fmla="*/ 392 h 392"/>
                    <a:gd name="T34" fmla="*/ 427 w 653"/>
                    <a:gd name="T35" fmla="*/ 392 h 392"/>
                    <a:gd name="T36" fmla="*/ 487 w 653"/>
                    <a:gd name="T37" fmla="*/ 368 h 392"/>
                    <a:gd name="T38" fmla="*/ 534 w 653"/>
                    <a:gd name="T39" fmla="*/ 356 h 392"/>
                    <a:gd name="T40" fmla="*/ 582 w 653"/>
                    <a:gd name="T41" fmla="*/ 321 h 392"/>
                    <a:gd name="T42" fmla="*/ 617 w 653"/>
                    <a:gd name="T43" fmla="*/ 297 h 392"/>
                    <a:gd name="T44" fmla="*/ 641 w 653"/>
                    <a:gd name="T45" fmla="*/ 261 h 392"/>
                    <a:gd name="T46" fmla="*/ 653 w 653"/>
                    <a:gd name="T47" fmla="*/ 226 h 392"/>
                    <a:gd name="T48" fmla="*/ 653 w 653"/>
                    <a:gd name="T49" fmla="*/ 178 h 392"/>
                    <a:gd name="T50" fmla="*/ 641 w 653"/>
                    <a:gd name="T51" fmla="*/ 143 h 392"/>
                    <a:gd name="T52" fmla="*/ 617 w 653"/>
                    <a:gd name="T53" fmla="*/ 107 h 392"/>
                    <a:gd name="T54" fmla="*/ 582 w 653"/>
                    <a:gd name="T55" fmla="*/ 72 h 392"/>
                    <a:gd name="T56" fmla="*/ 534 w 653"/>
                    <a:gd name="T57" fmla="*/ 48 h 392"/>
                    <a:gd name="T58" fmla="*/ 487 w 653"/>
                    <a:gd name="T59" fmla="*/ 24 h 392"/>
                    <a:gd name="T60" fmla="*/ 427 w 653"/>
                    <a:gd name="T61" fmla="*/ 12 h 392"/>
                    <a:gd name="T62" fmla="*/ 368 w 653"/>
                    <a:gd name="T63" fmla="*/ 0 h 39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53"/>
                    <a:gd name="T97" fmla="*/ 0 h 392"/>
                    <a:gd name="T98" fmla="*/ 653 w 653"/>
                    <a:gd name="T99" fmla="*/ 392 h 39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53" h="392">
                      <a:moveTo>
                        <a:pt x="332" y="0"/>
                      </a:moveTo>
                      <a:lnTo>
                        <a:pt x="297" y="0"/>
                      </a:lnTo>
                      <a:lnTo>
                        <a:pt x="261" y="12"/>
                      </a:lnTo>
                      <a:lnTo>
                        <a:pt x="237" y="12"/>
                      </a:lnTo>
                      <a:lnTo>
                        <a:pt x="202" y="24"/>
                      </a:lnTo>
                      <a:lnTo>
                        <a:pt x="178" y="24"/>
                      </a:lnTo>
                      <a:lnTo>
                        <a:pt x="142" y="36"/>
                      </a:lnTo>
                      <a:lnTo>
                        <a:pt x="118" y="48"/>
                      </a:lnTo>
                      <a:lnTo>
                        <a:pt x="107" y="60"/>
                      </a:lnTo>
                      <a:lnTo>
                        <a:pt x="83" y="72"/>
                      </a:lnTo>
                      <a:lnTo>
                        <a:pt x="59" y="95"/>
                      </a:lnTo>
                      <a:lnTo>
                        <a:pt x="47" y="107"/>
                      </a:lnTo>
                      <a:lnTo>
                        <a:pt x="35" y="131"/>
                      </a:lnTo>
                      <a:lnTo>
                        <a:pt x="23" y="143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0" y="202"/>
                      </a:lnTo>
                      <a:lnTo>
                        <a:pt x="12" y="226"/>
                      </a:lnTo>
                      <a:lnTo>
                        <a:pt x="12" y="238"/>
                      </a:lnTo>
                      <a:lnTo>
                        <a:pt x="23" y="261"/>
                      </a:lnTo>
                      <a:lnTo>
                        <a:pt x="35" y="273"/>
                      </a:lnTo>
                      <a:lnTo>
                        <a:pt x="47" y="297"/>
                      </a:lnTo>
                      <a:lnTo>
                        <a:pt x="59" y="309"/>
                      </a:lnTo>
                      <a:lnTo>
                        <a:pt x="83" y="321"/>
                      </a:lnTo>
                      <a:lnTo>
                        <a:pt x="107" y="333"/>
                      </a:lnTo>
                      <a:lnTo>
                        <a:pt x="118" y="356"/>
                      </a:lnTo>
                      <a:lnTo>
                        <a:pt x="142" y="368"/>
                      </a:lnTo>
                      <a:lnTo>
                        <a:pt x="178" y="368"/>
                      </a:lnTo>
                      <a:lnTo>
                        <a:pt x="202" y="380"/>
                      </a:lnTo>
                      <a:lnTo>
                        <a:pt x="237" y="392"/>
                      </a:lnTo>
                      <a:lnTo>
                        <a:pt x="261" y="392"/>
                      </a:lnTo>
                      <a:lnTo>
                        <a:pt x="297" y="392"/>
                      </a:lnTo>
                      <a:lnTo>
                        <a:pt x="332" y="392"/>
                      </a:lnTo>
                      <a:lnTo>
                        <a:pt x="368" y="392"/>
                      </a:lnTo>
                      <a:lnTo>
                        <a:pt x="392" y="392"/>
                      </a:lnTo>
                      <a:lnTo>
                        <a:pt x="427" y="392"/>
                      </a:lnTo>
                      <a:lnTo>
                        <a:pt x="463" y="380"/>
                      </a:lnTo>
                      <a:lnTo>
                        <a:pt x="487" y="368"/>
                      </a:lnTo>
                      <a:lnTo>
                        <a:pt x="510" y="368"/>
                      </a:lnTo>
                      <a:lnTo>
                        <a:pt x="534" y="356"/>
                      </a:lnTo>
                      <a:lnTo>
                        <a:pt x="558" y="333"/>
                      </a:lnTo>
                      <a:lnTo>
                        <a:pt x="582" y="321"/>
                      </a:lnTo>
                      <a:lnTo>
                        <a:pt x="593" y="309"/>
                      </a:lnTo>
                      <a:lnTo>
                        <a:pt x="617" y="297"/>
                      </a:lnTo>
                      <a:lnTo>
                        <a:pt x="629" y="273"/>
                      </a:lnTo>
                      <a:lnTo>
                        <a:pt x="641" y="261"/>
                      </a:lnTo>
                      <a:lnTo>
                        <a:pt x="653" y="238"/>
                      </a:lnTo>
                      <a:lnTo>
                        <a:pt x="653" y="226"/>
                      </a:lnTo>
                      <a:lnTo>
                        <a:pt x="653" y="202"/>
                      </a:lnTo>
                      <a:lnTo>
                        <a:pt x="653" y="178"/>
                      </a:lnTo>
                      <a:lnTo>
                        <a:pt x="653" y="166"/>
                      </a:lnTo>
                      <a:lnTo>
                        <a:pt x="641" y="143"/>
                      </a:lnTo>
                      <a:lnTo>
                        <a:pt x="629" y="131"/>
                      </a:lnTo>
                      <a:lnTo>
                        <a:pt x="617" y="107"/>
                      </a:lnTo>
                      <a:lnTo>
                        <a:pt x="593" y="95"/>
                      </a:lnTo>
                      <a:lnTo>
                        <a:pt x="582" y="72"/>
                      </a:lnTo>
                      <a:lnTo>
                        <a:pt x="558" y="60"/>
                      </a:lnTo>
                      <a:lnTo>
                        <a:pt x="534" y="48"/>
                      </a:lnTo>
                      <a:lnTo>
                        <a:pt x="510" y="36"/>
                      </a:lnTo>
                      <a:lnTo>
                        <a:pt x="487" y="24"/>
                      </a:lnTo>
                      <a:lnTo>
                        <a:pt x="463" y="24"/>
                      </a:lnTo>
                      <a:lnTo>
                        <a:pt x="427" y="12"/>
                      </a:lnTo>
                      <a:lnTo>
                        <a:pt x="392" y="12"/>
                      </a:lnTo>
                      <a:lnTo>
                        <a:pt x="368" y="0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solidFill>
                  <a:srgbClr val="006F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0" name="Freeform 682"/>
                <p:cNvSpPr>
                  <a:spLocks/>
                </p:cNvSpPr>
                <p:nvPr/>
              </p:nvSpPr>
              <p:spPr bwMode="auto">
                <a:xfrm>
                  <a:off x="2696" y="2771"/>
                  <a:ext cx="606" cy="368"/>
                </a:xfrm>
                <a:custGeom>
                  <a:avLst/>
                  <a:gdLst>
                    <a:gd name="T0" fmla="*/ 274 w 606"/>
                    <a:gd name="T1" fmla="*/ 0 h 368"/>
                    <a:gd name="T2" fmla="*/ 214 w 606"/>
                    <a:gd name="T3" fmla="*/ 12 h 368"/>
                    <a:gd name="T4" fmla="*/ 167 w 606"/>
                    <a:gd name="T5" fmla="*/ 24 h 368"/>
                    <a:gd name="T6" fmla="*/ 119 w 606"/>
                    <a:gd name="T7" fmla="*/ 48 h 368"/>
                    <a:gd name="T8" fmla="*/ 72 w 606"/>
                    <a:gd name="T9" fmla="*/ 71 h 368"/>
                    <a:gd name="T10" fmla="*/ 48 w 606"/>
                    <a:gd name="T11" fmla="*/ 107 h 368"/>
                    <a:gd name="T12" fmla="*/ 24 w 606"/>
                    <a:gd name="T13" fmla="*/ 131 h 368"/>
                    <a:gd name="T14" fmla="*/ 12 w 606"/>
                    <a:gd name="T15" fmla="*/ 166 h 368"/>
                    <a:gd name="T16" fmla="*/ 12 w 606"/>
                    <a:gd name="T17" fmla="*/ 202 h 368"/>
                    <a:gd name="T18" fmla="*/ 24 w 606"/>
                    <a:gd name="T19" fmla="*/ 249 h 368"/>
                    <a:gd name="T20" fmla="*/ 48 w 606"/>
                    <a:gd name="T21" fmla="*/ 273 h 368"/>
                    <a:gd name="T22" fmla="*/ 72 w 606"/>
                    <a:gd name="T23" fmla="*/ 309 h 368"/>
                    <a:gd name="T24" fmla="*/ 119 w 606"/>
                    <a:gd name="T25" fmla="*/ 332 h 368"/>
                    <a:gd name="T26" fmla="*/ 167 w 606"/>
                    <a:gd name="T27" fmla="*/ 344 h 368"/>
                    <a:gd name="T28" fmla="*/ 214 w 606"/>
                    <a:gd name="T29" fmla="*/ 368 h 368"/>
                    <a:gd name="T30" fmla="*/ 274 w 606"/>
                    <a:gd name="T31" fmla="*/ 368 h 368"/>
                    <a:gd name="T32" fmla="*/ 345 w 606"/>
                    <a:gd name="T33" fmla="*/ 368 h 368"/>
                    <a:gd name="T34" fmla="*/ 392 w 606"/>
                    <a:gd name="T35" fmla="*/ 368 h 368"/>
                    <a:gd name="T36" fmla="*/ 452 w 606"/>
                    <a:gd name="T37" fmla="*/ 344 h 368"/>
                    <a:gd name="T38" fmla="*/ 499 w 606"/>
                    <a:gd name="T39" fmla="*/ 332 h 368"/>
                    <a:gd name="T40" fmla="*/ 535 w 606"/>
                    <a:gd name="T41" fmla="*/ 309 h 368"/>
                    <a:gd name="T42" fmla="*/ 570 w 606"/>
                    <a:gd name="T43" fmla="*/ 273 h 368"/>
                    <a:gd name="T44" fmla="*/ 594 w 606"/>
                    <a:gd name="T45" fmla="*/ 249 h 368"/>
                    <a:gd name="T46" fmla="*/ 606 w 606"/>
                    <a:gd name="T47" fmla="*/ 202 h 368"/>
                    <a:gd name="T48" fmla="*/ 606 w 606"/>
                    <a:gd name="T49" fmla="*/ 166 h 368"/>
                    <a:gd name="T50" fmla="*/ 594 w 606"/>
                    <a:gd name="T51" fmla="*/ 131 h 368"/>
                    <a:gd name="T52" fmla="*/ 570 w 606"/>
                    <a:gd name="T53" fmla="*/ 107 h 368"/>
                    <a:gd name="T54" fmla="*/ 535 w 606"/>
                    <a:gd name="T55" fmla="*/ 71 h 368"/>
                    <a:gd name="T56" fmla="*/ 499 w 606"/>
                    <a:gd name="T57" fmla="*/ 48 h 368"/>
                    <a:gd name="T58" fmla="*/ 452 w 606"/>
                    <a:gd name="T59" fmla="*/ 24 h 368"/>
                    <a:gd name="T60" fmla="*/ 392 w 606"/>
                    <a:gd name="T61" fmla="*/ 12 h 368"/>
                    <a:gd name="T62" fmla="*/ 345 w 606"/>
                    <a:gd name="T63" fmla="*/ 0 h 3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06"/>
                    <a:gd name="T97" fmla="*/ 0 h 368"/>
                    <a:gd name="T98" fmla="*/ 606 w 606"/>
                    <a:gd name="T99" fmla="*/ 368 h 3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06" h="368">
                      <a:moveTo>
                        <a:pt x="309" y="0"/>
                      </a:moveTo>
                      <a:lnTo>
                        <a:pt x="274" y="0"/>
                      </a:lnTo>
                      <a:lnTo>
                        <a:pt x="250" y="12"/>
                      </a:lnTo>
                      <a:lnTo>
                        <a:pt x="214" y="12"/>
                      </a:lnTo>
                      <a:lnTo>
                        <a:pt x="190" y="24"/>
                      </a:lnTo>
                      <a:lnTo>
                        <a:pt x="167" y="24"/>
                      </a:lnTo>
                      <a:lnTo>
                        <a:pt x="143" y="36"/>
                      </a:lnTo>
                      <a:lnTo>
                        <a:pt x="119" y="48"/>
                      </a:lnTo>
                      <a:lnTo>
                        <a:pt x="95" y="60"/>
                      </a:lnTo>
                      <a:lnTo>
                        <a:pt x="72" y="71"/>
                      </a:lnTo>
                      <a:lnTo>
                        <a:pt x="60" y="83"/>
                      </a:lnTo>
                      <a:lnTo>
                        <a:pt x="48" y="107"/>
                      </a:lnTo>
                      <a:lnTo>
                        <a:pt x="36" y="119"/>
                      </a:lnTo>
                      <a:lnTo>
                        <a:pt x="24" y="131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0" y="190"/>
                      </a:lnTo>
                      <a:lnTo>
                        <a:pt x="12" y="202"/>
                      </a:lnTo>
                      <a:lnTo>
                        <a:pt x="12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60" y="285"/>
                      </a:lnTo>
                      <a:lnTo>
                        <a:pt x="72" y="309"/>
                      </a:lnTo>
                      <a:lnTo>
                        <a:pt x="95" y="321"/>
                      </a:lnTo>
                      <a:lnTo>
                        <a:pt x="119" y="332"/>
                      </a:lnTo>
                      <a:lnTo>
                        <a:pt x="143" y="344"/>
                      </a:lnTo>
                      <a:lnTo>
                        <a:pt x="167" y="344"/>
                      </a:lnTo>
                      <a:lnTo>
                        <a:pt x="190" y="356"/>
                      </a:lnTo>
                      <a:lnTo>
                        <a:pt x="214" y="368"/>
                      </a:lnTo>
                      <a:lnTo>
                        <a:pt x="250" y="368"/>
                      </a:lnTo>
                      <a:lnTo>
                        <a:pt x="274" y="368"/>
                      </a:lnTo>
                      <a:lnTo>
                        <a:pt x="309" y="368"/>
                      </a:lnTo>
                      <a:lnTo>
                        <a:pt x="345" y="368"/>
                      </a:lnTo>
                      <a:lnTo>
                        <a:pt x="369" y="368"/>
                      </a:lnTo>
                      <a:lnTo>
                        <a:pt x="392" y="368"/>
                      </a:lnTo>
                      <a:lnTo>
                        <a:pt x="428" y="356"/>
                      </a:lnTo>
                      <a:lnTo>
                        <a:pt x="452" y="344"/>
                      </a:lnTo>
                      <a:lnTo>
                        <a:pt x="475" y="344"/>
                      </a:lnTo>
                      <a:lnTo>
                        <a:pt x="499" y="332"/>
                      </a:lnTo>
                      <a:lnTo>
                        <a:pt x="523" y="321"/>
                      </a:lnTo>
                      <a:lnTo>
                        <a:pt x="535" y="309"/>
                      </a:lnTo>
                      <a:lnTo>
                        <a:pt x="559" y="285"/>
                      </a:lnTo>
                      <a:lnTo>
                        <a:pt x="570" y="273"/>
                      </a:lnTo>
                      <a:lnTo>
                        <a:pt x="582" y="261"/>
                      </a:lnTo>
                      <a:lnTo>
                        <a:pt x="594" y="249"/>
                      </a:lnTo>
                      <a:lnTo>
                        <a:pt x="606" y="226"/>
                      </a:lnTo>
                      <a:lnTo>
                        <a:pt x="606" y="202"/>
                      </a:lnTo>
                      <a:lnTo>
                        <a:pt x="606" y="190"/>
                      </a:lnTo>
                      <a:lnTo>
                        <a:pt x="606" y="166"/>
                      </a:lnTo>
                      <a:lnTo>
                        <a:pt x="606" y="154"/>
                      </a:lnTo>
                      <a:lnTo>
                        <a:pt x="594" y="131"/>
                      </a:lnTo>
                      <a:lnTo>
                        <a:pt x="582" y="119"/>
                      </a:lnTo>
                      <a:lnTo>
                        <a:pt x="570" y="107"/>
                      </a:lnTo>
                      <a:lnTo>
                        <a:pt x="559" y="83"/>
                      </a:lnTo>
                      <a:lnTo>
                        <a:pt x="535" y="71"/>
                      </a:lnTo>
                      <a:lnTo>
                        <a:pt x="523" y="60"/>
                      </a:lnTo>
                      <a:lnTo>
                        <a:pt x="499" y="48"/>
                      </a:lnTo>
                      <a:lnTo>
                        <a:pt x="475" y="36"/>
                      </a:lnTo>
                      <a:lnTo>
                        <a:pt x="452" y="24"/>
                      </a:lnTo>
                      <a:lnTo>
                        <a:pt x="428" y="24"/>
                      </a:lnTo>
                      <a:lnTo>
                        <a:pt x="392" y="12"/>
                      </a:lnTo>
                      <a:lnTo>
                        <a:pt x="369" y="12"/>
                      </a:lnTo>
                      <a:lnTo>
                        <a:pt x="345" y="0"/>
                      </a:lnTo>
                      <a:lnTo>
                        <a:pt x="309" y="0"/>
                      </a:lnTo>
                      <a:close/>
                    </a:path>
                  </a:pathLst>
                </a:custGeom>
                <a:solidFill>
                  <a:srgbClr val="006D6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1" name="Freeform 683"/>
                <p:cNvSpPr>
                  <a:spLocks/>
                </p:cNvSpPr>
                <p:nvPr/>
              </p:nvSpPr>
              <p:spPr bwMode="auto">
                <a:xfrm>
                  <a:off x="2720" y="2783"/>
                  <a:ext cx="558" cy="344"/>
                </a:xfrm>
                <a:custGeom>
                  <a:avLst/>
                  <a:gdLst>
                    <a:gd name="T0" fmla="*/ 250 w 558"/>
                    <a:gd name="T1" fmla="*/ 0 h 344"/>
                    <a:gd name="T2" fmla="*/ 202 w 558"/>
                    <a:gd name="T3" fmla="*/ 12 h 344"/>
                    <a:gd name="T4" fmla="*/ 155 w 558"/>
                    <a:gd name="T5" fmla="*/ 24 h 344"/>
                    <a:gd name="T6" fmla="*/ 107 w 558"/>
                    <a:gd name="T7" fmla="*/ 48 h 344"/>
                    <a:gd name="T8" fmla="*/ 71 w 558"/>
                    <a:gd name="T9" fmla="*/ 71 h 344"/>
                    <a:gd name="T10" fmla="*/ 36 w 558"/>
                    <a:gd name="T11" fmla="*/ 95 h 344"/>
                    <a:gd name="T12" fmla="*/ 24 w 558"/>
                    <a:gd name="T13" fmla="*/ 131 h 344"/>
                    <a:gd name="T14" fmla="*/ 12 w 558"/>
                    <a:gd name="T15" fmla="*/ 154 h 344"/>
                    <a:gd name="T16" fmla="*/ 12 w 558"/>
                    <a:gd name="T17" fmla="*/ 190 h 344"/>
                    <a:gd name="T18" fmla="*/ 24 w 558"/>
                    <a:gd name="T19" fmla="*/ 226 h 344"/>
                    <a:gd name="T20" fmla="*/ 36 w 558"/>
                    <a:gd name="T21" fmla="*/ 261 h 344"/>
                    <a:gd name="T22" fmla="*/ 71 w 558"/>
                    <a:gd name="T23" fmla="*/ 285 h 344"/>
                    <a:gd name="T24" fmla="*/ 107 w 558"/>
                    <a:gd name="T25" fmla="*/ 309 h 344"/>
                    <a:gd name="T26" fmla="*/ 155 w 558"/>
                    <a:gd name="T27" fmla="*/ 332 h 344"/>
                    <a:gd name="T28" fmla="*/ 202 w 558"/>
                    <a:gd name="T29" fmla="*/ 344 h 344"/>
                    <a:gd name="T30" fmla="*/ 250 w 558"/>
                    <a:gd name="T31" fmla="*/ 344 h 344"/>
                    <a:gd name="T32" fmla="*/ 309 w 558"/>
                    <a:gd name="T33" fmla="*/ 344 h 344"/>
                    <a:gd name="T34" fmla="*/ 368 w 558"/>
                    <a:gd name="T35" fmla="*/ 344 h 344"/>
                    <a:gd name="T36" fmla="*/ 416 w 558"/>
                    <a:gd name="T37" fmla="*/ 332 h 344"/>
                    <a:gd name="T38" fmla="*/ 463 w 558"/>
                    <a:gd name="T39" fmla="*/ 309 h 344"/>
                    <a:gd name="T40" fmla="*/ 499 w 558"/>
                    <a:gd name="T41" fmla="*/ 285 h 344"/>
                    <a:gd name="T42" fmla="*/ 523 w 558"/>
                    <a:gd name="T43" fmla="*/ 261 h 344"/>
                    <a:gd name="T44" fmla="*/ 546 w 558"/>
                    <a:gd name="T45" fmla="*/ 226 h 344"/>
                    <a:gd name="T46" fmla="*/ 558 w 558"/>
                    <a:gd name="T47" fmla="*/ 190 h 344"/>
                    <a:gd name="T48" fmla="*/ 558 w 558"/>
                    <a:gd name="T49" fmla="*/ 154 h 344"/>
                    <a:gd name="T50" fmla="*/ 546 w 558"/>
                    <a:gd name="T51" fmla="*/ 131 h 344"/>
                    <a:gd name="T52" fmla="*/ 523 w 558"/>
                    <a:gd name="T53" fmla="*/ 95 h 344"/>
                    <a:gd name="T54" fmla="*/ 499 w 558"/>
                    <a:gd name="T55" fmla="*/ 71 h 344"/>
                    <a:gd name="T56" fmla="*/ 463 w 558"/>
                    <a:gd name="T57" fmla="*/ 48 h 344"/>
                    <a:gd name="T58" fmla="*/ 416 w 558"/>
                    <a:gd name="T59" fmla="*/ 24 h 344"/>
                    <a:gd name="T60" fmla="*/ 368 w 558"/>
                    <a:gd name="T61" fmla="*/ 12 h 344"/>
                    <a:gd name="T62" fmla="*/ 309 w 558"/>
                    <a:gd name="T63" fmla="*/ 0 h 3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58"/>
                    <a:gd name="T97" fmla="*/ 0 h 344"/>
                    <a:gd name="T98" fmla="*/ 558 w 558"/>
                    <a:gd name="T99" fmla="*/ 344 h 3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58" h="344">
                      <a:moveTo>
                        <a:pt x="285" y="0"/>
                      </a:moveTo>
                      <a:lnTo>
                        <a:pt x="250" y="0"/>
                      </a:lnTo>
                      <a:lnTo>
                        <a:pt x="226" y="12"/>
                      </a:lnTo>
                      <a:lnTo>
                        <a:pt x="202" y="12"/>
                      </a:lnTo>
                      <a:lnTo>
                        <a:pt x="178" y="24"/>
                      </a:lnTo>
                      <a:lnTo>
                        <a:pt x="155" y="24"/>
                      </a:lnTo>
                      <a:lnTo>
                        <a:pt x="131" y="36"/>
                      </a:lnTo>
                      <a:lnTo>
                        <a:pt x="107" y="48"/>
                      </a:lnTo>
                      <a:lnTo>
                        <a:pt x="83" y="59"/>
                      </a:lnTo>
                      <a:lnTo>
                        <a:pt x="71" y="71"/>
                      </a:lnTo>
                      <a:lnTo>
                        <a:pt x="48" y="83"/>
                      </a:lnTo>
                      <a:lnTo>
                        <a:pt x="36" y="95"/>
                      </a:lnTo>
                      <a:lnTo>
                        <a:pt x="24" y="107"/>
                      </a:lnTo>
                      <a:lnTo>
                        <a:pt x="24" y="131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0" y="178"/>
                      </a:lnTo>
                      <a:lnTo>
                        <a:pt x="12" y="190"/>
                      </a:lnTo>
                      <a:lnTo>
                        <a:pt x="12" y="214"/>
                      </a:lnTo>
                      <a:lnTo>
                        <a:pt x="24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71" y="285"/>
                      </a:lnTo>
                      <a:lnTo>
                        <a:pt x="83" y="297"/>
                      </a:lnTo>
                      <a:lnTo>
                        <a:pt x="107" y="309"/>
                      </a:lnTo>
                      <a:lnTo>
                        <a:pt x="131" y="320"/>
                      </a:lnTo>
                      <a:lnTo>
                        <a:pt x="155" y="332"/>
                      </a:lnTo>
                      <a:lnTo>
                        <a:pt x="178" y="332"/>
                      </a:lnTo>
                      <a:lnTo>
                        <a:pt x="202" y="344"/>
                      </a:lnTo>
                      <a:lnTo>
                        <a:pt x="226" y="344"/>
                      </a:lnTo>
                      <a:lnTo>
                        <a:pt x="250" y="344"/>
                      </a:lnTo>
                      <a:lnTo>
                        <a:pt x="285" y="344"/>
                      </a:lnTo>
                      <a:lnTo>
                        <a:pt x="309" y="344"/>
                      </a:lnTo>
                      <a:lnTo>
                        <a:pt x="345" y="344"/>
                      </a:lnTo>
                      <a:lnTo>
                        <a:pt x="368" y="344"/>
                      </a:lnTo>
                      <a:lnTo>
                        <a:pt x="392" y="332"/>
                      </a:lnTo>
                      <a:lnTo>
                        <a:pt x="416" y="332"/>
                      </a:lnTo>
                      <a:lnTo>
                        <a:pt x="440" y="320"/>
                      </a:lnTo>
                      <a:lnTo>
                        <a:pt x="463" y="309"/>
                      </a:lnTo>
                      <a:lnTo>
                        <a:pt x="475" y="297"/>
                      </a:lnTo>
                      <a:lnTo>
                        <a:pt x="499" y="285"/>
                      </a:lnTo>
                      <a:lnTo>
                        <a:pt x="511" y="273"/>
                      </a:lnTo>
                      <a:lnTo>
                        <a:pt x="523" y="261"/>
                      </a:lnTo>
                      <a:lnTo>
                        <a:pt x="535" y="249"/>
                      </a:lnTo>
                      <a:lnTo>
                        <a:pt x="546" y="226"/>
                      </a:lnTo>
                      <a:lnTo>
                        <a:pt x="558" y="214"/>
                      </a:lnTo>
                      <a:lnTo>
                        <a:pt x="558" y="190"/>
                      </a:lnTo>
                      <a:lnTo>
                        <a:pt x="558" y="178"/>
                      </a:lnTo>
                      <a:lnTo>
                        <a:pt x="558" y="154"/>
                      </a:lnTo>
                      <a:lnTo>
                        <a:pt x="558" y="142"/>
                      </a:lnTo>
                      <a:lnTo>
                        <a:pt x="546" y="131"/>
                      </a:lnTo>
                      <a:lnTo>
                        <a:pt x="535" y="107"/>
                      </a:lnTo>
                      <a:lnTo>
                        <a:pt x="523" y="95"/>
                      </a:lnTo>
                      <a:lnTo>
                        <a:pt x="511" y="83"/>
                      </a:lnTo>
                      <a:lnTo>
                        <a:pt x="499" y="71"/>
                      </a:lnTo>
                      <a:lnTo>
                        <a:pt x="475" y="59"/>
                      </a:lnTo>
                      <a:lnTo>
                        <a:pt x="463" y="48"/>
                      </a:lnTo>
                      <a:lnTo>
                        <a:pt x="440" y="36"/>
                      </a:lnTo>
                      <a:lnTo>
                        <a:pt x="416" y="24"/>
                      </a:lnTo>
                      <a:lnTo>
                        <a:pt x="392" y="24"/>
                      </a:lnTo>
                      <a:lnTo>
                        <a:pt x="368" y="12"/>
                      </a:lnTo>
                      <a:lnTo>
                        <a:pt x="345" y="12"/>
                      </a:lnTo>
                      <a:lnTo>
                        <a:pt x="309" y="0"/>
                      </a:lnTo>
                      <a:lnTo>
                        <a:pt x="285" y="0"/>
                      </a:lnTo>
                      <a:close/>
                    </a:path>
                  </a:pathLst>
                </a:custGeom>
                <a:solidFill>
                  <a:srgbClr val="006B6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2" name="Freeform 684"/>
                <p:cNvSpPr>
                  <a:spLocks/>
                </p:cNvSpPr>
                <p:nvPr/>
              </p:nvSpPr>
              <p:spPr bwMode="auto">
                <a:xfrm>
                  <a:off x="2744" y="2807"/>
                  <a:ext cx="511" cy="296"/>
                </a:xfrm>
                <a:custGeom>
                  <a:avLst/>
                  <a:gdLst>
                    <a:gd name="T0" fmla="*/ 237 w 511"/>
                    <a:gd name="T1" fmla="*/ 0 h 296"/>
                    <a:gd name="T2" fmla="*/ 178 w 511"/>
                    <a:gd name="T3" fmla="*/ 12 h 296"/>
                    <a:gd name="T4" fmla="*/ 142 w 511"/>
                    <a:gd name="T5" fmla="*/ 24 h 296"/>
                    <a:gd name="T6" fmla="*/ 95 w 511"/>
                    <a:gd name="T7" fmla="*/ 35 h 296"/>
                    <a:gd name="T8" fmla="*/ 59 w 511"/>
                    <a:gd name="T9" fmla="*/ 59 h 296"/>
                    <a:gd name="T10" fmla="*/ 36 w 511"/>
                    <a:gd name="T11" fmla="*/ 83 h 296"/>
                    <a:gd name="T12" fmla="*/ 24 w 511"/>
                    <a:gd name="T13" fmla="*/ 107 h 296"/>
                    <a:gd name="T14" fmla="*/ 12 w 511"/>
                    <a:gd name="T15" fmla="*/ 142 h 296"/>
                    <a:gd name="T16" fmla="*/ 12 w 511"/>
                    <a:gd name="T17" fmla="*/ 166 h 296"/>
                    <a:gd name="T18" fmla="*/ 24 w 511"/>
                    <a:gd name="T19" fmla="*/ 202 h 296"/>
                    <a:gd name="T20" fmla="*/ 36 w 511"/>
                    <a:gd name="T21" fmla="*/ 225 h 296"/>
                    <a:gd name="T22" fmla="*/ 59 w 511"/>
                    <a:gd name="T23" fmla="*/ 249 h 296"/>
                    <a:gd name="T24" fmla="*/ 95 w 511"/>
                    <a:gd name="T25" fmla="*/ 261 h 296"/>
                    <a:gd name="T26" fmla="*/ 142 w 511"/>
                    <a:gd name="T27" fmla="*/ 285 h 296"/>
                    <a:gd name="T28" fmla="*/ 178 w 511"/>
                    <a:gd name="T29" fmla="*/ 296 h 296"/>
                    <a:gd name="T30" fmla="*/ 237 w 511"/>
                    <a:gd name="T31" fmla="*/ 296 h 296"/>
                    <a:gd name="T32" fmla="*/ 285 w 511"/>
                    <a:gd name="T33" fmla="*/ 296 h 296"/>
                    <a:gd name="T34" fmla="*/ 332 w 511"/>
                    <a:gd name="T35" fmla="*/ 296 h 296"/>
                    <a:gd name="T36" fmla="*/ 380 w 511"/>
                    <a:gd name="T37" fmla="*/ 285 h 296"/>
                    <a:gd name="T38" fmla="*/ 427 w 511"/>
                    <a:gd name="T39" fmla="*/ 261 h 296"/>
                    <a:gd name="T40" fmla="*/ 451 w 511"/>
                    <a:gd name="T41" fmla="*/ 249 h 296"/>
                    <a:gd name="T42" fmla="*/ 487 w 511"/>
                    <a:gd name="T43" fmla="*/ 225 h 296"/>
                    <a:gd name="T44" fmla="*/ 499 w 511"/>
                    <a:gd name="T45" fmla="*/ 202 h 296"/>
                    <a:gd name="T46" fmla="*/ 511 w 511"/>
                    <a:gd name="T47" fmla="*/ 166 h 296"/>
                    <a:gd name="T48" fmla="*/ 511 w 511"/>
                    <a:gd name="T49" fmla="*/ 142 h 296"/>
                    <a:gd name="T50" fmla="*/ 499 w 511"/>
                    <a:gd name="T51" fmla="*/ 107 h 296"/>
                    <a:gd name="T52" fmla="*/ 487 w 511"/>
                    <a:gd name="T53" fmla="*/ 83 h 296"/>
                    <a:gd name="T54" fmla="*/ 451 w 511"/>
                    <a:gd name="T55" fmla="*/ 59 h 296"/>
                    <a:gd name="T56" fmla="*/ 427 w 511"/>
                    <a:gd name="T57" fmla="*/ 35 h 296"/>
                    <a:gd name="T58" fmla="*/ 380 w 511"/>
                    <a:gd name="T59" fmla="*/ 24 h 296"/>
                    <a:gd name="T60" fmla="*/ 332 w 511"/>
                    <a:gd name="T61" fmla="*/ 12 h 296"/>
                    <a:gd name="T62" fmla="*/ 285 w 511"/>
                    <a:gd name="T63" fmla="*/ 0 h 29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11"/>
                    <a:gd name="T97" fmla="*/ 0 h 296"/>
                    <a:gd name="T98" fmla="*/ 511 w 511"/>
                    <a:gd name="T99" fmla="*/ 296 h 29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11" h="296">
                      <a:moveTo>
                        <a:pt x="261" y="0"/>
                      </a:moveTo>
                      <a:lnTo>
                        <a:pt x="237" y="0"/>
                      </a:lnTo>
                      <a:lnTo>
                        <a:pt x="202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42" y="24"/>
                      </a:lnTo>
                      <a:lnTo>
                        <a:pt x="119" y="35"/>
                      </a:lnTo>
                      <a:lnTo>
                        <a:pt x="95" y="35"/>
                      </a:lnTo>
                      <a:lnTo>
                        <a:pt x="83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6" y="83"/>
                      </a:lnTo>
                      <a:lnTo>
                        <a:pt x="24" y="95"/>
                      </a:lnTo>
                      <a:lnTo>
                        <a:pt x="24" y="107"/>
                      </a:lnTo>
                      <a:lnTo>
                        <a:pt x="12" y="118"/>
                      </a:lnTo>
                      <a:lnTo>
                        <a:pt x="12" y="142"/>
                      </a:lnTo>
                      <a:lnTo>
                        <a:pt x="0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4" y="202"/>
                      </a:lnTo>
                      <a:lnTo>
                        <a:pt x="24" y="213"/>
                      </a:lnTo>
                      <a:lnTo>
                        <a:pt x="36" y="225"/>
                      </a:lnTo>
                      <a:lnTo>
                        <a:pt x="47" y="237"/>
                      </a:lnTo>
                      <a:lnTo>
                        <a:pt x="59" y="249"/>
                      </a:lnTo>
                      <a:lnTo>
                        <a:pt x="83" y="261"/>
                      </a:lnTo>
                      <a:lnTo>
                        <a:pt x="95" y="261"/>
                      </a:lnTo>
                      <a:lnTo>
                        <a:pt x="119" y="273"/>
                      </a:lnTo>
                      <a:lnTo>
                        <a:pt x="142" y="285"/>
                      </a:lnTo>
                      <a:lnTo>
                        <a:pt x="166" y="285"/>
                      </a:lnTo>
                      <a:lnTo>
                        <a:pt x="178" y="296"/>
                      </a:lnTo>
                      <a:lnTo>
                        <a:pt x="202" y="296"/>
                      </a:lnTo>
                      <a:lnTo>
                        <a:pt x="237" y="296"/>
                      </a:lnTo>
                      <a:lnTo>
                        <a:pt x="261" y="296"/>
                      </a:lnTo>
                      <a:lnTo>
                        <a:pt x="285" y="296"/>
                      </a:lnTo>
                      <a:lnTo>
                        <a:pt x="309" y="296"/>
                      </a:lnTo>
                      <a:lnTo>
                        <a:pt x="332" y="296"/>
                      </a:lnTo>
                      <a:lnTo>
                        <a:pt x="356" y="285"/>
                      </a:lnTo>
                      <a:lnTo>
                        <a:pt x="380" y="285"/>
                      </a:lnTo>
                      <a:lnTo>
                        <a:pt x="404" y="273"/>
                      </a:lnTo>
                      <a:lnTo>
                        <a:pt x="427" y="261"/>
                      </a:lnTo>
                      <a:lnTo>
                        <a:pt x="439" y="261"/>
                      </a:lnTo>
                      <a:lnTo>
                        <a:pt x="451" y="249"/>
                      </a:lnTo>
                      <a:lnTo>
                        <a:pt x="475" y="237"/>
                      </a:lnTo>
                      <a:lnTo>
                        <a:pt x="487" y="225"/>
                      </a:lnTo>
                      <a:lnTo>
                        <a:pt x="499" y="213"/>
                      </a:lnTo>
                      <a:lnTo>
                        <a:pt x="499" y="202"/>
                      </a:lnTo>
                      <a:lnTo>
                        <a:pt x="511" y="178"/>
                      </a:lnTo>
                      <a:lnTo>
                        <a:pt x="511" y="166"/>
                      </a:lnTo>
                      <a:lnTo>
                        <a:pt x="511" y="154"/>
                      </a:lnTo>
                      <a:lnTo>
                        <a:pt x="511" y="142"/>
                      </a:lnTo>
                      <a:lnTo>
                        <a:pt x="511" y="118"/>
                      </a:lnTo>
                      <a:lnTo>
                        <a:pt x="499" y="107"/>
                      </a:lnTo>
                      <a:lnTo>
                        <a:pt x="499" y="95"/>
                      </a:lnTo>
                      <a:lnTo>
                        <a:pt x="487" y="83"/>
                      </a:lnTo>
                      <a:lnTo>
                        <a:pt x="475" y="71"/>
                      </a:lnTo>
                      <a:lnTo>
                        <a:pt x="451" y="59"/>
                      </a:lnTo>
                      <a:lnTo>
                        <a:pt x="439" y="47"/>
                      </a:lnTo>
                      <a:lnTo>
                        <a:pt x="427" y="35"/>
                      </a:lnTo>
                      <a:lnTo>
                        <a:pt x="404" y="35"/>
                      </a:lnTo>
                      <a:lnTo>
                        <a:pt x="380" y="24"/>
                      </a:lnTo>
                      <a:lnTo>
                        <a:pt x="356" y="12"/>
                      </a:lnTo>
                      <a:lnTo>
                        <a:pt x="332" y="12"/>
                      </a:lnTo>
                      <a:lnTo>
                        <a:pt x="309" y="12"/>
                      </a:lnTo>
                      <a:lnTo>
                        <a:pt x="285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696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3" name="Freeform 685"/>
                <p:cNvSpPr>
                  <a:spLocks/>
                </p:cNvSpPr>
                <p:nvPr/>
              </p:nvSpPr>
              <p:spPr bwMode="auto">
                <a:xfrm>
                  <a:off x="2768" y="2819"/>
                  <a:ext cx="463" cy="273"/>
                </a:xfrm>
                <a:custGeom>
                  <a:avLst/>
                  <a:gdLst>
                    <a:gd name="T0" fmla="*/ 213 w 463"/>
                    <a:gd name="T1" fmla="*/ 0 h 273"/>
                    <a:gd name="T2" fmla="*/ 166 w 463"/>
                    <a:gd name="T3" fmla="*/ 12 h 273"/>
                    <a:gd name="T4" fmla="*/ 130 w 463"/>
                    <a:gd name="T5" fmla="*/ 23 h 273"/>
                    <a:gd name="T6" fmla="*/ 95 w 463"/>
                    <a:gd name="T7" fmla="*/ 35 h 273"/>
                    <a:gd name="T8" fmla="*/ 59 w 463"/>
                    <a:gd name="T9" fmla="*/ 59 h 273"/>
                    <a:gd name="T10" fmla="*/ 35 w 463"/>
                    <a:gd name="T11" fmla="*/ 71 h 273"/>
                    <a:gd name="T12" fmla="*/ 12 w 463"/>
                    <a:gd name="T13" fmla="*/ 95 h 273"/>
                    <a:gd name="T14" fmla="*/ 12 w 463"/>
                    <a:gd name="T15" fmla="*/ 130 h 273"/>
                    <a:gd name="T16" fmla="*/ 12 w 463"/>
                    <a:gd name="T17" fmla="*/ 154 h 273"/>
                    <a:gd name="T18" fmla="*/ 12 w 463"/>
                    <a:gd name="T19" fmla="*/ 178 h 273"/>
                    <a:gd name="T20" fmla="*/ 35 w 463"/>
                    <a:gd name="T21" fmla="*/ 201 h 273"/>
                    <a:gd name="T22" fmla="*/ 59 w 463"/>
                    <a:gd name="T23" fmla="*/ 225 h 273"/>
                    <a:gd name="T24" fmla="*/ 95 w 463"/>
                    <a:gd name="T25" fmla="*/ 249 h 273"/>
                    <a:gd name="T26" fmla="*/ 130 w 463"/>
                    <a:gd name="T27" fmla="*/ 261 h 273"/>
                    <a:gd name="T28" fmla="*/ 166 w 463"/>
                    <a:gd name="T29" fmla="*/ 273 h 273"/>
                    <a:gd name="T30" fmla="*/ 213 w 463"/>
                    <a:gd name="T31" fmla="*/ 273 h 273"/>
                    <a:gd name="T32" fmla="*/ 261 w 463"/>
                    <a:gd name="T33" fmla="*/ 273 h 273"/>
                    <a:gd name="T34" fmla="*/ 308 w 463"/>
                    <a:gd name="T35" fmla="*/ 273 h 273"/>
                    <a:gd name="T36" fmla="*/ 344 w 463"/>
                    <a:gd name="T37" fmla="*/ 261 h 273"/>
                    <a:gd name="T38" fmla="*/ 380 w 463"/>
                    <a:gd name="T39" fmla="*/ 249 h 273"/>
                    <a:gd name="T40" fmla="*/ 415 w 463"/>
                    <a:gd name="T41" fmla="*/ 225 h 273"/>
                    <a:gd name="T42" fmla="*/ 439 w 463"/>
                    <a:gd name="T43" fmla="*/ 201 h 273"/>
                    <a:gd name="T44" fmla="*/ 451 w 463"/>
                    <a:gd name="T45" fmla="*/ 178 h 273"/>
                    <a:gd name="T46" fmla="*/ 463 w 463"/>
                    <a:gd name="T47" fmla="*/ 154 h 273"/>
                    <a:gd name="T48" fmla="*/ 463 w 463"/>
                    <a:gd name="T49" fmla="*/ 130 h 273"/>
                    <a:gd name="T50" fmla="*/ 451 w 463"/>
                    <a:gd name="T51" fmla="*/ 95 h 273"/>
                    <a:gd name="T52" fmla="*/ 439 w 463"/>
                    <a:gd name="T53" fmla="*/ 71 h 273"/>
                    <a:gd name="T54" fmla="*/ 415 w 463"/>
                    <a:gd name="T55" fmla="*/ 59 h 273"/>
                    <a:gd name="T56" fmla="*/ 380 w 463"/>
                    <a:gd name="T57" fmla="*/ 35 h 273"/>
                    <a:gd name="T58" fmla="*/ 344 w 463"/>
                    <a:gd name="T59" fmla="*/ 23 h 273"/>
                    <a:gd name="T60" fmla="*/ 308 w 463"/>
                    <a:gd name="T61" fmla="*/ 12 h 273"/>
                    <a:gd name="T62" fmla="*/ 261 w 463"/>
                    <a:gd name="T63" fmla="*/ 0 h 27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63"/>
                    <a:gd name="T97" fmla="*/ 0 h 273"/>
                    <a:gd name="T98" fmla="*/ 463 w 463"/>
                    <a:gd name="T99" fmla="*/ 273 h 27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63" h="273">
                      <a:moveTo>
                        <a:pt x="237" y="0"/>
                      </a:moveTo>
                      <a:lnTo>
                        <a:pt x="213" y="0"/>
                      </a:lnTo>
                      <a:lnTo>
                        <a:pt x="190" y="12"/>
                      </a:lnTo>
                      <a:lnTo>
                        <a:pt x="166" y="12"/>
                      </a:lnTo>
                      <a:lnTo>
                        <a:pt x="142" y="12"/>
                      </a:lnTo>
                      <a:lnTo>
                        <a:pt x="130" y="23"/>
                      </a:lnTo>
                      <a:lnTo>
                        <a:pt x="107" y="23"/>
                      </a:lnTo>
                      <a:lnTo>
                        <a:pt x="95" y="35"/>
                      </a:lnTo>
                      <a:lnTo>
                        <a:pt x="71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5" y="71"/>
                      </a:lnTo>
                      <a:lnTo>
                        <a:pt x="23" y="95"/>
                      </a:lnTo>
                      <a:lnTo>
                        <a:pt x="12" y="95"/>
                      </a:lnTo>
                      <a:lnTo>
                        <a:pt x="12" y="118"/>
                      </a:lnTo>
                      <a:lnTo>
                        <a:pt x="12" y="130"/>
                      </a:lnTo>
                      <a:lnTo>
                        <a:pt x="0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3" y="190"/>
                      </a:lnTo>
                      <a:lnTo>
                        <a:pt x="35" y="201"/>
                      </a:lnTo>
                      <a:lnTo>
                        <a:pt x="47" y="213"/>
                      </a:lnTo>
                      <a:lnTo>
                        <a:pt x="59" y="225"/>
                      </a:lnTo>
                      <a:lnTo>
                        <a:pt x="71" y="237"/>
                      </a:lnTo>
                      <a:lnTo>
                        <a:pt x="95" y="249"/>
                      </a:lnTo>
                      <a:lnTo>
                        <a:pt x="107" y="261"/>
                      </a:lnTo>
                      <a:lnTo>
                        <a:pt x="130" y="261"/>
                      </a:lnTo>
                      <a:lnTo>
                        <a:pt x="142" y="261"/>
                      </a:lnTo>
                      <a:lnTo>
                        <a:pt x="166" y="273"/>
                      </a:lnTo>
                      <a:lnTo>
                        <a:pt x="190" y="273"/>
                      </a:lnTo>
                      <a:lnTo>
                        <a:pt x="213" y="273"/>
                      </a:lnTo>
                      <a:lnTo>
                        <a:pt x="237" y="273"/>
                      </a:lnTo>
                      <a:lnTo>
                        <a:pt x="261" y="273"/>
                      </a:lnTo>
                      <a:lnTo>
                        <a:pt x="285" y="273"/>
                      </a:lnTo>
                      <a:lnTo>
                        <a:pt x="308" y="273"/>
                      </a:lnTo>
                      <a:lnTo>
                        <a:pt x="320" y="261"/>
                      </a:lnTo>
                      <a:lnTo>
                        <a:pt x="344" y="261"/>
                      </a:lnTo>
                      <a:lnTo>
                        <a:pt x="368" y="261"/>
                      </a:lnTo>
                      <a:lnTo>
                        <a:pt x="380" y="249"/>
                      </a:lnTo>
                      <a:lnTo>
                        <a:pt x="403" y="237"/>
                      </a:lnTo>
                      <a:lnTo>
                        <a:pt x="415" y="225"/>
                      </a:lnTo>
                      <a:lnTo>
                        <a:pt x="427" y="213"/>
                      </a:lnTo>
                      <a:lnTo>
                        <a:pt x="439" y="201"/>
                      </a:lnTo>
                      <a:lnTo>
                        <a:pt x="451" y="190"/>
                      </a:lnTo>
                      <a:lnTo>
                        <a:pt x="451" y="178"/>
                      </a:lnTo>
                      <a:lnTo>
                        <a:pt x="463" y="166"/>
                      </a:lnTo>
                      <a:lnTo>
                        <a:pt x="463" y="154"/>
                      </a:lnTo>
                      <a:lnTo>
                        <a:pt x="463" y="142"/>
                      </a:lnTo>
                      <a:lnTo>
                        <a:pt x="463" y="130"/>
                      </a:lnTo>
                      <a:lnTo>
                        <a:pt x="463" y="118"/>
                      </a:lnTo>
                      <a:lnTo>
                        <a:pt x="451" y="95"/>
                      </a:lnTo>
                      <a:lnTo>
                        <a:pt x="439" y="71"/>
                      </a:lnTo>
                      <a:lnTo>
                        <a:pt x="427" y="71"/>
                      </a:lnTo>
                      <a:lnTo>
                        <a:pt x="415" y="59"/>
                      </a:lnTo>
                      <a:lnTo>
                        <a:pt x="403" y="47"/>
                      </a:lnTo>
                      <a:lnTo>
                        <a:pt x="380" y="35"/>
                      </a:lnTo>
                      <a:lnTo>
                        <a:pt x="368" y="23"/>
                      </a:lnTo>
                      <a:lnTo>
                        <a:pt x="344" y="23"/>
                      </a:lnTo>
                      <a:lnTo>
                        <a:pt x="320" y="12"/>
                      </a:lnTo>
                      <a:lnTo>
                        <a:pt x="308" y="12"/>
                      </a:lnTo>
                      <a:lnTo>
                        <a:pt x="285" y="12"/>
                      </a:lnTo>
                      <a:lnTo>
                        <a:pt x="261" y="0"/>
                      </a:lnTo>
                      <a:lnTo>
                        <a:pt x="237" y="0"/>
                      </a:lnTo>
                      <a:close/>
                    </a:path>
                  </a:pathLst>
                </a:custGeom>
                <a:solidFill>
                  <a:srgbClr val="0068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4" name="Freeform 686"/>
                <p:cNvSpPr>
                  <a:spLocks/>
                </p:cNvSpPr>
                <p:nvPr/>
              </p:nvSpPr>
              <p:spPr bwMode="auto">
                <a:xfrm>
                  <a:off x="2791" y="2831"/>
                  <a:ext cx="416" cy="249"/>
                </a:xfrm>
                <a:custGeom>
                  <a:avLst/>
                  <a:gdLst>
                    <a:gd name="T0" fmla="*/ 190 w 416"/>
                    <a:gd name="T1" fmla="*/ 0 h 249"/>
                    <a:gd name="T2" fmla="*/ 155 w 416"/>
                    <a:gd name="T3" fmla="*/ 11 h 249"/>
                    <a:gd name="T4" fmla="*/ 119 w 416"/>
                    <a:gd name="T5" fmla="*/ 23 h 249"/>
                    <a:gd name="T6" fmla="*/ 84 w 416"/>
                    <a:gd name="T7" fmla="*/ 35 h 249"/>
                    <a:gd name="T8" fmla="*/ 60 w 416"/>
                    <a:gd name="T9" fmla="*/ 47 h 249"/>
                    <a:gd name="T10" fmla="*/ 36 w 416"/>
                    <a:gd name="T11" fmla="*/ 71 h 249"/>
                    <a:gd name="T12" fmla="*/ 12 w 416"/>
                    <a:gd name="T13" fmla="*/ 94 h 249"/>
                    <a:gd name="T14" fmla="*/ 12 w 416"/>
                    <a:gd name="T15" fmla="*/ 118 h 249"/>
                    <a:gd name="T16" fmla="*/ 12 w 416"/>
                    <a:gd name="T17" fmla="*/ 142 h 249"/>
                    <a:gd name="T18" fmla="*/ 12 w 416"/>
                    <a:gd name="T19" fmla="*/ 166 h 249"/>
                    <a:gd name="T20" fmla="*/ 36 w 416"/>
                    <a:gd name="T21" fmla="*/ 189 h 249"/>
                    <a:gd name="T22" fmla="*/ 60 w 416"/>
                    <a:gd name="T23" fmla="*/ 213 h 249"/>
                    <a:gd name="T24" fmla="*/ 84 w 416"/>
                    <a:gd name="T25" fmla="*/ 225 h 249"/>
                    <a:gd name="T26" fmla="*/ 119 w 416"/>
                    <a:gd name="T27" fmla="*/ 237 h 249"/>
                    <a:gd name="T28" fmla="*/ 155 w 416"/>
                    <a:gd name="T29" fmla="*/ 249 h 249"/>
                    <a:gd name="T30" fmla="*/ 190 w 416"/>
                    <a:gd name="T31" fmla="*/ 249 h 249"/>
                    <a:gd name="T32" fmla="*/ 238 w 416"/>
                    <a:gd name="T33" fmla="*/ 249 h 249"/>
                    <a:gd name="T34" fmla="*/ 274 w 416"/>
                    <a:gd name="T35" fmla="*/ 249 h 249"/>
                    <a:gd name="T36" fmla="*/ 309 w 416"/>
                    <a:gd name="T37" fmla="*/ 237 h 249"/>
                    <a:gd name="T38" fmla="*/ 345 w 416"/>
                    <a:gd name="T39" fmla="*/ 225 h 249"/>
                    <a:gd name="T40" fmla="*/ 369 w 416"/>
                    <a:gd name="T41" fmla="*/ 213 h 249"/>
                    <a:gd name="T42" fmla="*/ 392 w 416"/>
                    <a:gd name="T43" fmla="*/ 189 h 249"/>
                    <a:gd name="T44" fmla="*/ 416 w 416"/>
                    <a:gd name="T45" fmla="*/ 166 h 249"/>
                    <a:gd name="T46" fmla="*/ 416 w 416"/>
                    <a:gd name="T47" fmla="*/ 142 h 249"/>
                    <a:gd name="T48" fmla="*/ 416 w 416"/>
                    <a:gd name="T49" fmla="*/ 118 h 249"/>
                    <a:gd name="T50" fmla="*/ 416 w 416"/>
                    <a:gd name="T51" fmla="*/ 94 h 249"/>
                    <a:gd name="T52" fmla="*/ 392 w 416"/>
                    <a:gd name="T53" fmla="*/ 71 h 249"/>
                    <a:gd name="T54" fmla="*/ 369 w 416"/>
                    <a:gd name="T55" fmla="*/ 47 h 249"/>
                    <a:gd name="T56" fmla="*/ 345 w 416"/>
                    <a:gd name="T57" fmla="*/ 35 h 249"/>
                    <a:gd name="T58" fmla="*/ 309 w 416"/>
                    <a:gd name="T59" fmla="*/ 23 h 249"/>
                    <a:gd name="T60" fmla="*/ 274 w 416"/>
                    <a:gd name="T61" fmla="*/ 11 h 249"/>
                    <a:gd name="T62" fmla="*/ 238 w 416"/>
                    <a:gd name="T63" fmla="*/ 0 h 24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16"/>
                    <a:gd name="T97" fmla="*/ 0 h 249"/>
                    <a:gd name="T98" fmla="*/ 416 w 416"/>
                    <a:gd name="T99" fmla="*/ 249 h 24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16" h="249">
                      <a:moveTo>
                        <a:pt x="214" y="0"/>
                      </a:moveTo>
                      <a:lnTo>
                        <a:pt x="190" y="0"/>
                      </a:lnTo>
                      <a:lnTo>
                        <a:pt x="167" y="11"/>
                      </a:lnTo>
                      <a:lnTo>
                        <a:pt x="155" y="11"/>
                      </a:lnTo>
                      <a:lnTo>
                        <a:pt x="131" y="11"/>
                      </a:lnTo>
                      <a:lnTo>
                        <a:pt x="119" y="23"/>
                      </a:lnTo>
                      <a:lnTo>
                        <a:pt x="95" y="23"/>
                      </a:lnTo>
                      <a:lnTo>
                        <a:pt x="84" y="35"/>
                      </a:lnTo>
                      <a:lnTo>
                        <a:pt x="72" y="47"/>
                      </a:lnTo>
                      <a:lnTo>
                        <a:pt x="60" y="47"/>
                      </a:lnTo>
                      <a:lnTo>
                        <a:pt x="36" y="59"/>
                      </a:lnTo>
                      <a:lnTo>
                        <a:pt x="36" y="71"/>
                      </a:lnTo>
                      <a:lnTo>
                        <a:pt x="24" y="83"/>
                      </a:lnTo>
                      <a:lnTo>
                        <a:pt x="12" y="94"/>
                      </a:lnTo>
                      <a:lnTo>
                        <a:pt x="12" y="106"/>
                      </a:lnTo>
                      <a:lnTo>
                        <a:pt x="12" y="118"/>
                      </a:lnTo>
                      <a:lnTo>
                        <a:pt x="0" y="130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24" y="178"/>
                      </a:lnTo>
                      <a:lnTo>
                        <a:pt x="36" y="189"/>
                      </a:lnTo>
                      <a:lnTo>
                        <a:pt x="36" y="201"/>
                      </a:lnTo>
                      <a:lnTo>
                        <a:pt x="60" y="213"/>
                      </a:lnTo>
                      <a:lnTo>
                        <a:pt x="72" y="213"/>
                      </a:lnTo>
                      <a:lnTo>
                        <a:pt x="84" y="225"/>
                      </a:lnTo>
                      <a:lnTo>
                        <a:pt x="95" y="237"/>
                      </a:lnTo>
                      <a:lnTo>
                        <a:pt x="119" y="237"/>
                      </a:lnTo>
                      <a:lnTo>
                        <a:pt x="131" y="249"/>
                      </a:lnTo>
                      <a:lnTo>
                        <a:pt x="155" y="249"/>
                      </a:lnTo>
                      <a:lnTo>
                        <a:pt x="167" y="249"/>
                      </a:lnTo>
                      <a:lnTo>
                        <a:pt x="190" y="249"/>
                      </a:lnTo>
                      <a:lnTo>
                        <a:pt x="214" y="249"/>
                      </a:lnTo>
                      <a:lnTo>
                        <a:pt x="238" y="249"/>
                      </a:lnTo>
                      <a:lnTo>
                        <a:pt x="250" y="249"/>
                      </a:lnTo>
                      <a:lnTo>
                        <a:pt x="274" y="249"/>
                      </a:lnTo>
                      <a:lnTo>
                        <a:pt x="297" y="249"/>
                      </a:lnTo>
                      <a:lnTo>
                        <a:pt x="309" y="237"/>
                      </a:lnTo>
                      <a:lnTo>
                        <a:pt x="333" y="237"/>
                      </a:lnTo>
                      <a:lnTo>
                        <a:pt x="345" y="225"/>
                      </a:lnTo>
                      <a:lnTo>
                        <a:pt x="357" y="213"/>
                      </a:lnTo>
                      <a:lnTo>
                        <a:pt x="369" y="213"/>
                      </a:lnTo>
                      <a:lnTo>
                        <a:pt x="380" y="201"/>
                      </a:lnTo>
                      <a:lnTo>
                        <a:pt x="392" y="189"/>
                      </a:lnTo>
                      <a:lnTo>
                        <a:pt x="404" y="178"/>
                      </a:lnTo>
                      <a:lnTo>
                        <a:pt x="416" y="166"/>
                      </a:lnTo>
                      <a:lnTo>
                        <a:pt x="416" y="154"/>
                      </a:lnTo>
                      <a:lnTo>
                        <a:pt x="416" y="142"/>
                      </a:lnTo>
                      <a:lnTo>
                        <a:pt x="416" y="130"/>
                      </a:lnTo>
                      <a:lnTo>
                        <a:pt x="416" y="118"/>
                      </a:lnTo>
                      <a:lnTo>
                        <a:pt x="416" y="106"/>
                      </a:lnTo>
                      <a:lnTo>
                        <a:pt x="416" y="94"/>
                      </a:lnTo>
                      <a:lnTo>
                        <a:pt x="404" y="83"/>
                      </a:lnTo>
                      <a:lnTo>
                        <a:pt x="392" y="71"/>
                      </a:lnTo>
                      <a:lnTo>
                        <a:pt x="380" y="59"/>
                      </a:lnTo>
                      <a:lnTo>
                        <a:pt x="369" y="47"/>
                      </a:lnTo>
                      <a:lnTo>
                        <a:pt x="357" y="47"/>
                      </a:lnTo>
                      <a:lnTo>
                        <a:pt x="345" y="35"/>
                      </a:lnTo>
                      <a:lnTo>
                        <a:pt x="333" y="23"/>
                      </a:lnTo>
                      <a:lnTo>
                        <a:pt x="309" y="23"/>
                      </a:lnTo>
                      <a:lnTo>
                        <a:pt x="297" y="11"/>
                      </a:lnTo>
                      <a:lnTo>
                        <a:pt x="274" y="11"/>
                      </a:lnTo>
                      <a:lnTo>
                        <a:pt x="250" y="11"/>
                      </a:lnTo>
                      <a:lnTo>
                        <a:pt x="238" y="0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00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5" name="Freeform 687"/>
                <p:cNvSpPr>
                  <a:spLocks/>
                </p:cNvSpPr>
                <p:nvPr/>
              </p:nvSpPr>
              <p:spPr bwMode="auto">
                <a:xfrm>
                  <a:off x="2815" y="2842"/>
                  <a:ext cx="368" cy="226"/>
                </a:xfrm>
                <a:custGeom>
                  <a:avLst/>
                  <a:gdLst>
                    <a:gd name="T0" fmla="*/ 166 w 368"/>
                    <a:gd name="T1" fmla="*/ 0 h 226"/>
                    <a:gd name="T2" fmla="*/ 131 w 368"/>
                    <a:gd name="T3" fmla="*/ 12 h 226"/>
                    <a:gd name="T4" fmla="*/ 107 w 368"/>
                    <a:gd name="T5" fmla="*/ 24 h 226"/>
                    <a:gd name="T6" fmla="*/ 71 w 368"/>
                    <a:gd name="T7" fmla="*/ 36 h 226"/>
                    <a:gd name="T8" fmla="*/ 48 w 368"/>
                    <a:gd name="T9" fmla="*/ 48 h 226"/>
                    <a:gd name="T10" fmla="*/ 24 w 368"/>
                    <a:gd name="T11" fmla="*/ 60 h 226"/>
                    <a:gd name="T12" fmla="*/ 12 w 368"/>
                    <a:gd name="T13" fmla="*/ 83 h 226"/>
                    <a:gd name="T14" fmla="*/ 12 w 368"/>
                    <a:gd name="T15" fmla="*/ 107 h 226"/>
                    <a:gd name="T16" fmla="*/ 12 w 368"/>
                    <a:gd name="T17" fmla="*/ 131 h 226"/>
                    <a:gd name="T18" fmla="*/ 12 w 368"/>
                    <a:gd name="T19" fmla="*/ 155 h 226"/>
                    <a:gd name="T20" fmla="*/ 24 w 368"/>
                    <a:gd name="T21" fmla="*/ 167 h 226"/>
                    <a:gd name="T22" fmla="*/ 48 w 368"/>
                    <a:gd name="T23" fmla="*/ 190 h 226"/>
                    <a:gd name="T24" fmla="*/ 71 w 368"/>
                    <a:gd name="T25" fmla="*/ 202 h 226"/>
                    <a:gd name="T26" fmla="*/ 107 w 368"/>
                    <a:gd name="T27" fmla="*/ 214 h 226"/>
                    <a:gd name="T28" fmla="*/ 131 w 368"/>
                    <a:gd name="T29" fmla="*/ 226 h 226"/>
                    <a:gd name="T30" fmla="*/ 166 w 368"/>
                    <a:gd name="T31" fmla="*/ 226 h 226"/>
                    <a:gd name="T32" fmla="*/ 214 w 368"/>
                    <a:gd name="T33" fmla="*/ 226 h 226"/>
                    <a:gd name="T34" fmla="*/ 238 w 368"/>
                    <a:gd name="T35" fmla="*/ 226 h 226"/>
                    <a:gd name="T36" fmla="*/ 273 w 368"/>
                    <a:gd name="T37" fmla="*/ 214 h 226"/>
                    <a:gd name="T38" fmla="*/ 309 w 368"/>
                    <a:gd name="T39" fmla="*/ 202 h 226"/>
                    <a:gd name="T40" fmla="*/ 333 w 368"/>
                    <a:gd name="T41" fmla="*/ 190 h 226"/>
                    <a:gd name="T42" fmla="*/ 345 w 368"/>
                    <a:gd name="T43" fmla="*/ 167 h 226"/>
                    <a:gd name="T44" fmla="*/ 368 w 368"/>
                    <a:gd name="T45" fmla="*/ 155 h 226"/>
                    <a:gd name="T46" fmla="*/ 368 w 368"/>
                    <a:gd name="T47" fmla="*/ 131 h 226"/>
                    <a:gd name="T48" fmla="*/ 368 w 368"/>
                    <a:gd name="T49" fmla="*/ 107 h 226"/>
                    <a:gd name="T50" fmla="*/ 368 w 368"/>
                    <a:gd name="T51" fmla="*/ 83 h 226"/>
                    <a:gd name="T52" fmla="*/ 345 w 368"/>
                    <a:gd name="T53" fmla="*/ 60 h 226"/>
                    <a:gd name="T54" fmla="*/ 333 w 368"/>
                    <a:gd name="T55" fmla="*/ 48 h 226"/>
                    <a:gd name="T56" fmla="*/ 309 w 368"/>
                    <a:gd name="T57" fmla="*/ 36 h 226"/>
                    <a:gd name="T58" fmla="*/ 273 w 368"/>
                    <a:gd name="T59" fmla="*/ 24 h 226"/>
                    <a:gd name="T60" fmla="*/ 238 w 368"/>
                    <a:gd name="T61" fmla="*/ 12 h 226"/>
                    <a:gd name="T62" fmla="*/ 214 w 368"/>
                    <a:gd name="T63" fmla="*/ 0 h 22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8"/>
                    <a:gd name="T97" fmla="*/ 0 h 226"/>
                    <a:gd name="T98" fmla="*/ 368 w 368"/>
                    <a:gd name="T99" fmla="*/ 226 h 22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8" h="226">
                      <a:moveTo>
                        <a:pt x="190" y="0"/>
                      </a:moveTo>
                      <a:lnTo>
                        <a:pt x="166" y="0"/>
                      </a:lnTo>
                      <a:lnTo>
                        <a:pt x="155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24"/>
                      </a:lnTo>
                      <a:lnTo>
                        <a:pt x="83" y="24"/>
                      </a:lnTo>
                      <a:lnTo>
                        <a:pt x="71" y="36"/>
                      </a:lnTo>
                      <a:lnTo>
                        <a:pt x="60" y="36"/>
                      </a:lnTo>
                      <a:lnTo>
                        <a:pt x="48" y="48"/>
                      </a:lnTo>
                      <a:lnTo>
                        <a:pt x="36" y="60"/>
                      </a:lnTo>
                      <a:lnTo>
                        <a:pt x="24" y="60"/>
                      </a:lnTo>
                      <a:lnTo>
                        <a:pt x="24" y="72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12" y="107"/>
                      </a:lnTo>
                      <a:lnTo>
                        <a:pt x="0" y="119"/>
                      </a:lnTo>
                      <a:lnTo>
                        <a:pt x="12" y="131"/>
                      </a:lnTo>
                      <a:lnTo>
                        <a:pt x="12" y="143"/>
                      </a:lnTo>
                      <a:lnTo>
                        <a:pt x="12" y="155"/>
                      </a:lnTo>
                      <a:lnTo>
                        <a:pt x="24" y="167"/>
                      </a:lnTo>
                      <a:lnTo>
                        <a:pt x="36" y="178"/>
                      </a:lnTo>
                      <a:lnTo>
                        <a:pt x="48" y="190"/>
                      </a:lnTo>
                      <a:lnTo>
                        <a:pt x="60" y="202"/>
                      </a:lnTo>
                      <a:lnTo>
                        <a:pt x="71" y="202"/>
                      </a:lnTo>
                      <a:lnTo>
                        <a:pt x="83" y="214"/>
                      </a:lnTo>
                      <a:lnTo>
                        <a:pt x="107" y="214"/>
                      </a:lnTo>
                      <a:lnTo>
                        <a:pt x="119" y="226"/>
                      </a:lnTo>
                      <a:lnTo>
                        <a:pt x="131" y="226"/>
                      </a:lnTo>
                      <a:lnTo>
                        <a:pt x="155" y="226"/>
                      </a:lnTo>
                      <a:lnTo>
                        <a:pt x="166" y="226"/>
                      </a:lnTo>
                      <a:lnTo>
                        <a:pt x="190" y="226"/>
                      </a:lnTo>
                      <a:lnTo>
                        <a:pt x="214" y="226"/>
                      </a:lnTo>
                      <a:lnTo>
                        <a:pt x="226" y="226"/>
                      </a:lnTo>
                      <a:lnTo>
                        <a:pt x="238" y="226"/>
                      </a:lnTo>
                      <a:lnTo>
                        <a:pt x="261" y="226"/>
                      </a:lnTo>
                      <a:lnTo>
                        <a:pt x="273" y="214"/>
                      </a:lnTo>
                      <a:lnTo>
                        <a:pt x="297" y="214"/>
                      </a:lnTo>
                      <a:lnTo>
                        <a:pt x="309" y="202"/>
                      </a:lnTo>
                      <a:lnTo>
                        <a:pt x="321" y="202"/>
                      </a:lnTo>
                      <a:lnTo>
                        <a:pt x="333" y="190"/>
                      </a:lnTo>
                      <a:lnTo>
                        <a:pt x="345" y="178"/>
                      </a:lnTo>
                      <a:lnTo>
                        <a:pt x="345" y="167"/>
                      </a:lnTo>
                      <a:lnTo>
                        <a:pt x="356" y="167"/>
                      </a:lnTo>
                      <a:lnTo>
                        <a:pt x="368" y="155"/>
                      </a:lnTo>
                      <a:lnTo>
                        <a:pt x="368" y="143"/>
                      </a:lnTo>
                      <a:lnTo>
                        <a:pt x="368" y="131"/>
                      </a:lnTo>
                      <a:lnTo>
                        <a:pt x="368" y="119"/>
                      </a:lnTo>
                      <a:lnTo>
                        <a:pt x="368" y="107"/>
                      </a:lnTo>
                      <a:lnTo>
                        <a:pt x="368" y="95"/>
                      </a:lnTo>
                      <a:lnTo>
                        <a:pt x="368" y="83"/>
                      </a:lnTo>
                      <a:lnTo>
                        <a:pt x="356" y="72"/>
                      </a:lnTo>
                      <a:lnTo>
                        <a:pt x="345" y="60"/>
                      </a:lnTo>
                      <a:lnTo>
                        <a:pt x="333" y="48"/>
                      </a:lnTo>
                      <a:lnTo>
                        <a:pt x="321" y="36"/>
                      </a:lnTo>
                      <a:lnTo>
                        <a:pt x="309" y="36"/>
                      </a:lnTo>
                      <a:lnTo>
                        <a:pt x="297" y="24"/>
                      </a:lnTo>
                      <a:lnTo>
                        <a:pt x="273" y="24"/>
                      </a:lnTo>
                      <a:lnTo>
                        <a:pt x="261" y="12"/>
                      </a:lnTo>
                      <a:lnTo>
                        <a:pt x="238" y="12"/>
                      </a:lnTo>
                      <a:lnTo>
                        <a:pt x="226" y="12"/>
                      </a:lnTo>
                      <a:lnTo>
                        <a:pt x="214" y="0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rgbClr val="0065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6" name="Freeform 688"/>
                <p:cNvSpPr>
                  <a:spLocks/>
                </p:cNvSpPr>
                <p:nvPr/>
              </p:nvSpPr>
              <p:spPr bwMode="auto">
                <a:xfrm>
                  <a:off x="2839" y="2854"/>
                  <a:ext cx="321" cy="202"/>
                </a:xfrm>
                <a:custGeom>
                  <a:avLst/>
                  <a:gdLst>
                    <a:gd name="T0" fmla="*/ 154 w 321"/>
                    <a:gd name="T1" fmla="*/ 0 h 202"/>
                    <a:gd name="T2" fmla="*/ 119 w 321"/>
                    <a:gd name="T3" fmla="*/ 12 h 202"/>
                    <a:gd name="T4" fmla="*/ 95 w 321"/>
                    <a:gd name="T5" fmla="*/ 24 h 202"/>
                    <a:gd name="T6" fmla="*/ 59 w 321"/>
                    <a:gd name="T7" fmla="*/ 24 h 202"/>
                    <a:gd name="T8" fmla="*/ 47 w 321"/>
                    <a:gd name="T9" fmla="*/ 48 h 202"/>
                    <a:gd name="T10" fmla="*/ 24 w 321"/>
                    <a:gd name="T11" fmla="*/ 60 h 202"/>
                    <a:gd name="T12" fmla="*/ 12 w 321"/>
                    <a:gd name="T13" fmla="*/ 71 h 202"/>
                    <a:gd name="T14" fmla="*/ 12 w 321"/>
                    <a:gd name="T15" fmla="*/ 95 h 202"/>
                    <a:gd name="T16" fmla="*/ 12 w 321"/>
                    <a:gd name="T17" fmla="*/ 119 h 202"/>
                    <a:gd name="T18" fmla="*/ 12 w 321"/>
                    <a:gd name="T19" fmla="*/ 131 h 202"/>
                    <a:gd name="T20" fmla="*/ 24 w 321"/>
                    <a:gd name="T21" fmla="*/ 155 h 202"/>
                    <a:gd name="T22" fmla="*/ 47 w 321"/>
                    <a:gd name="T23" fmla="*/ 166 h 202"/>
                    <a:gd name="T24" fmla="*/ 59 w 321"/>
                    <a:gd name="T25" fmla="*/ 178 h 202"/>
                    <a:gd name="T26" fmla="*/ 95 w 321"/>
                    <a:gd name="T27" fmla="*/ 190 h 202"/>
                    <a:gd name="T28" fmla="*/ 119 w 321"/>
                    <a:gd name="T29" fmla="*/ 202 h 202"/>
                    <a:gd name="T30" fmla="*/ 154 w 321"/>
                    <a:gd name="T31" fmla="*/ 202 h 202"/>
                    <a:gd name="T32" fmla="*/ 178 w 321"/>
                    <a:gd name="T33" fmla="*/ 202 h 202"/>
                    <a:gd name="T34" fmla="*/ 214 w 321"/>
                    <a:gd name="T35" fmla="*/ 202 h 202"/>
                    <a:gd name="T36" fmla="*/ 237 w 321"/>
                    <a:gd name="T37" fmla="*/ 190 h 202"/>
                    <a:gd name="T38" fmla="*/ 261 w 321"/>
                    <a:gd name="T39" fmla="*/ 178 h 202"/>
                    <a:gd name="T40" fmla="*/ 285 w 321"/>
                    <a:gd name="T41" fmla="*/ 166 h 202"/>
                    <a:gd name="T42" fmla="*/ 309 w 321"/>
                    <a:gd name="T43" fmla="*/ 155 h 202"/>
                    <a:gd name="T44" fmla="*/ 321 w 321"/>
                    <a:gd name="T45" fmla="*/ 131 h 202"/>
                    <a:gd name="T46" fmla="*/ 321 w 321"/>
                    <a:gd name="T47" fmla="*/ 119 h 202"/>
                    <a:gd name="T48" fmla="*/ 321 w 321"/>
                    <a:gd name="T49" fmla="*/ 95 h 202"/>
                    <a:gd name="T50" fmla="*/ 321 w 321"/>
                    <a:gd name="T51" fmla="*/ 71 h 202"/>
                    <a:gd name="T52" fmla="*/ 309 w 321"/>
                    <a:gd name="T53" fmla="*/ 60 h 202"/>
                    <a:gd name="T54" fmla="*/ 285 w 321"/>
                    <a:gd name="T55" fmla="*/ 48 h 202"/>
                    <a:gd name="T56" fmla="*/ 261 w 321"/>
                    <a:gd name="T57" fmla="*/ 24 h 202"/>
                    <a:gd name="T58" fmla="*/ 237 w 321"/>
                    <a:gd name="T59" fmla="*/ 24 h 202"/>
                    <a:gd name="T60" fmla="*/ 214 w 321"/>
                    <a:gd name="T61" fmla="*/ 12 h 202"/>
                    <a:gd name="T62" fmla="*/ 178 w 321"/>
                    <a:gd name="T63" fmla="*/ 0 h 2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21"/>
                    <a:gd name="T97" fmla="*/ 0 h 202"/>
                    <a:gd name="T98" fmla="*/ 321 w 321"/>
                    <a:gd name="T99" fmla="*/ 202 h 2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21" h="202">
                      <a:moveTo>
                        <a:pt x="166" y="0"/>
                      </a:moveTo>
                      <a:lnTo>
                        <a:pt x="154" y="0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95" y="24"/>
                      </a:lnTo>
                      <a:lnTo>
                        <a:pt x="71" y="24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47" y="48"/>
                      </a:lnTo>
                      <a:lnTo>
                        <a:pt x="36" y="48"/>
                      </a:lnTo>
                      <a:lnTo>
                        <a:pt x="24" y="60"/>
                      </a:lnTo>
                      <a:lnTo>
                        <a:pt x="24" y="71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0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4" y="143"/>
                      </a:lnTo>
                      <a:lnTo>
                        <a:pt x="24" y="155"/>
                      </a:lnTo>
                      <a:lnTo>
                        <a:pt x="36" y="166"/>
                      </a:lnTo>
                      <a:lnTo>
                        <a:pt x="47" y="166"/>
                      </a:lnTo>
                      <a:lnTo>
                        <a:pt x="47" y="178"/>
                      </a:lnTo>
                      <a:lnTo>
                        <a:pt x="59" y="178"/>
                      </a:lnTo>
                      <a:lnTo>
                        <a:pt x="71" y="190"/>
                      </a:lnTo>
                      <a:lnTo>
                        <a:pt x="95" y="190"/>
                      </a:lnTo>
                      <a:lnTo>
                        <a:pt x="107" y="202"/>
                      </a:lnTo>
                      <a:lnTo>
                        <a:pt x="119" y="202"/>
                      </a:lnTo>
                      <a:lnTo>
                        <a:pt x="131" y="202"/>
                      </a:lnTo>
                      <a:lnTo>
                        <a:pt x="154" y="202"/>
                      </a:lnTo>
                      <a:lnTo>
                        <a:pt x="166" y="202"/>
                      </a:lnTo>
                      <a:lnTo>
                        <a:pt x="178" y="202"/>
                      </a:lnTo>
                      <a:lnTo>
                        <a:pt x="202" y="202"/>
                      </a:lnTo>
                      <a:lnTo>
                        <a:pt x="214" y="202"/>
                      </a:lnTo>
                      <a:lnTo>
                        <a:pt x="226" y="202"/>
                      </a:lnTo>
                      <a:lnTo>
                        <a:pt x="237" y="190"/>
                      </a:lnTo>
                      <a:lnTo>
                        <a:pt x="249" y="190"/>
                      </a:lnTo>
                      <a:lnTo>
                        <a:pt x="261" y="178"/>
                      </a:lnTo>
                      <a:lnTo>
                        <a:pt x="273" y="178"/>
                      </a:lnTo>
                      <a:lnTo>
                        <a:pt x="285" y="166"/>
                      </a:lnTo>
                      <a:lnTo>
                        <a:pt x="297" y="166"/>
                      </a:lnTo>
                      <a:lnTo>
                        <a:pt x="309" y="155"/>
                      </a:lnTo>
                      <a:lnTo>
                        <a:pt x="309" y="143"/>
                      </a:lnTo>
                      <a:lnTo>
                        <a:pt x="321" y="131"/>
                      </a:lnTo>
                      <a:lnTo>
                        <a:pt x="321" y="119"/>
                      </a:lnTo>
                      <a:lnTo>
                        <a:pt x="321" y="107"/>
                      </a:lnTo>
                      <a:lnTo>
                        <a:pt x="321" y="95"/>
                      </a:lnTo>
                      <a:lnTo>
                        <a:pt x="321" y="83"/>
                      </a:lnTo>
                      <a:lnTo>
                        <a:pt x="321" y="71"/>
                      </a:lnTo>
                      <a:lnTo>
                        <a:pt x="309" y="71"/>
                      </a:lnTo>
                      <a:lnTo>
                        <a:pt x="309" y="60"/>
                      </a:lnTo>
                      <a:lnTo>
                        <a:pt x="297" y="48"/>
                      </a:lnTo>
                      <a:lnTo>
                        <a:pt x="285" y="48"/>
                      </a:lnTo>
                      <a:lnTo>
                        <a:pt x="273" y="36"/>
                      </a:lnTo>
                      <a:lnTo>
                        <a:pt x="261" y="24"/>
                      </a:lnTo>
                      <a:lnTo>
                        <a:pt x="249" y="24"/>
                      </a:lnTo>
                      <a:lnTo>
                        <a:pt x="237" y="24"/>
                      </a:lnTo>
                      <a:lnTo>
                        <a:pt x="226" y="12"/>
                      </a:lnTo>
                      <a:lnTo>
                        <a:pt x="214" y="12"/>
                      </a:lnTo>
                      <a:lnTo>
                        <a:pt x="202" y="12"/>
                      </a:lnTo>
                      <a:lnTo>
                        <a:pt x="178" y="0"/>
                      </a:lnTo>
                      <a:lnTo>
                        <a:pt x="166" y="0"/>
                      </a:lnTo>
                      <a:close/>
                    </a:path>
                  </a:pathLst>
                </a:custGeom>
                <a:solidFill>
                  <a:srgbClr val="00646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7" name="Freeform 689"/>
                <p:cNvSpPr>
                  <a:spLocks/>
                </p:cNvSpPr>
                <p:nvPr/>
              </p:nvSpPr>
              <p:spPr bwMode="auto">
                <a:xfrm>
                  <a:off x="2863" y="2866"/>
                  <a:ext cx="273" cy="178"/>
                </a:xfrm>
                <a:custGeom>
                  <a:avLst/>
                  <a:gdLst>
                    <a:gd name="T0" fmla="*/ 130 w 273"/>
                    <a:gd name="T1" fmla="*/ 0 h 178"/>
                    <a:gd name="T2" fmla="*/ 95 w 273"/>
                    <a:gd name="T3" fmla="*/ 12 h 178"/>
                    <a:gd name="T4" fmla="*/ 71 w 273"/>
                    <a:gd name="T5" fmla="*/ 12 h 178"/>
                    <a:gd name="T6" fmla="*/ 59 w 273"/>
                    <a:gd name="T7" fmla="*/ 24 h 178"/>
                    <a:gd name="T8" fmla="*/ 35 w 273"/>
                    <a:gd name="T9" fmla="*/ 36 h 178"/>
                    <a:gd name="T10" fmla="*/ 23 w 273"/>
                    <a:gd name="T11" fmla="*/ 48 h 178"/>
                    <a:gd name="T12" fmla="*/ 12 w 273"/>
                    <a:gd name="T13" fmla="*/ 71 h 178"/>
                    <a:gd name="T14" fmla="*/ 12 w 273"/>
                    <a:gd name="T15" fmla="*/ 83 h 178"/>
                    <a:gd name="T16" fmla="*/ 12 w 273"/>
                    <a:gd name="T17" fmla="*/ 107 h 178"/>
                    <a:gd name="T18" fmla="*/ 12 w 273"/>
                    <a:gd name="T19" fmla="*/ 119 h 178"/>
                    <a:gd name="T20" fmla="*/ 23 w 273"/>
                    <a:gd name="T21" fmla="*/ 131 h 178"/>
                    <a:gd name="T22" fmla="*/ 35 w 273"/>
                    <a:gd name="T23" fmla="*/ 154 h 178"/>
                    <a:gd name="T24" fmla="*/ 59 w 273"/>
                    <a:gd name="T25" fmla="*/ 166 h 178"/>
                    <a:gd name="T26" fmla="*/ 71 w 273"/>
                    <a:gd name="T27" fmla="*/ 166 h 178"/>
                    <a:gd name="T28" fmla="*/ 95 w 273"/>
                    <a:gd name="T29" fmla="*/ 178 h 178"/>
                    <a:gd name="T30" fmla="*/ 130 w 273"/>
                    <a:gd name="T31" fmla="*/ 178 h 178"/>
                    <a:gd name="T32" fmla="*/ 154 w 273"/>
                    <a:gd name="T33" fmla="*/ 178 h 178"/>
                    <a:gd name="T34" fmla="*/ 178 w 273"/>
                    <a:gd name="T35" fmla="*/ 178 h 178"/>
                    <a:gd name="T36" fmla="*/ 202 w 273"/>
                    <a:gd name="T37" fmla="*/ 166 h 178"/>
                    <a:gd name="T38" fmla="*/ 225 w 273"/>
                    <a:gd name="T39" fmla="*/ 166 h 178"/>
                    <a:gd name="T40" fmla="*/ 249 w 273"/>
                    <a:gd name="T41" fmla="*/ 154 h 178"/>
                    <a:gd name="T42" fmla="*/ 261 w 273"/>
                    <a:gd name="T43" fmla="*/ 131 h 178"/>
                    <a:gd name="T44" fmla="*/ 273 w 273"/>
                    <a:gd name="T45" fmla="*/ 119 h 178"/>
                    <a:gd name="T46" fmla="*/ 273 w 273"/>
                    <a:gd name="T47" fmla="*/ 107 h 178"/>
                    <a:gd name="T48" fmla="*/ 273 w 273"/>
                    <a:gd name="T49" fmla="*/ 83 h 178"/>
                    <a:gd name="T50" fmla="*/ 273 w 273"/>
                    <a:gd name="T51" fmla="*/ 71 h 178"/>
                    <a:gd name="T52" fmla="*/ 261 w 273"/>
                    <a:gd name="T53" fmla="*/ 48 h 178"/>
                    <a:gd name="T54" fmla="*/ 249 w 273"/>
                    <a:gd name="T55" fmla="*/ 36 h 178"/>
                    <a:gd name="T56" fmla="*/ 225 w 273"/>
                    <a:gd name="T57" fmla="*/ 24 h 178"/>
                    <a:gd name="T58" fmla="*/ 202 w 273"/>
                    <a:gd name="T59" fmla="*/ 12 h 178"/>
                    <a:gd name="T60" fmla="*/ 178 w 273"/>
                    <a:gd name="T61" fmla="*/ 12 h 178"/>
                    <a:gd name="T62" fmla="*/ 154 w 273"/>
                    <a:gd name="T63" fmla="*/ 0 h 1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"/>
                    <a:gd name="T97" fmla="*/ 0 h 178"/>
                    <a:gd name="T98" fmla="*/ 273 w 273"/>
                    <a:gd name="T99" fmla="*/ 178 h 1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" h="178">
                      <a:moveTo>
                        <a:pt x="142" y="0"/>
                      </a:moveTo>
                      <a:lnTo>
                        <a:pt x="130" y="0"/>
                      </a:lnTo>
                      <a:lnTo>
                        <a:pt x="118" y="12"/>
                      </a:lnTo>
                      <a:lnTo>
                        <a:pt x="95" y="12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35" y="36"/>
                      </a:lnTo>
                      <a:lnTo>
                        <a:pt x="23" y="48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0" y="95"/>
                      </a:lnTo>
                      <a:lnTo>
                        <a:pt x="12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3" y="131"/>
                      </a:lnTo>
                      <a:lnTo>
                        <a:pt x="23" y="143"/>
                      </a:lnTo>
                      <a:lnTo>
                        <a:pt x="35" y="154"/>
                      </a:lnTo>
                      <a:lnTo>
                        <a:pt x="47" y="154"/>
                      </a:lnTo>
                      <a:lnTo>
                        <a:pt x="59" y="166"/>
                      </a:lnTo>
                      <a:lnTo>
                        <a:pt x="71" y="166"/>
                      </a:lnTo>
                      <a:lnTo>
                        <a:pt x="83" y="178"/>
                      </a:lnTo>
                      <a:lnTo>
                        <a:pt x="95" y="178"/>
                      </a:lnTo>
                      <a:lnTo>
                        <a:pt x="118" y="178"/>
                      </a:lnTo>
                      <a:lnTo>
                        <a:pt x="130" y="178"/>
                      </a:lnTo>
                      <a:lnTo>
                        <a:pt x="142" y="178"/>
                      </a:lnTo>
                      <a:lnTo>
                        <a:pt x="154" y="178"/>
                      </a:lnTo>
                      <a:lnTo>
                        <a:pt x="166" y="178"/>
                      </a:lnTo>
                      <a:lnTo>
                        <a:pt x="178" y="178"/>
                      </a:lnTo>
                      <a:lnTo>
                        <a:pt x="190" y="178"/>
                      </a:lnTo>
                      <a:lnTo>
                        <a:pt x="202" y="166"/>
                      </a:lnTo>
                      <a:lnTo>
                        <a:pt x="213" y="166"/>
                      </a:lnTo>
                      <a:lnTo>
                        <a:pt x="225" y="166"/>
                      </a:lnTo>
                      <a:lnTo>
                        <a:pt x="237" y="154"/>
                      </a:lnTo>
                      <a:lnTo>
                        <a:pt x="249" y="154"/>
                      </a:lnTo>
                      <a:lnTo>
                        <a:pt x="249" y="143"/>
                      </a:lnTo>
                      <a:lnTo>
                        <a:pt x="261" y="131"/>
                      </a:lnTo>
                      <a:lnTo>
                        <a:pt x="273" y="119"/>
                      </a:lnTo>
                      <a:lnTo>
                        <a:pt x="273" y="107"/>
                      </a:lnTo>
                      <a:lnTo>
                        <a:pt x="273" y="95"/>
                      </a:lnTo>
                      <a:lnTo>
                        <a:pt x="273" y="83"/>
                      </a:lnTo>
                      <a:lnTo>
                        <a:pt x="273" y="71"/>
                      </a:lnTo>
                      <a:lnTo>
                        <a:pt x="261" y="59"/>
                      </a:lnTo>
                      <a:lnTo>
                        <a:pt x="261" y="48"/>
                      </a:lnTo>
                      <a:lnTo>
                        <a:pt x="249" y="48"/>
                      </a:lnTo>
                      <a:lnTo>
                        <a:pt x="249" y="36"/>
                      </a:lnTo>
                      <a:lnTo>
                        <a:pt x="237" y="36"/>
                      </a:lnTo>
                      <a:lnTo>
                        <a:pt x="225" y="24"/>
                      </a:lnTo>
                      <a:lnTo>
                        <a:pt x="213" y="24"/>
                      </a:lnTo>
                      <a:lnTo>
                        <a:pt x="202" y="12"/>
                      </a:lnTo>
                      <a:lnTo>
                        <a:pt x="190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54" y="0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solidFill>
                  <a:srgbClr val="00626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8" name="Freeform 690"/>
                <p:cNvSpPr>
                  <a:spLocks/>
                </p:cNvSpPr>
                <p:nvPr/>
              </p:nvSpPr>
              <p:spPr bwMode="auto">
                <a:xfrm>
                  <a:off x="2886" y="2890"/>
                  <a:ext cx="226" cy="130"/>
                </a:xfrm>
                <a:custGeom>
                  <a:avLst/>
                  <a:gdLst>
                    <a:gd name="T0" fmla="*/ 107 w 226"/>
                    <a:gd name="T1" fmla="*/ 0 h 130"/>
                    <a:gd name="T2" fmla="*/ 84 w 226"/>
                    <a:gd name="T3" fmla="*/ 12 h 130"/>
                    <a:gd name="T4" fmla="*/ 60 w 226"/>
                    <a:gd name="T5" fmla="*/ 12 h 130"/>
                    <a:gd name="T6" fmla="*/ 48 w 226"/>
                    <a:gd name="T7" fmla="*/ 24 h 130"/>
                    <a:gd name="T8" fmla="*/ 36 w 226"/>
                    <a:gd name="T9" fmla="*/ 24 h 130"/>
                    <a:gd name="T10" fmla="*/ 24 w 226"/>
                    <a:gd name="T11" fmla="*/ 35 h 130"/>
                    <a:gd name="T12" fmla="*/ 12 w 226"/>
                    <a:gd name="T13" fmla="*/ 47 h 130"/>
                    <a:gd name="T14" fmla="*/ 12 w 226"/>
                    <a:gd name="T15" fmla="*/ 59 h 130"/>
                    <a:gd name="T16" fmla="*/ 12 w 226"/>
                    <a:gd name="T17" fmla="*/ 83 h 130"/>
                    <a:gd name="T18" fmla="*/ 12 w 226"/>
                    <a:gd name="T19" fmla="*/ 95 h 130"/>
                    <a:gd name="T20" fmla="*/ 24 w 226"/>
                    <a:gd name="T21" fmla="*/ 107 h 130"/>
                    <a:gd name="T22" fmla="*/ 36 w 226"/>
                    <a:gd name="T23" fmla="*/ 107 h 130"/>
                    <a:gd name="T24" fmla="*/ 48 w 226"/>
                    <a:gd name="T25" fmla="*/ 119 h 130"/>
                    <a:gd name="T26" fmla="*/ 60 w 226"/>
                    <a:gd name="T27" fmla="*/ 130 h 130"/>
                    <a:gd name="T28" fmla="*/ 84 w 226"/>
                    <a:gd name="T29" fmla="*/ 130 h 130"/>
                    <a:gd name="T30" fmla="*/ 107 w 226"/>
                    <a:gd name="T31" fmla="*/ 130 h 130"/>
                    <a:gd name="T32" fmla="*/ 131 w 226"/>
                    <a:gd name="T33" fmla="*/ 130 h 130"/>
                    <a:gd name="T34" fmla="*/ 155 w 226"/>
                    <a:gd name="T35" fmla="*/ 130 h 130"/>
                    <a:gd name="T36" fmla="*/ 167 w 226"/>
                    <a:gd name="T37" fmla="*/ 130 h 130"/>
                    <a:gd name="T38" fmla="*/ 190 w 226"/>
                    <a:gd name="T39" fmla="*/ 119 h 130"/>
                    <a:gd name="T40" fmla="*/ 202 w 226"/>
                    <a:gd name="T41" fmla="*/ 107 h 130"/>
                    <a:gd name="T42" fmla="*/ 214 w 226"/>
                    <a:gd name="T43" fmla="*/ 107 h 130"/>
                    <a:gd name="T44" fmla="*/ 226 w 226"/>
                    <a:gd name="T45" fmla="*/ 95 h 130"/>
                    <a:gd name="T46" fmla="*/ 226 w 226"/>
                    <a:gd name="T47" fmla="*/ 83 h 130"/>
                    <a:gd name="T48" fmla="*/ 226 w 226"/>
                    <a:gd name="T49" fmla="*/ 59 h 130"/>
                    <a:gd name="T50" fmla="*/ 226 w 226"/>
                    <a:gd name="T51" fmla="*/ 47 h 130"/>
                    <a:gd name="T52" fmla="*/ 214 w 226"/>
                    <a:gd name="T53" fmla="*/ 35 h 130"/>
                    <a:gd name="T54" fmla="*/ 202 w 226"/>
                    <a:gd name="T55" fmla="*/ 24 h 130"/>
                    <a:gd name="T56" fmla="*/ 190 w 226"/>
                    <a:gd name="T57" fmla="*/ 24 h 130"/>
                    <a:gd name="T58" fmla="*/ 167 w 226"/>
                    <a:gd name="T59" fmla="*/ 12 h 130"/>
                    <a:gd name="T60" fmla="*/ 155 w 226"/>
                    <a:gd name="T61" fmla="*/ 12 h 130"/>
                    <a:gd name="T62" fmla="*/ 131 w 226"/>
                    <a:gd name="T63" fmla="*/ 0 h 13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6"/>
                    <a:gd name="T97" fmla="*/ 0 h 130"/>
                    <a:gd name="T98" fmla="*/ 226 w 226"/>
                    <a:gd name="T99" fmla="*/ 130 h 13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6" h="130">
                      <a:moveTo>
                        <a:pt x="119" y="0"/>
                      </a:moveTo>
                      <a:lnTo>
                        <a:pt x="107" y="0"/>
                      </a:lnTo>
                      <a:lnTo>
                        <a:pt x="95" y="12"/>
                      </a:lnTo>
                      <a:lnTo>
                        <a:pt x="84" y="12"/>
                      </a:lnTo>
                      <a:lnTo>
                        <a:pt x="72" y="12"/>
                      </a:lnTo>
                      <a:lnTo>
                        <a:pt x="60" y="12"/>
                      </a:lnTo>
                      <a:lnTo>
                        <a:pt x="48" y="24"/>
                      </a:lnTo>
                      <a:lnTo>
                        <a:pt x="36" y="24"/>
                      </a:lnTo>
                      <a:lnTo>
                        <a:pt x="24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24" y="107"/>
                      </a:lnTo>
                      <a:lnTo>
                        <a:pt x="36" y="107"/>
                      </a:lnTo>
                      <a:lnTo>
                        <a:pt x="36" y="119"/>
                      </a:lnTo>
                      <a:lnTo>
                        <a:pt x="48" y="119"/>
                      </a:lnTo>
                      <a:lnTo>
                        <a:pt x="60" y="130"/>
                      </a:lnTo>
                      <a:lnTo>
                        <a:pt x="72" y="130"/>
                      </a:lnTo>
                      <a:lnTo>
                        <a:pt x="84" y="130"/>
                      </a:lnTo>
                      <a:lnTo>
                        <a:pt x="95" y="130"/>
                      </a:lnTo>
                      <a:lnTo>
                        <a:pt x="107" y="130"/>
                      </a:lnTo>
                      <a:lnTo>
                        <a:pt x="119" y="130"/>
                      </a:lnTo>
                      <a:lnTo>
                        <a:pt x="131" y="130"/>
                      </a:lnTo>
                      <a:lnTo>
                        <a:pt x="143" y="130"/>
                      </a:lnTo>
                      <a:lnTo>
                        <a:pt x="155" y="130"/>
                      </a:lnTo>
                      <a:lnTo>
                        <a:pt x="167" y="130"/>
                      </a:lnTo>
                      <a:lnTo>
                        <a:pt x="179" y="130"/>
                      </a:lnTo>
                      <a:lnTo>
                        <a:pt x="190" y="119"/>
                      </a:lnTo>
                      <a:lnTo>
                        <a:pt x="202" y="119"/>
                      </a:lnTo>
                      <a:lnTo>
                        <a:pt x="202" y="107"/>
                      </a:lnTo>
                      <a:lnTo>
                        <a:pt x="214" y="107"/>
                      </a:lnTo>
                      <a:lnTo>
                        <a:pt x="226" y="95"/>
                      </a:lnTo>
                      <a:lnTo>
                        <a:pt x="226" y="83"/>
                      </a:lnTo>
                      <a:lnTo>
                        <a:pt x="226" y="71"/>
                      </a:lnTo>
                      <a:lnTo>
                        <a:pt x="226" y="59"/>
                      </a:lnTo>
                      <a:lnTo>
                        <a:pt x="226" y="47"/>
                      </a:lnTo>
                      <a:lnTo>
                        <a:pt x="214" y="35"/>
                      </a:lnTo>
                      <a:lnTo>
                        <a:pt x="202" y="24"/>
                      </a:lnTo>
                      <a:lnTo>
                        <a:pt x="190" y="24"/>
                      </a:lnTo>
                      <a:lnTo>
                        <a:pt x="179" y="12"/>
                      </a:lnTo>
                      <a:lnTo>
                        <a:pt x="167" y="12"/>
                      </a:lnTo>
                      <a:lnTo>
                        <a:pt x="155" y="12"/>
                      </a:lnTo>
                      <a:lnTo>
                        <a:pt x="143" y="12"/>
                      </a:lnTo>
                      <a:lnTo>
                        <a:pt x="131" y="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616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99" name="Freeform 691"/>
                <p:cNvSpPr>
                  <a:spLocks/>
                </p:cNvSpPr>
                <p:nvPr/>
              </p:nvSpPr>
              <p:spPr bwMode="auto">
                <a:xfrm>
                  <a:off x="2910" y="2902"/>
                  <a:ext cx="178" cy="107"/>
                </a:xfrm>
                <a:custGeom>
                  <a:avLst/>
                  <a:gdLst>
                    <a:gd name="T0" fmla="*/ 83 w 178"/>
                    <a:gd name="T1" fmla="*/ 0 h 107"/>
                    <a:gd name="T2" fmla="*/ 71 w 178"/>
                    <a:gd name="T3" fmla="*/ 12 h 107"/>
                    <a:gd name="T4" fmla="*/ 48 w 178"/>
                    <a:gd name="T5" fmla="*/ 12 h 107"/>
                    <a:gd name="T6" fmla="*/ 36 w 178"/>
                    <a:gd name="T7" fmla="*/ 23 h 107"/>
                    <a:gd name="T8" fmla="*/ 24 w 178"/>
                    <a:gd name="T9" fmla="*/ 23 h 107"/>
                    <a:gd name="T10" fmla="*/ 12 w 178"/>
                    <a:gd name="T11" fmla="*/ 35 h 107"/>
                    <a:gd name="T12" fmla="*/ 12 w 178"/>
                    <a:gd name="T13" fmla="*/ 47 h 107"/>
                    <a:gd name="T14" fmla="*/ 12 w 178"/>
                    <a:gd name="T15" fmla="*/ 59 h 107"/>
                    <a:gd name="T16" fmla="*/ 12 w 178"/>
                    <a:gd name="T17" fmla="*/ 59 h 107"/>
                    <a:gd name="T18" fmla="*/ 12 w 178"/>
                    <a:gd name="T19" fmla="*/ 71 h 107"/>
                    <a:gd name="T20" fmla="*/ 12 w 178"/>
                    <a:gd name="T21" fmla="*/ 83 h 107"/>
                    <a:gd name="T22" fmla="*/ 24 w 178"/>
                    <a:gd name="T23" fmla="*/ 95 h 107"/>
                    <a:gd name="T24" fmla="*/ 36 w 178"/>
                    <a:gd name="T25" fmla="*/ 95 h 107"/>
                    <a:gd name="T26" fmla="*/ 48 w 178"/>
                    <a:gd name="T27" fmla="*/ 107 h 107"/>
                    <a:gd name="T28" fmla="*/ 71 w 178"/>
                    <a:gd name="T29" fmla="*/ 107 h 107"/>
                    <a:gd name="T30" fmla="*/ 83 w 178"/>
                    <a:gd name="T31" fmla="*/ 107 h 107"/>
                    <a:gd name="T32" fmla="*/ 107 w 178"/>
                    <a:gd name="T33" fmla="*/ 107 h 107"/>
                    <a:gd name="T34" fmla="*/ 119 w 178"/>
                    <a:gd name="T35" fmla="*/ 107 h 107"/>
                    <a:gd name="T36" fmla="*/ 143 w 178"/>
                    <a:gd name="T37" fmla="*/ 107 h 107"/>
                    <a:gd name="T38" fmla="*/ 155 w 178"/>
                    <a:gd name="T39" fmla="*/ 95 h 107"/>
                    <a:gd name="T40" fmla="*/ 166 w 178"/>
                    <a:gd name="T41" fmla="*/ 95 h 107"/>
                    <a:gd name="T42" fmla="*/ 166 w 178"/>
                    <a:gd name="T43" fmla="*/ 83 h 107"/>
                    <a:gd name="T44" fmla="*/ 178 w 178"/>
                    <a:gd name="T45" fmla="*/ 71 h 107"/>
                    <a:gd name="T46" fmla="*/ 178 w 178"/>
                    <a:gd name="T47" fmla="*/ 59 h 107"/>
                    <a:gd name="T48" fmla="*/ 178 w 178"/>
                    <a:gd name="T49" fmla="*/ 59 h 107"/>
                    <a:gd name="T50" fmla="*/ 178 w 178"/>
                    <a:gd name="T51" fmla="*/ 47 h 107"/>
                    <a:gd name="T52" fmla="*/ 166 w 178"/>
                    <a:gd name="T53" fmla="*/ 35 h 107"/>
                    <a:gd name="T54" fmla="*/ 166 w 178"/>
                    <a:gd name="T55" fmla="*/ 23 h 107"/>
                    <a:gd name="T56" fmla="*/ 155 w 178"/>
                    <a:gd name="T57" fmla="*/ 23 h 107"/>
                    <a:gd name="T58" fmla="*/ 143 w 178"/>
                    <a:gd name="T59" fmla="*/ 12 h 107"/>
                    <a:gd name="T60" fmla="*/ 119 w 178"/>
                    <a:gd name="T61" fmla="*/ 12 h 107"/>
                    <a:gd name="T62" fmla="*/ 107 w 178"/>
                    <a:gd name="T63" fmla="*/ 0 h 1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"/>
                    <a:gd name="T97" fmla="*/ 0 h 107"/>
                    <a:gd name="T98" fmla="*/ 178 w 178"/>
                    <a:gd name="T99" fmla="*/ 107 h 1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" h="107">
                      <a:moveTo>
                        <a:pt x="95" y="0"/>
                      </a:moveTo>
                      <a:lnTo>
                        <a:pt x="83" y="0"/>
                      </a:lnTo>
                      <a:lnTo>
                        <a:pt x="71" y="12"/>
                      </a:lnTo>
                      <a:lnTo>
                        <a:pt x="60" y="12"/>
                      </a:lnTo>
                      <a:lnTo>
                        <a:pt x="48" y="12"/>
                      </a:lnTo>
                      <a:lnTo>
                        <a:pt x="36" y="23"/>
                      </a:lnTo>
                      <a:lnTo>
                        <a:pt x="24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59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24" y="83"/>
                      </a:lnTo>
                      <a:lnTo>
                        <a:pt x="24" y="95"/>
                      </a:lnTo>
                      <a:lnTo>
                        <a:pt x="36" y="95"/>
                      </a:lnTo>
                      <a:lnTo>
                        <a:pt x="48" y="107"/>
                      </a:lnTo>
                      <a:lnTo>
                        <a:pt x="60" y="107"/>
                      </a:lnTo>
                      <a:lnTo>
                        <a:pt x="71" y="107"/>
                      </a:lnTo>
                      <a:lnTo>
                        <a:pt x="83" y="107"/>
                      </a:lnTo>
                      <a:lnTo>
                        <a:pt x="95" y="107"/>
                      </a:lnTo>
                      <a:lnTo>
                        <a:pt x="107" y="107"/>
                      </a:lnTo>
                      <a:lnTo>
                        <a:pt x="119" y="107"/>
                      </a:lnTo>
                      <a:lnTo>
                        <a:pt x="131" y="107"/>
                      </a:lnTo>
                      <a:lnTo>
                        <a:pt x="143" y="107"/>
                      </a:lnTo>
                      <a:lnTo>
                        <a:pt x="155" y="95"/>
                      </a:lnTo>
                      <a:lnTo>
                        <a:pt x="166" y="95"/>
                      </a:lnTo>
                      <a:lnTo>
                        <a:pt x="166" y="83"/>
                      </a:lnTo>
                      <a:lnTo>
                        <a:pt x="178" y="83"/>
                      </a:lnTo>
                      <a:lnTo>
                        <a:pt x="178" y="71"/>
                      </a:lnTo>
                      <a:lnTo>
                        <a:pt x="178" y="59"/>
                      </a:lnTo>
                      <a:lnTo>
                        <a:pt x="178" y="47"/>
                      </a:lnTo>
                      <a:lnTo>
                        <a:pt x="178" y="35"/>
                      </a:lnTo>
                      <a:lnTo>
                        <a:pt x="166" y="35"/>
                      </a:lnTo>
                      <a:lnTo>
                        <a:pt x="166" y="23"/>
                      </a:lnTo>
                      <a:lnTo>
                        <a:pt x="155" y="23"/>
                      </a:lnTo>
                      <a:lnTo>
                        <a:pt x="143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107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0" name="Freeform 692"/>
                <p:cNvSpPr>
                  <a:spLocks/>
                </p:cNvSpPr>
                <p:nvPr/>
              </p:nvSpPr>
              <p:spPr bwMode="auto">
                <a:xfrm>
                  <a:off x="2934" y="2914"/>
                  <a:ext cx="131" cy="83"/>
                </a:xfrm>
                <a:custGeom>
                  <a:avLst/>
                  <a:gdLst>
                    <a:gd name="T0" fmla="*/ 59 w 131"/>
                    <a:gd name="T1" fmla="*/ 0 h 83"/>
                    <a:gd name="T2" fmla="*/ 47 w 131"/>
                    <a:gd name="T3" fmla="*/ 11 h 83"/>
                    <a:gd name="T4" fmla="*/ 36 w 131"/>
                    <a:gd name="T5" fmla="*/ 11 h 83"/>
                    <a:gd name="T6" fmla="*/ 24 w 131"/>
                    <a:gd name="T7" fmla="*/ 11 h 83"/>
                    <a:gd name="T8" fmla="*/ 24 w 131"/>
                    <a:gd name="T9" fmla="*/ 23 h 83"/>
                    <a:gd name="T10" fmla="*/ 12 w 131"/>
                    <a:gd name="T11" fmla="*/ 23 h 83"/>
                    <a:gd name="T12" fmla="*/ 12 w 131"/>
                    <a:gd name="T13" fmla="*/ 35 h 83"/>
                    <a:gd name="T14" fmla="*/ 12 w 131"/>
                    <a:gd name="T15" fmla="*/ 47 h 83"/>
                    <a:gd name="T16" fmla="*/ 12 w 131"/>
                    <a:gd name="T17" fmla="*/ 47 h 83"/>
                    <a:gd name="T18" fmla="*/ 12 w 131"/>
                    <a:gd name="T19" fmla="*/ 59 h 83"/>
                    <a:gd name="T20" fmla="*/ 12 w 131"/>
                    <a:gd name="T21" fmla="*/ 71 h 83"/>
                    <a:gd name="T22" fmla="*/ 24 w 131"/>
                    <a:gd name="T23" fmla="*/ 71 h 83"/>
                    <a:gd name="T24" fmla="*/ 24 w 131"/>
                    <a:gd name="T25" fmla="*/ 83 h 83"/>
                    <a:gd name="T26" fmla="*/ 36 w 131"/>
                    <a:gd name="T27" fmla="*/ 83 h 83"/>
                    <a:gd name="T28" fmla="*/ 47 w 131"/>
                    <a:gd name="T29" fmla="*/ 83 h 83"/>
                    <a:gd name="T30" fmla="*/ 59 w 131"/>
                    <a:gd name="T31" fmla="*/ 83 h 83"/>
                    <a:gd name="T32" fmla="*/ 83 w 131"/>
                    <a:gd name="T33" fmla="*/ 83 h 83"/>
                    <a:gd name="T34" fmla="*/ 95 w 131"/>
                    <a:gd name="T35" fmla="*/ 83 h 83"/>
                    <a:gd name="T36" fmla="*/ 107 w 131"/>
                    <a:gd name="T37" fmla="*/ 83 h 83"/>
                    <a:gd name="T38" fmla="*/ 107 w 131"/>
                    <a:gd name="T39" fmla="*/ 83 h 83"/>
                    <a:gd name="T40" fmla="*/ 119 w 131"/>
                    <a:gd name="T41" fmla="*/ 71 h 83"/>
                    <a:gd name="T42" fmla="*/ 131 w 131"/>
                    <a:gd name="T43" fmla="*/ 71 h 83"/>
                    <a:gd name="T44" fmla="*/ 131 w 131"/>
                    <a:gd name="T45" fmla="*/ 59 h 83"/>
                    <a:gd name="T46" fmla="*/ 131 w 131"/>
                    <a:gd name="T47" fmla="*/ 47 h 83"/>
                    <a:gd name="T48" fmla="*/ 131 w 131"/>
                    <a:gd name="T49" fmla="*/ 47 h 83"/>
                    <a:gd name="T50" fmla="*/ 131 w 131"/>
                    <a:gd name="T51" fmla="*/ 35 h 83"/>
                    <a:gd name="T52" fmla="*/ 131 w 131"/>
                    <a:gd name="T53" fmla="*/ 23 h 83"/>
                    <a:gd name="T54" fmla="*/ 119 w 131"/>
                    <a:gd name="T55" fmla="*/ 23 h 83"/>
                    <a:gd name="T56" fmla="*/ 107 w 131"/>
                    <a:gd name="T57" fmla="*/ 11 h 83"/>
                    <a:gd name="T58" fmla="*/ 107 w 131"/>
                    <a:gd name="T59" fmla="*/ 11 h 83"/>
                    <a:gd name="T60" fmla="*/ 95 w 131"/>
                    <a:gd name="T61" fmla="*/ 11 h 83"/>
                    <a:gd name="T62" fmla="*/ 83 w 131"/>
                    <a:gd name="T63" fmla="*/ 0 h 8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"/>
                    <a:gd name="T97" fmla="*/ 0 h 83"/>
                    <a:gd name="T98" fmla="*/ 131 w 131"/>
                    <a:gd name="T99" fmla="*/ 83 h 8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" h="83">
                      <a:moveTo>
                        <a:pt x="71" y="0"/>
                      </a:moveTo>
                      <a:lnTo>
                        <a:pt x="59" y="0"/>
                      </a:lnTo>
                      <a:lnTo>
                        <a:pt x="59" y="11"/>
                      </a:lnTo>
                      <a:lnTo>
                        <a:pt x="47" y="11"/>
                      </a:lnTo>
                      <a:lnTo>
                        <a:pt x="36" y="11"/>
                      </a:lnTo>
                      <a:lnTo>
                        <a:pt x="24" y="11"/>
                      </a:lnTo>
                      <a:lnTo>
                        <a:pt x="24" y="23"/>
                      </a:lnTo>
                      <a:lnTo>
                        <a:pt x="12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0" y="47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24" y="71"/>
                      </a:lnTo>
                      <a:lnTo>
                        <a:pt x="24" y="83"/>
                      </a:lnTo>
                      <a:lnTo>
                        <a:pt x="36" y="83"/>
                      </a:lnTo>
                      <a:lnTo>
                        <a:pt x="47" y="83"/>
                      </a:lnTo>
                      <a:lnTo>
                        <a:pt x="59" y="83"/>
                      </a:lnTo>
                      <a:lnTo>
                        <a:pt x="71" y="83"/>
                      </a:lnTo>
                      <a:lnTo>
                        <a:pt x="83" y="83"/>
                      </a:lnTo>
                      <a:lnTo>
                        <a:pt x="95" y="83"/>
                      </a:lnTo>
                      <a:lnTo>
                        <a:pt x="107" y="83"/>
                      </a:lnTo>
                      <a:lnTo>
                        <a:pt x="119" y="71"/>
                      </a:lnTo>
                      <a:lnTo>
                        <a:pt x="131" y="71"/>
                      </a:lnTo>
                      <a:lnTo>
                        <a:pt x="131" y="59"/>
                      </a:lnTo>
                      <a:lnTo>
                        <a:pt x="131" y="47"/>
                      </a:lnTo>
                      <a:lnTo>
                        <a:pt x="131" y="35"/>
                      </a:lnTo>
                      <a:lnTo>
                        <a:pt x="131" y="23"/>
                      </a:lnTo>
                      <a:lnTo>
                        <a:pt x="119" y="23"/>
                      </a:lnTo>
                      <a:lnTo>
                        <a:pt x="107" y="11"/>
                      </a:lnTo>
                      <a:lnTo>
                        <a:pt x="95" y="11"/>
                      </a:lnTo>
                      <a:lnTo>
                        <a:pt x="83" y="11"/>
                      </a:lnTo>
                      <a:lnTo>
                        <a:pt x="83" y="0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1" name="Freeform 693"/>
                <p:cNvSpPr>
                  <a:spLocks/>
                </p:cNvSpPr>
                <p:nvPr/>
              </p:nvSpPr>
              <p:spPr bwMode="auto">
                <a:xfrm>
                  <a:off x="2958" y="2925"/>
                  <a:ext cx="83" cy="60"/>
                </a:xfrm>
                <a:custGeom>
                  <a:avLst/>
                  <a:gdLst>
                    <a:gd name="T0" fmla="*/ 47 w 83"/>
                    <a:gd name="T1" fmla="*/ 0 h 60"/>
                    <a:gd name="T2" fmla="*/ 35 w 83"/>
                    <a:gd name="T3" fmla="*/ 12 h 60"/>
                    <a:gd name="T4" fmla="*/ 23 w 83"/>
                    <a:gd name="T5" fmla="*/ 12 h 60"/>
                    <a:gd name="T6" fmla="*/ 23 w 83"/>
                    <a:gd name="T7" fmla="*/ 12 h 60"/>
                    <a:gd name="T8" fmla="*/ 12 w 83"/>
                    <a:gd name="T9" fmla="*/ 12 h 60"/>
                    <a:gd name="T10" fmla="*/ 12 w 83"/>
                    <a:gd name="T11" fmla="*/ 24 h 60"/>
                    <a:gd name="T12" fmla="*/ 12 w 83"/>
                    <a:gd name="T13" fmla="*/ 24 h 60"/>
                    <a:gd name="T14" fmla="*/ 12 w 83"/>
                    <a:gd name="T15" fmla="*/ 36 h 60"/>
                    <a:gd name="T16" fmla="*/ 12 w 83"/>
                    <a:gd name="T17" fmla="*/ 36 h 60"/>
                    <a:gd name="T18" fmla="*/ 12 w 83"/>
                    <a:gd name="T19" fmla="*/ 48 h 60"/>
                    <a:gd name="T20" fmla="*/ 12 w 83"/>
                    <a:gd name="T21" fmla="*/ 48 h 60"/>
                    <a:gd name="T22" fmla="*/ 12 w 83"/>
                    <a:gd name="T23" fmla="*/ 60 h 60"/>
                    <a:gd name="T24" fmla="*/ 23 w 83"/>
                    <a:gd name="T25" fmla="*/ 60 h 60"/>
                    <a:gd name="T26" fmla="*/ 23 w 83"/>
                    <a:gd name="T27" fmla="*/ 60 h 60"/>
                    <a:gd name="T28" fmla="*/ 35 w 83"/>
                    <a:gd name="T29" fmla="*/ 60 h 60"/>
                    <a:gd name="T30" fmla="*/ 47 w 83"/>
                    <a:gd name="T31" fmla="*/ 60 h 60"/>
                    <a:gd name="T32" fmla="*/ 47 w 83"/>
                    <a:gd name="T33" fmla="*/ 60 h 60"/>
                    <a:gd name="T34" fmla="*/ 59 w 83"/>
                    <a:gd name="T35" fmla="*/ 60 h 60"/>
                    <a:gd name="T36" fmla="*/ 71 w 83"/>
                    <a:gd name="T37" fmla="*/ 60 h 60"/>
                    <a:gd name="T38" fmla="*/ 71 w 83"/>
                    <a:gd name="T39" fmla="*/ 60 h 60"/>
                    <a:gd name="T40" fmla="*/ 83 w 83"/>
                    <a:gd name="T41" fmla="*/ 60 h 60"/>
                    <a:gd name="T42" fmla="*/ 83 w 83"/>
                    <a:gd name="T43" fmla="*/ 48 h 60"/>
                    <a:gd name="T44" fmla="*/ 83 w 83"/>
                    <a:gd name="T45" fmla="*/ 48 h 60"/>
                    <a:gd name="T46" fmla="*/ 83 w 83"/>
                    <a:gd name="T47" fmla="*/ 36 h 60"/>
                    <a:gd name="T48" fmla="*/ 83 w 83"/>
                    <a:gd name="T49" fmla="*/ 36 h 60"/>
                    <a:gd name="T50" fmla="*/ 83 w 83"/>
                    <a:gd name="T51" fmla="*/ 24 h 60"/>
                    <a:gd name="T52" fmla="*/ 83 w 83"/>
                    <a:gd name="T53" fmla="*/ 24 h 60"/>
                    <a:gd name="T54" fmla="*/ 83 w 83"/>
                    <a:gd name="T55" fmla="*/ 12 h 60"/>
                    <a:gd name="T56" fmla="*/ 71 w 83"/>
                    <a:gd name="T57" fmla="*/ 12 h 60"/>
                    <a:gd name="T58" fmla="*/ 71 w 83"/>
                    <a:gd name="T59" fmla="*/ 12 h 60"/>
                    <a:gd name="T60" fmla="*/ 59 w 83"/>
                    <a:gd name="T61" fmla="*/ 12 h 60"/>
                    <a:gd name="T62" fmla="*/ 47 w 83"/>
                    <a:gd name="T63" fmla="*/ 0 h 6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3"/>
                    <a:gd name="T97" fmla="*/ 0 h 60"/>
                    <a:gd name="T98" fmla="*/ 83 w 83"/>
                    <a:gd name="T99" fmla="*/ 60 h 6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3" h="60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5" y="12"/>
                      </a:lnTo>
                      <a:lnTo>
                        <a:pt x="23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12" y="36"/>
                      </a:lnTo>
                      <a:lnTo>
                        <a:pt x="12" y="48"/>
                      </a:lnTo>
                      <a:lnTo>
                        <a:pt x="12" y="60"/>
                      </a:lnTo>
                      <a:lnTo>
                        <a:pt x="23" y="60"/>
                      </a:lnTo>
                      <a:lnTo>
                        <a:pt x="35" y="60"/>
                      </a:lnTo>
                      <a:lnTo>
                        <a:pt x="47" y="60"/>
                      </a:lnTo>
                      <a:lnTo>
                        <a:pt x="59" y="60"/>
                      </a:lnTo>
                      <a:lnTo>
                        <a:pt x="71" y="60"/>
                      </a:lnTo>
                      <a:lnTo>
                        <a:pt x="83" y="60"/>
                      </a:lnTo>
                      <a:lnTo>
                        <a:pt x="83" y="48"/>
                      </a:lnTo>
                      <a:lnTo>
                        <a:pt x="83" y="36"/>
                      </a:lnTo>
                      <a:lnTo>
                        <a:pt x="83" y="24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12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02" name="Freeform 694"/>
                <p:cNvSpPr>
                  <a:spLocks/>
                </p:cNvSpPr>
                <p:nvPr/>
              </p:nvSpPr>
              <p:spPr bwMode="auto">
                <a:xfrm>
                  <a:off x="2981" y="2937"/>
                  <a:ext cx="36" cy="36"/>
                </a:xfrm>
                <a:custGeom>
                  <a:avLst/>
                  <a:gdLst>
                    <a:gd name="T0" fmla="*/ 24 w 36"/>
                    <a:gd name="T1" fmla="*/ 0 h 36"/>
                    <a:gd name="T2" fmla="*/ 24 w 36"/>
                    <a:gd name="T3" fmla="*/ 12 h 36"/>
                    <a:gd name="T4" fmla="*/ 12 w 36"/>
                    <a:gd name="T5" fmla="*/ 12 h 36"/>
                    <a:gd name="T6" fmla="*/ 12 w 36"/>
                    <a:gd name="T7" fmla="*/ 12 h 36"/>
                    <a:gd name="T8" fmla="*/ 12 w 36"/>
                    <a:gd name="T9" fmla="*/ 12 h 36"/>
                    <a:gd name="T10" fmla="*/ 12 w 36"/>
                    <a:gd name="T11" fmla="*/ 12 h 36"/>
                    <a:gd name="T12" fmla="*/ 12 w 36"/>
                    <a:gd name="T13" fmla="*/ 24 h 36"/>
                    <a:gd name="T14" fmla="*/ 12 w 36"/>
                    <a:gd name="T15" fmla="*/ 24 h 36"/>
                    <a:gd name="T16" fmla="*/ 12 w 36"/>
                    <a:gd name="T17" fmla="*/ 24 h 36"/>
                    <a:gd name="T18" fmla="*/ 12 w 36"/>
                    <a:gd name="T19" fmla="*/ 24 h 36"/>
                    <a:gd name="T20" fmla="*/ 12 w 36"/>
                    <a:gd name="T21" fmla="*/ 36 h 36"/>
                    <a:gd name="T22" fmla="*/ 12 w 36"/>
                    <a:gd name="T23" fmla="*/ 36 h 36"/>
                    <a:gd name="T24" fmla="*/ 12 w 36"/>
                    <a:gd name="T25" fmla="*/ 36 h 36"/>
                    <a:gd name="T26" fmla="*/ 12 w 36"/>
                    <a:gd name="T27" fmla="*/ 36 h 36"/>
                    <a:gd name="T28" fmla="*/ 24 w 36"/>
                    <a:gd name="T29" fmla="*/ 36 h 36"/>
                    <a:gd name="T30" fmla="*/ 24 w 36"/>
                    <a:gd name="T31" fmla="*/ 36 h 36"/>
                    <a:gd name="T32" fmla="*/ 24 w 36"/>
                    <a:gd name="T33" fmla="*/ 36 h 36"/>
                    <a:gd name="T34" fmla="*/ 24 w 36"/>
                    <a:gd name="T35" fmla="*/ 36 h 36"/>
                    <a:gd name="T36" fmla="*/ 36 w 36"/>
                    <a:gd name="T37" fmla="*/ 36 h 36"/>
                    <a:gd name="T38" fmla="*/ 36 w 36"/>
                    <a:gd name="T39" fmla="*/ 36 h 36"/>
                    <a:gd name="T40" fmla="*/ 36 w 36"/>
                    <a:gd name="T41" fmla="*/ 36 h 36"/>
                    <a:gd name="T42" fmla="*/ 36 w 36"/>
                    <a:gd name="T43" fmla="*/ 36 h 36"/>
                    <a:gd name="T44" fmla="*/ 36 w 36"/>
                    <a:gd name="T45" fmla="*/ 24 h 36"/>
                    <a:gd name="T46" fmla="*/ 36 w 36"/>
                    <a:gd name="T47" fmla="*/ 24 h 36"/>
                    <a:gd name="T48" fmla="*/ 36 w 36"/>
                    <a:gd name="T49" fmla="*/ 24 h 36"/>
                    <a:gd name="T50" fmla="*/ 36 w 36"/>
                    <a:gd name="T51" fmla="*/ 24 h 36"/>
                    <a:gd name="T52" fmla="*/ 36 w 36"/>
                    <a:gd name="T53" fmla="*/ 12 h 36"/>
                    <a:gd name="T54" fmla="*/ 36 w 36"/>
                    <a:gd name="T55" fmla="*/ 12 h 36"/>
                    <a:gd name="T56" fmla="*/ 36 w 36"/>
                    <a:gd name="T57" fmla="*/ 12 h 36"/>
                    <a:gd name="T58" fmla="*/ 36 w 36"/>
                    <a:gd name="T59" fmla="*/ 12 h 36"/>
                    <a:gd name="T60" fmla="*/ 24 w 36"/>
                    <a:gd name="T61" fmla="*/ 12 h 36"/>
                    <a:gd name="T62" fmla="*/ 24 w 36"/>
                    <a:gd name="T63" fmla="*/ 0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"/>
                    <a:gd name="T97" fmla="*/ 0 h 36"/>
                    <a:gd name="T98" fmla="*/ 36 w 36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" h="36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24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24" y="36"/>
                      </a:lnTo>
                      <a:lnTo>
                        <a:pt x="36" y="36"/>
                      </a:lnTo>
                      <a:lnTo>
                        <a:pt x="36" y="24"/>
                      </a:lnTo>
                      <a:lnTo>
                        <a:pt x="36" y="12"/>
                      </a:lnTo>
                      <a:lnTo>
                        <a:pt x="24" y="12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5E5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9893" name="Group 695"/>
            <p:cNvGrpSpPr>
              <a:grpSpLocks/>
            </p:cNvGrpSpPr>
            <p:nvPr/>
          </p:nvGrpSpPr>
          <p:grpSpPr bwMode="auto">
            <a:xfrm>
              <a:off x="4021" y="1078"/>
              <a:ext cx="483" cy="325"/>
              <a:chOff x="2186" y="1050"/>
              <a:chExt cx="1639" cy="1579"/>
            </a:xfrm>
          </p:grpSpPr>
          <p:grpSp>
            <p:nvGrpSpPr>
              <p:cNvPr id="29923" name="Group 696"/>
              <p:cNvGrpSpPr>
                <a:grpSpLocks/>
              </p:cNvGrpSpPr>
              <p:nvPr/>
            </p:nvGrpSpPr>
            <p:grpSpPr bwMode="auto">
              <a:xfrm>
                <a:off x="2186" y="1050"/>
                <a:ext cx="1639" cy="1009"/>
                <a:chOff x="2186" y="1050"/>
                <a:chExt cx="1639" cy="1009"/>
              </a:xfrm>
            </p:grpSpPr>
            <p:grpSp>
              <p:nvGrpSpPr>
                <p:cNvPr id="29927" name="Group 697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9933" name="Freeform 698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34" name="Freeform 699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35" name="Freeform 700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36" name="Freeform 701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928" name="Group 702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9929" name="Freeform 703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30" name="Freeform 704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31" name="Freeform 705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32" name="Freeform 706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9924" name="Rectangle 707"/>
              <p:cNvSpPr>
                <a:spLocks noChangeArrowheads="1"/>
              </p:cNvSpPr>
              <p:nvPr/>
            </p:nvSpPr>
            <p:spPr bwMode="auto">
              <a:xfrm>
                <a:off x="2471" y="132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9925" name="Rectangle 708"/>
              <p:cNvSpPr>
                <a:spLocks noChangeArrowheads="1"/>
              </p:cNvSpPr>
              <p:nvPr/>
            </p:nvSpPr>
            <p:spPr bwMode="auto">
              <a:xfrm>
                <a:off x="2593" y="1321"/>
                <a:ext cx="0" cy="1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  <p:sp>
            <p:nvSpPr>
              <p:cNvPr id="29926" name="Rectangle 709"/>
              <p:cNvSpPr>
                <a:spLocks noChangeArrowheads="1"/>
              </p:cNvSpPr>
              <p:nvPr/>
            </p:nvSpPr>
            <p:spPr bwMode="auto">
              <a:xfrm>
                <a:off x="2529" y="1510"/>
                <a:ext cx="0" cy="1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sp>
          <p:nvSpPr>
            <p:cNvPr id="29894" name="Text Box 710"/>
            <p:cNvSpPr txBox="1">
              <a:spLocks noChangeArrowheads="1"/>
            </p:cNvSpPr>
            <p:nvPr/>
          </p:nvSpPr>
          <p:spPr bwMode="auto">
            <a:xfrm>
              <a:off x="3592" y="1275"/>
              <a:ext cx="12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en-US" i="1"/>
                <a:t>Grupo Vivo</a:t>
              </a:r>
            </a:p>
          </p:txBody>
        </p:sp>
        <p:grpSp>
          <p:nvGrpSpPr>
            <p:cNvPr id="29895" name="Group 711"/>
            <p:cNvGrpSpPr>
              <a:grpSpLocks/>
            </p:cNvGrpSpPr>
            <p:nvPr/>
          </p:nvGrpSpPr>
          <p:grpSpPr bwMode="auto">
            <a:xfrm rot="1673362">
              <a:off x="4447" y="1179"/>
              <a:ext cx="483" cy="311"/>
              <a:chOff x="2102" y="1030"/>
              <a:chExt cx="1639" cy="1510"/>
            </a:xfrm>
          </p:grpSpPr>
          <p:grpSp>
            <p:nvGrpSpPr>
              <p:cNvPr id="29909" name="Group 712"/>
              <p:cNvGrpSpPr>
                <a:grpSpLocks/>
              </p:cNvGrpSpPr>
              <p:nvPr/>
            </p:nvGrpSpPr>
            <p:grpSpPr bwMode="auto">
              <a:xfrm>
                <a:off x="2102" y="1030"/>
                <a:ext cx="1639" cy="1009"/>
                <a:chOff x="2186" y="1050"/>
                <a:chExt cx="1639" cy="1009"/>
              </a:xfrm>
            </p:grpSpPr>
            <p:grpSp>
              <p:nvGrpSpPr>
                <p:cNvPr id="29913" name="Group 713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9919" name="Freeform 714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20" name="Freeform 715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21" name="Freeform 716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22" name="Freeform 717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914" name="Group 718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9915" name="Freeform 719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16" name="Freeform 720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17" name="Freeform 721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18" name="Freeform 722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9910" name="Rectangle 723"/>
              <p:cNvSpPr>
                <a:spLocks noChangeArrowheads="1"/>
              </p:cNvSpPr>
              <p:nvPr/>
            </p:nvSpPr>
            <p:spPr bwMode="auto">
              <a:xfrm>
                <a:off x="2387" y="130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9911" name="Rectangle 724"/>
              <p:cNvSpPr>
                <a:spLocks noChangeArrowheads="1"/>
              </p:cNvSpPr>
              <p:nvPr/>
            </p:nvSpPr>
            <p:spPr bwMode="auto">
              <a:xfrm>
                <a:off x="2478" y="1264"/>
                <a:ext cx="0" cy="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29912" name="Rectangle 725"/>
              <p:cNvSpPr>
                <a:spLocks noChangeArrowheads="1"/>
              </p:cNvSpPr>
              <p:nvPr/>
            </p:nvSpPr>
            <p:spPr bwMode="auto">
              <a:xfrm>
                <a:off x="2439" y="1422"/>
                <a:ext cx="0" cy="1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9896" name="Group 726"/>
            <p:cNvGrpSpPr>
              <a:grpSpLocks/>
            </p:cNvGrpSpPr>
            <p:nvPr/>
          </p:nvGrpSpPr>
          <p:grpSpPr bwMode="auto">
            <a:xfrm rot="-1940520">
              <a:off x="3558" y="1165"/>
              <a:ext cx="486" cy="207"/>
              <a:chOff x="2186" y="1050"/>
              <a:chExt cx="1639" cy="1009"/>
            </a:xfrm>
          </p:grpSpPr>
          <p:grpSp>
            <p:nvGrpSpPr>
              <p:cNvPr id="29899" name="Group 727"/>
              <p:cNvGrpSpPr>
                <a:grpSpLocks/>
              </p:cNvGrpSpPr>
              <p:nvPr/>
            </p:nvGrpSpPr>
            <p:grpSpPr bwMode="auto">
              <a:xfrm>
                <a:off x="2186" y="1181"/>
                <a:ext cx="748" cy="807"/>
                <a:chOff x="2186" y="1181"/>
                <a:chExt cx="748" cy="807"/>
              </a:xfrm>
            </p:grpSpPr>
            <p:sp>
              <p:nvSpPr>
                <p:cNvPr id="29905" name="Freeform 728"/>
                <p:cNvSpPr>
                  <a:spLocks/>
                </p:cNvSpPr>
                <p:nvPr/>
              </p:nvSpPr>
              <p:spPr bwMode="auto">
                <a:xfrm>
                  <a:off x="2257" y="1929"/>
                  <a:ext cx="546" cy="59"/>
                </a:xfrm>
                <a:custGeom>
                  <a:avLst/>
                  <a:gdLst>
                    <a:gd name="T0" fmla="*/ 0 w 546"/>
                    <a:gd name="T1" fmla="*/ 0 h 59"/>
                    <a:gd name="T2" fmla="*/ 499 w 546"/>
                    <a:gd name="T3" fmla="*/ 0 h 59"/>
                    <a:gd name="T4" fmla="*/ 546 w 546"/>
                    <a:gd name="T5" fmla="*/ 47 h 59"/>
                    <a:gd name="T6" fmla="*/ 48 w 546"/>
                    <a:gd name="T7" fmla="*/ 59 h 59"/>
                    <a:gd name="T8" fmla="*/ 0 w 546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46"/>
                    <a:gd name="T16" fmla="*/ 0 h 59"/>
                    <a:gd name="T17" fmla="*/ 546 w 546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46" h="59">
                      <a:moveTo>
                        <a:pt x="0" y="0"/>
                      </a:moveTo>
                      <a:lnTo>
                        <a:pt x="499" y="0"/>
                      </a:lnTo>
                      <a:lnTo>
                        <a:pt x="546" y="47"/>
                      </a:lnTo>
                      <a:lnTo>
                        <a:pt x="48" y="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6" name="Freeform 729"/>
                <p:cNvSpPr>
                  <a:spLocks/>
                </p:cNvSpPr>
                <p:nvPr/>
              </p:nvSpPr>
              <p:spPr bwMode="auto">
                <a:xfrm>
                  <a:off x="2756" y="1549"/>
                  <a:ext cx="178" cy="427"/>
                </a:xfrm>
                <a:custGeom>
                  <a:avLst/>
                  <a:gdLst>
                    <a:gd name="T0" fmla="*/ 0 w 178"/>
                    <a:gd name="T1" fmla="*/ 380 h 427"/>
                    <a:gd name="T2" fmla="*/ 119 w 178"/>
                    <a:gd name="T3" fmla="*/ 0 h 427"/>
                    <a:gd name="T4" fmla="*/ 178 w 178"/>
                    <a:gd name="T5" fmla="*/ 59 h 427"/>
                    <a:gd name="T6" fmla="*/ 47 w 178"/>
                    <a:gd name="T7" fmla="*/ 427 h 427"/>
                    <a:gd name="T8" fmla="*/ 0 w 178"/>
                    <a:gd name="T9" fmla="*/ 380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427"/>
                    <a:gd name="T17" fmla="*/ 178 w 178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427">
                      <a:moveTo>
                        <a:pt x="0" y="380"/>
                      </a:moveTo>
                      <a:lnTo>
                        <a:pt x="119" y="0"/>
                      </a:lnTo>
                      <a:lnTo>
                        <a:pt x="178" y="59"/>
                      </a:lnTo>
                      <a:lnTo>
                        <a:pt x="47" y="427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7676D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7" name="Freeform 730"/>
                <p:cNvSpPr>
                  <a:spLocks/>
                </p:cNvSpPr>
                <p:nvPr/>
              </p:nvSpPr>
              <p:spPr bwMode="auto">
                <a:xfrm>
                  <a:off x="2685" y="1181"/>
                  <a:ext cx="249" cy="427"/>
                </a:xfrm>
                <a:custGeom>
                  <a:avLst/>
                  <a:gdLst>
                    <a:gd name="T0" fmla="*/ 190 w 249"/>
                    <a:gd name="T1" fmla="*/ 368 h 427"/>
                    <a:gd name="T2" fmla="*/ 0 w 249"/>
                    <a:gd name="T3" fmla="*/ 0 h 427"/>
                    <a:gd name="T4" fmla="*/ 47 w 249"/>
                    <a:gd name="T5" fmla="*/ 47 h 427"/>
                    <a:gd name="T6" fmla="*/ 249 w 249"/>
                    <a:gd name="T7" fmla="*/ 427 h 427"/>
                    <a:gd name="T8" fmla="*/ 190 w 249"/>
                    <a:gd name="T9" fmla="*/ 368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9"/>
                    <a:gd name="T16" fmla="*/ 0 h 427"/>
                    <a:gd name="T17" fmla="*/ 249 w 249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9" h="427">
                      <a:moveTo>
                        <a:pt x="190" y="368"/>
                      </a:moveTo>
                      <a:lnTo>
                        <a:pt x="0" y="0"/>
                      </a:lnTo>
                      <a:lnTo>
                        <a:pt x="47" y="47"/>
                      </a:lnTo>
                      <a:lnTo>
                        <a:pt x="249" y="427"/>
                      </a:lnTo>
                      <a:lnTo>
                        <a:pt x="190" y="368"/>
                      </a:lnTo>
                      <a:close/>
                    </a:path>
                  </a:pathLst>
                </a:custGeom>
                <a:solidFill>
                  <a:srgbClr val="7878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8" name="Freeform 731"/>
                <p:cNvSpPr>
                  <a:spLocks/>
                </p:cNvSpPr>
                <p:nvPr/>
              </p:nvSpPr>
              <p:spPr bwMode="auto">
                <a:xfrm>
                  <a:off x="2186" y="1181"/>
                  <a:ext cx="689" cy="748"/>
                </a:xfrm>
                <a:custGeom>
                  <a:avLst/>
                  <a:gdLst>
                    <a:gd name="T0" fmla="*/ 499 w 689"/>
                    <a:gd name="T1" fmla="*/ 0 h 748"/>
                    <a:gd name="T2" fmla="*/ 0 w 689"/>
                    <a:gd name="T3" fmla="*/ 0 h 748"/>
                    <a:gd name="T4" fmla="*/ 202 w 689"/>
                    <a:gd name="T5" fmla="*/ 380 h 748"/>
                    <a:gd name="T6" fmla="*/ 71 w 689"/>
                    <a:gd name="T7" fmla="*/ 748 h 748"/>
                    <a:gd name="T8" fmla="*/ 570 w 689"/>
                    <a:gd name="T9" fmla="*/ 748 h 748"/>
                    <a:gd name="T10" fmla="*/ 689 w 689"/>
                    <a:gd name="T11" fmla="*/ 368 h 748"/>
                    <a:gd name="T12" fmla="*/ 499 w 689"/>
                    <a:gd name="T13" fmla="*/ 0 h 7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89"/>
                    <a:gd name="T22" fmla="*/ 0 h 748"/>
                    <a:gd name="T23" fmla="*/ 689 w 689"/>
                    <a:gd name="T24" fmla="*/ 748 h 7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89" h="748">
                      <a:moveTo>
                        <a:pt x="499" y="0"/>
                      </a:moveTo>
                      <a:lnTo>
                        <a:pt x="0" y="0"/>
                      </a:lnTo>
                      <a:lnTo>
                        <a:pt x="202" y="380"/>
                      </a:lnTo>
                      <a:lnTo>
                        <a:pt x="71" y="748"/>
                      </a:lnTo>
                      <a:lnTo>
                        <a:pt x="570" y="748"/>
                      </a:lnTo>
                      <a:lnTo>
                        <a:pt x="689" y="368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900" name="Group 732"/>
              <p:cNvGrpSpPr>
                <a:grpSpLocks/>
              </p:cNvGrpSpPr>
              <p:nvPr/>
            </p:nvGrpSpPr>
            <p:grpSpPr bwMode="auto">
              <a:xfrm>
                <a:off x="2696" y="1050"/>
                <a:ext cx="1129" cy="1009"/>
                <a:chOff x="2696" y="1050"/>
                <a:chExt cx="1129" cy="1009"/>
              </a:xfrm>
            </p:grpSpPr>
            <p:sp>
              <p:nvSpPr>
                <p:cNvPr id="29901" name="Freeform 733"/>
                <p:cNvSpPr>
                  <a:spLocks/>
                </p:cNvSpPr>
                <p:nvPr/>
              </p:nvSpPr>
              <p:spPr bwMode="auto">
                <a:xfrm>
                  <a:off x="2744" y="1762"/>
                  <a:ext cx="831" cy="60"/>
                </a:xfrm>
                <a:custGeom>
                  <a:avLst/>
                  <a:gdLst>
                    <a:gd name="T0" fmla="*/ 0 w 831"/>
                    <a:gd name="T1" fmla="*/ 12 h 60"/>
                    <a:gd name="T2" fmla="*/ 784 w 831"/>
                    <a:gd name="T3" fmla="*/ 0 h 60"/>
                    <a:gd name="T4" fmla="*/ 831 w 831"/>
                    <a:gd name="T5" fmla="*/ 60 h 60"/>
                    <a:gd name="T6" fmla="*/ 47 w 831"/>
                    <a:gd name="T7" fmla="*/ 60 h 60"/>
                    <a:gd name="T8" fmla="*/ 0 w 831"/>
                    <a:gd name="T9" fmla="*/ 12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1"/>
                    <a:gd name="T16" fmla="*/ 0 h 60"/>
                    <a:gd name="T17" fmla="*/ 831 w 831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1" h="60">
                      <a:moveTo>
                        <a:pt x="0" y="12"/>
                      </a:moveTo>
                      <a:lnTo>
                        <a:pt x="784" y="0"/>
                      </a:lnTo>
                      <a:lnTo>
                        <a:pt x="831" y="60"/>
                      </a:lnTo>
                      <a:lnTo>
                        <a:pt x="47" y="6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2" name="Freeform 734"/>
                <p:cNvSpPr>
                  <a:spLocks/>
                </p:cNvSpPr>
                <p:nvPr/>
              </p:nvSpPr>
              <p:spPr bwMode="auto">
                <a:xfrm>
                  <a:off x="3551" y="1525"/>
                  <a:ext cx="274" cy="534"/>
                </a:xfrm>
                <a:custGeom>
                  <a:avLst/>
                  <a:gdLst>
                    <a:gd name="T0" fmla="*/ 0 w 274"/>
                    <a:gd name="T1" fmla="*/ 475 h 534"/>
                    <a:gd name="T2" fmla="*/ 226 w 274"/>
                    <a:gd name="T3" fmla="*/ 0 h 534"/>
                    <a:gd name="T4" fmla="*/ 274 w 274"/>
                    <a:gd name="T5" fmla="*/ 47 h 534"/>
                    <a:gd name="T6" fmla="*/ 48 w 274"/>
                    <a:gd name="T7" fmla="*/ 534 h 534"/>
                    <a:gd name="T8" fmla="*/ 0 w 274"/>
                    <a:gd name="T9" fmla="*/ 475 h 5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4"/>
                    <a:gd name="T16" fmla="*/ 0 h 534"/>
                    <a:gd name="T17" fmla="*/ 274 w 274"/>
                    <a:gd name="T18" fmla="*/ 534 h 5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4" h="534">
                      <a:moveTo>
                        <a:pt x="0" y="475"/>
                      </a:moveTo>
                      <a:lnTo>
                        <a:pt x="226" y="0"/>
                      </a:lnTo>
                      <a:lnTo>
                        <a:pt x="274" y="47"/>
                      </a:lnTo>
                      <a:lnTo>
                        <a:pt x="48" y="534"/>
                      </a:lnTo>
                      <a:lnTo>
                        <a:pt x="0" y="475"/>
                      </a:lnTo>
                      <a:close/>
                    </a:path>
                  </a:pathLst>
                </a:custGeom>
                <a:solidFill>
                  <a:srgbClr val="7474C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3" name="Freeform 735"/>
                <p:cNvSpPr>
                  <a:spLocks/>
                </p:cNvSpPr>
                <p:nvPr/>
              </p:nvSpPr>
              <p:spPr bwMode="auto">
                <a:xfrm>
                  <a:off x="3468" y="1050"/>
                  <a:ext cx="357" cy="522"/>
                </a:xfrm>
                <a:custGeom>
                  <a:avLst/>
                  <a:gdLst>
                    <a:gd name="T0" fmla="*/ 309 w 357"/>
                    <a:gd name="T1" fmla="*/ 475 h 522"/>
                    <a:gd name="T2" fmla="*/ 0 w 357"/>
                    <a:gd name="T3" fmla="*/ 0 h 522"/>
                    <a:gd name="T4" fmla="*/ 48 w 357"/>
                    <a:gd name="T5" fmla="*/ 48 h 522"/>
                    <a:gd name="T6" fmla="*/ 357 w 357"/>
                    <a:gd name="T7" fmla="*/ 522 h 522"/>
                    <a:gd name="T8" fmla="*/ 309 w 357"/>
                    <a:gd name="T9" fmla="*/ 475 h 5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7"/>
                    <a:gd name="T16" fmla="*/ 0 h 522"/>
                    <a:gd name="T17" fmla="*/ 357 w 357"/>
                    <a:gd name="T18" fmla="*/ 522 h 5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7" h="522">
                      <a:moveTo>
                        <a:pt x="309" y="475"/>
                      </a:moveTo>
                      <a:lnTo>
                        <a:pt x="0" y="0"/>
                      </a:lnTo>
                      <a:lnTo>
                        <a:pt x="48" y="48"/>
                      </a:lnTo>
                      <a:lnTo>
                        <a:pt x="357" y="522"/>
                      </a:lnTo>
                      <a:lnTo>
                        <a:pt x="309" y="475"/>
                      </a:lnTo>
                      <a:close/>
                    </a:path>
                  </a:pathLst>
                </a:custGeom>
                <a:solidFill>
                  <a:srgbClr val="7777D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4" name="Freeform 736"/>
                <p:cNvSpPr>
                  <a:spLocks/>
                </p:cNvSpPr>
                <p:nvPr/>
              </p:nvSpPr>
              <p:spPr bwMode="auto">
                <a:xfrm>
                  <a:off x="2696" y="1050"/>
                  <a:ext cx="1081" cy="950"/>
                </a:xfrm>
                <a:custGeom>
                  <a:avLst/>
                  <a:gdLst>
                    <a:gd name="T0" fmla="*/ 772 w 1081"/>
                    <a:gd name="T1" fmla="*/ 0 h 950"/>
                    <a:gd name="T2" fmla="*/ 796 w 1081"/>
                    <a:gd name="T3" fmla="*/ 238 h 950"/>
                    <a:gd name="T4" fmla="*/ 0 w 1081"/>
                    <a:gd name="T5" fmla="*/ 250 h 950"/>
                    <a:gd name="T6" fmla="*/ 48 w 1081"/>
                    <a:gd name="T7" fmla="*/ 724 h 950"/>
                    <a:gd name="T8" fmla="*/ 832 w 1081"/>
                    <a:gd name="T9" fmla="*/ 712 h 950"/>
                    <a:gd name="T10" fmla="*/ 855 w 1081"/>
                    <a:gd name="T11" fmla="*/ 950 h 950"/>
                    <a:gd name="T12" fmla="*/ 1081 w 1081"/>
                    <a:gd name="T13" fmla="*/ 475 h 950"/>
                    <a:gd name="T14" fmla="*/ 772 w 1081"/>
                    <a:gd name="T15" fmla="*/ 0 h 9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81"/>
                    <a:gd name="T25" fmla="*/ 0 h 950"/>
                    <a:gd name="T26" fmla="*/ 1081 w 1081"/>
                    <a:gd name="T27" fmla="*/ 950 h 9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81" h="950">
                      <a:moveTo>
                        <a:pt x="772" y="0"/>
                      </a:moveTo>
                      <a:lnTo>
                        <a:pt x="796" y="238"/>
                      </a:lnTo>
                      <a:lnTo>
                        <a:pt x="0" y="250"/>
                      </a:lnTo>
                      <a:lnTo>
                        <a:pt x="48" y="724"/>
                      </a:lnTo>
                      <a:lnTo>
                        <a:pt x="832" y="712"/>
                      </a:lnTo>
                      <a:lnTo>
                        <a:pt x="855" y="950"/>
                      </a:lnTo>
                      <a:lnTo>
                        <a:pt x="1081" y="475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50593" name="Oval 737"/>
            <p:cNvSpPr>
              <a:spLocks noChangeArrowheads="1"/>
            </p:cNvSpPr>
            <p:nvPr/>
          </p:nvSpPr>
          <p:spPr bwMode="auto">
            <a:xfrm>
              <a:off x="3120" y="177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3529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9898" name="Line 738"/>
            <p:cNvSpPr>
              <a:spLocks noChangeShapeType="1"/>
            </p:cNvSpPr>
            <p:nvPr/>
          </p:nvSpPr>
          <p:spPr bwMode="auto">
            <a:xfrm flipV="1">
              <a:off x="2976" y="1968"/>
              <a:ext cx="192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595" name="Text Box 739"/>
          <p:cNvSpPr txBox="1">
            <a:spLocks noChangeArrowheads="1"/>
          </p:cNvSpPr>
          <p:nvPr/>
        </p:nvSpPr>
        <p:spPr bwMode="auto">
          <a:xfrm>
            <a:off x="1447800" y="3886200"/>
            <a:ext cx="1981200" cy="10064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latin typeface="Arial Black" pitchFamily="34" charset="0"/>
              </a:rPr>
              <a:t>Treinamento de Aprendiz &amp; Líder</a:t>
            </a:r>
          </a:p>
        </p:txBody>
      </p:sp>
      <p:grpSp>
        <p:nvGrpSpPr>
          <p:cNvPr id="249863" name="Group 740"/>
          <p:cNvGrpSpPr>
            <a:grpSpLocks/>
          </p:cNvGrpSpPr>
          <p:nvPr/>
        </p:nvGrpSpPr>
        <p:grpSpPr bwMode="auto">
          <a:xfrm>
            <a:off x="3810000" y="2971800"/>
            <a:ext cx="4648200" cy="1371600"/>
            <a:chOff x="2400" y="1872"/>
            <a:chExt cx="2928" cy="864"/>
          </a:xfrm>
        </p:grpSpPr>
        <p:sp>
          <p:nvSpPr>
            <p:cNvPr id="29707" name="Line 741"/>
            <p:cNvSpPr>
              <a:spLocks noChangeShapeType="1"/>
            </p:cNvSpPr>
            <p:nvPr/>
          </p:nvSpPr>
          <p:spPr bwMode="auto">
            <a:xfrm>
              <a:off x="3120" y="2400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598" name="Oval 742"/>
            <p:cNvSpPr>
              <a:spLocks noChangeArrowheads="1"/>
            </p:cNvSpPr>
            <p:nvPr/>
          </p:nvSpPr>
          <p:spPr bwMode="auto">
            <a:xfrm>
              <a:off x="3792" y="1872"/>
              <a:ext cx="1536" cy="864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dist="117088" dir="8363922" algn="ctr" rotWithShape="0">
                <a:srgbClr val="FFCC66"/>
              </a:outerShdw>
            </a:effectLst>
          </p:spPr>
          <p:txBody>
            <a:bodyPr/>
            <a:lstStyle/>
            <a:p>
              <a:pPr>
                <a:defRPr/>
              </a:pPr>
              <a:endParaRPr kumimoji="1" lang="en-CA" sz="2000">
                <a:solidFill>
                  <a:schemeClr val="bg2"/>
                </a:solidFill>
                <a:latin typeface="Arial Black" pitchFamily="34" charset="0"/>
              </a:endParaRPr>
            </a:p>
          </p:txBody>
        </p:sp>
        <p:sp>
          <p:nvSpPr>
            <p:cNvPr id="250599" name="Oval 743"/>
            <p:cNvSpPr>
              <a:spLocks noChangeArrowheads="1"/>
            </p:cNvSpPr>
            <p:nvPr/>
          </p:nvSpPr>
          <p:spPr bwMode="auto">
            <a:xfrm>
              <a:off x="2400" y="2064"/>
              <a:ext cx="720" cy="672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9710" name="Text Box 744"/>
            <p:cNvSpPr txBox="1">
              <a:spLocks noChangeArrowheads="1"/>
            </p:cNvSpPr>
            <p:nvPr/>
          </p:nvSpPr>
          <p:spPr bwMode="auto">
            <a:xfrm>
              <a:off x="2400" y="2304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Pastor</a:t>
              </a:r>
            </a:p>
          </p:txBody>
        </p:sp>
        <p:grpSp>
          <p:nvGrpSpPr>
            <p:cNvPr id="29711" name="Group 745"/>
            <p:cNvGrpSpPr>
              <a:grpSpLocks/>
            </p:cNvGrpSpPr>
            <p:nvPr/>
          </p:nvGrpSpPr>
          <p:grpSpPr bwMode="auto">
            <a:xfrm>
              <a:off x="4184" y="2305"/>
              <a:ext cx="766" cy="415"/>
              <a:chOff x="1440" y="1584"/>
              <a:chExt cx="2992" cy="1839"/>
            </a:xfrm>
          </p:grpSpPr>
          <p:grpSp>
            <p:nvGrpSpPr>
              <p:cNvPr id="29754" name="Group 746"/>
              <p:cNvGrpSpPr>
                <a:grpSpLocks/>
              </p:cNvGrpSpPr>
              <p:nvPr/>
            </p:nvGrpSpPr>
            <p:grpSpPr bwMode="auto">
              <a:xfrm>
                <a:off x="1689" y="2961"/>
                <a:ext cx="2482" cy="462"/>
                <a:chOff x="1770" y="3460"/>
                <a:chExt cx="2482" cy="462"/>
              </a:xfrm>
            </p:grpSpPr>
            <p:sp>
              <p:nvSpPr>
                <p:cNvPr id="29820" name="Freeform 747"/>
                <p:cNvSpPr>
                  <a:spLocks/>
                </p:cNvSpPr>
                <p:nvPr/>
              </p:nvSpPr>
              <p:spPr bwMode="auto">
                <a:xfrm>
                  <a:off x="1770" y="3460"/>
                  <a:ext cx="202" cy="178"/>
                </a:xfrm>
                <a:custGeom>
                  <a:avLst/>
                  <a:gdLst>
                    <a:gd name="T0" fmla="*/ 0 w 202"/>
                    <a:gd name="T1" fmla="*/ 0 h 178"/>
                    <a:gd name="T2" fmla="*/ 95 w 202"/>
                    <a:gd name="T3" fmla="*/ 71 h 178"/>
                    <a:gd name="T4" fmla="*/ 202 w 202"/>
                    <a:gd name="T5" fmla="*/ 178 h 178"/>
                    <a:gd name="T6" fmla="*/ 119 w 202"/>
                    <a:gd name="T7" fmla="*/ 106 h 178"/>
                    <a:gd name="T8" fmla="*/ 0 w 202"/>
                    <a:gd name="T9" fmla="*/ 0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78"/>
                    <a:gd name="T17" fmla="*/ 202 w 202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78">
                      <a:moveTo>
                        <a:pt x="0" y="0"/>
                      </a:moveTo>
                      <a:lnTo>
                        <a:pt x="95" y="71"/>
                      </a:lnTo>
                      <a:lnTo>
                        <a:pt x="202" y="178"/>
                      </a:lnTo>
                      <a:lnTo>
                        <a:pt x="119" y="1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1" name="Freeform 748"/>
                <p:cNvSpPr>
                  <a:spLocks/>
                </p:cNvSpPr>
                <p:nvPr/>
              </p:nvSpPr>
              <p:spPr bwMode="auto">
                <a:xfrm>
                  <a:off x="1865" y="3531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95 w 190"/>
                    <a:gd name="T3" fmla="*/ 59 h 154"/>
                    <a:gd name="T4" fmla="*/ 190 w 190"/>
                    <a:gd name="T5" fmla="*/ 154 h 154"/>
                    <a:gd name="T6" fmla="*/ 107 w 190"/>
                    <a:gd name="T7" fmla="*/ 107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95" y="59"/>
                      </a:lnTo>
                      <a:lnTo>
                        <a:pt x="190" y="154"/>
                      </a:lnTo>
                      <a:lnTo>
                        <a:pt x="107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2" name="Freeform 749"/>
                <p:cNvSpPr>
                  <a:spLocks/>
                </p:cNvSpPr>
                <p:nvPr/>
              </p:nvSpPr>
              <p:spPr bwMode="auto">
                <a:xfrm>
                  <a:off x="1960" y="3590"/>
                  <a:ext cx="190" cy="154"/>
                </a:xfrm>
                <a:custGeom>
                  <a:avLst/>
                  <a:gdLst>
                    <a:gd name="T0" fmla="*/ 0 w 190"/>
                    <a:gd name="T1" fmla="*/ 0 h 154"/>
                    <a:gd name="T2" fmla="*/ 107 w 190"/>
                    <a:gd name="T3" fmla="*/ 59 h 154"/>
                    <a:gd name="T4" fmla="*/ 190 w 190"/>
                    <a:gd name="T5" fmla="*/ 154 h 154"/>
                    <a:gd name="T6" fmla="*/ 95 w 190"/>
                    <a:gd name="T7" fmla="*/ 95 h 154"/>
                    <a:gd name="T8" fmla="*/ 0 w 190"/>
                    <a:gd name="T9" fmla="*/ 0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0" y="0"/>
                      </a:moveTo>
                      <a:lnTo>
                        <a:pt x="107" y="59"/>
                      </a:lnTo>
                      <a:lnTo>
                        <a:pt x="190" y="154"/>
                      </a:lnTo>
                      <a:lnTo>
                        <a:pt x="95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3" name="Freeform 750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90" cy="143"/>
                </a:xfrm>
                <a:custGeom>
                  <a:avLst/>
                  <a:gdLst>
                    <a:gd name="T0" fmla="*/ 0 w 190"/>
                    <a:gd name="T1" fmla="*/ 0 h 143"/>
                    <a:gd name="T2" fmla="*/ 107 w 190"/>
                    <a:gd name="T3" fmla="*/ 60 h 143"/>
                    <a:gd name="T4" fmla="*/ 190 w 190"/>
                    <a:gd name="T5" fmla="*/ 143 h 143"/>
                    <a:gd name="T6" fmla="*/ 83 w 190"/>
                    <a:gd name="T7" fmla="*/ 95 h 143"/>
                    <a:gd name="T8" fmla="*/ 0 w 190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0" y="0"/>
                      </a:moveTo>
                      <a:lnTo>
                        <a:pt x="107" y="60"/>
                      </a:lnTo>
                      <a:lnTo>
                        <a:pt x="190" y="143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4" name="Freeform 751"/>
                <p:cNvSpPr>
                  <a:spLocks/>
                </p:cNvSpPr>
                <p:nvPr/>
              </p:nvSpPr>
              <p:spPr bwMode="auto">
                <a:xfrm>
                  <a:off x="2067" y="3649"/>
                  <a:ext cx="143" cy="119"/>
                </a:xfrm>
                <a:custGeom>
                  <a:avLst/>
                  <a:gdLst>
                    <a:gd name="T0" fmla="*/ 0 w 143"/>
                    <a:gd name="T1" fmla="*/ 0 h 119"/>
                    <a:gd name="T2" fmla="*/ 59 w 143"/>
                    <a:gd name="T3" fmla="*/ 24 h 119"/>
                    <a:gd name="T4" fmla="*/ 143 w 143"/>
                    <a:gd name="T5" fmla="*/ 119 h 119"/>
                    <a:gd name="T6" fmla="*/ 83 w 143"/>
                    <a:gd name="T7" fmla="*/ 95 h 119"/>
                    <a:gd name="T8" fmla="*/ 0 w 143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19"/>
                    <a:gd name="T17" fmla="*/ 143 w 143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19">
                      <a:moveTo>
                        <a:pt x="0" y="0"/>
                      </a:moveTo>
                      <a:lnTo>
                        <a:pt x="59" y="24"/>
                      </a:lnTo>
                      <a:lnTo>
                        <a:pt x="143" y="119"/>
                      </a:lnTo>
                      <a:lnTo>
                        <a:pt x="83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5" name="Freeform 752"/>
                <p:cNvSpPr>
                  <a:spLocks/>
                </p:cNvSpPr>
                <p:nvPr/>
              </p:nvSpPr>
              <p:spPr bwMode="auto">
                <a:xfrm>
                  <a:off x="2126" y="3673"/>
                  <a:ext cx="131" cy="119"/>
                </a:xfrm>
                <a:custGeom>
                  <a:avLst/>
                  <a:gdLst>
                    <a:gd name="T0" fmla="*/ 0 w 131"/>
                    <a:gd name="T1" fmla="*/ 0 h 119"/>
                    <a:gd name="T2" fmla="*/ 48 w 131"/>
                    <a:gd name="T3" fmla="*/ 36 h 119"/>
                    <a:gd name="T4" fmla="*/ 131 w 131"/>
                    <a:gd name="T5" fmla="*/ 119 h 119"/>
                    <a:gd name="T6" fmla="*/ 84 w 131"/>
                    <a:gd name="T7" fmla="*/ 95 h 119"/>
                    <a:gd name="T8" fmla="*/ 0 w 131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1"/>
                    <a:gd name="T16" fmla="*/ 0 h 119"/>
                    <a:gd name="T17" fmla="*/ 131 w 131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1" h="119">
                      <a:moveTo>
                        <a:pt x="0" y="0"/>
                      </a:moveTo>
                      <a:lnTo>
                        <a:pt x="48" y="36"/>
                      </a:lnTo>
                      <a:lnTo>
                        <a:pt x="131" y="119"/>
                      </a:lnTo>
                      <a:lnTo>
                        <a:pt x="84" y="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6" name="Freeform 753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90" cy="118"/>
                </a:xfrm>
                <a:custGeom>
                  <a:avLst/>
                  <a:gdLst>
                    <a:gd name="T0" fmla="*/ 0 w 190"/>
                    <a:gd name="T1" fmla="*/ 0 h 118"/>
                    <a:gd name="T2" fmla="*/ 131 w 190"/>
                    <a:gd name="T3" fmla="*/ 35 h 118"/>
                    <a:gd name="T4" fmla="*/ 190 w 190"/>
                    <a:gd name="T5" fmla="*/ 118 h 118"/>
                    <a:gd name="T6" fmla="*/ 83 w 190"/>
                    <a:gd name="T7" fmla="*/ 83 h 118"/>
                    <a:gd name="T8" fmla="*/ 0 w 190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0" y="0"/>
                      </a:moveTo>
                      <a:lnTo>
                        <a:pt x="131" y="35"/>
                      </a:lnTo>
                      <a:lnTo>
                        <a:pt x="190" y="118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7" name="Freeform 754"/>
                <p:cNvSpPr>
                  <a:spLocks/>
                </p:cNvSpPr>
                <p:nvPr/>
              </p:nvSpPr>
              <p:spPr bwMode="auto">
                <a:xfrm>
                  <a:off x="2174" y="3709"/>
                  <a:ext cx="119" cy="95"/>
                </a:xfrm>
                <a:custGeom>
                  <a:avLst/>
                  <a:gdLst>
                    <a:gd name="T0" fmla="*/ 0 w 119"/>
                    <a:gd name="T1" fmla="*/ 0 h 95"/>
                    <a:gd name="T2" fmla="*/ 47 w 119"/>
                    <a:gd name="T3" fmla="*/ 12 h 95"/>
                    <a:gd name="T4" fmla="*/ 119 w 119"/>
                    <a:gd name="T5" fmla="*/ 95 h 95"/>
                    <a:gd name="T6" fmla="*/ 83 w 119"/>
                    <a:gd name="T7" fmla="*/ 83 h 95"/>
                    <a:gd name="T8" fmla="*/ 0 w 119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95"/>
                    <a:gd name="T17" fmla="*/ 119 w 119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95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119" y="95"/>
                      </a:lnTo>
                      <a:lnTo>
                        <a:pt x="83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8" name="Freeform 755"/>
                <p:cNvSpPr>
                  <a:spLocks/>
                </p:cNvSpPr>
                <p:nvPr/>
              </p:nvSpPr>
              <p:spPr bwMode="auto">
                <a:xfrm>
                  <a:off x="2221" y="3721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36 w 107"/>
                    <a:gd name="T3" fmla="*/ 11 h 95"/>
                    <a:gd name="T4" fmla="*/ 107 w 107"/>
                    <a:gd name="T5" fmla="*/ 95 h 95"/>
                    <a:gd name="T6" fmla="*/ 72 w 107"/>
                    <a:gd name="T7" fmla="*/ 83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36" y="11"/>
                      </a:lnTo>
                      <a:lnTo>
                        <a:pt x="107" y="95"/>
                      </a:lnTo>
                      <a:lnTo>
                        <a:pt x="72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9" name="Freeform 756"/>
                <p:cNvSpPr>
                  <a:spLocks/>
                </p:cNvSpPr>
                <p:nvPr/>
              </p:nvSpPr>
              <p:spPr bwMode="auto">
                <a:xfrm>
                  <a:off x="2257" y="3732"/>
                  <a:ext cx="107" cy="95"/>
                </a:xfrm>
                <a:custGeom>
                  <a:avLst/>
                  <a:gdLst>
                    <a:gd name="T0" fmla="*/ 0 w 107"/>
                    <a:gd name="T1" fmla="*/ 0 h 95"/>
                    <a:gd name="T2" fmla="*/ 48 w 107"/>
                    <a:gd name="T3" fmla="*/ 12 h 95"/>
                    <a:gd name="T4" fmla="*/ 107 w 107"/>
                    <a:gd name="T5" fmla="*/ 95 h 95"/>
                    <a:gd name="T6" fmla="*/ 71 w 107"/>
                    <a:gd name="T7" fmla="*/ 84 h 95"/>
                    <a:gd name="T8" fmla="*/ 0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0" y="0"/>
                      </a:moveTo>
                      <a:lnTo>
                        <a:pt x="48" y="12"/>
                      </a:lnTo>
                      <a:lnTo>
                        <a:pt x="107" y="95"/>
                      </a:lnTo>
                      <a:lnTo>
                        <a:pt x="71" y="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0" name="Freeform 757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178" cy="119"/>
                </a:xfrm>
                <a:custGeom>
                  <a:avLst/>
                  <a:gdLst>
                    <a:gd name="T0" fmla="*/ 0 w 178"/>
                    <a:gd name="T1" fmla="*/ 0 h 119"/>
                    <a:gd name="T2" fmla="*/ 130 w 178"/>
                    <a:gd name="T3" fmla="*/ 36 h 119"/>
                    <a:gd name="T4" fmla="*/ 178 w 178"/>
                    <a:gd name="T5" fmla="*/ 119 h 119"/>
                    <a:gd name="T6" fmla="*/ 59 w 178"/>
                    <a:gd name="T7" fmla="*/ 83 h 119"/>
                    <a:gd name="T8" fmla="*/ 0 w 178"/>
                    <a:gd name="T9" fmla="*/ 0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19"/>
                    <a:gd name="T17" fmla="*/ 178 w 178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19">
                      <a:moveTo>
                        <a:pt x="0" y="0"/>
                      </a:moveTo>
                      <a:lnTo>
                        <a:pt x="130" y="36"/>
                      </a:lnTo>
                      <a:lnTo>
                        <a:pt x="178" y="119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1" name="Freeform 758"/>
                <p:cNvSpPr>
                  <a:spLocks/>
                </p:cNvSpPr>
                <p:nvPr/>
              </p:nvSpPr>
              <p:spPr bwMode="auto">
                <a:xfrm>
                  <a:off x="2305" y="3744"/>
                  <a:ext cx="95" cy="95"/>
                </a:xfrm>
                <a:custGeom>
                  <a:avLst/>
                  <a:gdLst>
                    <a:gd name="T0" fmla="*/ 0 w 95"/>
                    <a:gd name="T1" fmla="*/ 0 h 95"/>
                    <a:gd name="T2" fmla="*/ 35 w 95"/>
                    <a:gd name="T3" fmla="*/ 12 h 95"/>
                    <a:gd name="T4" fmla="*/ 95 w 95"/>
                    <a:gd name="T5" fmla="*/ 95 h 95"/>
                    <a:gd name="T6" fmla="*/ 59 w 95"/>
                    <a:gd name="T7" fmla="*/ 83 h 95"/>
                    <a:gd name="T8" fmla="*/ 0 w 95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95" y="95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2" name="Freeform 759"/>
                <p:cNvSpPr>
                  <a:spLocks/>
                </p:cNvSpPr>
                <p:nvPr/>
              </p:nvSpPr>
              <p:spPr bwMode="auto">
                <a:xfrm>
                  <a:off x="2340" y="3756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24 w 83"/>
                    <a:gd name="T3" fmla="*/ 12 h 95"/>
                    <a:gd name="T4" fmla="*/ 83 w 83"/>
                    <a:gd name="T5" fmla="*/ 95 h 95"/>
                    <a:gd name="T6" fmla="*/ 60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24" y="12"/>
                      </a:lnTo>
                      <a:lnTo>
                        <a:pt x="83" y="95"/>
                      </a:lnTo>
                      <a:lnTo>
                        <a:pt x="6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3" name="Freeform 760"/>
                <p:cNvSpPr>
                  <a:spLocks/>
                </p:cNvSpPr>
                <p:nvPr/>
              </p:nvSpPr>
              <p:spPr bwMode="auto">
                <a:xfrm>
                  <a:off x="2364" y="3768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36 w 95"/>
                    <a:gd name="T3" fmla="*/ 12 h 83"/>
                    <a:gd name="T4" fmla="*/ 95 w 95"/>
                    <a:gd name="T5" fmla="*/ 83 h 83"/>
                    <a:gd name="T6" fmla="*/ 59 w 95"/>
                    <a:gd name="T7" fmla="*/ 83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95" y="83"/>
                      </a:lnTo>
                      <a:lnTo>
                        <a:pt x="59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4" name="Freeform 761"/>
                <p:cNvSpPr>
                  <a:spLocks/>
                </p:cNvSpPr>
                <p:nvPr/>
              </p:nvSpPr>
              <p:spPr bwMode="auto">
                <a:xfrm>
                  <a:off x="2400" y="3780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0 h 83"/>
                    <a:gd name="T4" fmla="*/ 83 w 83"/>
                    <a:gd name="T5" fmla="*/ 83 h 83"/>
                    <a:gd name="T6" fmla="*/ 59 w 83"/>
                    <a:gd name="T7" fmla="*/ 71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83" y="83"/>
                      </a:lnTo>
                      <a:lnTo>
                        <a:pt x="59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5" name="Freeform 762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178" cy="107"/>
                </a:xfrm>
                <a:custGeom>
                  <a:avLst/>
                  <a:gdLst>
                    <a:gd name="T0" fmla="*/ 0 w 178"/>
                    <a:gd name="T1" fmla="*/ 0 h 107"/>
                    <a:gd name="T2" fmla="*/ 131 w 178"/>
                    <a:gd name="T3" fmla="*/ 36 h 107"/>
                    <a:gd name="T4" fmla="*/ 178 w 178"/>
                    <a:gd name="T5" fmla="*/ 107 h 107"/>
                    <a:gd name="T6" fmla="*/ 48 w 178"/>
                    <a:gd name="T7" fmla="*/ 83 h 107"/>
                    <a:gd name="T8" fmla="*/ 0 w 178"/>
                    <a:gd name="T9" fmla="*/ 0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0" y="0"/>
                      </a:moveTo>
                      <a:lnTo>
                        <a:pt x="131" y="36"/>
                      </a:lnTo>
                      <a:lnTo>
                        <a:pt x="178" y="107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6" name="Freeform 763"/>
                <p:cNvSpPr>
                  <a:spLocks/>
                </p:cNvSpPr>
                <p:nvPr/>
              </p:nvSpPr>
              <p:spPr bwMode="auto">
                <a:xfrm>
                  <a:off x="2435" y="3780"/>
                  <a:ext cx="83" cy="95"/>
                </a:xfrm>
                <a:custGeom>
                  <a:avLst/>
                  <a:gdLst>
                    <a:gd name="T0" fmla="*/ 0 w 83"/>
                    <a:gd name="T1" fmla="*/ 0 h 95"/>
                    <a:gd name="T2" fmla="*/ 36 w 83"/>
                    <a:gd name="T3" fmla="*/ 12 h 95"/>
                    <a:gd name="T4" fmla="*/ 83 w 83"/>
                    <a:gd name="T5" fmla="*/ 95 h 95"/>
                    <a:gd name="T6" fmla="*/ 48 w 83"/>
                    <a:gd name="T7" fmla="*/ 83 h 95"/>
                    <a:gd name="T8" fmla="*/ 0 w 83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95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7" name="Freeform 764"/>
                <p:cNvSpPr>
                  <a:spLocks/>
                </p:cNvSpPr>
                <p:nvPr/>
              </p:nvSpPr>
              <p:spPr bwMode="auto">
                <a:xfrm>
                  <a:off x="2471" y="3792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5 w 83"/>
                    <a:gd name="T3" fmla="*/ 12 h 83"/>
                    <a:gd name="T4" fmla="*/ 83 w 83"/>
                    <a:gd name="T5" fmla="*/ 83 h 83"/>
                    <a:gd name="T6" fmla="*/ 47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5" y="12"/>
                      </a:lnTo>
                      <a:lnTo>
                        <a:pt x="83" y="83"/>
                      </a:lnTo>
                      <a:lnTo>
                        <a:pt x="47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8" name="Freeform 765"/>
                <p:cNvSpPr>
                  <a:spLocks/>
                </p:cNvSpPr>
                <p:nvPr/>
              </p:nvSpPr>
              <p:spPr bwMode="auto">
                <a:xfrm>
                  <a:off x="2506" y="3804"/>
                  <a:ext cx="72" cy="83"/>
                </a:xfrm>
                <a:custGeom>
                  <a:avLst/>
                  <a:gdLst>
                    <a:gd name="T0" fmla="*/ 0 w 72"/>
                    <a:gd name="T1" fmla="*/ 0 h 83"/>
                    <a:gd name="T2" fmla="*/ 24 w 72"/>
                    <a:gd name="T3" fmla="*/ 0 h 83"/>
                    <a:gd name="T4" fmla="*/ 72 w 72"/>
                    <a:gd name="T5" fmla="*/ 83 h 83"/>
                    <a:gd name="T6" fmla="*/ 48 w 72"/>
                    <a:gd name="T7" fmla="*/ 71 h 83"/>
                    <a:gd name="T8" fmla="*/ 0 w 72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83"/>
                    <a:gd name="T17" fmla="*/ 72 w 72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83">
                      <a:moveTo>
                        <a:pt x="0" y="0"/>
                      </a:moveTo>
                      <a:lnTo>
                        <a:pt x="24" y="0"/>
                      </a:lnTo>
                      <a:lnTo>
                        <a:pt x="72" y="83"/>
                      </a:lnTo>
                      <a:lnTo>
                        <a:pt x="48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9" name="Freeform 766"/>
                <p:cNvSpPr>
                  <a:spLocks/>
                </p:cNvSpPr>
                <p:nvPr/>
              </p:nvSpPr>
              <p:spPr bwMode="auto">
                <a:xfrm>
                  <a:off x="2530" y="3804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36 w 83"/>
                    <a:gd name="T3" fmla="*/ 12 h 83"/>
                    <a:gd name="T4" fmla="*/ 83 w 83"/>
                    <a:gd name="T5" fmla="*/ 83 h 83"/>
                    <a:gd name="T6" fmla="*/ 48 w 83"/>
                    <a:gd name="T7" fmla="*/ 83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83" y="83"/>
                      </a:lnTo>
                      <a:lnTo>
                        <a:pt x="48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0" name="Freeform 767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178" cy="94"/>
                </a:xfrm>
                <a:custGeom>
                  <a:avLst/>
                  <a:gdLst>
                    <a:gd name="T0" fmla="*/ 0 w 178"/>
                    <a:gd name="T1" fmla="*/ 0 h 94"/>
                    <a:gd name="T2" fmla="*/ 142 w 178"/>
                    <a:gd name="T3" fmla="*/ 23 h 94"/>
                    <a:gd name="T4" fmla="*/ 178 w 178"/>
                    <a:gd name="T5" fmla="*/ 94 h 94"/>
                    <a:gd name="T6" fmla="*/ 47 w 178"/>
                    <a:gd name="T7" fmla="*/ 71 h 94"/>
                    <a:gd name="T8" fmla="*/ 0 w 178"/>
                    <a:gd name="T9" fmla="*/ 0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94"/>
                    <a:gd name="T17" fmla="*/ 178 w 178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94">
                      <a:moveTo>
                        <a:pt x="0" y="0"/>
                      </a:moveTo>
                      <a:lnTo>
                        <a:pt x="142" y="23"/>
                      </a:lnTo>
                      <a:lnTo>
                        <a:pt x="178" y="94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1" name="Freeform 768"/>
                <p:cNvSpPr>
                  <a:spLocks/>
                </p:cNvSpPr>
                <p:nvPr/>
              </p:nvSpPr>
              <p:spPr bwMode="auto">
                <a:xfrm>
                  <a:off x="2566" y="3816"/>
                  <a:ext cx="95" cy="83"/>
                </a:xfrm>
                <a:custGeom>
                  <a:avLst/>
                  <a:gdLst>
                    <a:gd name="T0" fmla="*/ 0 w 95"/>
                    <a:gd name="T1" fmla="*/ 0 h 83"/>
                    <a:gd name="T2" fmla="*/ 47 w 95"/>
                    <a:gd name="T3" fmla="*/ 11 h 83"/>
                    <a:gd name="T4" fmla="*/ 95 w 95"/>
                    <a:gd name="T5" fmla="*/ 83 h 83"/>
                    <a:gd name="T6" fmla="*/ 47 w 95"/>
                    <a:gd name="T7" fmla="*/ 71 h 83"/>
                    <a:gd name="T8" fmla="*/ 0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0" y="0"/>
                      </a:moveTo>
                      <a:lnTo>
                        <a:pt x="47" y="11"/>
                      </a:lnTo>
                      <a:lnTo>
                        <a:pt x="95" y="83"/>
                      </a:lnTo>
                      <a:lnTo>
                        <a:pt x="47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2" name="Freeform 769"/>
                <p:cNvSpPr>
                  <a:spLocks/>
                </p:cNvSpPr>
                <p:nvPr/>
              </p:nvSpPr>
              <p:spPr bwMode="auto">
                <a:xfrm>
                  <a:off x="2613" y="3827"/>
                  <a:ext cx="83" cy="72"/>
                </a:xfrm>
                <a:custGeom>
                  <a:avLst/>
                  <a:gdLst>
                    <a:gd name="T0" fmla="*/ 0 w 83"/>
                    <a:gd name="T1" fmla="*/ 0 h 72"/>
                    <a:gd name="T2" fmla="*/ 48 w 83"/>
                    <a:gd name="T3" fmla="*/ 0 h 72"/>
                    <a:gd name="T4" fmla="*/ 83 w 83"/>
                    <a:gd name="T5" fmla="*/ 72 h 72"/>
                    <a:gd name="T6" fmla="*/ 48 w 83"/>
                    <a:gd name="T7" fmla="*/ 72 h 72"/>
                    <a:gd name="T8" fmla="*/ 0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83" y="72"/>
                      </a:lnTo>
                      <a:lnTo>
                        <a:pt x="48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3" name="Freeform 770"/>
                <p:cNvSpPr>
                  <a:spLocks/>
                </p:cNvSpPr>
                <p:nvPr/>
              </p:nvSpPr>
              <p:spPr bwMode="auto">
                <a:xfrm>
                  <a:off x="2661" y="3827"/>
                  <a:ext cx="83" cy="83"/>
                </a:xfrm>
                <a:custGeom>
                  <a:avLst/>
                  <a:gdLst>
                    <a:gd name="T0" fmla="*/ 0 w 83"/>
                    <a:gd name="T1" fmla="*/ 0 h 83"/>
                    <a:gd name="T2" fmla="*/ 47 w 83"/>
                    <a:gd name="T3" fmla="*/ 12 h 83"/>
                    <a:gd name="T4" fmla="*/ 83 w 83"/>
                    <a:gd name="T5" fmla="*/ 83 h 83"/>
                    <a:gd name="T6" fmla="*/ 35 w 83"/>
                    <a:gd name="T7" fmla="*/ 72 h 83"/>
                    <a:gd name="T8" fmla="*/ 0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0" y="0"/>
                      </a:moveTo>
                      <a:lnTo>
                        <a:pt x="47" y="12"/>
                      </a:lnTo>
                      <a:lnTo>
                        <a:pt x="83" y="83"/>
                      </a:lnTo>
                      <a:lnTo>
                        <a:pt x="35" y="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4" name="Freeform 771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167" cy="83"/>
                </a:xfrm>
                <a:custGeom>
                  <a:avLst/>
                  <a:gdLst>
                    <a:gd name="T0" fmla="*/ 0 w 167"/>
                    <a:gd name="T1" fmla="*/ 0 h 83"/>
                    <a:gd name="T2" fmla="*/ 155 w 167"/>
                    <a:gd name="T3" fmla="*/ 12 h 83"/>
                    <a:gd name="T4" fmla="*/ 167 w 167"/>
                    <a:gd name="T5" fmla="*/ 83 h 83"/>
                    <a:gd name="T6" fmla="*/ 36 w 167"/>
                    <a:gd name="T7" fmla="*/ 71 h 83"/>
                    <a:gd name="T8" fmla="*/ 0 w 167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7"/>
                    <a:gd name="T16" fmla="*/ 0 h 83"/>
                    <a:gd name="T17" fmla="*/ 167 w 167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7" h="83">
                      <a:moveTo>
                        <a:pt x="0" y="0"/>
                      </a:moveTo>
                      <a:lnTo>
                        <a:pt x="155" y="12"/>
                      </a:lnTo>
                      <a:lnTo>
                        <a:pt x="167" y="83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5" name="Freeform 772"/>
                <p:cNvSpPr>
                  <a:spLocks/>
                </p:cNvSpPr>
                <p:nvPr/>
              </p:nvSpPr>
              <p:spPr bwMode="auto">
                <a:xfrm>
                  <a:off x="2708" y="3839"/>
                  <a:ext cx="72" cy="71"/>
                </a:xfrm>
                <a:custGeom>
                  <a:avLst/>
                  <a:gdLst>
                    <a:gd name="T0" fmla="*/ 0 w 72"/>
                    <a:gd name="T1" fmla="*/ 0 h 71"/>
                    <a:gd name="T2" fmla="*/ 48 w 72"/>
                    <a:gd name="T3" fmla="*/ 0 h 71"/>
                    <a:gd name="T4" fmla="*/ 72 w 72"/>
                    <a:gd name="T5" fmla="*/ 71 h 71"/>
                    <a:gd name="T6" fmla="*/ 36 w 72"/>
                    <a:gd name="T7" fmla="*/ 71 h 71"/>
                    <a:gd name="T8" fmla="*/ 0 w 72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1"/>
                    <a:gd name="T17" fmla="*/ 72 w 7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1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72" y="71"/>
                      </a:lnTo>
                      <a:lnTo>
                        <a:pt x="36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6" name="Freeform 773"/>
                <p:cNvSpPr>
                  <a:spLocks/>
                </p:cNvSpPr>
                <p:nvPr/>
              </p:nvSpPr>
              <p:spPr bwMode="auto">
                <a:xfrm>
                  <a:off x="2756" y="3839"/>
                  <a:ext cx="47" cy="71"/>
                </a:xfrm>
                <a:custGeom>
                  <a:avLst/>
                  <a:gdLst>
                    <a:gd name="T0" fmla="*/ 0 w 47"/>
                    <a:gd name="T1" fmla="*/ 0 h 71"/>
                    <a:gd name="T2" fmla="*/ 35 w 47"/>
                    <a:gd name="T3" fmla="*/ 0 h 71"/>
                    <a:gd name="T4" fmla="*/ 47 w 47"/>
                    <a:gd name="T5" fmla="*/ 71 h 71"/>
                    <a:gd name="T6" fmla="*/ 24 w 47"/>
                    <a:gd name="T7" fmla="*/ 71 h 71"/>
                    <a:gd name="T8" fmla="*/ 0 w 47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71"/>
                    <a:gd name="T17" fmla="*/ 47 w 47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71">
                      <a:moveTo>
                        <a:pt x="0" y="0"/>
                      </a:moveTo>
                      <a:lnTo>
                        <a:pt x="35" y="0"/>
                      </a:lnTo>
                      <a:lnTo>
                        <a:pt x="47" y="71"/>
                      </a:lnTo>
                      <a:lnTo>
                        <a:pt x="24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7" name="Freeform 774"/>
                <p:cNvSpPr>
                  <a:spLocks/>
                </p:cNvSpPr>
                <p:nvPr/>
              </p:nvSpPr>
              <p:spPr bwMode="auto">
                <a:xfrm>
                  <a:off x="2791" y="3839"/>
                  <a:ext cx="48" cy="83"/>
                </a:xfrm>
                <a:custGeom>
                  <a:avLst/>
                  <a:gdLst>
                    <a:gd name="T0" fmla="*/ 0 w 48"/>
                    <a:gd name="T1" fmla="*/ 0 h 83"/>
                    <a:gd name="T2" fmla="*/ 36 w 48"/>
                    <a:gd name="T3" fmla="*/ 12 h 83"/>
                    <a:gd name="T4" fmla="*/ 48 w 48"/>
                    <a:gd name="T5" fmla="*/ 83 h 83"/>
                    <a:gd name="T6" fmla="*/ 12 w 48"/>
                    <a:gd name="T7" fmla="*/ 71 h 83"/>
                    <a:gd name="T8" fmla="*/ 0 w 48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83"/>
                    <a:gd name="T17" fmla="*/ 48 w 48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83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48" y="83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8" name="Freeform 775"/>
                <p:cNvSpPr>
                  <a:spLocks/>
                </p:cNvSpPr>
                <p:nvPr/>
              </p:nvSpPr>
              <p:spPr bwMode="auto">
                <a:xfrm>
                  <a:off x="2827" y="3851"/>
                  <a:ext cx="48" cy="71"/>
                </a:xfrm>
                <a:custGeom>
                  <a:avLst/>
                  <a:gdLst>
                    <a:gd name="T0" fmla="*/ 0 w 48"/>
                    <a:gd name="T1" fmla="*/ 0 h 71"/>
                    <a:gd name="T2" fmla="*/ 36 w 48"/>
                    <a:gd name="T3" fmla="*/ 0 h 71"/>
                    <a:gd name="T4" fmla="*/ 48 w 48"/>
                    <a:gd name="T5" fmla="*/ 71 h 71"/>
                    <a:gd name="T6" fmla="*/ 12 w 48"/>
                    <a:gd name="T7" fmla="*/ 71 h 71"/>
                    <a:gd name="T8" fmla="*/ 0 w 4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71"/>
                    <a:gd name="T17" fmla="*/ 48 w 4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71">
                      <a:moveTo>
                        <a:pt x="0" y="0"/>
                      </a:moveTo>
                      <a:lnTo>
                        <a:pt x="36" y="0"/>
                      </a:lnTo>
                      <a:lnTo>
                        <a:pt x="48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9" name="Freeform 776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54 w 154"/>
                    <a:gd name="T5" fmla="*/ 71 h 71"/>
                    <a:gd name="T6" fmla="*/ 12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54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0" name="Freeform 777"/>
                <p:cNvSpPr>
                  <a:spLocks/>
                </p:cNvSpPr>
                <p:nvPr/>
              </p:nvSpPr>
              <p:spPr bwMode="auto">
                <a:xfrm>
                  <a:off x="2863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47 w 59"/>
                    <a:gd name="T3" fmla="*/ 0 h 71"/>
                    <a:gd name="T4" fmla="*/ 59 w 59"/>
                    <a:gd name="T5" fmla="*/ 71 h 71"/>
                    <a:gd name="T6" fmla="*/ 12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47" y="0"/>
                      </a:lnTo>
                      <a:lnTo>
                        <a:pt x="59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1" name="Freeform 778"/>
                <p:cNvSpPr>
                  <a:spLocks/>
                </p:cNvSpPr>
                <p:nvPr/>
              </p:nvSpPr>
              <p:spPr bwMode="auto">
                <a:xfrm>
                  <a:off x="2910" y="3851"/>
                  <a:ext cx="60" cy="71"/>
                </a:xfrm>
                <a:custGeom>
                  <a:avLst/>
                  <a:gdLst>
                    <a:gd name="T0" fmla="*/ 0 w 60"/>
                    <a:gd name="T1" fmla="*/ 0 h 71"/>
                    <a:gd name="T2" fmla="*/ 60 w 60"/>
                    <a:gd name="T3" fmla="*/ 0 h 71"/>
                    <a:gd name="T4" fmla="*/ 60 w 60"/>
                    <a:gd name="T5" fmla="*/ 71 h 71"/>
                    <a:gd name="T6" fmla="*/ 12 w 60"/>
                    <a:gd name="T7" fmla="*/ 71 h 71"/>
                    <a:gd name="T8" fmla="*/ 0 w 60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71"/>
                    <a:gd name="T17" fmla="*/ 60 w 60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71">
                      <a:moveTo>
                        <a:pt x="0" y="0"/>
                      </a:moveTo>
                      <a:lnTo>
                        <a:pt x="60" y="0"/>
                      </a:lnTo>
                      <a:lnTo>
                        <a:pt x="60" y="71"/>
                      </a:lnTo>
                      <a:lnTo>
                        <a:pt x="12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B7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2" name="Rectangle 779"/>
                <p:cNvSpPr>
                  <a:spLocks noChangeArrowheads="1"/>
                </p:cNvSpPr>
                <p:nvPr/>
              </p:nvSpPr>
              <p:spPr bwMode="auto">
                <a:xfrm>
                  <a:off x="2970" y="3851"/>
                  <a:ext cx="47" cy="71"/>
                </a:xfrm>
                <a:prstGeom prst="rect">
                  <a:avLst/>
                </a:prstGeom>
                <a:solidFill>
                  <a:srgbClr val="00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9853" name="Freeform 780"/>
                <p:cNvSpPr>
                  <a:spLocks/>
                </p:cNvSpPr>
                <p:nvPr/>
              </p:nvSpPr>
              <p:spPr bwMode="auto">
                <a:xfrm>
                  <a:off x="3017" y="3851"/>
                  <a:ext cx="154" cy="71"/>
                </a:xfrm>
                <a:custGeom>
                  <a:avLst/>
                  <a:gdLst>
                    <a:gd name="T0" fmla="*/ 0 w 154"/>
                    <a:gd name="T1" fmla="*/ 0 h 71"/>
                    <a:gd name="T2" fmla="*/ 154 w 154"/>
                    <a:gd name="T3" fmla="*/ 0 h 71"/>
                    <a:gd name="T4" fmla="*/ 131 w 154"/>
                    <a:gd name="T5" fmla="*/ 71 h 71"/>
                    <a:gd name="T6" fmla="*/ 0 w 154"/>
                    <a:gd name="T7" fmla="*/ 71 h 71"/>
                    <a:gd name="T8" fmla="*/ 0 w 154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71"/>
                    <a:gd name="T17" fmla="*/ 154 w 154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71">
                      <a:moveTo>
                        <a:pt x="0" y="0"/>
                      </a:moveTo>
                      <a:lnTo>
                        <a:pt x="154" y="0"/>
                      </a:lnTo>
                      <a:lnTo>
                        <a:pt x="131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97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4" name="Rectangle 781"/>
                <p:cNvSpPr>
                  <a:spLocks noChangeArrowheads="1"/>
                </p:cNvSpPr>
                <p:nvPr/>
              </p:nvSpPr>
              <p:spPr bwMode="auto">
                <a:xfrm>
                  <a:off x="3017" y="3851"/>
                  <a:ext cx="48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9855" name="Rectangle 782"/>
                <p:cNvSpPr>
                  <a:spLocks noChangeArrowheads="1"/>
                </p:cNvSpPr>
                <p:nvPr/>
              </p:nvSpPr>
              <p:spPr bwMode="auto">
                <a:xfrm>
                  <a:off x="3065" y="3851"/>
                  <a:ext cx="47" cy="71"/>
                </a:xfrm>
                <a:prstGeom prst="rect">
                  <a:avLst/>
                </a:prstGeom>
                <a:solidFill>
                  <a:srgbClr val="00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9856" name="Freeform 783"/>
                <p:cNvSpPr>
                  <a:spLocks/>
                </p:cNvSpPr>
                <p:nvPr/>
              </p:nvSpPr>
              <p:spPr bwMode="auto">
                <a:xfrm>
                  <a:off x="3112" y="3851"/>
                  <a:ext cx="59" cy="71"/>
                </a:xfrm>
                <a:custGeom>
                  <a:avLst/>
                  <a:gdLst>
                    <a:gd name="T0" fmla="*/ 0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0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0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7" name="Freeform 784"/>
                <p:cNvSpPr>
                  <a:spLocks/>
                </p:cNvSpPr>
                <p:nvPr/>
              </p:nvSpPr>
              <p:spPr bwMode="auto">
                <a:xfrm>
                  <a:off x="3148" y="3839"/>
                  <a:ext cx="166" cy="83"/>
                </a:xfrm>
                <a:custGeom>
                  <a:avLst/>
                  <a:gdLst>
                    <a:gd name="T0" fmla="*/ 23 w 166"/>
                    <a:gd name="T1" fmla="*/ 12 h 83"/>
                    <a:gd name="T2" fmla="*/ 166 w 166"/>
                    <a:gd name="T3" fmla="*/ 0 h 83"/>
                    <a:gd name="T4" fmla="*/ 142 w 166"/>
                    <a:gd name="T5" fmla="*/ 71 h 83"/>
                    <a:gd name="T6" fmla="*/ 0 w 166"/>
                    <a:gd name="T7" fmla="*/ 83 h 83"/>
                    <a:gd name="T8" fmla="*/ 23 w 166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83"/>
                    <a:gd name="T17" fmla="*/ 166 w 166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83">
                      <a:moveTo>
                        <a:pt x="23" y="12"/>
                      </a:moveTo>
                      <a:lnTo>
                        <a:pt x="166" y="0"/>
                      </a:lnTo>
                      <a:lnTo>
                        <a:pt x="142" y="71"/>
                      </a:lnTo>
                      <a:lnTo>
                        <a:pt x="0" y="83"/>
                      </a:lnTo>
                      <a:lnTo>
                        <a:pt x="23" y="12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8" name="Freeform 785"/>
                <p:cNvSpPr>
                  <a:spLocks/>
                </p:cNvSpPr>
                <p:nvPr/>
              </p:nvSpPr>
              <p:spPr bwMode="auto">
                <a:xfrm>
                  <a:off x="3148" y="3851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9" name="Freeform 786"/>
                <p:cNvSpPr>
                  <a:spLocks/>
                </p:cNvSpPr>
                <p:nvPr/>
              </p:nvSpPr>
              <p:spPr bwMode="auto">
                <a:xfrm>
                  <a:off x="3183" y="3839"/>
                  <a:ext cx="60" cy="83"/>
                </a:xfrm>
                <a:custGeom>
                  <a:avLst/>
                  <a:gdLst>
                    <a:gd name="T0" fmla="*/ 24 w 60"/>
                    <a:gd name="T1" fmla="*/ 12 h 83"/>
                    <a:gd name="T2" fmla="*/ 60 w 60"/>
                    <a:gd name="T3" fmla="*/ 0 h 83"/>
                    <a:gd name="T4" fmla="*/ 36 w 60"/>
                    <a:gd name="T5" fmla="*/ 71 h 83"/>
                    <a:gd name="T6" fmla="*/ 0 w 60"/>
                    <a:gd name="T7" fmla="*/ 83 h 83"/>
                    <a:gd name="T8" fmla="*/ 24 w 60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3"/>
                    <a:gd name="T17" fmla="*/ 60 w 60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3">
                      <a:moveTo>
                        <a:pt x="24" y="12"/>
                      </a:moveTo>
                      <a:lnTo>
                        <a:pt x="60" y="0"/>
                      </a:lnTo>
                      <a:lnTo>
                        <a:pt x="36" y="71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0" name="Freeform 787"/>
                <p:cNvSpPr>
                  <a:spLocks/>
                </p:cNvSpPr>
                <p:nvPr/>
              </p:nvSpPr>
              <p:spPr bwMode="auto">
                <a:xfrm>
                  <a:off x="3219" y="3839"/>
                  <a:ext cx="59" cy="71"/>
                </a:xfrm>
                <a:custGeom>
                  <a:avLst/>
                  <a:gdLst>
                    <a:gd name="T0" fmla="*/ 24 w 59"/>
                    <a:gd name="T1" fmla="*/ 0 h 71"/>
                    <a:gd name="T2" fmla="*/ 59 w 59"/>
                    <a:gd name="T3" fmla="*/ 0 h 71"/>
                    <a:gd name="T4" fmla="*/ 36 w 59"/>
                    <a:gd name="T5" fmla="*/ 71 h 71"/>
                    <a:gd name="T6" fmla="*/ 0 w 59"/>
                    <a:gd name="T7" fmla="*/ 71 h 71"/>
                    <a:gd name="T8" fmla="*/ 24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4" y="0"/>
                      </a:moveTo>
                      <a:lnTo>
                        <a:pt x="59" y="0"/>
                      </a:lnTo>
                      <a:lnTo>
                        <a:pt x="36" y="71"/>
                      </a:lnTo>
                      <a:lnTo>
                        <a:pt x="0" y="71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7E7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1" name="Freeform 788"/>
                <p:cNvSpPr>
                  <a:spLocks/>
                </p:cNvSpPr>
                <p:nvPr/>
              </p:nvSpPr>
              <p:spPr bwMode="auto">
                <a:xfrm>
                  <a:off x="3255" y="3839"/>
                  <a:ext cx="59" cy="71"/>
                </a:xfrm>
                <a:custGeom>
                  <a:avLst/>
                  <a:gdLst>
                    <a:gd name="T0" fmla="*/ 23 w 59"/>
                    <a:gd name="T1" fmla="*/ 0 h 71"/>
                    <a:gd name="T2" fmla="*/ 59 w 59"/>
                    <a:gd name="T3" fmla="*/ 0 h 71"/>
                    <a:gd name="T4" fmla="*/ 35 w 59"/>
                    <a:gd name="T5" fmla="*/ 71 h 71"/>
                    <a:gd name="T6" fmla="*/ 0 w 59"/>
                    <a:gd name="T7" fmla="*/ 71 h 71"/>
                    <a:gd name="T8" fmla="*/ 23 w 59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"/>
                    <a:gd name="T16" fmla="*/ 0 h 71"/>
                    <a:gd name="T17" fmla="*/ 59 w 59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" h="71">
                      <a:moveTo>
                        <a:pt x="23" y="0"/>
                      </a:moveTo>
                      <a:lnTo>
                        <a:pt x="59" y="0"/>
                      </a:lnTo>
                      <a:lnTo>
                        <a:pt x="35" y="71"/>
                      </a:lnTo>
                      <a:lnTo>
                        <a:pt x="0" y="7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2" name="Freeform 789"/>
                <p:cNvSpPr>
                  <a:spLocks/>
                </p:cNvSpPr>
                <p:nvPr/>
              </p:nvSpPr>
              <p:spPr bwMode="auto">
                <a:xfrm>
                  <a:off x="3290" y="3816"/>
                  <a:ext cx="166" cy="94"/>
                </a:xfrm>
                <a:custGeom>
                  <a:avLst/>
                  <a:gdLst>
                    <a:gd name="T0" fmla="*/ 24 w 166"/>
                    <a:gd name="T1" fmla="*/ 23 h 94"/>
                    <a:gd name="T2" fmla="*/ 166 w 166"/>
                    <a:gd name="T3" fmla="*/ 0 h 94"/>
                    <a:gd name="T4" fmla="*/ 131 w 166"/>
                    <a:gd name="T5" fmla="*/ 71 h 94"/>
                    <a:gd name="T6" fmla="*/ 0 w 166"/>
                    <a:gd name="T7" fmla="*/ 94 h 94"/>
                    <a:gd name="T8" fmla="*/ 24 w 166"/>
                    <a:gd name="T9" fmla="*/ 23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6"/>
                    <a:gd name="T16" fmla="*/ 0 h 94"/>
                    <a:gd name="T17" fmla="*/ 166 w 166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6" h="94">
                      <a:moveTo>
                        <a:pt x="24" y="23"/>
                      </a:moveTo>
                      <a:lnTo>
                        <a:pt x="166" y="0"/>
                      </a:lnTo>
                      <a:lnTo>
                        <a:pt x="131" y="71"/>
                      </a:lnTo>
                      <a:lnTo>
                        <a:pt x="0" y="94"/>
                      </a:lnTo>
                      <a:lnTo>
                        <a:pt x="24" y="23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3" name="Freeform 790"/>
                <p:cNvSpPr>
                  <a:spLocks/>
                </p:cNvSpPr>
                <p:nvPr/>
              </p:nvSpPr>
              <p:spPr bwMode="auto">
                <a:xfrm>
                  <a:off x="3290" y="3827"/>
                  <a:ext cx="71" cy="83"/>
                </a:xfrm>
                <a:custGeom>
                  <a:avLst/>
                  <a:gdLst>
                    <a:gd name="T0" fmla="*/ 24 w 71"/>
                    <a:gd name="T1" fmla="*/ 12 h 83"/>
                    <a:gd name="T2" fmla="*/ 71 w 71"/>
                    <a:gd name="T3" fmla="*/ 0 h 83"/>
                    <a:gd name="T4" fmla="*/ 36 w 71"/>
                    <a:gd name="T5" fmla="*/ 72 h 83"/>
                    <a:gd name="T6" fmla="*/ 0 w 71"/>
                    <a:gd name="T7" fmla="*/ 83 h 83"/>
                    <a:gd name="T8" fmla="*/ 24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24" y="12"/>
                      </a:moveTo>
                      <a:lnTo>
                        <a:pt x="71" y="0"/>
                      </a:lnTo>
                      <a:lnTo>
                        <a:pt x="36" y="72"/>
                      </a:lnTo>
                      <a:lnTo>
                        <a:pt x="0" y="83"/>
                      </a:lnTo>
                      <a:lnTo>
                        <a:pt x="24" y="12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4" name="Freeform 791"/>
                <p:cNvSpPr>
                  <a:spLocks/>
                </p:cNvSpPr>
                <p:nvPr/>
              </p:nvSpPr>
              <p:spPr bwMode="auto">
                <a:xfrm>
                  <a:off x="3326" y="3827"/>
                  <a:ext cx="83" cy="72"/>
                </a:xfrm>
                <a:custGeom>
                  <a:avLst/>
                  <a:gdLst>
                    <a:gd name="T0" fmla="*/ 35 w 83"/>
                    <a:gd name="T1" fmla="*/ 0 h 72"/>
                    <a:gd name="T2" fmla="*/ 83 w 83"/>
                    <a:gd name="T3" fmla="*/ 0 h 72"/>
                    <a:gd name="T4" fmla="*/ 47 w 83"/>
                    <a:gd name="T5" fmla="*/ 72 h 72"/>
                    <a:gd name="T6" fmla="*/ 0 w 83"/>
                    <a:gd name="T7" fmla="*/ 72 h 72"/>
                    <a:gd name="T8" fmla="*/ 35 w 83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72"/>
                    <a:gd name="T17" fmla="*/ 83 w 83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72">
                      <a:moveTo>
                        <a:pt x="35" y="0"/>
                      </a:moveTo>
                      <a:lnTo>
                        <a:pt x="83" y="0"/>
                      </a:lnTo>
                      <a:lnTo>
                        <a:pt x="47" y="72"/>
                      </a:lnTo>
                      <a:lnTo>
                        <a:pt x="0" y="72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5" name="Freeform 792"/>
                <p:cNvSpPr>
                  <a:spLocks/>
                </p:cNvSpPr>
                <p:nvPr/>
              </p:nvSpPr>
              <p:spPr bwMode="auto">
                <a:xfrm>
                  <a:off x="3373" y="3816"/>
                  <a:ext cx="83" cy="83"/>
                </a:xfrm>
                <a:custGeom>
                  <a:avLst/>
                  <a:gdLst>
                    <a:gd name="T0" fmla="*/ 36 w 83"/>
                    <a:gd name="T1" fmla="*/ 11 h 83"/>
                    <a:gd name="T2" fmla="*/ 83 w 83"/>
                    <a:gd name="T3" fmla="*/ 0 h 83"/>
                    <a:gd name="T4" fmla="*/ 48 w 83"/>
                    <a:gd name="T5" fmla="*/ 71 h 83"/>
                    <a:gd name="T6" fmla="*/ 0 w 83"/>
                    <a:gd name="T7" fmla="*/ 83 h 83"/>
                    <a:gd name="T8" fmla="*/ 36 w 83"/>
                    <a:gd name="T9" fmla="*/ 11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36" y="11"/>
                      </a:moveTo>
                      <a:lnTo>
                        <a:pt x="83" y="0"/>
                      </a:lnTo>
                      <a:lnTo>
                        <a:pt x="48" y="71"/>
                      </a:lnTo>
                      <a:lnTo>
                        <a:pt x="0" y="83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00818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6" name="Freeform 793"/>
                <p:cNvSpPr>
                  <a:spLocks/>
                </p:cNvSpPr>
                <p:nvPr/>
              </p:nvSpPr>
              <p:spPr bwMode="auto">
                <a:xfrm>
                  <a:off x="3421" y="3780"/>
                  <a:ext cx="178" cy="107"/>
                </a:xfrm>
                <a:custGeom>
                  <a:avLst/>
                  <a:gdLst>
                    <a:gd name="T0" fmla="*/ 35 w 178"/>
                    <a:gd name="T1" fmla="*/ 36 h 107"/>
                    <a:gd name="T2" fmla="*/ 178 w 178"/>
                    <a:gd name="T3" fmla="*/ 0 h 107"/>
                    <a:gd name="T4" fmla="*/ 119 w 178"/>
                    <a:gd name="T5" fmla="*/ 83 h 107"/>
                    <a:gd name="T6" fmla="*/ 0 w 178"/>
                    <a:gd name="T7" fmla="*/ 107 h 107"/>
                    <a:gd name="T8" fmla="*/ 35 w 178"/>
                    <a:gd name="T9" fmla="*/ 3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107"/>
                    <a:gd name="T17" fmla="*/ 178 w 178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107">
                      <a:moveTo>
                        <a:pt x="35" y="36"/>
                      </a:moveTo>
                      <a:lnTo>
                        <a:pt x="178" y="0"/>
                      </a:lnTo>
                      <a:lnTo>
                        <a:pt x="119" y="83"/>
                      </a:lnTo>
                      <a:lnTo>
                        <a:pt x="0" y="107"/>
                      </a:lnTo>
                      <a:lnTo>
                        <a:pt x="35" y="36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7" name="Freeform 794"/>
                <p:cNvSpPr>
                  <a:spLocks/>
                </p:cNvSpPr>
                <p:nvPr/>
              </p:nvSpPr>
              <p:spPr bwMode="auto">
                <a:xfrm>
                  <a:off x="3421" y="3804"/>
                  <a:ext cx="71" cy="83"/>
                </a:xfrm>
                <a:custGeom>
                  <a:avLst/>
                  <a:gdLst>
                    <a:gd name="T0" fmla="*/ 35 w 71"/>
                    <a:gd name="T1" fmla="*/ 12 h 83"/>
                    <a:gd name="T2" fmla="*/ 71 w 71"/>
                    <a:gd name="T3" fmla="*/ 0 h 83"/>
                    <a:gd name="T4" fmla="*/ 24 w 71"/>
                    <a:gd name="T5" fmla="*/ 83 h 83"/>
                    <a:gd name="T6" fmla="*/ 0 w 71"/>
                    <a:gd name="T7" fmla="*/ 83 h 83"/>
                    <a:gd name="T8" fmla="*/ 35 w 71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1"/>
                    <a:gd name="T16" fmla="*/ 0 h 83"/>
                    <a:gd name="T17" fmla="*/ 71 w 71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1" h="83">
                      <a:moveTo>
                        <a:pt x="35" y="12"/>
                      </a:moveTo>
                      <a:lnTo>
                        <a:pt x="71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00838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8" name="Freeform 795"/>
                <p:cNvSpPr>
                  <a:spLocks/>
                </p:cNvSpPr>
                <p:nvPr/>
              </p:nvSpPr>
              <p:spPr bwMode="auto">
                <a:xfrm>
                  <a:off x="3445" y="3804"/>
                  <a:ext cx="83" cy="83"/>
                </a:xfrm>
                <a:custGeom>
                  <a:avLst/>
                  <a:gdLst>
                    <a:gd name="T0" fmla="*/ 47 w 83"/>
                    <a:gd name="T1" fmla="*/ 0 h 83"/>
                    <a:gd name="T2" fmla="*/ 83 w 83"/>
                    <a:gd name="T3" fmla="*/ 0 h 83"/>
                    <a:gd name="T4" fmla="*/ 35 w 83"/>
                    <a:gd name="T5" fmla="*/ 71 h 83"/>
                    <a:gd name="T6" fmla="*/ 0 w 83"/>
                    <a:gd name="T7" fmla="*/ 83 h 83"/>
                    <a:gd name="T8" fmla="*/ 47 w 83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7" y="0"/>
                      </a:moveTo>
                      <a:lnTo>
                        <a:pt x="83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848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9" name="Freeform 796"/>
                <p:cNvSpPr>
                  <a:spLocks/>
                </p:cNvSpPr>
                <p:nvPr/>
              </p:nvSpPr>
              <p:spPr bwMode="auto">
                <a:xfrm>
                  <a:off x="3480" y="3792"/>
                  <a:ext cx="83" cy="83"/>
                </a:xfrm>
                <a:custGeom>
                  <a:avLst/>
                  <a:gdLst>
                    <a:gd name="T0" fmla="*/ 48 w 83"/>
                    <a:gd name="T1" fmla="*/ 12 h 83"/>
                    <a:gd name="T2" fmla="*/ 83 w 83"/>
                    <a:gd name="T3" fmla="*/ 0 h 83"/>
                    <a:gd name="T4" fmla="*/ 36 w 83"/>
                    <a:gd name="T5" fmla="*/ 83 h 83"/>
                    <a:gd name="T6" fmla="*/ 0 w 83"/>
                    <a:gd name="T7" fmla="*/ 83 h 83"/>
                    <a:gd name="T8" fmla="*/ 48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48" y="12"/>
                      </a:moveTo>
                      <a:lnTo>
                        <a:pt x="83" y="0"/>
                      </a:lnTo>
                      <a:lnTo>
                        <a:pt x="36" y="83"/>
                      </a:lnTo>
                      <a:lnTo>
                        <a:pt x="0" y="83"/>
                      </a:lnTo>
                      <a:lnTo>
                        <a:pt x="48" y="12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0" name="Freeform 797"/>
                <p:cNvSpPr>
                  <a:spLocks/>
                </p:cNvSpPr>
                <p:nvPr/>
              </p:nvSpPr>
              <p:spPr bwMode="auto">
                <a:xfrm>
                  <a:off x="3516" y="3780"/>
                  <a:ext cx="83" cy="95"/>
                </a:xfrm>
                <a:custGeom>
                  <a:avLst/>
                  <a:gdLst>
                    <a:gd name="T0" fmla="*/ 47 w 83"/>
                    <a:gd name="T1" fmla="*/ 12 h 95"/>
                    <a:gd name="T2" fmla="*/ 83 w 83"/>
                    <a:gd name="T3" fmla="*/ 0 h 95"/>
                    <a:gd name="T4" fmla="*/ 24 w 83"/>
                    <a:gd name="T5" fmla="*/ 83 h 95"/>
                    <a:gd name="T6" fmla="*/ 0 w 83"/>
                    <a:gd name="T7" fmla="*/ 95 h 95"/>
                    <a:gd name="T8" fmla="*/ 47 w 83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95"/>
                    <a:gd name="T17" fmla="*/ 83 w 83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95">
                      <a:moveTo>
                        <a:pt x="47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47" y="12"/>
                      </a:lnTo>
                      <a:close/>
                    </a:path>
                  </a:pathLst>
                </a:custGeom>
                <a:solidFill>
                  <a:srgbClr val="00868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1" name="Freeform 798"/>
                <p:cNvSpPr>
                  <a:spLocks/>
                </p:cNvSpPr>
                <p:nvPr/>
              </p:nvSpPr>
              <p:spPr bwMode="auto">
                <a:xfrm>
                  <a:off x="3540" y="3744"/>
                  <a:ext cx="190" cy="119"/>
                </a:xfrm>
                <a:custGeom>
                  <a:avLst/>
                  <a:gdLst>
                    <a:gd name="T0" fmla="*/ 59 w 190"/>
                    <a:gd name="T1" fmla="*/ 36 h 119"/>
                    <a:gd name="T2" fmla="*/ 190 w 190"/>
                    <a:gd name="T3" fmla="*/ 0 h 119"/>
                    <a:gd name="T4" fmla="*/ 118 w 190"/>
                    <a:gd name="T5" fmla="*/ 83 h 119"/>
                    <a:gd name="T6" fmla="*/ 0 w 190"/>
                    <a:gd name="T7" fmla="*/ 119 h 119"/>
                    <a:gd name="T8" fmla="*/ 59 w 190"/>
                    <a:gd name="T9" fmla="*/ 36 h 1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9"/>
                    <a:gd name="T17" fmla="*/ 190 w 190"/>
                    <a:gd name="T18" fmla="*/ 119 h 1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9">
                      <a:moveTo>
                        <a:pt x="59" y="36"/>
                      </a:moveTo>
                      <a:lnTo>
                        <a:pt x="190" y="0"/>
                      </a:lnTo>
                      <a:lnTo>
                        <a:pt x="118" y="83"/>
                      </a:lnTo>
                      <a:lnTo>
                        <a:pt x="0" y="119"/>
                      </a:lnTo>
                      <a:lnTo>
                        <a:pt x="59" y="36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2" name="Freeform 799"/>
                <p:cNvSpPr>
                  <a:spLocks/>
                </p:cNvSpPr>
                <p:nvPr/>
              </p:nvSpPr>
              <p:spPr bwMode="auto">
                <a:xfrm>
                  <a:off x="3540" y="3780"/>
                  <a:ext cx="95" cy="83"/>
                </a:xfrm>
                <a:custGeom>
                  <a:avLst/>
                  <a:gdLst>
                    <a:gd name="T0" fmla="*/ 59 w 95"/>
                    <a:gd name="T1" fmla="*/ 0 h 83"/>
                    <a:gd name="T2" fmla="*/ 95 w 95"/>
                    <a:gd name="T3" fmla="*/ 0 h 83"/>
                    <a:gd name="T4" fmla="*/ 35 w 95"/>
                    <a:gd name="T5" fmla="*/ 71 h 83"/>
                    <a:gd name="T6" fmla="*/ 0 w 95"/>
                    <a:gd name="T7" fmla="*/ 83 h 83"/>
                    <a:gd name="T8" fmla="*/ 59 w 95"/>
                    <a:gd name="T9" fmla="*/ 0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83"/>
                    <a:gd name="T17" fmla="*/ 95 w 95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83">
                      <a:moveTo>
                        <a:pt x="59" y="0"/>
                      </a:moveTo>
                      <a:lnTo>
                        <a:pt x="95" y="0"/>
                      </a:lnTo>
                      <a:lnTo>
                        <a:pt x="35" y="71"/>
                      </a:lnTo>
                      <a:lnTo>
                        <a:pt x="0" y="83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0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3" name="Freeform 800"/>
                <p:cNvSpPr>
                  <a:spLocks/>
                </p:cNvSpPr>
                <p:nvPr/>
              </p:nvSpPr>
              <p:spPr bwMode="auto">
                <a:xfrm>
                  <a:off x="3575" y="3768"/>
                  <a:ext cx="83" cy="83"/>
                </a:xfrm>
                <a:custGeom>
                  <a:avLst/>
                  <a:gdLst>
                    <a:gd name="T0" fmla="*/ 60 w 83"/>
                    <a:gd name="T1" fmla="*/ 12 h 83"/>
                    <a:gd name="T2" fmla="*/ 83 w 83"/>
                    <a:gd name="T3" fmla="*/ 0 h 83"/>
                    <a:gd name="T4" fmla="*/ 24 w 83"/>
                    <a:gd name="T5" fmla="*/ 83 h 83"/>
                    <a:gd name="T6" fmla="*/ 0 w 83"/>
                    <a:gd name="T7" fmla="*/ 83 h 83"/>
                    <a:gd name="T8" fmla="*/ 60 w 83"/>
                    <a:gd name="T9" fmla="*/ 12 h 8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"/>
                    <a:gd name="T16" fmla="*/ 0 h 83"/>
                    <a:gd name="T17" fmla="*/ 83 w 83"/>
                    <a:gd name="T18" fmla="*/ 83 h 8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" h="83">
                      <a:moveTo>
                        <a:pt x="60" y="12"/>
                      </a:moveTo>
                      <a:lnTo>
                        <a:pt x="83" y="0"/>
                      </a:lnTo>
                      <a:lnTo>
                        <a:pt x="24" y="83"/>
                      </a:lnTo>
                      <a:lnTo>
                        <a:pt x="0" y="83"/>
                      </a:lnTo>
                      <a:lnTo>
                        <a:pt x="60" y="12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4" name="Freeform 801"/>
                <p:cNvSpPr>
                  <a:spLocks/>
                </p:cNvSpPr>
                <p:nvPr/>
              </p:nvSpPr>
              <p:spPr bwMode="auto">
                <a:xfrm>
                  <a:off x="3599" y="3756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36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9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5" name="Freeform 802"/>
                <p:cNvSpPr>
                  <a:spLocks/>
                </p:cNvSpPr>
                <p:nvPr/>
              </p:nvSpPr>
              <p:spPr bwMode="auto">
                <a:xfrm>
                  <a:off x="3635" y="3744"/>
                  <a:ext cx="95" cy="95"/>
                </a:xfrm>
                <a:custGeom>
                  <a:avLst/>
                  <a:gdLst>
                    <a:gd name="T0" fmla="*/ 59 w 95"/>
                    <a:gd name="T1" fmla="*/ 12 h 95"/>
                    <a:gd name="T2" fmla="*/ 95 w 95"/>
                    <a:gd name="T3" fmla="*/ 0 h 95"/>
                    <a:gd name="T4" fmla="*/ 23 w 95"/>
                    <a:gd name="T5" fmla="*/ 83 h 95"/>
                    <a:gd name="T6" fmla="*/ 0 w 95"/>
                    <a:gd name="T7" fmla="*/ 95 h 95"/>
                    <a:gd name="T8" fmla="*/ 59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2"/>
                      </a:moveTo>
                      <a:lnTo>
                        <a:pt x="95" y="0"/>
                      </a:lnTo>
                      <a:lnTo>
                        <a:pt x="23" y="83"/>
                      </a:lnTo>
                      <a:lnTo>
                        <a:pt x="0" y="95"/>
                      </a:lnTo>
                      <a:lnTo>
                        <a:pt x="59" y="12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6" name="Freeform 803"/>
                <p:cNvSpPr>
                  <a:spLocks/>
                </p:cNvSpPr>
                <p:nvPr/>
              </p:nvSpPr>
              <p:spPr bwMode="auto">
                <a:xfrm>
                  <a:off x="3658" y="3709"/>
                  <a:ext cx="190" cy="118"/>
                </a:xfrm>
                <a:custGeom>
                  <a:avLst/>
                  <a:gdLst>
                    <a:gd name="T0" fmla="*/ 72 w 190"/>
                    <a:gd name="T1" fmla="*/ 35 h 118"/>
                    <a:gd name="T2" fmla="*/ 190 w 190"/>
                    <a:gd name="T3" fmla="*/ 0 h 118"/>
                    <a:gd name="T4" fmla="*/ 119 w 190"/>
                    <a:gd name="T5" fmla="*/ 83 h 118"/>
                    <a:gd name="T6" fmla="*/ 0 w 190"/>
                    <a:gd name="T7" fmla="*/ 118 h 118"/>
                    <a:gd name="T8" fmla="*/ 72 w 190"/>
                    <a:gd name="T9" fmla="*/ 35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18"/>
                    <a:gd name="T17" fmla="*/ 190 w 190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18">
                      <a:moveTo>
                        <a:pt x="72" y="35"/>
                      </a:moveTo>
                      <a:lnTo>
                        <a:pt x="190" y="0"/>
                      </a:lnTo>
                      <a:lnTo>
                        <a:pt x="119" y="83"/>
                      </a:lnTo>
                      <a:lnTo>
                        <a:pt x="0" y="11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7" name="Freeform 804"/>
                <p:cNvSpPr>
                  <a:spLocks/>
                </p:cNvSpPr>
                <p:nvPr/>
              </p:nvSpPr>
              <p:spPr bwMode="auto">
                <a:xfrm>
                  <a:off x="3658" y="3732"/>
                  <a:ext cx="95" cy="95"/>
                </a:xfrm>
                <a:custGeom>
                  <a:avLst/>
                  <a:gdLst>
                    <a:gd name="T0" fmla="*/ 72 w 95"/>
                    <a:gd name="T1" fmla="*/ 12 h 95"/>
                    <a:gd name="T2" fmla="*/ 95 w 95"/>
                    <a:gd name="T3" fmla="*/ 0 h 95"/>
                    <a:gd name="T4" fmla="*/ 36 w 95"/>
                    <a:gd name="T5" fmla="*/ 84 h 95"/>
                    <a:gd name="T6" fmla="*/ 0 w 95"/>
                    <a:gd name="T7" fmla="*/ 95 h 95"/>
                    <a:gd name="T8" fmla="*/ 72 w 95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72" y="12"/>
                      </a:moveTo>
                      <a:lnTo>
                        <a:pt x="95" y="0"/>
                      </a:lnTo>
                      <a:lnTo>
                        <a:pt x="36" y="84"/>
                      </a:lnTo>
                      <a:lnTo>
                        <a:pt x="0" y="95"/>
                      </a:lnTo>
                      <a:lnTo>
                        <a:pt x="72" y="12"/>
                      </a:lnTo>
                      <a:close/>
                    </a:path>
                  </a:pathLst>
                </a:custGeom>
                <a:solidFill>
                  <a:srgbClr val="008B8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8" name="Freeform 805"/>
                <p:cNvSpPr>
                  <a:spLocks/>
                </p:cNvSpPr>
                <p:nvPr/>
              </p:nvSpPr>
              <p:spPr bwMode="auto">
                <a:xfrm>
                  <a:off x="3694" y="3721"/>
                  <a:ext cx="95" cy="95"/>
                </a:xfrm>
                <a:custGeom>
                  <a:avLst/>
                  <a:gdLst>
                    <a:gd name="T0" fmla="*/ 59 w 95"/>
                    <a:gd name="T1" fmla="*/ 11 h 95"/>
                    <a:gd name="T2" fmla="*/ 95 w 95"/>
                    <a:gd name="T3" fmla="*/ 0 h 95"/>
                    <a:gd name="T4" fmla="*/ 24 w 95"/>
                    <a:gd name="T5" fmla="*/ 83 h 95"/>
                    <a:gd name="T6" fmla="*/ 0 w 95"/>
                    <a:gd name="T7" fmla="*/ 95 h 95"/>
                    <a:gd name="T8" fmla="*/ 59 w 95"/>
                    <a:gd name="T9" fmla="*/ 11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5"/>
                    <a:gd name="T16" fmla="*/ 0 h 95"/>
                    <a:gd name="T17" fmla="*/ 95 w 95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5" h="95">
                      <a:moveTo>
                        <a:pt x="59" y="11"/>
                      </a:moveTo>
                      <a:lnTo>
                        <a:pt x="95" y="0"/>
                      </a:lnTo>
                      <a:lnTo>
                        <a:pt x="24" y="83"/>
                      </a:lnTo>
                      <a:lnTo>
                        <a:pt x="0" y="95"/>
                      </a:lnTo>
                      <a:lnTo>
                        <a:pt x="59" y="11"/>
                      </a:lnTo>
                      <a:close/>
                    </a:path>
                  </a:pathLst>
                </a:custGeom>
                <a:solidFill>
                  <a:srgbClr val="008C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9" name="Freeform 806"/>
                <p:cNvSpPr>
                  <a:spLocks/>
                </p:cNvSpPr>
                <p:nvPr/>
              </p:nvSpPr>
              <p:spPr bwMode="auto">
                <a:xfrm>
                  <a:off x="3718" y="3709"/>
                  <a:ext cx="107" cy="95"/>
                </a:xfrm>
                <a:custGeom>
                  <a:avLst/>
                  <a:gdLst>
                    <a:gd name="T0" fmla="*/ 71 w 107"/>
                    <a:gd name="T1" fmla="*/ 12 h 95"/>
                    <a:gd name="T2" fmla="*/ 107 w 107"/>
                    <a:gd name="T3" fmla="*/ 0 h 95"/>
                    <a:gd name="T4" fmla="*/ 23 w 107"/>
                    <a:gd name="T5" fmla="*/ 95 h 95"/>
                    <a:gd name="T6" fmla="*/ 0 w 107"/>
                    <a:gd name="T7" fmla="*/ 95 h 95"/>
                    <a:gd name="T8" fmla="*/ 71 w 107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71" y="12"/>
                      </a:moveTo>
                      <a:lnTo>
                        <a:pt x="107" y="0"/>
                      </a:lnTo>
                      <a:lnTo>
                        <a:pt x="23" y="95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0" name="Freeform 807"/>
                <p:cNvSpPr>
                  <a:spLocks/>
                </p:cNvSpPr>
                <p:nvPr/>
              </p:nvSpPr>
              <p:spPr bwMode="auto">
                <a:xfrm>
                  <a:off x="3741" y="3709"/>
                  <a:ext cx="107" cy="95"/>
                </a:xfrm>
                <a:custGeom>
                  <a:avLst/>
                  <a:gdLst>
                    <a:gd name="T0" fmla="*/ 84 w 107"/>
                    <a:gd name="T1" fmla="*/ 0 h 95"/>
                    <a:gd name="T2" fmla="*/ 107 w 107"/>
                    <a:gd name="T3" fmla="*/ 0 h 95"/>
                    <a:gd name="T4" fmla="*/ 36 w 107"/>
                    <a:gd name="T5" fmla="*/ 83 h 95"/>
                    <a:gd name="T6" fmla="*/ 0 w 107"/>
                    <a:gd name="T7" fmla="*/ 95 h 95"/>
                    <a:gd name="T8" fmla="*/ 84 w 107"/>
                    <a:gd name="T9" fmla="*/ 0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95"/>
                    <a:gd name="T17" fmla="*/ 107 w 107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95">
                      <a:moveTo>
                        <a:pt x="84" y="0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95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8E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1" name="Freeform 808"/>
                <p:cNvSpPr>
                  <a:spLocks/>
                </p:cNvSpPr>
                <p:nvPr/>
              </p:nvSpPr>
              <p:spPr bwMode="auto">
                <a:xfrm>
                  <a:off x="3777" y="3649"/>
                  <a:ext cx="190" cy="143"/>
                </a:xfrm>
                <a:custGeom>
                  <a:avLst/>
                  <a:gdLst>
                    <a:gd name="T0" fmla="*/ 71 w 190"/>
                    <a:gd name="T1" fmla="*/ 60 h 143"/>
                    <a:gd name="T2" fmla="*/ 190 w 190"/>
                    <a:gd name="T3" fmla="*/ 0 h 143"/>
                    <a:gd name="T4" fmla="*/ 95 w 190"/>
                    <a:gd name="T5" fmla="*/ 95 h 143"/>
                    <a:gd name="T6" fmla="*/ 0 w 190"/>
                    <a:gd name="T7" fmla="*/ 143 h 143"/>
                    <a:gd name="T8" fmla="*/ 71 w 190"/>
                    <a:gd name="T9" fmla="*/ 6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43"/>
                    <a:gd name="T17" fmla="*/ 190 w 190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43">
                      <a:moveTo>
                        <a:pt x="71" y="60"/>
                      </a:moveTo>
                      <a:lnTo>
                        <a:pt x="190" y="0"/>
                      </a:lnTo>
                      <a:lnTo>
                        <a:pt x="95" y="95"/>
                      </a:lnTo>
                      <a:lnTo>
                        <a:pt x="0" y="143"/>
                      </a:lnTo>
                      <a:lnTo>
                        <a:pt x="71" y="60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2" name="Freeform 809"/>
                <p:cNvSpPr>
                  <a:spLocks/>
                </p:cNvSpPr>
                <p:nvPr/>
              </p:nvSpPr>
              <p:spPr bwMode="auto">
                <a:xfrm>
                  <a:off x="3777" y="3685"/>
                  <a:ext cx="107" cy="107"/>
                </a:xfrm>
                <a:custGeom>
                  <a:avLst/>
                  <a:gdLst>
                    <a:gd name="T0" fmla="*/ 71 w 107"/>
                    <a:gd name="T1" fmla="*/ 24 h 107"/>
                    <a:gd name="T2" fmla="*/ 107 w 107"/>
                    <a:gd name="T3" fmla="*/ 0 h 107"/>
                    <a:gd name="T4" fmla="*/ 36 w 107"/>
                    <a:gd name="T5" fmla="*/ 83 h 107"/>
                    <a:gd name="T6" fmla="*/ 0 w 107"/>
                    <a:gd name="T7" fmla="*/ 107 h 107"/>
                    <a:gd name="T8" fmla="*/ 71 w 107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107"/>
                    <a:gd name="T17" fmla="*/ 107 w 107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107">
                      <a:moveTo>
                        <a:pt x="71" y="24"/>
                      </a:moveTo>
                      <a:lnTo>
                        <a:pt x="107" y="0"/>
                      </a:lnTo>
                      <a:lnTo>
                        <a:pt x="36" y="83"/>
                      </a:lnTo>
                      <a:lnTo>
                        <a:pt x="0" y="107"/>
                      </a:lnTo>
                      <a:lnTo>
                        <a:pt x="71" y="24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3" name="Freeform 810"/>
                <p:cNvSpPr>
                  <a:spLocks/>
                </p:cNvSpPr>
                <p:nvPr/>
              </p:nvSpPr>
              <p:spPr bwMode="auto">
                <a:xfrm>
                  <a:off x="3813" y="3673"/>
                  <a:ext cx="118" cy="95"/>
                </a:xfrm>
                <a:custGeom>
                  <a:avLst/>
                  <a:gdLst>
                    <a:gd name="T0" fmla="*/ 71 w 118"/>
                    <a:gd name="T1" fmla="*/ 12 h 95"/>
                    <a:gd name="T2" fmla="*/ 118 w 118"/>
                    <a:gd name="T3" fmla="*/ 0 h 95"/>
                    <a:gd name="T4" fmla="*/ 35 w 118"/>
                    <a:gd name="T5" fmla="*/ 83 h 95"/>
                    <a:gd name="T6" fmla="*/ 0 w 118"/>
                    <a:gd name="T7" fmla="*/ 95 h 95"/>
                    <a:gd name="T8" fmla="*/ 71 w 118"/>
                    <a:gd name="T9" fmla="*/ 12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8"/>
                    <a:gd name="T16" fmla="*/ 0 h 95"/>
                    <a:gd name="T17" fmla="*/ 118 w 118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8" h="95">
                      <a:moveTo>
                        <a:pt x="71" y="12"/>
                      </a:moveTo>
                      <a:lnTo>
                        <a:pt x="118" y="0"/>
                      </a:lnTo>
                      <a:lnTo>
                        <a:pt x="35" y="83"/>
                      </a:lnTo>
                      <a:lnTo>
                        <a:pt x="0" y="95"/>
                      </a:lnTo>
                      <a:lnTo>
                        <a:pt x="71" y="12"/>
                      </a:lnTo>
                      <a:close/>
                    </a:path>
                  </a:pathLst>
                </a:custGeom>
                <a:solidFill>
                  <a:srgbClr val="008F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4" name="Freeform 811"/>
                <p:cNvSpPr>
                  <a:spLocks/>
                </p:cNvSpPr>
                <p:nvPr/>
              </p:nvSpPr>
              <p:spPr bwMode="auto">
                <a:xfrm>
                  <a:off x="3848" y="3649"/>
                  <a:ext cx="119" cy="107"/>
                </a:xfrm>
                <a:custGeom>
                  <a:avLst/>
                  <a:gdLst>
                    <a:gd name="T0" fmla="*/ 83 w 119"/>
                    <a:gd name="T1" fmla="*/ 24 h 107"/>
                    <a:gd name="T2" fmla="*/ 119 w 119"/>
                    <a:gd name="T3" fmla="*/ 0 h 107"/>
                    <a:gd name="T4" fmla="*/ 24 w 119"/>
                    <a:gd name="T5" fmla="*/ 95 h 107"/>
                    <a:gd name="T6" fmla="*/ 0 w 119"/>
                    <a:gd name="T7" fmla="*/ 107 h 107"/>
                    <a:gd name="T8" fmla="*/ 83 w 119"/>
                    <a:gd name="T9" fmla="*/ 24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9"/>
                    <a:gd name="T16" fmla="*/ 0 h 107"/>
                    <a:gd name="T17" fmla="*/ 119 w 119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9" h="107">
                      <a:moveTo>
                        <a:pt x="83" y="24"/>
                      </a:moveTo>
                      <a:lnTo>
                        <a:pt x="119" y="0"/>
                      </a:lnTo>
                      <a:lnTo>
                        <a:pt x="24" y="95"/>
                      </a:lnTo>
                      <a:lnTo>
                        <a:pt x="0" y="107"/>
                      </a:lnTo>
                      <a:lnTo>
                        <a:pt x="83" y="24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5" name="Freeform 812"/>
                <p:cNvSpPr>
                  <a:spLocks/>
                </p:cNvSpPr>
                <p:nvPr/>
              </p:nvSpPr>
              <p:spPr bwMode="auto">
                <a:xfrm>
                  <a:off x="3872" y="3590"/>
                  <a:ext cx="202" cy="154"/>
                </a:xfrm>
                <a:custGeom>
                  <a:avLst/>
                  <a:gdLst>
                    <a:gd name="T0" fmla="*/ 95 w 202"/>
                    <a:gd name="T1" fmla="*/ 59 h 154"/>
                    <a:gd name="T2" fmla="*/ 202 w 202"/>
                    <a:gd name="T3" fmla="*/ 0 h 154"/>
                    <a:gd name="T4" fmla="*/ 107 w 202"/>
                    <a:gd name="T5" fmla="*/ 95 h 154"/>
                    <a:gd name="T6" fmla="*/ 0 w 202"/>
                    <a:gd name="T7" fmla="*/ 154 h 154"/>
                    <a:gd name="T8" fmla="*/ 95 w 202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2"/>
                    <a:gd name="T16" fmla="*/ 0 h 154"/>
                    <a:gd name="T17" fmla="*/ 202 w 202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2" h="154">
                      <a:moveTo>
                        <a:pt x="95" y="59"/>
                      </a:moveTo>
                      <a:lnTo>
                        <a:pt x="202" y="0"/>
                      </a:lnTo>
                      <a:lnTo>
                        <a:pt x="107" y="95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6" name="Freeform 813"/>
                <p:cNvSpPr>
                  <a:spLocks/>
                </p:cNvSpPr>
                <p:nvPr/>
              </p:nvSpPr>
              <p:spPr bwMode="auto">
                <a:xfrm>
                  <a:off x="3872" y="3626"/>
                  <a:ext cx="142" cy="118"/>
                </a:xfrm>
                <a:custGeom>
                  <a:avLst/>
                  <a:gdLst>
                    <a:gd name="T0" fmla="*/ 95 w 142"/>
                    <a:gd name="T1" fmla="*/ 23 h 118"/>
                    <a:gd name="T2" fmla="*/ 142 w 142"/>
                    <a:gd name="T3" fmla="*/ 0 h 118"/>
                    <a:gd name="T4" fmla="*/ 59 w 142"/>
                    <a:gd name="T5" fmla="*/ 95 h 118"/>
                    <a:gd name="T6" fmla="*/ 0 w 142"/>
                    <a:gd name="T7" fmla="*/ 118 h 118"/>
                    <a:gd name="T8" fmla="*/ 95 w 142"/>
                    <a:gd name="T9" fmla="*/ 23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18"/>
                    <a:gd name="T17" fmla="*/ 142 w 142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18">
                      <a:moveTo>
                        <a:pt x="95" y="23"/>
                      </a:moveTo>
                      <a:lnTo>
                        <a:pt x="142" y="0"/>
                      </a:lnTo>
                      <a:lnTo>
                        <a:pt x="59" y="95"/>
                      </a:lnTo>
                      <a:lnTo>
                        <a:pt x="0" y="118"/>
                      </a:lnTo>
                      <a:lnTo>
                        <a:pt x="95" y="23"/>
                      </a:lnTo>
                      <a:close/>
                    </a:path>
                  </a:pathLst>
                </a:custGeom>
                <a:solidFill>
                  <a:srgbClr val="0092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7" name="Freeform 814"/>
                <p:cNvSpPr>
                  <a:spLocks/>
                </p:cNvSpPr>
                <p:nvPr/>
              </p:nvSpPr>
              <p:spPr bwMode="auto">
                <a:xfrm>
                  <a:off x="3931" y="3590"/>
                  <a:ext cx="143" cy="131"/>
                </a:xfrm>
                <a:custGeom>
                  <a:avLst/>
                  <a:gdLst>
                    <a:gd name="T0" fmla="*/ 83 w 143"/>
                    <a:gd name="T1" fmla="*/ 36 h 131"/>
                    <a:gd name="T2" fmla="*/ 143 w 143"/>
                    <a:gd name="T3" fmla="*/ 0 h 131"/>
                    <a:gd name="T4" fmla="*/ 48 w 143"/>
                    <a:gd name="T5" fmla="*/ 95 h 131"/>
                    <a:gd name="T6" fmla="*/ 0 w 143"/>
                    <a:gd name="T7" fmla="*/ 131 h 131"/>
                    <a:gd name="T8" fmla="*/ 83 w 143"/>
                    <a:gd name="T9" fmla="*/ 36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3"/>
                    <a:gd name="T16" fmla="*/ 0 h 131"/>
                    <a:gd name="T17" fmla="*/ 143 w 143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3" h="131">
                      <a:moveTo>
                        <a:pt x="83" y="36"/>
                      </a:moveTo>
                      <a:lnTo>
                        <a:pt x="143" y="0"/>
                      </a:lnTo>
                      <a:lnTo>
                        <a:pt x="48" y="95"/>
                      </a:lnTo>
                      <a:lnTo>
                        <a:pt x="0" y="131"/>
                      </a:lnTo>
                      <a:lnTo>
                        <a:pt x="83" y="36"/>
                      </a:lnTo>
                      <a:close/>
                    </a:path>
                  </a:pathLst>
                </a:custGeom>
                <a:solidFill>
                  <a:srgbClr val="0094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8" name="Freeform 815"/>
                <p:cNvSpPr>
                  <a:spLocks/>
                </p:cNvSpPr>
                <p:nvPr/>
              </p:nvSpPr>
              <p:spPr bwMode="auto">
                <a:xfrm>
                  <a:off x="3979" y="3531"/>
                  <a:ext cx="190" cy="154"/>
                </a:xfrm>
                <a:custGeom>
                  <a:avLst/>
                  <a:gdLst>
                    <a:gd name="T0" fmla="*/ 95 w 190"/>
                    <a:gd name="T1" fmla="*/ 59 h 154"/>
                    <a:gd name="T2" fmla="*/ 190 w 190"/>
                    <a:gd name="T3" fmla="*/ 0 h 154"/>
                    <a:gd name="T4" fmla="*/ 83 w 190"/>
                    <a:gd name="T5" fmla="*/ 107 h 154"/>
                    <a:gd name="T6" fmla="*/ 0 w 190"/>
                    <a:gd name="T7" fmla="*/ 154 h 154"/>
                    <a:gd name="T8" fmla="*/ 95 w 190"/>
                    <a:gd name="T9" fmla="*/ 59 h 1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54"/>
                    <a:gd name="T17" fmla="*/ 190 w 190"/>
                    <a:gd name="T18" fmla="*/ 154 h 1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54">
                      <a:moveTo>
                        <a:pt x="95" y="59"/>
                      </a:moveTo>
                      <a:lnTo>
                        <a:pt x="190" y="0"/>
                      </a:lnTo>
                      <a:lnTo>
                        <a:pt x="83" y="107"/>
                      </a:lnTo>
                      <a:lnTo>
                        <a:pt x="0" y="154"/>
                      </a:lnTo>
                      <a:lnTo>
                        <a:pt x="95" y="59"/>
                      </a:lnTo>
                      <a:close/>
                    </a:path>
                  </a:pathLst>
                </a:custGeom>
                <a:solidFill>
                  <a:srgbClr val="0097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9" name="Freeform 816"/>
                <p:cNvSpPr>
                  <a:spLocks/>
                </p:cNvSpPr>
                <p:nvPr/>
              </p:nvSpPr>
              <p:spPr bwMode="auto">
                <a:xfrm>
                  <a:off x="4062" y="3460"/>
                  <a:ext cx="190" cy="178"/>
                </a:xfrm>
                <a:custGeom>
                  <a:avLst/>
                  <a:gdLst>
                    <a:gd name="T0" fmla="*/ 107 w 190"/>
                    <a:gd name="T1" fmla="*/ 71 h 178"/>
                    <a:gd name="T2" fmla="*/ 190 w 190"/>
                    <a:gd name="T3" fmla="*/ 0 h 178"/>
                    <a:gd name="T4" fmla="*/ 71 w 190"/>
                    <a:gd name="T5" fmla="*/ 106 h 178"/>
                    <a:gd name="T6" fmla="*/ 0 w 190"/>
                    <a:gd name="T7" fmla="*/ 178 h 178"/>
                    <a:gd name="T8" fmla="*/ 107 w 190"/>
                    <a:gd name="T9" fmla="*/ 71 h 1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8"/>
                    <a:gd name="T17" fmla="*/ 190 w 190"/>
                    <a:gd name="T18" fmla="*/ 178 h 1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8">
                      <a:moveTo>
                        <a:pt x="107" y="71"/>
                      </a:moveTo>
                      <a:lnTo>
                        <a:pt x="190" y="0"/>
                      </a:lnTo>
                      <a:lnTo>
                        <a:pt x="71" y="106"/>
                      </a:lnTo>
                      <a:lnTo>
                        <a:pt x="0" y="178"/>
                      </a:lnTo>
                      <a:lnTo>
                        <a:pt x="107" y="71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755" name="Group 817"/>
              <p:cNvGrpSpPr>
                <a:grpSpLocks/>
              </p:cNvGrpSpPr>
              <p:nvPr/>
            </p:nvGrpSpPr>
            <p:grpSpPr bwMode="auto">
              <a:xfrm>
                <a:off x="1440" y="1584"/>
                <a:ext cx="2992" cy="1768"/>
                <a:chOff x="1521" y="2083"/>
                <a:chExt cx="2992" cy="1768"/>
              </a:xfrm>
            </p:grpSpPr>
            <p:sp>
              <p:nvSpPr>
                <p:cNvPr id="29756" name="Freeform 818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92" cy="1768"/>
                </a:xfrm>
                <a:custGeom>
                  <a:avLst/>
                  <a:gdLst>
                    <a:gd name="T0" fmla="*/ 1342 w 2992"/>
                    <a:gd name="T1" fmla="*/ 0 h 1768"/>
                    <a:gd name="T2" fmla="*/ 1045 w 2992"/>
                    <a:gd name="T3" fmla="*/ 35 h 1768"/>
                    <a:gd name="T4" fmla="*/ 784 w 2992"/>
                    <a:gd name="T5" fmla="*/ 107 h 1768"/>
                    <a:gd name="T6" fmla="*/ 546 w 2992"/>
                    <a:gd name="T7" fmla="*/ 202 h 1768"/>
                    <a:gd name="T8" fmla="*/ 344 w 2992"/>
                    <a:gd name="T9" fmla="*/ 320 h 1768"/>
                    <a:gd name="T10" fmla="*/ 178 w 2992"/>
                    <a:gd name="T11" fmla="*/ 463 h 1768"/>
                    <a:gd name="T12" fmla="*/ 71 w 2992"/>
                    <a:gd name="T13" fmla="*/ 617 h 1768"/>
                    <a:gd name="T14" fmla="*/ 12 w 2992"/>
                    <a:gd name="T15" fmla="*/ 795 h 1768"/>
                    <a:gd name="T16" fmla="*/ 12 w 2992"/>
                    <a:gd name="T17" fmla="*/ 973 h 1768"/>
                    <a:gd name="T18" fmla="*/ 71 w 2992"/>
                    <a:gd name="T19" fmla="*/ 1151 h 1768"/>
                    <a:gd name="T20" fmla="*/ 178 w 2992"/>
                    <a:gd name="T21" fmla="*/ 1305 h 1768"/>
                    <a:gd name="T22" fmla="*/ 344 w 2992"/>
                    <a:gd name="T23" fmla="*/ 1448 h 1768"/>
                    <a:gd name="T24" fmla="*/ 546 w 2992"/>
                    <a:gd name="T25" fmla="*/ 1566 h 1768"/>
                    <a:gd name="T26" fmla="*/ 784 w 2992"/>
                    <a:gd name="T27" fmla="*/ 1661 h 1768"/>
                    <a:gd name="T28" fmla="*/ 1045 w 2992"/>
                    <a:gd name="T29" fmla="*/ 1733 h 1768"/>
                    <a:gd name="T30" fmla="*/ 1342 w 2992"/>
                    <a:gd name="T31" fmla="*/ 1768 h 1768"/>
                    <a:gd name="T32" fmla="*/ 1650 w 2992"/>
                    <a:gd name="T33" fmla="*/ 1768 h 1768"/>
                    <a:gd name="T34" fmla="*/ 1935 w 2992"/>
                    <a:gd name="T35" fmla="*/ 1733 h 1768"/>
                    <a:gd name="T36" fmla="*/ 2209 w 2992"/>
                    <a:gd name="T37" fmla="*/ 1661 h 1768"/>
                    <a:gd name="T38" fmla="*/ 2446 w 2992"/>
                    <a:gd name="T39" fmla="*/ 1566 h 1768"/>
                    <a:gd name="T40" fmla="*/ 2648 w 2992"/>
                    <a:gd name="T41" fmla="*/ 1448 h 1768"/>
                    <a:gd name="T42" fmla="*/ 2802 w 2992"/>
                    <a:gd name="T43" fmla="*/ 1305 h 1768"/>
                    <a:gd name="T44" fmla="*/ 2921 w 2992"/>
                    <a:gd name="T45" fmla="*/ 1151 h 1768"/>
                    <a:gd name="T46" fmla="*/ 2980 w 2992"/>
                    <a:gd name="T47" fmla="*/ 973 h 1768"/>
                    <a:gd name="T48" fmla="*/ 2980 w 2992"/>
                    <a:gd name="T49" fmla="*/ 795 h 1768"/>
                    <a:gd name="T50" fmla="*/ 2921 w 2992"/>
                    <a:gd name="T51" fmla="*/ 617 h 1768"/>
                    <a:gd name="T52" fmla="*/ 2802 w 2992"/>
                    <a:gd name="T53" fmla="*/ 463 h 1768"/>
                    <a:gd name="T54" fmla="*/ 2648 w 2992"/>
                    <a:gd name="T55" fmla="*/ 320 h 1768"/>
                    <a:gd name="T56" fmla="*/ 2446 w 2992"/>
                    <a:gd name="T57" fmla="*/ 202 h 1768"/>
                    <a:gd name="T58" fmla="*/ 2209 w 2992"/>
                    <a:gd name="T59" fmla="*/ 107 h 1768"/>
                    <a:gd name="T60" fmla="*/ 1935 w 2992"/>
                    <a:gd name="T61" fmla="*/ 35 h 1768"/>
                    <a:gd name="T62" fmla="*/ 1650 w 2992"/>
                    <a:gd name="T63" fmla="*/ 0 h 17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92"/>
                    <a:gd name="T97" fmla="*/ 0 h 1768"/>
                    <a:gd name="T98" fmla="*/ 2992 w 2992"/>
                    <a:gd name="T99" fmla="*/ 1768 h 17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92" h="1768">
                      <a:moveTo>
                        <a:pt x="1496" y="0"/>
                      </a:moveTo>
                      <a:lnTo>
                        <a:pt x="1342" y="0"/>
                      </a:lnTo>
                      <a:lnTo>
                        <a:pt x="1187" y="24"/>
                      </a:lnTo>
                      <a:lnTo>
                        <a:pt x="1045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17"/>
                      </a:lnTo>
                      <a:lnTo>
                        <a:pt x="36" y="712"/>
                      </a:lnTo>
                      <a:lnTo>
                        <a:pt x="12" y="795"/>
                      </a:lnTo>
                      <a:lnTo>
                        <a:pt x="0" y="890"/>
                      </a:lnTo>
                      <a:lnTo>
                        <a:pt x="12" y="973"/>
                      </a:lnTo>
                      <a:lnTo>
                        <a:pt x="36" y="1068"/>
                      </a:lnTo>
                      <a:lnTo>
                        <a:pt x="71" y="1151"/>
                      </a:lnTo>
                      <a:lnTo>
                        <a:pt x="119" y="1234"/>
                      </a:lnTo>
                      <a:lnTo>
                        <a:pt x="178" y="1305"/>
                      </a:lnTo>
                      <a:lnTo>
                        <a:pt x="249" y="1377"/>
                      </a:lnTo>
                      <a:lnTo>
                        <a:pt x="344" y="1448"/>
                      </a:lnTo>
                      <a:lnTo>
                        <a:pt x="439" y="1507"/>
                      </a:lnTo>
                      <a:lnTo>
                        <a:pt x="546" y="1566"/>
                      </a:lnTo>
                      <a:lnTo>
                        <a:pt x="653" y="1626"/>
                      </a:lnTo>
                      <a:lnTo>
                        <a:pt x="784" y="1661"/>
                      </a:lnTo>
                      <a:lnTo>
                        <a:pt x="914" y="1697"/>
                      </a:lnTo>
                      <a:lnTo>
                        <a:pt x="1045" y="1733"/>
                      </a:lnTo>
                      <a:lnTo>
                        <a:pt x="1187" y="1756"/>
                      </a:lnTo>
                      <a:lnTo>
                        <a:pt x="1342" y="1768"/>
                      </a:lnTo>
                      <a:lnTo>
                        <a:pt x="1496" y="1768"/>
                      </a:lnTo>
                      <a:lnTo>
                        <a:pt x="1650" y="1768"/>
                      </a:lnTo>
                      <a:lnTo>
                        <a:pt x="1793" y="1756"/>
                      </a:lnTo>
                      <a:lnTo>
                        <a:pt x="1935" y="1733"/>
                      </a:lnTo>
                      <a:lnTo>
                        <a:pt x="2078" y="1697"/>
                      </a:lnTo>
                      <a:lnTo>
                        <a:pt x="2209" y="1661"/>
                      </a:lnTo>
                      <a:lnTo>
                        <a:pt x="2327" y="1626"/>
                      </a:lnTo>
                      <a:lnTo>
                        <a:pt x="2446" y="1566"/>
                      </a:lnTo>
                      <a:lnTo>
                        <a:pt x="2553" y="1507"/>
                      </a:lnTo>
                      <a:lnTo>
                        <a:pt x="2648" y="1448"/>
                      </a:lnTo>
                      <a:lnTo>
                        <a:pt x="2731" y="1377"/>
                      </a:lnTo>
                      <a:lnTo>
                        <a:pt x="2802" y="1305"/>
                      </a:lnTo>
                      <a:lnTo>
                        <a:pt x="2873" y="1234"/>
                      </a:lnTo>
                      <a:lnTo>
                        <a:pt x="2921" y="1151"/>
                      </a:lnTo>
                      <a:lnTo>
                        <a:pt x="2957" y="1068"/>
                      </a:lnTo>
                      <a:lnTo>
                        <a:pt x="2980" y="973"/>
                      </a:lnTo>
                      <a:lnTo>
                        <a:pt x="2992" y="890"/>
                      </a:lnTo>
                      <a:lnTo>
                        <a:pt x="2980" y="795"/>
                      </a:lnTo>
                      <a:lnTo>
                        <a:pt x="2957" y="712"/>
                      </a:lnTo>
                      <a:lnTo>
                        <a:pt x="2921" y="617"/>
                      </a:lnTo>
                      <a:lnTo>
                        <a:pt x="2873" y="546"/>
                      </a:lnTo>
                      <a:lnTo>
                        <a:pt x="2802" y="463"/>
                      </a:lnTo>
                      <a:lnTo>
                        <a:pt x="2731" y="391"/>
                      </a:lnTo>
                      <a:lnTo>
                        <a:pt x="2648" y="320"/>
                      </a:lnTo>
                      <a:lnTo>
                        <a:pt x="2553" y="261"/>
                      </a:lnTo>
                      <a:lnTo>
                        <a:pt x="2446" y="202"/>
                      </a:lnTo>
                      <a:lnTo>
                        <a:pt x="2327" y="154"/>
                      </a:lnTo>
                      <a:lnTo>
                        <a:pt x="2209" y="107"/>
                      </a:lnTo>
                      <a:lnTo>
                        <a:pt x="2078" y="71"/>
                      </a:lnTo>
                      <a:lnTo>
                        <a:pt x="1935" y="35"/>
                      </a:lnTo>
                      <a:lnTo>
                        <a:pt x="1793" y="24"/>
                      </a:lnTo>
                      <a:lnTo>
                        <a:pt x="1650" y="0"/>
                      </a:lnTo>
                      <a:lnTo>
                        <a:pt x="1496" y="0"/>
                      </a:lnTo>
                      <a:close/>
                    </a:path>
                  </a:pathLst>
                </a:custGeom>
                <a:solidFill>
                  <a:srgbClr val="00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7" name="Freeform 819"/>
                <p:cNvSpPr>
                  <a:spLocks/>
                </p:cNvSpPr>
                <p:nvPr/>
              </p:nvSpPr>
              <p:spPr bwMode="auto">
                <a:xfrm>
                  <a:off x="1521" y="2083"/>
                  <a:ext cx="2968" cy="1744"/>
                </a:xfrm>
                <a:custGeom>
                  <a:avLst/>
                  <a:gdLst>
                    <a:gd name="T0" fmla="*/ 1330 w 2968"/>
                    <a:gd name="T1" fmla="*/ 0 h 1744"/>
                    <a:gd name="T2" fmla="*/ 1033 w 2968"/>
                    <a:gd name="T3" fmla="*/ 35 h 1744"/>
                    <a:gd name="T4" fmla="*/ 784 w 2968"/>
                    <a:gd name="T5" fmla="*/ 107 h 1744"/>
                    <a:gd name="T6" fmla="*/ 546 w 2968"/>
                    <a:gd name="T7" fmla="*/ 202 h 1744"/>
                    <a:gd name="T8" fmla="*/ 344 w 2968"/>
                    <a:gd name="T9" fmla="*/ 320 h 1744"/>
                    <a:gd name="T10" fmla="*/ 178 w 2968"/>
                    <a:gd name="T11" fmla="*/ 463 h 1744"/>
                    <a:gd name="T12" fmla="*/ 71 w 2968"/>
                    <a:gd name="T13" fmla="*/ 605 h 1744"/>
                    <a:gd name="T14" fmla="*/ 12 w 2968"/>
                    <a:gd name="T15" fmla="*/ 783 h 1744"/>
                    <a:gd name="T16" fmla="*/ 12 w 2968"/>
                    <a:gd name="T17" fmla="*/ 961 h 1744"/>
                    <a:gd name="T18" fmla="*/ 71 w 2968"/>
                    <a:gd name="T19" fmla="*/ 1139 h 1744"/>
                    <a:gd name="T20" fmla="*/ 178 w 2968"/>
                    <a:gd name="T21" fmla="*/ 1282 h 1744"/>
                    <a:gd name="T22" fmla="*/ 344 w 2968"/>
                    <a:gd name="T23" fmla="*/ 1424 h 1744"/>
                    <a:gd name="T24" fmla="*/ 546 w 2968"/>
                    <a:gd name="T25" fmla="*/ 1543 h 1744"/>
                    <a:gd name="T26" fmla="*/ 784 w 2968"/>
                    <a:gd name="T27" fmla="*/ 1638 h 1744"/>
                    <a:gd name="T28" fmla="*/ 1033 w 2968"/>
                    <a:gd name="T29" fmla="*/ 1709 h 1744"/>
                    <a:gd name="T30" fmla="*/ 1330 w 2968"/>
                    <a:gd name="T31" fmla="*/ 1744 h 1744"/>
                    <a:gd name="T32" fmla="*/ 1639 w 2968"/>
                    <a:gd name="T33" fmla="*/ 1744 h 1744"/>
                    <a:gd name="T34" fmla="*/ 1924 w 2968"/>
                    <a:gd name="T35" fmla="*/ 1709 h 1744"/>
                    <a:gd name="T36" fmla="*/ 2185 w 2968"/>
                    <a:gd name="T37" fmla="*/ 1638 h 1744"/>
                    <a:gd name="T38" fmla="*/ 2422 w 2968"/>
                    <a:gd name="T39" fmla="*/ 1543 h 1744"/>
                    <a:gd name="T40" fmla="*/ 2624 w 2968"/>
                    <a:gd name="T41" fmla="*/ 1424 h 1744"/>
                    <a:gd name="T42" fmla="*/ 2778 w 2968"/>
                    <a:gd name="T43" fmla="*/ 1282 h 1744"/>
                    <a:gd name="T44" fmla="*/ 2897 w 2968"/>
                    <a:gd name="T45" fmla="*/ 1139 h 1744"/>
                    <a:gd name="T46" fmla="*/ 2957 w 2968"/>
                    <a:gd name="T47" fmla="*/ 961 h 1744"/>
                    <a:gd name="T48" fmla="*/ 2957 w 2968"/>
                    <a:gd name="T49" fmla="*/ 783 h 1744"/>
                    <a:gd name="T50" fmla="*/ 2897 w 2968"/>
                    <a:gd name="T51" fmla="*/ 605 h 1744"/>
                    <a:gd name="T52" fmla="*/ 2778 w 2968"/>
                    <a:gd name="T53" fmla="*/ 463 h 1744"/>
                    <a:gd name="T54" fmla="*/ 2624 w 2968"/>
                    <a:gd name="T55" fmla="*/ 320 h 1744"/>
                    <a:gd name="T56" fmla="*/ 2422 w 2968"/>
                    <a:gd name="T57" fmla="*/ 202 h 1744"/>
                    <a:gd name="T58" fmla="*/ 2185 w 2968"/>
                    <a:gd name="T59" fmla="*/ 107 h 1744"/>
                    <a:gd name="T60" fmla="*/ 1924 w 2968"/>
                    <a:gd name="T61" fmla="*/ 35 h 1744"/>
                    <a:gd name="T62" fmla="*/ 1639 w 2968"/>
                    <a:gd name="T63" fmla="*/ 0 h 17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68"/>
                    <a:gd name="T97" fmla="*/ 0 h 1744"/>
                    <a:gd name="T98" fmla="*/ 2968 w 2968"/>
                    <a:gd name="T99" fmla="*/ 1744 h 17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68" h="1744">
                      <a:moveTo>
                        <a:pt x="1484" y="0"/>
                      </a:moveTo>
                      <a:lnTo>
                        <a:pt x="1330" y="0"/>
                      </a:lnTo>
                      <a:lnTo>
                        <a:pt x="1175" y="24"/>
                      </a:lnTo>
                      <a:lnTo>
                        <a:pt x="1033" y="35"/>
                      </a:lnTo>
                      <a:lnTo>
                        <a:pt x="914" y="71"/>
                      </a:lnTo>
                      <a:lnTo>
                        <a:pt x="784" y="107"/>
                      </a:lnTo>
                      <a:lnTo>
                        <a:pt x="653" y="154"/>
                      </a:lnTo>
                      <a:lnTo>
                        <a:pt x="546" y="202"/>
                      </a:lnTo>
                      <a:lnTo>
                        <a:pt x="439" y="261"/>
                      </a:lnTo>
                      <a:lnTo>
                        <a:pt x="344" y="320"/>
                      </a:lnTo>
                      <a:lnTo>
                        <a:pt x="249" y="391"/>
                      </a:lnTo>
                      <a:lnTo>
                        <a:pt x="178" y="463"/>
                      </a:lnTo>
                      <a:lnTo>
                        <a:pt x="119" y="546"/>
                      </a:lnTo>
                      <a:lnTo>
                        <a:pt x="71" y="605"/>
                      </a:lnTo>
                      <a:lnTo>
                        <a:pt x="36" y="700"/>
                      </a:lnTo>
                      <a:lnTo>
                        <a:pt x="12" y="783"/>
                      </a:lnTo>
                      <a:lnTo>
                        <a:pt x="0" y="878"/>
                      </a:lnTo>
                      <a:lnTo>
                        <a:pt x="12" y="961"/>
                      </a:lnTo>
                      <a:lnTo>
                        <a:pt x="36" y="1056"/>
                      </a:lnTo>
                      <a:lnTo>
                        <a:pt x="71" y="1139"/>
                      </a:lnTo>
                      <a:lnTo>
                        <a:pt x="119" y="1210"/>
                      </a:lnTo>
                      <a:lnTo>
                        <a:pt x="178" y="1282"/>
                      </a:lnTo>
                      <a:lnTo>
                        <a:pt x="249" y="1353"/>
                      </a:lnTo>
                      <a:lnTo>
                        <a:pt x="344" y="1424"/>
                      </a:lnTo>
                      <a:lnTo>
                        <a:pt x="439" y="1483"/>
                      </a:lnTo>
                      <a:lnTo>
                        <a:pt x="546" y="1543"/>
                      </a:lnTo>
                      <a:lnTo>
                        <a:pt x="653" y="1602"/>
                      </a:lnTo>
                      <a:lnTo>
                        <a:pt x="784" y="1638"/>
                      </a:lnTo>
                      <a:lnTo>
                        <a:pt x="914" y="1673"/>
                      </a:lnTo>
                      <a:lnTo>
                        <a:pt x="1033" y="1709"/>
                      </a:lnTo>
                      <a:lnTo>
                        <a:pt x="1175" y="1733"/>
                      </a:lnTo>
                      <a:lnTo>
                        <a:pt x="1330" y="1744"/>
                      </a:lnTo>
                      <a:lnTo>
                        <a:pt x="1484" y="1744"/>
                      </a:lnTo>
                      <a:lnTo>
                        <a:pt x="1639" y="1744"/>
                      </a:lnTo>
                      <a:lnTo>
                        <a:pt x="1781" y="1733"/>
                      </a:lnTo>
                      <a:lnTo>
                        <a:pt x="1924" y="1709"/>
                      </a:lnTo>
                      <a:lnTo>
                        <a:pt x="2054" y="1673"/>
                      </a:lnTo>
                      <a:lnTo>
                        <a:pt x="2185" y="1638"/>
                      </a:lnTo>
                      <a:lnTo>
                        <a:pt x="2304" y="1602"/>
                      </a:lnTo>
                      <a:lnTo>
                        <a:pt x="2422" y="1543"/>
                      </a:lnTo>
                      <a:lnTo>
                        <a:pt x="2529" y="1483"/>
                      </a:lnTo>
                      <a:lnTo>
                        <a:pt x="2624" y="1424"/>
                      </a:lnTo>
                      <a:lnTo>
                        <a:pt x="2707" y="1353"/>
                      </a:lnTo>
                      <a:lnTo>
                        <a:pt x="2778" y="1282"/>
                      </a:lnTo>
                      <a:lnTo>
                        <a:pt x="2850" y="1210"/>
                      </a:lnTo>
                      <a:lnTo>
                        <a:pt x="2897" y="1139"/>
                      </a:lnTo>
                      <a:lnTo>
                        <a:pt x="2933" y="1056"/>
                      </a:lnTo>
                      <a:lnTo>
                        <a:pt x="2957" y="961"/>
                      </a:lnTo>
                      <a:lnTo>
                        <a:pt x="2968" y="878"/>
                      </a:lnTo>
                      <a:lnTo>
                        <a:pt x="2957" y="783"/>
                      </a:lnTo>
                      <a:lnTo>
                        <a:pt x="2933" y="700"/>
                      </a:lnTo>
                      <a:lnTo>
                        <a:pt x="2897" y="605"/>
                      </a:lnTo>
                      <a:lnTo>
                        <a:pt x="2850" y="546"/>
                      </a:lnTo>
                      <a:lnTo>
                        <a:pt x="2778" y="463"/>
                      </a:lnTo>
                      <a:lnTo>
                        <a:pt x="2707" y="391"/>
                      </a:lnTo>
                      <a:lnTo>
                        <a:pt x="2624" y="320"/>
                      </a:lnTo>
                      <a:lnTo>
                        <a:pt x="2529" y="261"/>
                      </a:lnTo>
                      <a:lnTo>
                        <a:pt x="2422" y="202"/>
                      </a:lnTo>
                      <a:lnTo>
                        <a:pt x="2304" y="154"/>
                      </a:lnTo>
                      <a:lnTo>
                        <a:pt x="2185" y="107"/>
                      </a:lnTo>
                      <a:lnTo>
                        <a:pt x="2054" y="71"/>
                      </a:lnTo>
                      <a:lnTo>
                        <a:pt x="1924" y="35"/>
                      </a:lnTo>
                      <a:lnTo>
                        <a:pt x="1781" y="24"/>
                      </a:lnTo>
                      <a:lnTo>
                        <a:pt x="1639" y="0"/>
                      </a:lnTo>
                      <a:lnTo>
                        <a:pt x="1484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8" name="Freeform 820"/>
                <p:cNvSpPr>
                  <a:spLocks/>
                </p:cNvSpPr>
                <p:nvPr/>
              </p:nvSpPr>
              <p:spPr bwMode="auto">
                <a:xfrm>
                  <a:off x="1545" y="2095"/>
                  <a:ext cx="2921" cy="1721"/>
                </a:xfrm>
                <a:custGeom>
                  <a:avLst/>
                  <a:gdLst>
                    <a:gd name="T0" fmla="*/ 1306 w 2921"/>
                    <a:gd name="T1" fmla="*/ 0 h 1721"/>
                    <a:gd name="T2" fmla="*/ 1021 w 2921"/>
                    <a:gd name="T3" fmla="*/ 35 h 1721"/>
                    <a:gd name="T4" fmla="*/ 771 w 2921"/>
                    <a:gd name="T5" fmla="*/ 107 h 1721"/>
                    <a:gd name="T6" fmla="*/ 534 w 2921"/>
                    <a:gd name="T7" fmla="*/ 201 h 1721"/>
                    <a:gd name="T8" fmla="*/ 344 w 2921"/>
                    <a:gd name="T9" fmla="*/ 320 h 1721"/>
                    <a:gd name="T10" fmla="*/ 178 w 2921"/>
                    <a:gd name="T11" fmla="*/ 451 h 1721"/>
                    <a:gd name="T12" fmla="*/ 71 w 2921"/>
                    <a:gd name="T13" fmla="*/ 605 h 1721"/>
                    <a:gd name="T14" fmla="*/ 12 w 2921"/>
                    <a:gd name="T15" fmla="*/ 771 h 1721"/>
                    <a:gd name="T16" fmla="*/ 12 w 2921"/>
                    <a:gd name="T17" fmla="*/ 949 h 1721"/>
                    <a:gd name="T18" fmla="*/ 71 w 2921"/>
                    <a:gd name="T19" fmla="*/ 1115 h 1721"/>
                    <a:gd name="T20" fmla="*/ 178 w 2921"/>
                    <a:gd name="T21" fmla="*/ 1270 h 1721"/>
                    <a:gd name="T22" fmla="*/ 344 w 2921"/>
                    <a:gd name="T23" fmla="*/ 1400 h 1721"/>
                    <a:gd name="T24" fmla="*/ 534 w 2921"/>
                    <a:gd name="T25" fmla="*/ 1519 h 1721"/>
                    <a:gd name="T26" fmla="*/ 771 w 2921"/>
                    <a:gd name="T27" fmla="*/ 1614 h 1721"/>
                    <a:gd name="T28" fmla="*/ 1021 w 2921"/>
                    <a:gd name="T29" fmla="*/ 1685 h 1721"/>
                    <a:gd name="T30" fmla="*/ 1306 w 2921"/>
                    <a:gd name="T31" fmla="*/ 1721 h 1721"/>
                    <a:gd name="T32" fmla="*/ 1615 w 2921"/>
                    <a:gd name="T33" fmla="*/ 1721 h 1721"/>
                    <a:gd name="T34" fmla="*/ 1888 w 2921"/>
                    <a:gd name="T35" fmla="*/ 1685 h 1721"/>
                    <a:gd name="T36" fmla="*/ 2149 w 2921"/>
                    <a:gd name="T37" fmla="*/ 1614 h 1721"/>
                    <a:gd name="T38" fmla="*/ 2386 w 2921"/>
                    <a:gd name="T39" fmla="*/ 1519 h 1721"/>
                    <a:gd name="T40" fmla="*/ 2576 w 2921"/>
                    <a:gd name="T41" fmla="*/ 1400 h 1721"/>
                    <a:gd name="T42" fmla="*/ 2731 w 2921"/>
                    <a:gd name="T43" fmla="*/ 1270 h 1721"/>
                    <a:gd name="T44" fmla="*/ 2849 w 2921"/>
                    <a:gd name="T45" fmla="*/ 1115 h 1721"/>
                    <a:gd name="T46" fmla="*/ 2909 w 2921"/>
                    <a:gd name="T47" fmla="*/ 949 h 1721"/>
                    <a:gd name="T48" fmla="*/ 2909 w 2921"/>
                    <a:gd name="T49" fmla="*/ 771 h 1721"/>
                    <a:gd name="T50" fmla="*/ 2849 w 2921"/>
                    <a:gd name="T51" fmla="*/ 605 h 1721"/>
                    <a:gd name="T52" fmla="*/ 2731 w 2921"/>
                    <a:gd name="T53" fmla="*/ 451 h 1721"/>
                    <a:gd name="T54" fmla="*/ 2576 w 2921"/>
                    <a:gd name="T55" fmla="*/ 320 h 1721"/>
                    <a:gd name="T56" fmla="*/ 2386 w 2921"/>
                    <a:gd name="T57" fmla="*/ 201 h 1721"/>
                    <a:gd name="T58" fmla="*/ 2149 w 2921"/>
                    <a:gd name="T59" fmla="*/ 107 h 1721"/>
                    <a:gd name="T60" fmla="*/ 1888 w 2921"/>
                    <a:gd name="T61" fmla="*/ 35 h 1721"/>
                    <a:gd name="T62" fmla="*/ 1615 w 2921"/>
                    <a:gd name="T63" fmla="*/ 0 h 172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1"/>
                    <a:gd name="T97" fmla="*/ 0 h 1721"/>
                    <a:gd name="T98" fmla="*/ 2921 w 2921"/>
                    <a:gd name="T99" fmla="*/ 1721 h 172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1" h="1721">
                      <a:moveTo>
                        <a:pt x="1460" y="0"/>
                      </a:moveTo>
                      <a:lnTo>
                        <a:pt x="1306" y="0"/>
                      </a:lnTo>
                      <a:lnTo>
                        <a:pt x="1163" y="23"/>
                      </a:lnTo>
                      <a:lnTo>
                        <a:pt x="1021" y="35"/>
                      </a:lnTo>
                      <a:lnTo>
                        <a:pt x="890" y="71"/>
                      </a:lnTo>
                      <a:lnTo>
                        <a:pt x="771" y="107"/>
                      </a:lnTo>
                      <a:lnTo>
                        <a:pt x="641" y="154"/>
                      </a:lnTo>
                      <a:lnTo>
                        <a:pt x="534" y="201"/>
                      </a:lnTo>
                      <a:lnTo>
                        <a:pt x="427" y="261"/>
                      </a:lnTo>
                      <a:lnTo>
                        <a:pt x="344" y="320"/>
                      </a:lnTo>
                      <a:lnTo>
                        <a:pt x="249" y="379"/>
                      </a:lnTo>
                      <a:lnTo>
                        <a:pt x="178" y="451"/>
                      </a:lnTo>
                      <a:lnTo>
                        <a:pt x="118" y="534"/>
                      </a:lnTo>
                      <a:lnTo>
                        <a:pt x="71" y="605"/>
                      </a:lnTo>
                      <a:lnTo>
                        <a:pt x="35" y="688"/>
                      </a:lnTo>
                      <a:lnTo>
                        <a:pt x="12" y="771"/>
                      </a:lnTo>
                      <a:lnTo>
                        <a:pt x="0" y="866"/>
                      </a:lnTo>
                      <a:lnTo>
                        <a:pt x="12" y="949"/>
                      </a:lnTo>
                      <a:lnTo>
                        <a:pt x="35" y="1032"/>
                      </a:lnTo>
                      <a:lnTo>
                        <a:pt x="71" y="1115"/>
                      </a:lnTo>
                      <a:lnTo>
                        <a:pt x="118" y="1198"/>
                      </a:lnTo>
                      <a:lnTo>
                        <a:pt x="178" y="1270"/>
                      </a:lnTo>
                      <a:lnTo>
                        <a:pt x="249" y="1341"/>
                      </a:lnTo>
                      <a:lnTo>
                        <a:pt x="344" y="1400"/>
                      </a:lnTo>
                      <a:lnTo>
                        <a:pt x="427" y="1459"/>
                      </a:lnTo>
                      <a:lnTo>
                        <a:pt x="534" y="1519"/>
                      </a:lnTo>
                      <a:lnTo>
                        <a:pt x="641" y="1578"/>
                      </a:lnTo>
                      <a:lnTo>
                        <a:pt x="771" y="1614"/>
                      </a:lnTo>
                      <a:lnTo>
                        <a:pt x="890" y="1649"/>
                      </a:lnTo>
                      <a:lnTo>
                        <a:pt x="1021" y="1685"/>
                      </a:lnTo>
                      <a:lnTo>
                        <a:pt x="1163" y="1709"/>
                      </a:lnTo>
                      <a:lnTo>
                        <a:pt x="1306" y="1721"/>
                      </a:lnTo>
                      <a:lnTo>
                        <a:pt x="1460" y="1721"/>
                      </a:lnTo>
                      <a:lnTo>
                        <a:pt x="1615" y="1721"/>
                      </a:lnTo>
                      <a:lnTo>
                        <a:pt x="1745" y="1709"/>
                      </a:lnTo>
                      <a:lnTo>
                        <a:pt x="1888" y="1685"/>
                      </a:lnTo>
                      <a:lnTo>
                        <a:pt x="2030" y="1649"/>
                      </a:lnTo>
                      <a:lnTo>
                        <a:pt x="2149" y="1614"/>
                      </a:lnTo>
                      <a:lnTo>
                        <a:pt x="2268" y="1578"/>
                      </a:lnTo>
                      <a:lnTo>
                        <a:pt x="2386" y="1519"/>
                      </a:lnTo>
                      <a:lnTo>
                        <a:pt x="2493" y="1459"/>
                      </a:lnTo>
                      <a:lnTo>
                        <a:pt x="2576" y="1400"/>
                      </a:lnTo>
                      <a:lnTo>
                        <a:pt x="2659" y="1341"/>
                      </a:lnTo>
                      <a:lnTo>
                        <a:pt x="2731" y="1270"/>
                      </a:lnTo>
                      <a:lnTo>
                        <a:pt x="2802" y="1198"/>
                      </a:lnTo>
                      <a:lnTo>
                        <a:pt x="2849" y="1115"/>
                      </a:lnTo>
                      <a:lnTo>
                        <a:pt x="2885" y="1032"/>
                      </a:lnTo>
                      <a:lnTo>
                        <a:pt x="2909" y="949"/>
                      </a:lnTo>
                      <a:lnTo>
                        <a:pt x="2921" y="866"/>
                      </a:lnTo>
                      <a:lnTo>
                        <a:pt x="2909" y="771"/>
                      </a:lnTo>
                      <a:lnTo>
                        <a:pt x="2885" y="688"/>
                      </a:lnTo>
                      <a:lnTo>
                        <a:pt x="2849" y="605"/>
                      </a:lnTo>
                      <a:lnTo>
                        <a:pt x="2802" y="534"/>
                      </a:lnTo>
                      <a:lnTo>
                        <a:pt x="2731" y="451"/>
                      </a:lnTo>
                      <a:lnTo>
                        <a:pt x="2659" y="379"/>
                      </a:lnTo>
                      <a:lnTo>
                        <a:pt x="2576" y="320"/>
                      </a:lnTo>
                      <a:lnTo>
                        <a:pt x="2493" y="261"/>
                      </a:lnTo>
                      <a:lnTo>
                        <a:pt x="2386" y="201"/>
                      </a:lnTo>
                      <a:lnTo>
                        <a:pt x="2268" y="154"/>
                      </a:lnTo>
                      <a:lnTo>
                        <a:pt x="2149" y="107"/>
                      </a:lnTo>
                      <a:lnTo>
                        <a:pt x="2030" y="71"/>
                      </a:lnTo>
                      <a:lnTo>
                        <a:pt x="1888" y="35"/>
                      </a:lnTo>
                      <a:lnTo>
                        <a:pt x="1745" y="23"/>
                      </a:lnTo>
                      <a:lnTo>
                        <a:pt x="1615" y="0"/>
                      </a:lnTo>
                      <a:lnTo>
                        <a:pt x="1460" y="0"/>
                      </a:lnTo>
                      <a:close/>
                    </a:path>
                  </a:pathLst>
                </a:custGeom>
                <a:solidFill>
                  <a:srgbClr val="00CBC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9" name="Freeform 821"/>
                <p:cNvSpPr>
                  <a:spLocks/>
                </p:cNvSpPr>
                <p:nvPr/>
              </p:nvSpPr>
              <p:spPr bwMode="auto">
                <a:xfrm>
                  <a:off x="1568" y="2107"/>
                  <a:ext cx="2874" cy="1697"/>
                </a:xfrm>
                <a:custGeom>
                  <a:avLst/>
                  <a:gdLst>
                    <a:gd name="T0" fmla="*/ 1295 w 2874"/>
                    <a:gd name="T1" fmla="*/ 0 h 1697"/>
                    <a:gd name="T2" fmla="*/ 1010 w 2874"/>
                    <a:gd name="T3" fmla="*/ 35 h 1697"/>
                    <a:gd name="T4" fmla="*/ 760 w 2874"/>
                    <a:gd name="T5" fmla="*/ 106 h 1697"/>
                    <a:gd name="T6" fmla="*/ 523 w 2874"/>
                    <a:gd name="T7" fmla="*/ 201 h 1697"/>
                    <a:gd name="T8" fmla="*/ 333 w 2874"/>
                    <a:gd name="T9" fmla="*/ 308 h 1697"/>
                    <a:gd name="T10" fmla="*/ 179 w 2874"/>
                    <a:gd name="T11" fmla="*/ 451 h 1697"/>
                    <a:gd name="T12" fmla="*/ 72 w 2874"/>
                    <a:gd name="T13" fmla="*/ 593 h 1697"/>
                    <a:gd name="T14" fmla="*/ 12 w 2874"/>
                    <a:gd name="T15" fmla="*/ 759 h 1697"/>
                    <a:gd name="T16" fmla="*/ 12 w 2874"/>
                    <a:gd name="T17" fmla="*/ 937 h 1697"/>
                    <a:gd name="T18" fmla="*/ 72 w 2874"/>
                    <a:gd name="T19" fmla="*/ 1103 h 1697"/>
                    <a:gd name="T20" fmla="*/ 179 w 2874"/>
                    <a:gd name="T21" fmla="*/ 1246 h 1697"/>
                    <a:gd name="T22" fmla="*/ 333 w 2874"/>
                    <a:gd name="T23" fmla="*/ 1388 h 1697"/>
                    <a:gd name="T24" fmla="*/ 523 w 2874"/>
                    <a:gd name="T25" fmla="*/ 1495 h 1697"/>
                    <a:gd name="T26" fmla="*/ 760 w 2874"/>
                    <a:gd name="T27" fmla="*/ 1590 h 1697"/>
                    <a:gd name="T28" fmla="*/ 1010 w 2874"/>
                    <a:gd name="T29" fmla="*/ 1661 h 1697"/>
                    <a:gd name="T30" fmla="*/ 1295 w 2874"/>
                    <a:gd name="T31" fmla="*/ 1697 h 1697"/>
                    <a:gd name="T32" fmla="*/ 1580 w 2874"/>
                    <a:gd name="T33" fmla="*/ 1697 h 1697"/>
                    <a:gd name="T34" fmla="*/ 1853 w 2874"/>
                    <a:gd name="T35" fmla="*/ 1661 h 1697"/>
                    <a:gd name="T36" fmla="*/ 2114 w 2874"/>
                    <a:gd name="T37" fmla="*/ 1590 h 1697"/>
                    <a:gd name="T38" fmla="*/ 2351 w 2874"/>
                    <a:gd name="T39" fmla="*/ 1495 h 1697"/>
                    <a:gd name="T40" fmla="*/ 2541 w 2874"/>
                    <a:gd name="T41" fmla="*/ 1388 h 1697"/>
                    <a:gd name="T42" fmla="*/ 2684 w 2874"/>
                    <a:gd name="T43" fmla="*/ 1246 h 1697"/>
                    <a:gd name="T44" fmla="*/ 2803 w 2874"/>
                    <a:gd name="T45" fmla="*/ 1103 h 1697"/>
                    <a:gd name="T46" fmla="*/ 2862 w 2874"/>
                    <a:gd name="T47" fmla="*/ 937 h 1697"/>
                    <a:gd name="T48" fmla="*/ 2862 w 2874"/>
                    <a:gd name="T49" fmla="*/ 759 h 1697"/>
                    <a:gd name="T50" fmla="*/ 2803 w 2874"/>
                    <a:gd name="T51" fmla="*/ 593 h 1697"/>
                    <a:gd name="T52" fmla="*/ 2684 w 2874"/>
                    <a:gd name="T53" fmla="*/ 451 h 1697"/>
                    <a:gd name="T54" fmla="*/ 2541 w 2874"/>
                    <a:gd name="T55" fmla="*/ 308 h 1697"/>
                    <a:gd name="T56" fmla="*/ 2351 w 2874"/>
                    <a:gd name="T57" fmla="*/ 201 h 1697"/>
                    <a:gd name="T58" fmla="*/ 2114 w 2874"/>
                    <a:gd name="T59" fmla="*/ 106 h 1697"/>
                    <a:gd name="T60" fmla="*/ 1853 w 2874"/>
                    <a:gd name="T61" fmla="*/ 35 h 1697"/>
                    <a:gd name="T62" fmla="*/ 1580 w 2874"/>
                    <a:gd name="T63" fmla="*/ 0 h 169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74"/>
                    <a:gd name="T97" fmla="*/ 0 h 1697"/>
                    <a:gd name="T98" fmla="*/ 2874 w 2874"/>
                    <a:gd name="T99" fmla="*/ 1697 h 169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74" h="1697">
                      <a:moveTo>
                        <a:pt x="1437" y="0"/>
                      </a:moveTo>
                      <a:lnTo>
                        <a:pt x="1295" y="0"/>
                      </a:lnTo>
                      <a:lnTo>
                        <a:pt x="1140" y="23"/>
                      </a:lnTo>
                      <a:lnTo>
                        <a:pt x="1010" y="35"/>
                      </a:lnTo>
                      <a:lnTo>
                        <a:pt x="879" y="71"/>
                      </a:lnTo>
                      <a:lnTo>
                        <a:pt x="760" y="106"/>
                      </a:lnTo>
                      <a:lnTo>
                        <a:pt x="630" y="154"/>
                      </a:lnTo>
                      <a:lnTo>
                        <a:pt x="523" y="201"/>
                      </a:lnTo>
                      <a:lnTo>
                        <a:pt x="428" y="249"/>
                      </a:lnTo>
                      <a:lnTo>
                        <a:pt x="333" y="308"/>
                      </a:lnTo>
                      <a:lnTo>
                        <a:pt x="250" y="379"/>
                      </a:lnTo>
                      <a:lnTo>
                        <a:pt x="179" y="451"/>
                      </a:lnTo>
                      <a:lnTo>
                        <a:pt x="119" y="522"/>
                      </a:lnTo>
                      <a:lnTo>
                        <a:pt x="72" y="593"/>
                      </a:lnTo>
                      <a:lnTo>
                        <a:pt x="36" y="688"/>
                      </a:lnTo>
                      <a:lnTo>
                        <a:pt x="12" y="759"/>
                      </a:lnTo>
                      <a:lnTo>
                        <a:pt x="0" y="854"/>
                      </a:lnTo>
                      <a:lnTo>
                        <a:pt x="12" y="937"/>
                      </a:lnTo>
                      <a:lnTo>
                        <a:pt x="36" y="1020"/>
                      </a:lnTo>
                      <a:lnTo>
                        <a:pt x="72" y="1103"/>
                      </a:lnTo>
                      <a:lnTo>
                        <a:pt x="119" y="1186"/>
                      </a:lnTo>
                      <a:lnTo>
                        <a:pt x="179" y="1246"/>
                      </a:lnTo>
                      <a:lnTo>
                        <a:pt x="250" y="1317"/>
                      </a:lnTo>
                      <a:lnTo>
                        <a:pt x="333" y="1388"/>
                      </a:lnTo>
                      <a:lnTo>
                        <a:pt x="428" y="1447"/>
                      </a:lnTo>
                      <a:lnTo>
                        <a:pt x="523" y="1495"/>
                      </a:lnTo>
                      <a:lnTo>
                        <a:pt x="630" y="1554"/>
                      </a:lnTo>
                      <a:lnTo>
                        <a:pt x="760" y="1590"/>
                      </a:lnTo>
                      <a:lnTo>
                        <a:pt x="879" y="1625"/>
                      </a:lnTo>
                      <a:lnTo>
                        <a:pt x="1010" y="1661"/>
                      </a:lnTo>
                      <a:lnTo>
                        <a:pt x="1140" y="1685"/>
                      </a:lnTo>
                      <a:lnTo>
                        <a:pt x="1295" y="1697"/>
                      </a:lnTo>
                      <a:lnTo>
                        <a:pt x="1437" y="1697"/>
                      </a:lnTo>
                      <a:lnTo>
                        <a:pt x="1580" y="1697"/>
                      </a:lnTo>
                      <a:lnTo>
                        <a:pt x="1722" y="1685"/>
                      </a:lnTo>
                      <a:lnTo>
                        <a:pt x="1853" y="1661"/>
                      </a:lnTo>
                      <a:lnTo>
                        <a:pt x="1995" y="1625"/>
                      </a:lnTo>
                      <a:lnTo>
                        <a:pt x="2114" y="1590"/>
                      </a:lnTo>
                      <a:lnTo>
                        <a:pt x="2233" y="1554"/>
                      </a:lnTo>
                      <a:lnTo>
                        <a:pt x="2351" y="1495"/>
                      </a:lnTo>
                      <a:lnTo>
                        <a:pt x="2446" y="1447"/>
                      </a:lnTo>
                      <a:lnTo>
                        <a:pt x="2541" y="1388"/>
                      </a:lnTo>
                      <a:lnTo>
                        <a:pt x="2613" y="1317"/>
                      </a:lnTo>
                      <a:lnTo>
                        <a:pt x="2684" y="1246"/>
                      </a:lnTo>
                      <a:lnTo>
                        <a:pt x="2755" y="1186"/>
                      </a:lnTo>
                      <a:lnTo>
                        <a:pt x="2803" y="1103"/>
                      </a:lnTo>
                      <a:lnTo>
                        <a:pt x="2838" y="1020"/>
                      </a:lnTo>
                      <a:lnTo>
                        <a:pt x="2862" y="937"/>
                      </a:lnTo>
                      <a:lnTo>
                        <a:pt x="2874" y="854"/>
                      </a:lnTo>
                      <a:lnTo>
                        <a:pt x="2862" y="759"/>
                      </a:lnTo>
                      <a:lnTo>
                        <a:pt x="2838" y="688"/>
                      </a:lnTo>
                      <a:lnTo>
                        <a:pt x="2803" y="593"/>
                      </a:lnTo>
                      <a:lnTo>
                        <a:pt x="2755" y="522"/>
                      </a:lnTo>
                      <a:lnTo>
                        <a:pt x="2684" y="451"/>
                      </a:lnTo>
                      <a:lnTo>
                        <a:pt x="2613" y="379"/>
                      </a:lnTo>
                      <a:lnTo>
                        <a:pt x="2541" y="308"/>
                      </a:lnTo>
                      <a:lnTo>
                        <a:pt x="2446" y="249"/>
                      </a:lnTo>
                      <a:lnTo>
                        <a:pt x="2351" y="201"/>
                      </a:lnTo>
                      <a:lnTo>
                        <a:pt x="2233" y="154"/>
                      </a:lnTo>
                      <a:lnTo>
                        <a:pt x="2114" y="106"/>
                      </a:lnTo>
                      <a:lnTo>
                        <a:pt x="1995" y="71"/>
                      </a:lnTo>
                      <a:lnTo>
                        <a:pt x="1853" y="35"/>
                      </a:lnTo>
                      <a:lnTo>
                        <a:pt x="1722" y="23"/>
                      </a:lnTo>
                      <a:lnTo>
                        <a:pt x="1580" y="0"/>
                      </a:lnTo>
                      <a:lnTo>
                        <a:pt x="1437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0" name="Freeform 822"/>
                <p:cNvSpPr>
                  <a:spLocks/>
                </p:cNvSpPr>
                <p:nvPr/>
              </p:nvSpPr>
              <p:spPr bwMode="auto">
                <a:xfrm>
                  <a:off x="1592" y="2118"/>
                  <a:ext cx="2826" cy="1674"/>
                </a:xfrm>
                <a:custGeom>
                  <a:avLst/>
                  <a:gdLst>
                    <a:gd name="T0" fmla="*/ 1271 w 2826"/>
                    <a:gd name="T1" fmla="*/ 0 h 1674"/>
                    <a:gd name="T2" fmla="*/ 986 w 2826"/>
                    <a:gd name="T3" fmla="*/ 36 h 1674"/>
                    <a:gd name="T4" fmla="*/ 748 w 2826"/>
                    <a:gd name="T5" fmla="*/ 107 h 1674"/>
                    <a:gd name="T6" fmla="*/ 523 w 2826"/>
                    <a:gd name="T7" fmla="*/ 190 h 1674"/>
                    <a:gd name="T8" fmla="*/ 333 w 2826"/>
                    <a:gd name="T9" fmla="*/ 309 h 1674"/>
                    <a:gd name="T10" fmla="*/ 178 w 2826"/>
                    <a:gd name="T11" fmla="*/ 440 h 1674"/>
                    <a:gd name="T12" fmla="*/ 71 w 2826"/>
                    <a:gd name="T13" fmla="*/ 582 h 1674"/>
                    <a:gd name="T14" fmla="*/ 12 w 2826"/>
                    <a:gd name="T15" fmla="*/ 748 h 1674"/>
                    <a:gd name="T16" fmla="*/ 12 w 2826"/>
                    <a:gd name="T17" fmla="*/ 926 h 1674"/>
                    <a:gd name="T18" fmla="*/ 71 w 2826"/>
                    <a:gd name="T19" fmla="*/ 1092 h 1674"/>
                    <a:gd name="T20" fmla="*/ 178 w 2826"/>
                    <a:gd name="T21" fmla="*/ 1235 h 1674"/>
                    <a:gd name="T22" fmla="*/ 333 w 2826"/>
                    <a:gd name="T23" fmla="*/ 1365 h 1674"/>
                    <a:gd name="T24" fmla="*/ 523 w 2826"/>
                    <a:gd name="T25" fmla="*/ 1484 h 1674"/>
                    <a:gd name="T26" fmla="*/ 748 w 2826"/>
                    <a:gd name="T27" fmla="*/ 1567 h 1674"/>
                    <a:gd name="T28" fmla="*/ 986 w 2826"/>
                    <a:gd name="T29" fmla="*/ 1638 h 1674"/>
                    <a:gd name="T30" fmla="*/ 1271 w 2826"/>
                    <a:gd name="T31" fmla="*/ 1674 h 1674"/>
                    <a:gd name="T32" fmla="*/ 1556 w 2826"/>
                    <a:gd name="T33" fmla="*/ 1674 h 1674"/>
                    <a:gd name="T34" fmla="*/ 1829 w 2826"/>
                    <a:gd name="T35" fmla="*/ 1638 h 1674"/>
                    <a:gd name="T36" fmla="*/ 2078 w 2826"/>
                    <a:gd name="T37" fmla="*/ 1567 h 1674"/>
                    <a:gd name="T38" fmla="*/ 2304 w 2826"/>
                    <a:gd name="T39" fmla="*/ 1484 h 1674"/>
                    <a:gd name="T40" fmla="*/ 2494 w 2826"/>
                    <a:gd name="T41" fmla="*/ 1365 h 1674"/>
                    <a:gd name="T42" fmla="*/ 2648 w 2826"/>
                    <a:gd name="T43" fmla="*/ 1235 h 1674"/>
                    <a:gd name="T44" fmla="*/ 2755 w 2826"/>
                    <a:gd name="T45" fmla="*/ 1092 h 1674"/>
                    <a:gd name="T46" fmla="*/ 2814 w 2826"/>
                    <a:gd name="T47" fmla="*/ 926 h 1674"/>
                    <a:gd name="T48" fmla="*/ 2814 w 2826"/>
                    <a:gd name="T49" fmla="*/ 748 h 1674"/>
                    <a:gd name="T50" fmla="*/ 2755 w 2826"/>
                    <a:gd name="T51" fmla="*/ 582 h 1674"/>
                    <a:gd name="T52" fmla="*/ 2648 w 2826"/>
                    <a:gd name="T53" fmla="*/ 440 h 1674"/>
                    <a:gd name="T54" fmla="*/ 2494 w 2826"/>
                    <a:gd name="T55" fmla="*/ 309 h 1674"/>
                    <a:gd name="T56" fmla="*/ 2304 w 2826"/>
                    <a:gd name="T57" fmla="*/ 190 h 1674"/>
                    <a:gd name="T58" fmla="*/ 2078 w 2826"/>
                    <a:gd name="T59" fmla="*/ 107 h 1674"/>
                    <a:gd name="T60" fmla="*/ 1829 w 2826"/>
                    <a:gd name="T61" fmla="*/ 36 h 1674"/>
                    <a:gd name="T62" fmla="*/ 1556 w 2826"/>
                    <a:gd name="T63" fmla="*/ 0 h 16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826"/>
                    <a:gd name="T97" fmla="*/ 0 h 1674"/>
                    <a:gd name="T98" fmla="*/ 2826 w 2826"/>
                    <a:gd name="T99" fmla="*/ 1674 h 16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826" h="1674">
                      <a:moveTo>
                        <a:pt x="1413" y="0"/>
                      </a:moveTo>
                      <a:lnTo>
                        <a:pt x="1271" y="0"/>
                      </a:lnTo>
                      <a:lnTo>
                        <a:pt x="1128" y="24"/>
                      </a:lnTo>
                      <a:lnTo>
                        <a:pt x="986" y="36"/>
                      </a:lnTo>
                      <a:lnTo>
                        <a:pt x="867" y="72"/>
                      </a:lnTo>
                      <a:lnTo>
                        <a:pt x="748" y="107"/>
                      </a:lnTo>
                      <a:lnTo>
                        <a:pt x="618" y="155"/>
                      </a:lnTo>
                      <a:lnTo>
                        <a:pt x="523" y="190"/>
                      </a:lnTo>
                      <a:lnTo>
                        <a:pt x="416" y="250"/>
                      </a:lnTo>
                      <a:lnTo>
                        <a:pt x="333" y="309"/>
                      </a:lnTo>
                      <a:lnTo>
                        <a:pt x="238" y="380"/>
                      </a:lnTo>
                      <a:lnTo>
                        <a:pt x="178" y="440"/>
                      </a:lnTo>
                      <a:lnTo>
                        <a:pt x="119" y="523"/>
                      </a:lnTo>
                      <a:lnTo>
                        <a:pt x="71" y="582"/>
                      </a:lnTo>
                      <a:lnTo>
                        <a:pt x="36" y="677"/>
                      </a:lnTo>
                      <a:lnTo>
                        <a:pt x="12" y="748"/>
                      </a:lnTo>
                      <a:lnTo>
                        <a:pt x="0" y="843"/>
                      </a:lnTo>
                      <a:lnTo>
                        <a:pt x="12" y="926"/>
                      </a:lnTo>
                      <a:lnTo>
                        <a:pt x="36" y="1009"/>
                      </a:lnTo>
                      <a:lnTo>
                        <a:pt x="71" y="1092"/>
                      </a:lnTo>
                      <a:lnTo>
                        <a:pt x="119" y="1163"/>
                      </a:lnTo>
                      <a:lnTo>
                        <a:pt x="178" y="1235"/>
                      </a:lnTo>
                      <a:lnTo>
                        <a:pt x="238" y="1306"/>
                      </a:lnTo>
                      <a:lnTo>
                        <a:pt x="333" y="1365"/>
                      </a:lnTo>
                      <a:lnTo>
                        <a:pt x="416" y="1425"/>
                      </a:lnTo>
                      <a:lnTo>
                        <a:pt x="523" y="1484"/>
                      </a:lnTo>
                      <a:lnTo>
                        <a:pt x="618" y="1531"/>
                      </a:lnTo>
                      <a:lnTo>
                        <a:pt x="748" y="1567"/>
                      </a:lnTo>
                      <a:lnTo>
                        <a:pt x="867" y="1603"/>
                      </a:lnTo>
                      <a:lnTo>
                        <a:pt x="986" y="1638"/>
                      </a:lnTo>
                      <a:lnTo>
                        <a:pt x="1128" y="1662"/>
                      </a:lnTo>
                      <a:lnTo>
                        <a:pt x="1271" y="1674"/>
                      </a:lnTo>
                      <a:lnTo>
                        <a:pt x="1413" y="1674"/>
                      </a:lnTo>
                      <a:lnTo>
                        <a:pt x="1556" y="1674"/>
                      </a:lnTo>
                      <a:lnTo>
                        <a:pt x="1698" y="1662"/>
                      </a:lnTo>
                      <a:lnTo>
                        <a:pt x="1829" y="1638"/>
                      </a:lnTo>
                      <a:lnTo>
                        <a:pt x="1959" y="1603"/>
                      </a:lnTo>
                      <a:lnTo>
                        <a:pt x="2078" y="1567"/>
                      </a:lnTo>
                      <a:lnTo>
                        <a:pt x="2197" y="1531"/>
                      </a:lnTo>
                      <a:lnTo>
                        <a:pt x="2304" y="1484"/>
                      </a:lnTo>
                      <a:lnTo>
                        <a:pt x="2411" y="1425"/>
                      </a:lnTo>
                      <a:lnTo>
                        <a:pt x="2494" y="1365"/>
                      </a:lnTo>
                      <a:lnTo>
                        <a:pt x="2577" y="1306"/>
                      </a:lnTo>
                      <a:lnTo>
                        <a:pt x="2648" y="1235"/>
                      </a:lnTo>
                      <a:lnTo>
                        <a:pt x="2707" y="1163"/>
                      </a:lnTo>
                      <a:lnTo>
                        <a:pt x="2755" y="1092"/>
                      </a:lnTo>
                      <a:lnTo>
                        <a:pt x="2791" y="1009"/>
                      </a:lnTo>
                      <a:lnTo>
                        <a:pt x="2814" y="926"/>
                      </a:lnTo>
                      <a:lnTo>
                        <a:pt x="2826" y="843"/>
                      </a:lnTo>
                      <a:lnTo>
                        <a:pt x="2814" y="748"/>
                      </a:lnTo>
                      <a:lnTo>
                        <a:pt x="2791" y="677"/>
                      </a:lnTo>
                      <a:lnTo>
                        <a:pt x="2755" y="582"/>
                      </a:lnTo>
                      <a:lnTo>
                        <a:pt x="2707" y="523"/>
                      </a:lnTo>
                      <a:lnTo>
                        <a:pt x="2648" y="440"/>
                      </a:lnTo>
                      <a:lnTo>
                        <a:pt x="2577" y="380"/>
                      </a:lnTo>
                      <a:lnTo>
                        <a:pt x="2494" y="309"/>
                      </a:lnTo>
                      <a:lnTo>
                        <a:pt x="2411" y="250"/>
                      </a:lnTo>
                      <a:lnTo>
                        <a:pt x="2304" y="190"/>
                      </a:lnTo>
                      <a:lnTo>
                        <a:pt x="2197" y="155"/>
                      </a:lnTo>
                      <a:lnTo>
                        <a:pt x="2078" y="107"/>
                      </a:lnTo>
                      <a:lnTo>
                        <a:pt x="1959" y="72"/>
                      </a:lnTo>
                      <a:lnTo>
                        <a:pt x="1829" y="36"/>
                      </a:lnTo>
                      <a:lnTo>
                        <a:pt x="1698" y="24"/>
                      </a:lnTo>
                      <a:lnTo>
                        <a:pt x="1556" y="0"/>
                      </a:lnTo>
                      <a:lnTo>
                        <a:pt x="1413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1" name="Freeform 823"/>
                <p:cNvSpPr>
                  <a:spLocks/>
                </p:cNvSpPr>
                <p:nvPr/>
              </p:nvSpPr>
              <p:spPr bwMode="auto">
                <a:xfrm>
                  <a:off x="1616" y="2130"/>
                  <a:ext cx="2778" cy="1650"/>
                </a:xfrm>
                <a:custGeom>
                  <a:avLst/>
                  <a:gdLst>
                    <a:gd name="T0" fmla="*/ 1247 w 2778"/>
                    <a:gd name="T1" fmla="*/ 0 h 1650"/>
                    <a:gd name="T2" fmla="*/ 974 w 2778"/>
                    <a:gd name="T3" fmla="*/ 36 h 1650"/>
                    <a:gd name="T4" fmla="*/ 736 w 2778"/>
                    <a:gd name="T5" fmla="*/ 107 h 1650"/>
                    <a:gd name="T6" fmla="*/ 510 w 2778"/>
                    <a:gd name="T7" fmla="*/ 190 h 1650"/>
                    <a:gd name="T8" fmla="*/ 321 w 2778"/>
                    <a:gd name="T9" fmla="*/ 309 h 1650"/>
                    <a:gd name="T10" fmla="*/ 166 w 2778"/>
                    <a:gd name="T11" fmla="*/ 439 h 1650"/>
                    <a:gd name="T12" fmla="*/ 71 w 2778"/>
                    <a:gd name="T13" fmla="*/ 582 h 1650"/>
                    <a:gd name="T14" fmla="*/ 12 w 2778"/>
                    <a:gd name="T15" fmla="*/ 748 h 1650"/>
                    <a:gd name="T16" fmla="*/ 12 w 2778"/>
                    <a:gd name="T17" fmla="*/ 902 h 1650"/>
                    <a:gd name="T18" fmla="*/ 71 w 2778"/>
                    <a:gd name="T19" fmla="*/ 1068 h 1650"/>
                    <a:gd name="T20" fmla="*/ 166 w 2778"/>
                    <a:gd name="T21" fmla="*/ 1211 h 1650"/>
                    <a:gd name="T22" fmla="*/ 321 w 2778"/>
                    <a:gd name="T23" fmla="*/ 1353 h 1650"/>
                    <a:gd name="T24" fmla="*/ 510 w 2778"/>
                    <a:gd name="T25" fmla="*/ 1460 h 1650"/>
                    <a:gd name="T26" fmla="*/ 736 w 2778"/>
                    <a:gd name="T27" fmla="*/ 1543 h 1650"/>
                    <a:gd name="T28" fmla="*/ 974 w 2778"/>
                    <a:gd name="T29" fmla="*/ 1614 h 1650"/>
                    <a:gd name="T30" fmla="*/ 1247 w 2778"/>
                    <a:gd name="T31" fmla="*/ 1650 h 1650"/>
                    <a:gd name="T32" fmla="*/ 1532 w 2778"/>
                    <a:gd name="T33" fmla="*/ 1650 h 1650"/>
                    <a:gd name="T34" fmla="*/ 1793 w 2778"/>
                    <a:gd name="T35" fmla="*/ 1614 h 1650"/>
                    <a:gd name="T36" fmla="*/ 2054 w 2778"/>
                    <a:gd name="T37" fmla="*/ 1543 h 1650"/>
                    <a:gd name="T38" fmla="*/ 2268 w 2778"/>
                    <a:gd name="T39" fmla="*/ 1460 h 1650"/>
                    <a:gd name="T40" fmla="*/ 2458 w 2778"/>
                    <a:gd name="T41" fmla="*/ 1353 h 1650"/>
                    <a:gd name="T42" fmla="*/ 2600 w 2778"/>
                    <a:gd name="T43" fmla="*/ 1211 h 1650"/>
                    <a:gd name="T44" fmla="*/ 2707 w 2778"/>
                    <a:gd name="T45" fmla="*/ 1068 h 1650"/>
                    <a:gd name="T46" fmla="*/ 2767 w 2778"/>
                    <a:gd name="T47" fmla="*/ 902 h 1650"/>
                    <a:gd name="T48" fmla="*/ 2767 w 2778"/>
                    <a:gd name="T49" fmla="*/ 748 h 1650"/>
                    <a:gd name="T50" fmla="*/ 2707 w 2778"/>
                    <a:gd name="T51" fmla="*/ 582 h 1650"/>
                    <a:gd name="T52" fmla="*/ 2600 w 2778"/>
                    <a:gd name="T53" fmla="*/ 439 h 1650"/>
                    <a:gd name="T54" fmla="*/ 2458 w 2778"/>
                    <a:gd name="T55" fmla="*/ 309 h 1650"/>
                    <a:gd name="T56" fmla="*/ 2268 w 2778"/>
                    <a:gd name="T57" fmla="*/ 190 h 1650"/>
                    <a:gd name="T58" fmla="*/ 2054 w 2778"/>
                    <a:gd name="T59" fmla="*/ 107 h 1650"/>
                    <a:gd name="T60" fmla="*/ 1793 w 2778"/>
                    <a:gd name="T61" fmla="*/ 36 h 1650"/>
                    <a:gd name="T62" fmla="*/ 1532 w 2778"/>
                    <a:gd name="T63" fmla="*/ 0 h 165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78"/>
                    <a:gd name="T97" fmla="*/ 0 h 1650"/>
                    <a:gd name="T98" fmla="*/ 2778 w 2778"/>
                    <a:gd name="T99" fmla="*/ 1650 h 165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78" h="1650">
                      <a:moveTo>
                        <a:pt x="1389" y="0"/>
                      </a:moveTo>
                      <a:lnTo>
                        <a:pt x="1247" y="0"/>
                      </a:lnTo>
                      <a:lnTo>
                        <a:pt x="1104" y="24"/>
                      </a:lnTo>
                      <a:lnTo>
                        <a:pt x="974" y="36"/>
                      </a:lnTo>
                      <a:lnTo>
                        <a:pt x="855" y="72"/>
                      </a:lnTo>
                      <a:lnTo>
                        <a:pt x="736" y="107"/>
                      </a:lnTo>
                      <a:lnTo>
                        <a:pt x="605" y="155"/>
                      </a:lnTo>
                      <a:lnTo>
                        <a:pt x="510" y="190"/>
                      </a:lnTo>
                      <a:lnTo>
                        <a:pt x="415" y="250"/>
                      </a:lnTo>
                      <a:lnTo>
                        <a:pt x="321" y="309"/>
                      </a:lnTo>
                      <a:lnTo>
                        <a:pt x="237" y="368"/>
                      </a:lnTo>
                      <a:lnTo>
                        <a:pt x="166" y="439"/>
                      </a:lnTo>
                      <a:lnTo>
                        <a:pt x="119" y="511"/>
                      </a:lnTo>
                      <a:lnTo>
                        <a:pt x="71" y="582"/>
                      </a:lnTo>
                      <a:lnTo>
                        <a:pt x="36" y="665"/>
                      </a:lnTo>
                      <a:lnTo>
                        <a:pt x="12" y="748"/>
                      </a:lnTo>
                      <a:lnTo>
                        <a:pt x="0" y="831"/>
                      </a:lnTo>
                      <a:lnTo>
                        <a:pt x="12" y="902"/>
                      </a:lnTo>
                      <a:lnTo>
                        <a:pt x="36" y="997"/>
                      </a:lnTo>
                      <a:lnTo>
                        <a:pt x="71" y="1068"/>
                      </a:lnTo>
                      <a:lnTo>
                        <a:pt x="119" y="1151"/>
                      </a:lnTo>
                      <a:lnTo>
                        <a:pt x="166" y="1211"/>
                      </a:lnTo>
                      <a:lnTo>
                        <a:pt x="237" y="1282"/>
                      </a:lnTo>
                      <a:lnTo>
                        <a:pt x="321" y="1353"/>
                      </a:lnTo>
                      <a:lnTo>
                        <a:pt x="415" y="1401"/>
                      </a:lnTo>
                      <a:lnTo>
                        <a:pt x="510" y="1460"/>
                      </a:lnTo>
                      <a:lnTo>
                        <a:pt x="605" y="1508"/>
                      </a:lnTo>
                      <a:lnTo>
                        <a:pt x="736" y="1543"/>
                      </a:lnTo>
                      <a:lnTo>
                        <a:pt x="855" y="1579"/>
                      </a:lnTo>
                      <a:lnTo>
                        <a:pt x="974" y="1614"/>
                      </a:lnTo>
                      <a:lnTo>
                        <a:pt x="1104" y="1638"/>
                      </a:lnTo>
                      <a:lnTo>
                        <a:pt x="1247" y="1650"/>
                      </a:lnTo>
                      <a:lnTo>
                        <a:pt x="1389" y="1650"/>
                      </a:lnTo>
                      <a:lnTo>
                        <a:pt x="1532" y="1650"/>
                      </a:lnTo>
                      <a:lnTo>
                        <a:pt x="1662" y="1638"/>
                      </a:lnTo>
                      <a:lnTo>
                        <a:pt x="1793" y="1614"/>
                      </a:lnTo>
                      <a:lnTo>
                        <a:pt x="1924" y="1579"/>
                      </a:lnTo>
                      <a:lnTo>
                        <a:pt x="2054" y="1543"/>
                      </a:lnTo>
                      <a:lnTo>
                        <a:pt x="2161" y="1508"/>
                      </a:lnTo>
                      <a:lnTo>
                        <a:pt x="2268" y="1460"/>
                      </a:lnTo>
                      <a:lnTo>
                        <a:pt x="2363" y="1401"/>
                      </a:lnTo>
                      <a:lnTo>
                        <a:pt x="2458" y="1353"/>
                      </a:lnTo>
                      <a:lnTo>
                        <a:pt x="2529" y="1282"/>
                      </a:lnTo>
                      <a:lnTo>
                        <a:pt x="2600" y="1211"/>
                      </a:lnTo>
                      <a:lnTo>
                        <a:pt x="2660" y="1151"/>
                      </a:lnTo>
                      <a:lnTo>
                        <a:pt x="2707" y="1068"/>
                      </a:lnTo>
                      <a:lnTo>
                        <a:pt x="2743" y="997"/>
                      </a:lnTo>
                      <a:lnTo>
                        <a:pt x="2767" y="902"/>
                      </a:lnTo>
                      <a:lnTo>
                        <a:pt x="2778" y="831"/>
                      </a:lnTo>
                      <a:lnTo>
                        <a:pt x="2767" y="748"/>
                      </a:lnTo>
                      <a:lnTo>
                        <a:pt x="2743" y="665"/>
                      </a:lnTo>
                      <a:lnTo>
                        <a:pt x="2707" y="582"/>
                      </a:lnTo>
                      <a:lnTo>
                        <a:pt x="2660" y="511"/>
                      </a:lnTo>
                      <a:lnTo>
                        <a:pt x="2600" y="439"/>
                      </a:lnTo>
                      <a:lnTo>
                        <a:pt x="2529" y="368"/>
                      </a:lnTo>
                      <a:lnTo>
                        <a:pt x="2458" y="309"/>
                      </a:lnTo>
                      <a:lnTo>
                        <a:pt x="2363" y="250"/>
                      </a:lnTo>
                      <a:lnTo>
                        <a:pt x="2268" y="190"/>
                      </a:lnTo>
                      <a:lnTo>
                        <a:pt x="2161" y="155"/>
                      </a:lnTo>
                      <a:lnTo>
                        <a:pt x="2054" y="107"/>
                      </a:lnTo>
                      <a:lnTo>
                        <a:pt x="1924" y="72"/>
                      </a:lnTo>
                      <a:lnTo>
                        <a:pt x="1793" y="36"/>
                      </a:lnTo>
                      <a:lnTo>
                        <a:pt x="1662" y="24"/>
                      </a:lnTo>
                      <a:lnTo>
                        <a:pt x="1532" y="0"/>
                      </a:lnTo>
                      <a:lnTo>
                        <a:pt x="1389" y="0"/>
                      </a:lnTo>
                      <a:close/>
                    </a:path>
                  </a:pathLst>
                </a:custGeom>
                <a:solidFill>
                  <a:srgbClr val="00CAC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2" name="Freeform 824"/>
                <p:cNvSpPr>
                  <a:spLocks/>
                </p:cNvSpPr>
                <p:nvPr/>
              </p:nvSpPr>
              <p:spPr bwMode="auto">
                <a:xfrm>
                  <a:off x="1640" y="2154"/>
                  <a:ext cx="2731" cy="1602"/>
                </a:xfrm>
                <a:custGeom>
                  <a:avLst/>
                  <a:gdLst>
                    <a:gd name="T0" fmla="*/ 1223 w 2731"/>
                    <a:gd name="T1" fmla="*/ 0 h 1602"/>
                    <a:gd name="T2" fmla="*/ 950 w 2731"/>
                    <a:gd name="T3" fmla="*/ 36 h 1602"/>
                    <a:gd name="T4" fmla="*/ 712 w 2731"/>
                    <a:gd name="T5" fmla="*/ 107 h 1602"/>
                    <a:gd name="T6" fmla="*/ 498 w 2731"/>
                    <a:gd name="T7" fmla="*/ 190 h 1602"/>
                    <a:gd name="T8" fmla="*/ 320 w 2731"/>
                    <a:gd name="T9" fmla="*/ 297 h 1602"/>
                    <a:gd name="T10" fmla="*/ 166 w 2731"/>
                    <a:gd name="T11" fmla="*/ 427 h 1602"/>
                    <a:gd name="T12" fmla="*/ 71 w 2731"/>
                    <a:gd name="T13" fmla="*/ 558 h 1602"/>
                    <a:gd name="T14" fmla="*/ 12 w 2731"/>
                    <a:gd name="T15" fmla="*/ 724 h 1602"/>
                    <a:gd name="T16" fmla="*/ 12 w 2731"/>
                    <a:gd name="T17" fmla="*/ 878 h 1602"/>
                    <a:gd name="T18" fmla="*/ 71 w 2731"/>
                    <a:gd name="T19" fmla="*/ 1044 h 1602"/>
                    <a:gd name="T20" fmla="*/ 166 w 2731"/>
                    <a:gd name="T21" fmla="*/ 1175 h 1602"/>
                    <a:gd name="T22" fmla="*/ 320 w 2731"/>
                    <a:gd name="T23" fmla="*/ 1306 h 1602"/>
                    <a:gd name="T24" fmla="*/ 498 w 2731"/>
                    <a:gd name="T25" fmla="*/ 1412 h 1602"/>
                    <a:gd name="T26" fmla="*/ 712 w 2731"/>
                    <a:gd name="T27" fmla="*/ 1495 h 1602"/>
                    <a:gd name="T28" fmla="*/ 950 w 2731"/>
                    <a:gd name="T29" fmla="*/ 1567 h 1602"/>
                    <a:gd name="T30" fmla="*/ 1223 w 2731"/>
                    <a:gd name="T31" fmla="*/ 1602 h 1602"/>
                    <a:gd name="T32" fmla="*/ 1508 w 2731"/>
                    <a:gd name="T33" fmla="*/ 1602 h 1602"/>
                    <a:gd name="T34" fmla="*/ 1769 w 2731"/>
                    <a:gd name="T35" fmla="*/ 1567 h 1602"/>
                    <a:gd name="T36" fmla="*/ 2018 w 2731"/>
                    <a:gd name="T37" fmla="*/ 1495 h 1602"/>
                    <a:gd name="T38" fmla="*/ 2232 w 2731"/>
                    <a:gd name="T39" fmla="*/ 1412 h 1602"/>
                    <a:gd name="T40" fmla="*/ 2410 w 2731"/>
                    <a:gd name="T41" fmla="*/ 1306 h 1602"/>
                    <a:gd name="T42" fmla="*/ 2553 w 2731"/>
                    <a:gd name="T43" fmla="*/ 1175 h 1602"/>
                    <a:gd name="T44" fmla="*/ 2659 w 2731"/>
                    <a:gd name="T45" fmla="*/ 1044 h 1602"/>
                    <a:gd name="T46" fmla="*/ 2719 w 2731"/>
                    <a:gd name="T47" fmla="*/ 878 h 1602"/>
                    <a:gd name="T48" fmla="*/ 2719 w 2731"/>
                    <a:gd name="T49" fmla="*/ 724 h 1602"/>
                    <a:gd name="T50" fmla="*/ 2659 w 2731"/>
                    <a:gd name="T51" fmla="*/ 558 h 1602"/>
                    <a:gd name="T52" fmla="*/ 2553 w 2731"/>
                    <a:gd name="T53" fmla="*/ 427 h 1602"/>
                    <a:gd name="T54" fmla="*/ 2410 w 2731"/>
                    <a:gd name="T55" fmla="*/ 297 h 1602"/>
                    <a:gd name="T56" fmla="*/ 2232 w 2731"/>
                    <a:gd name="T57" fmla="*/ 190 h 1602"/>
                    <a:gd name="T58" fmla="*/ 2018 w 2731"/>
                    <a:gd name="T59" fmla="*/ 107 h 1602"/>
                    <a:gd name="T60" fmla="*/ 1769 w 2731"/>
                    <a:gd name="T61" fmla="*/ 36 h 1602"/>
                    <a:gd name="T62" fmla="*/ 1508 w 2731"/>
                    <a:gd name="T63" fmla="*/ 0 h 16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1"/>
                    <a:gd name="T97" fmla="*/ 0 h 1602"/>
                    <a:gd name="T98" fmla="*/ 2731 w 2731"/>
                    <a:gd name="T99" fmla="*/ 1602 h 16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1" h="1602">
                      <a:moveTo>
                        <a:pt x="1365" y="0"/>
                      </a:moveTo>
                      <a:lnTo>
                        <a:pt x="1223" y="0"/>
                      </a:lnTo>
                      <a:lnTo>
                        <a:pt x="1080" y="24"/>
                      </a:lnTo>
                      <a:lnTo>
                        <a:pt x="950" y="36"/>
                      </a:lnTo>
                      <a:lnTo>
                        <a:pt x="831" y="71"/>
                      </a:lnTo>
                      <a:lnTo>
                        <a:pt x="712" y="107"/>
                      </a:lnTo>
                      <a:lnTo>
                        <a:pt x="593" y="142"/>
                      </a:lnTo>
                      <a:lnTo>
                        <a:pt x="498" y="190"/>
                      </a:lnTo>
                      <a:lnTo>
                        <a:pt x="403" y="237"/>
                      </a:lnTo>
                      <a:lnTo>
                        <a:pt x="320" y="297"/>
                      </a:lnTo>
                      <a:lnTo>
                        <a:pt x="237" y="356"/>
                      </a:lnTo>
                      <a:lnTo>
                        <a:pt x="166" y="427"/>
                      </a:lnTo>
                      <a:lnTo>
                        <a:pt x="118" y="498"/>
                      </a:lnTo>
                      <a:lnTo>
                        <a:pt x="71" y="558"/>
                      </a:lnTo>
                      <a:lnTo>
                        <a:pt x="35" y="641"/>
                      </a:lnTo>
                      <a:lnTo>
                        <a:pt x="12" y="724"/>
                      </a:lnTo>
                      <a:lnTo>
                        <a:pt x="0" y="807"/>
                      </a:lnTo>
                      <a:lnTo>
                        <a:pt x="12" y="878"/>
                      </a:lnTo>
                      <a:lnTo>
                        <a:pt x="35" y="961"/>
                      </a:lnTo>
                      <a:lnTo>
                        <a:pt x="71" y="1044"/>
                      </a:lnTo>
                      <a:lnTo>
                        <a:pt x="118" y="1116"/>
                      </a:lnTo>
                      <a:lnTo>
                        <a:pt x="166" y="1175"/>
                      </a:lnTo>
                      <a:lnTo>
                        <a:pt x="237" y="1246"/>
                      </a:lnTo>
                      <a:lnTo>
                        <a:pt x="320" y="1306"/>
                      </a:lnTo>
                      <a:lnTo>
                        <a:pt x="403" y="1365"/>
                      </a:lnTo>
                      <a:lnTo>
                        <a:pt x="498" y="1412"/>
                      </a:lnTo>
                      <a:lnTo>
                        <a:pt x="593" y="1472"/>
                      </a:lnTo>
                      <a:lnTo>
                        <a:pt x="712" y="1495"/>
                      </a:lnTo>
                      <a:lnTo>
                        <a:pt x="831" y="1531"/>
                      </a:lnTo>
                      <a:lnTo>
                        <a:pt x="950" y="1567"/>
                      </a:lnTo>
                      <a:lnTo>
                        <a:pt x="1080" y="1590"/>
                      </a:lnTo>
                      <a:lnTo>
                        <a:pt x="1223" y="1602"/>
                      </a:lnTo>
                      <a:lnTo>
                        <a:pt x="1365" y="1602"/>
                      </a:lnTo>
                      <a:lnTo>
                        <a:pt x="1508" y="1602"/>
                      </a:lnTo>
                      <a:lnTo>
                        <a:pt x="1638" y="1590"/>
                      </a:lnTo>
                      <a:lnTo>
                        <a:pt x="1769" y="1567"/>
                      </a:lnTo>
                      <a:lnTo>
                        <a:pt x="1900" y="1531"/>
                      </a:lnTo>
                      <a:lnTo>
                        <a:pt x="2018" y="1495"/>
                      </a:lnTo>
                      <a:lnTo>
                        <a:pt x="2125" y="1472"/>
                      </a:lnTo>
                      <a:lnTo>
                        <a:pt x="2232" y="1412"/>
                      </a:lnTo>
                      <a:lnTo>
                        <a:pt x="2327" y="1365"/>
                      </a:lnTo>
                      <a:lnTo>
                        <a:pt x="2410" y="1306"/>
                      </a:lnTo>
                      <a:lnTo>
                        <a:pt x="2493" y="1246"/>
                      </a:lnTo>
                      <a:lnTo>
                        <a:pt x="2553" y="1175"/>
                      </a:lnTo>
                      <a:lnTo>
                        <a:pt x="2612" y="1116"/>
                      </a:lnTo>
                      <a:lnTo>
                        <a:pt x="2659" y="1044"/>
                      </a:lnTo>
                      <a:lnTo>
                        <a:pt x="2695" y="961"/>
                      </a:lnTo>
                      <a:lnTo>
                        <a:pt x="2719" y="878"/>
                      </a:lnTo>
                      <a:lnTo>
                        <a:pt x="2731" y="807"/>
                      </a:lnTo>
                      <a:lnTo>
                        <a:pt x="2719" y="724"/>
                      </a:lnTo>
                      <a:lnTo>
                        <a:pt x="2695" y="641"/>
                      </a:lnTo>
                      <a:lnTo>
                        <a:pt x="2659" y="558"/>
                      </a:lnTo>
                      <a:lnTo>
                        <a:pt x="2612" y="498"/>
                      </a:lnTo>
                      <a:lnTo>
                        <a:pt x="2553" y="427"/>
                      </a:lnTo>
                      <a:lnTo>
                        <a:pt x="2493" y="356"/>
                      </a:lnTo>
                      <a:lnTo>
                        <a:pt x="2410" y="297"/>
                      </a:lnTo>
                      <a:lnTo>
                        <a:pt x="2327" y="237"/>
                      </a:lnTo>
                      <a:lnTo>
                        <a:pt x="2232" y="190"/>
                      </a:lnTo>
                      <a:lnTo>
                        <a:pt x="2125" y="142"/>
                      </a:lnTo>
                      <a:lnTo>
                        <a:pt x="2018" y="107"/>
                      </a:lnTo>
                      <a:lnTo>
                        <a:pt x="1900" y="71"/>
                      </a:lnTo>
                      <a:lnTo>
                        <a:pt x="1769" y="36"/>
                      </a:lnTo>
                      <a:lnTo>
                        <a:pt x="1638" y="24"/>
                      </a:lnTo>
                      <a:lnTo>
                        <a:pt x="1508" y="0"/>
                      </a:lnTo>
                      <a:lnTo>
                        <a:pt x="1365" y="0"/>
                      </a:lnTo>
                      <a:close/>
                    </a:path>
                  </a:pathLst>
                </a:custGeom>
                <a:solidFill>
                  <a:srgbClr val="00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3" name="Freeform 825"/>
                <p:cNvSpPr>
                  <a:spLocks/>
                </p:cNvSpPr>
                <p:nvPr/>
              </p:nvSpPr>
              <p:spPr bwMode="auto">
                <a:xfrm>
                  <a:off x="1663" y="2166"/>
                  <a:ext cx="2684" cy="1578"/>
                </a:xfrm>
                <a:custGeom>
                  <a:avLst/>
                  <a:gdLst>
                    <a:gd name="T0" fmla="*/ 1200 w 2684"/>
                    <a:gd name="T1" fmla="*/ 0 h 1578"/>
                    <a:gd name="T2" fmla="*/ 938 w 2684"/>
                    <a:gd name="T3" fmla="*/ 36 h 1578"/>
                    <a:gd name="T4" fmla="*/ 701 w 2684"/>
                    <a:gd name="T5" fmla="*/ 95 h 1578"/>
                    <a:gd name="T6" fmla="*/ 499 w 2684"/>
                    <a:gd name="T7" fmla="*/ 190 h 1578"/>
                    <a:gd name="T8" fmla="*/ 309 w 2684"/>
                    <a:gd name="T9" fmla="*/ 285 h 1578"/>
                    <a:gd name="T10" fmla="*/ 167 w 2684"/>
                    <a:gd name="T11" fmla="*/ 415 h 1578"/>
                    <a:gd name="T12" fmla="*/ 72 w 2684"/>
                    <a:gd name="T13" fmla="*/ 558 h 1578"/>
                    <a:gd name="T14" fmla="*/ 12 w 2684"/>
                    <a:gd name="T15" fmla="*/ 712 h 1578"/>
                    <a:gd name="T16" fmla="*/ 12 w 2684"/>
                    <a:gd name="T17" fmla="*/ 866 h 1578"/>
                    <a:gd name="T18" fmla="*/ 72 w 2684"/>
                    <a:gd name="T19" fmla="*/ 1032 h 1578"/>
                    <a:gd name="T20" fmla="*/ 167 w 2684"/>
                    <a:gd name="T21" fmla="*/ 1163 h 1578"/>
                    <a:gd name="T22" fmla="*/ 309 w 2684"/>
                    <a:gd name="T23" fmla="*/ 1294 h 1578"/>
                    <a:gd name="T24" fmla="*/ 499 w 2684"/>
                    <a:gd name="T25" fmla="*/ 1400 h 1578"/>
                    <a:gd name="T26" fmla="*/ 701 w 2684"/>
                    <a:gd name="T27" fmla="*/ 1483 h 1578"/>
                    <a:gd name="T28" fmla="*/ 938 w 2684"/>
                    <a:gd name="T29" fmla="*/ 1543 h 1578"/>
                    <a:gd name="T30" fmla="*/ 1200 w 2684"/>
                    <a:gd name="T31" fmla="*/ 1578 h 1578"/>
                    <a:gd name="T32" fmla="*/ 1485 w 2684"/>
                    <a:gd name="T33" fmla="*/ 1578 h 1578"/>
                    <a:gd name="T34" fmla="*/ 1734 w 2684"/>
                    <a:gd name="T35" fmla="*/ 1543 h 1578"/>
                    <a:gd name="T36" fmla="*/ 1983 w 2684"/>
                    <a:gd name="T37" fmla="*/ 1483 h 1578"/>
                    <a:gd name="T38" fmla="*/ 2197 w 2684"/>
                    <a:gd name="T39" fmla="*/ 1400 h 1578"/>
                    <a:gd name="T40" fmla="*/ 2375 w 2684"/>
                    <a:gd name="T41" fmla="*/ 1294 h 1578"/>
                    <a:gd name="T42" fmla="*/ 2506 w 2684"/>
                    <a:gd name="T43" fmla="*/ 1163 h 1578"/>
                    <a:gd name="T44" fmla="*/ 2613 w 2684"/>
                    <a:gd name="T45" fmla="*/ 1032 h 1578"/>
                    <a:gd name="T46" fmla="*/ 2672 w 2684"/>
                    <a:gd name="T47" fmla="*/ 866 h 1578"/>
                    <a:gd name="T48" fmla="*/ 2672 w 2684"/>
                    <a:gd name="T49" fmla="*/ 712 h 1578"/>
                    <a:gd name="T50" fmla="*/ 2613 w 2684"/>
                    <a:gd name="T51" fmla="*/ 558 h 1578"/>
                    <a:gd name="T52" fmla="*/ 2506 w 2684"/>
                    <a:gd name="T53" fmla="*/ 415 h 1578"/>
                    <a:gd name="T54" fmla="*/ 2375 w 2684"/>
                    <a:gd name="T55" fmla="*/ 285 h 1578"/>
                    <a:gd name="T56" fmla="*/ 2197 w 2684"/>
                    <a:gd name="T57" fmla="*/ 190 h 1578"/>
                    <a:gd name="T58" fmla="*/ 1983 w 2684"/>
                    <a:gd name="T59" fmla="*/ 95 h 1578"/>
                    <a:gd name="T60" fmla="*/ 1734 w 2684"/>
                    <a:gd name="T61" fmla="*/ 36 h 1578"/>
                    <a:gd name="T62" fmla="*/ 1485 w 2684"/>
                    <a:gd name="T63" fmla="*/ 0 h 1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84"/>
                    <a:gd name="T97" fmla="*/ 0 h 1578"/>
                    <a:gd name="T98" fmla="*/ 2684 w 2684"/>
                    <a:gd name="T99" fmla="*/ 1578 h 15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84" h="1578">
                      <a:moveTo>
                        <a:pt x="1342" y="0"/>
                      </a:moveTo>
                      <a:lnTo>
                        <a:pt x="1200" y="0"/>
                      </a:lnTo>
                      <a:lnTo>
                        <a:pt x="1069" y="24"/>
                      </a:lnTo>
                      <a:lnTo>
                        <a:pt x="938" y="36"/>
                      </a:lnTo>
                      <a:lnTo>
                        <a:pt x="820" y="71"/>
                      </a:lnTo>
                      <a:lnTo>
                        <a:pt x="701" y="95"/>
                      </a:lnTo>
                      <a:lnTo>
                        <a:pt x="594" y="142"/>
                      </a:lnTo>
                      <a:lnTo>
                        <a:pt x="499" y="190"/>
                      </a:lnTo>
                      <a:lnTo>
                        <a:pt x="404" y="237"/>
                      </a:lnTo>
                      <a:lnTo>
                        <a:pt x="309" y="285"/>
                      </a:lnTo>
                      <a:lnTo>
                        <a:pt x="226" y="356"/>
                      </a:lnTo>
                      <a:lnTo>
                        <a:pt x="167" y="415"/>
                      </a:lnTo>
                      <a:lnTo>
                        <a:pt x="107" y="486"/>
                      </a:lnTo>
                      <a:lnTo>
                        <a:pt x="72" y="558"/>
                      </a:lnTo>
                      <a:lnTo>
                        <a:pt x="36" y="641"/>
                      </a:lnTo>
                      <a:lnTo>
                        <a:pt x="12" y="712"/>
                      </a:lnTo>
                      <a:lnTo>
                        <a:pt x="0" y="795"/>
                      </a:lnTo>
                      <a:lnTo>
                        <a:pt x="12" y="866"/>
                      </a:lnTo>
                      <a:lnTo>
                        <a:pt x="36" y="949"/>
                      </a:lnTo>
                      <a:lnTo>
                        <a:pt x="72" y="1032"/>
                      </a:lnTo>
                      <a:lnTo>
                        <a:pt x="107" y="1104"/>
                      </a:lnTo>
                      <a:lnTo>
                        <a:pt x="167" y="1163"/>
                      </a:lnTo>
                      <a:lnTo>
                        <a:pt x="226" y="1222"/>
                      </a:lnTo>
                      <a:lnTo>
                        <a:pt x="309" y="1294"/>
                      </a:lnTo>
                      <a:lnTo>
                        <a:pt x="404" y="1341"/>
                      </a:lnTo>
                      <a:lnTo>
                        <a:pt x="499" y="1400"/>
                      </a:lnTo>
                      <a:lnTo>
                        <a:pt x="594" y="1448"/>
                      </a:lnTo>
                      <a:lnTo>
                        <a:pt x="701" y="1483"/>
                      </a:lnTo>
                      <a:lnTo>
                        <a:pt x="820" y="1507"/>
                      </a:lnTo>
                      <a:lnTo>
                        <a:pt x="938" y="1543"/>
                      </a:lnTo>
                      <a:lnTo>
                        <a:pt x="1069" y="1566"/>
                      </a:lnTo>
                      <a:lnTo>
                        <a:pt x="1200" y="1578"/>
                      </a:lnTo>
                      <a:lnTo>
                        <a:pt x="1342" y="1578"/>
                      </a:lnTo>
                      <a:lnTo>
                        <a:pt x="1485" y="1578"/>
                      </a:lnTo>
                      <a:lnTo>
                        <a:pt x="1603" y="1566"/>
                      </a:lnTo>
                      <a:lnTo>
                        <a:pt x="1734" y="1543"/>
                      </a:lnTo>
                      <a:lnTo>
                        <a:pt x="1865" y="1507"/>
                      </a:lnTo>
                      <a:lnTo>
                        <a:pt x="1983" y="1483"/>
                      </a:lnTo>
                      <a:lnTo>
                        <a:pt x="2090" y="1448"/>
                      </a:lnTo>
                      <a:lnTo>
                        <a:pt x="2197" y="1400"/>
                      </a:lnTo>
                      <a:lnTo>
                        <a:pt x="2292" y="1341"/>
                      </a:lnTo>
                      <a:lnTo>
                        <a:pt x="2375" y="1294"/>
                      </a:lnTo>
                      <a:lnTo>
                        <a:pt x="2446" y="1222"/>
                      </a:lnTo>
                      <a:lnTo>
                        <a:pt x="2506" y="1163"/>
                      </a:lnTo>
                      <a:lnTo>
                        <a:pt x="2577" y="1104"/>
                      </a:lnTo>
                      <a:lnTo>
                        <a:pt x="2613" y="1032"/>
                      </a:lnTo>
                      <a:lnTo>
                        <a:pt x="2648" y="949"/>
                      </a:lnTo>
                      <a:lnTo>
                        <a:pt x="2672" y="866"/>
                      </a:lnTo>
                      <a:lnTo>
                        <a:pt x="2684" y="795"/>
                      </a:lnTo>
                      <a:lnTo>
                        <a:pt x="2672" y="712"/>
                      </a:lnTo>
                      <a:lnTo>
                        <a:pt x="2648" y="641"/>
                      </a:lnTo>
                      <a:lnTo>
                        <a:pt x="2613" y="558"/>
                      </a:lnTo>
                      <a:lnTo>
                        <a:pt x="2577" y="486"/>
                      </a:lnTo>
                      <a:lnTo>
                        <a:pt x="2506" y="415"/>
                      </a:lnTo>
                      <a:lnTo>
                        <a:pt x="2446" y="356"/>
                      </a:lnTo>
                      <a:lnTo>
                        <a:pt x="2375" y="285"/>
                      </a:lnTo>
                      <a:lnTo>
                        <a:pt x="2292" y="237"/>
                      </a:lnTo>
                      <a:lnTo>
                        <a:pt x="2197" y="190"/>
                      </a:lnTo>
                      <a:lnTo>
                        <a:pt x="2090" y="142"/>
                      </a:lnTo>
                      <a:lnTo>
                        <a:pt x="1983" y="95"/>
                      </a:lnTo>
                      <a:lnTo>
                        <a:pt x="1865" y="71"/>
                      </a:lnTo>
                      <a:lnTo>
                        <a:pt x="1734" y="36"/>
                      </a:lnTo>
                      <a:lnTo>
                        <a:pt x="1603" y="24"/>
                      </a:lnTo>
                      <a:lnTo>
                        <a:pt x="1485" y="0"/>
                      </a:lnTo>
                      <a:lnTo>
                        <a:pt x="1342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4" name="Freeform 826"/>
                <p:cNvSpPr>
                  <a:spLocks/>
                </p:cNvSpPr>
                <p:nvPr/>
              </p:nvSpPr>
              <p:spPr bwMode="auto">
                <a:xfrm>
                  <a:off x="1687" y="2178"/>
                  <a:ext cx="2636" cy="1554"/>
                </a:xfrm>
                <a:custGeom>
                  <a:avLst/>
                  <a:gdLst>
                    <a:gd name="T0" fmla="*/ 1188 w 2636"/>
                    <a:gd name="T1" fmla="*/ 0 h 1554"/>
                    <a:gd name="T2" fmla="*/ 926 w 2636"/>
                    <a:gd name="T3" fmla="*/ 35 h 1554"/>
                    <a:gd name="T4" fmla="*/ 689 w 2636"/>
                    <a:gd name="T5" fmla="*/ 95 h 1554"/>
                    <a:gd name="T6" fmla="*/ 487 w 2636"/>
                    <a:gd name="T7" fmla="*/ 178 h 1554"/>
                    <a:gd name="T8" fmla="*/ 309 w 2636"/>
                    <a:gd name="T9" fmla="*/ 285 h 1554"/>
                    <a:gd name="T10" fmla="*/ 166 w 2636"/>
                    <a:gd name="T11" fmla="*/ 415 h 1554"/>
                    <a:gd name="T12" fmla="*/ 71 w 2636"/>
                    <a:gd name="T13" fmla="*/ 546 h 1554"/>
                    <a:gd name="T14" fmla="*/ 12 w 2636"/>
                    <a:gd name="T15" fmla="*/ 700 h 1554"/>
                    <a:gd name="T16" fmla="*/ 12 w 2636"/>
                    <a:gd name="T17" fmla="*/ 854 h 1554"/>
                    <a:gd name="T18" fmla="*/ 71 w 2636"/>
                    <a:gd name="T19" fmla="*/ 1009 h 1554"/>
                    <a:gd name="T20" fmla="*/ 166 w 2636"/>
                    <a:gd name="T21" fmla="*/ 1151 h 1554"/>
                    <a:gd name="T22" fmla="*/ 309 w 2636"/>
                    <a:gd name="T23" fmla="*/ 1270 h 1554"/>
                    <a:gd name="T24" fmla="*/ 487 w 2636"/>
                    <a:gd name="T25" fmla="*/ 1376 h 1554"/>
                    <a:gd name="T26" fmla="*/ 689 w 2636"/>
                    <a:gd name="T27" fmla="*/ 1460 h 1554"/>
                    <a:gd name="T28" fmla="*/ 926 w 2636"/>
                    <a:gd name="T29" fmla="*/ 1519 h 1554"/>
                    <a:gd name="T30" fmla="*/ 1188 w 2636"/>
                    <a:gd name="T31" fmla="*/ 1554 h 1554"/>
                    <a:gd name="T32" fmla="*/ 1449 w 2636"/>
                    <a:gd name="T33" fmla="*/ 1554 h 1554"/>
                    <a:gd name="T34" fmla="*/ 1710 w 2636"/>
                    <a:gd name="T35" fmla="*/ 1519 h 1554"/>
                    <a:gd name="T36" fmla="*/ 1948 w 2636"/>
                    <a:gd name="T37" fmla="*/ 1460 h 1554"/>
                    <a:gd name="T38" fmla="*/ 2149 w 2636"/>
                    <a:gd name="T39" fmla="*/ 1376 h 1554"/>
                    <a:gd name="T40" fmla="*/ 2327 w 2636"/>
                    <a:gd name="T41" fmla="*/ 1270 h 1554"/>
                    <a:gd name="T42" fmla="*/ 2470 w 2636"/>
                    <a:gd name="T43" fmla="*/ 1151 h 1554"/>
                    <a:gd name="T44" fmla="*/ 2565 w 2636"/>
                    <a:gd name="T45" fmla="*/ 1009 h 1554"/>
                    <a:gd name="T46" fmla="*/ 2624 w 2636"/>
                    <a:gd name="T47" fmla="*/ 854 h 1554"/>
                    <a:gd name="T48" fmla="*/ 2624 w 2636"/>
                    <a:gd name="T49" fmla="*/ 700 h 1554"/>
                    <a:gd name="T50" fmla="*/ 2565 w 2636"/>
                    <a:gd name="T51" fmla="*/ 546 h 1554"/>
                    <a:gd name="T52" fmla="*/ 2470 w 2636"/>
                    <a:gd name="T53" fmla="*/ 415 h 1554"/>
                    <a:gd name="T54" fmla="*/ 2327 w 2636"/>
                    <a:gd name="T55" fmla="*/ 285 h 1554"/>
                    <a:gd name="T56" fmla="*/ 2149 w 2636"/>
                    <a:gd name="T57" fmla="*/ 178 h 1554"/>
                    <a:gd name="T58" fmla="*/ 1948 w 2636"/>
                    <a:gd name="T59" fmla="*/ 95 h 1554"/>
                    <a:gd name="T60" fmla="*/ 1710 w 2636"/>
                    <a:gd name="T61" fmla="*/ 35 h 1554"/>
                    <a:gd name="T62" fmla="*/ 1449 w 2636"/>
                    <a:gd name="T63" fmla="*/ 0 h 155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36"/>
                    <a:gd name="T97" fmla="*/ 0 h 1554"/>
                    <a:gd name="T98" fmla="*/ 2636 w 2636"/>
                    <a:gd name="T99" fmla="*/ 1554 h 155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36" h="1554">
                      <a:moveTo>
                        <a:pt x="1318" y="0"/>
                      </a:moveTo>
                      <a:lnTo>
                        <a:pt x="1188" y="0"/>
                      </a:lnTo>
                      <a:lnTo>
                        <a:pt x="1045" y="24"/>
                      </a:lnTo>
                      <a:lnTo>
                        <a:pt x="926" y="35"/>
                      </a:lnTo>
                      <a:lnTo>
                        <a:pt x="808" y="71"/>
                      </a:lnTo>
                      <a:lnTo>
                        <a:pt x="689" y="95"/>
                      </a:lnTo>
                      <a:lnTo>
                        <a:pt x="582" y="142"/>
                      </a:lnTo>
                      <a:lnTo>
                        <a:pt x="487" y="178"/>
                      </a:lnTo>
                      <a:lnTo>
                        <a:pt x="392" y="237"/>
                      </a:lnTo>
                      <a:lnTo>
                        <a:pt x="309" y="285"/>
                      </a:lnTo>
                      <a:lnTo>
                        <a:pt x="226" y="344"/>
                      </a:lnTo>
                      <a:lnTo>
                        <a:pt x="166" y="415"/>
                      </a:lnTo>
                      <a:lnTo>
                        <a:pt x="107" y="486"/>
                      </a:lnTo>
                      <a:lnTo>
                        <a:pt x="71" y="546"/>
                      </a:lnTo>
                      <a:lnTo>
                        <a:pt x="36" y="629"/>
                      </a:lnTo>
                      <a:lnTo>
                        <a:pt x="12" y="700"/>
                      </a:lnTo>
                      <a:lnTo>
                        <a:pt x="0" y="783"/>
                      </a:lnTo>
                      <a:lnTo>
                        <a:pt x="12" y="854"/>
                      </a:lnTo>
                      <a:lnTo>
                        <a:pt x="36" y="937"/>
                      </a:lnTo>
                      <a:lnTo>
                        <a:pt x="71" y="1009"/>
                      </a:lnTo>
                      <a:lnTo>
                        <a:pt x="107" y="1080"/>
                      </a:lnTo>
                      <a:lnTo>
                        <a:pt x="166" y="1151"/>
                      </a:lnTo>
                      <a:lnTo>
                        <a:pt x="226" y="1210"/>
                      </a:lnTo>
                      <a:lnTo>
                        <a:pt x="309" y="1270"/>
                      </a:lnTo>
                      <a:lnTo>
                        <a:pt x="392" y="1317"/>
                      </a:lnTo>
                      <a:lnTo>
                        <a:pt x="487" y="1376"/>
                      </a:lnTo>
                      <a:lnTo>
                        <a:pt x="582" y="1424"/>
                      </a:lnTo>
                      <a:lnTo>
                        <a:pt x="689" y="1460"/>
                      </a:lnTo>
                      <a:lnTo>
                        <a:pt x="808" y="1483"/>
                      </a:lnTo>
                      <a:lnTo>
                        <a:pt x="926" y="1519"/>
                      </a:lnTo>
                      <a:lnTo>
                        <a:pt x="1045" y="1543"/>
                      </a:lnTo>
                      <a:lnTo>
                        <a:pt x="1188" y="1554"/>
                      </a:lnTo>
                      <a:lnTo>
                        <a:pt x="1318" y="1554"/>
                      </a:lnTo>
                      <a:lnTo>
                        <a:pt x="1449" y="1554"/>
                      </a:lnTo>
                      <a:lnTo>
                        <a:pt x="1579" y="1543"/>
                      </a:lnTo>
                      <a:lnTo>
                        <a:pt x="1710" y="1519"/>
                      </a:lnTo>
                      <a:lnTo>
                        <a:pt x="1829" y="1483"/>
                      </a:lnTo>
                      <a:lnTo>
                        <a:pt x="1948" y="1460"/>
                      </a:lnTo>
                      <a:lnTo>
                        <a:pt x="2043" y="1424"/>
                      </a:lnTo>
                      <a:lnTo>
                        <a:pt x="2149" y="1376"/>
                      </a:lnTo>
                      <a:lnTo>
                        <a:pt x="2244" y="1317"/>
                      </a:lnTo>
                      <a:lnTo>
                        <a:pt x="2327" y="1270"/>
                      </a:lnTo>
                      <a:lnTo>
                        <a:pt x="2399" y="1210"/>
                      </a:lnTo>
                      <a:lnTo>
                        <a:pt x="2470" y="1151"/>
                      </a:lnTo>
                      <a:lnTo>
                        <a:pt x="2529" y="1080"/>
                      </a:lnTo>
                      <a:lnTo>
                        <a:pt x="2565" y="1009"/>
                      </a:lnTo>
                      <a:lnTo>
                        <a:pt x="2601" y="937"/>
                      </a:lnTo>
                      <a:lnTo>
                        <a:pt x="2624" y="854"/>
                      </a:lnTo>
                      <a:lnTo>
                        <a:pt x="2636" y="783"/>
                      </a:lnTo>
                      <a:lnTo>
                        <a:pt x="2624" y="700"/>
                      </a:lnTo>
                      <a:lnTo>
                        <a:pt x="2601" y="629"/>
                      </a:lnTo>
                      <a:lnTo>
                        <a:pt x="2565" y="546"/>
                      </a:lnTo>
                      <a:lnTo>
                        <a:pt x="2529" y="486"/>
                      </a:lnTo>
                      <a:lnTo>
                        <a:pt x="2470" y="415"/>
                      </a:lnTo>
                      <a:lnTo>
                        <a:pt x="2399" y="344"/>
                      </a:lnTo>
                      <a:lnTo>
                        <a:pt x="2327" y="285"/>
                      </a:lnTo>
                      <a:lnTo>
                        <a:pt x="2244" y="237"/>
                      </a:lnTo>
                      <a:lnTo>
                        <a:pt x="2149" y="178"/>
                      </a:lnTo>
                      <a:lnTo>
                        <a:pt x="2043" y="142"/>
                      </a:lnTo>
                      <a:lnTo>
                        <a:pt x="1948" y="95"/>
                      </a:lnTo>
                      <a:lnTo>
                        <a:pt x="1829" y="71"/>
                      </a:lnTo>
                      <a:lnTo>
                        <a:pt x="1710" y="35"/>
                      </a:lnTo>
                      <a:lnTo>
                        <a:pt x="1579" y="24"/>
                      </a:lnTo>
                      <a:lnTo>
                        <a:pt x="1449" y="0"/>
                      </a:lnTo>
                      <a:lnTo>
                        <a:pt x="1318" y="0"/>
                      </a:lnTo>
                      <a:close/>
                    </a:path>
                  </a:pathLst>
                </a:custGeom>
                <a:solidFill>
                  <a:srgbClr val="00C8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5" name="Freeform 827"/>
                <p:cNvSpPr>
                  <a:spLocks/>
                </p:cNvSpPr>
                <p:nvPr/>
              </p:nvSpPr>
              <p:spPr bwMode="auto">
                <a:xfrm>
                  <a:off x="1711" y="2190"/>
                  <a:ext cx="2588" cy="1531"/>
                </a:xfrm>
                <a:custGeom>
                  <a:avLst/>
                  <a:gdLst>
                    <a:gd name="T0" fmla="*/ 1164 w 2588"/>
                    <a:gd name="T1" fmla="*/ 0 h 1531"/>
                    <a:gd name="T2" fmla="*/ 902 w 2588"/>
                    <a:gd name="T3" fmla="*/ 35 h 1531"/>
                    <a:gd name="T4" fmla="*/ 677 w 2588"/>
                    <a:gd name="T5" fmla="*/ 95 h 1531"/>
                    <a:gd name="T6" fmla="*/ 475 w 2588"/>
                    <a:gd name="T7" fmla="*/ 178 h 1531"/>
                    <a:gd name="T8" fmla="*/ 297 w 2588"/>
                    <a:gd name="T9" fmla="*/ 284 h 1531"/>
                    <a:gd name="T10" fmla="*/ 154 w 2588"/>
                    <a:gd name="T11" fmla="*/ 403 h 1531"/>
                    <a:gd name="T12" fmla="*/ 71 w 2588"/>
                    <a:gd name="T13" fmla="*/ 534 h 1531"/>
                    <a:gd name="T14" fmla="*/ 12 w 2588"/>
                    <a:gd name="T15" fmla="*/ 688 h 1531"/>
                    <a:gd name="T16" fmla="*/ 12 w 2588"/>
                    <a:gd name="T17" fmla="*/ 842 h 1531"/>
                    <a:gd name="T18" fmla="*/ 71 w 2588"/>
                    <a:gd name="T19" fmla="*/ 997 h 1531"/>
                    <a:gd name="T20" fmla="*/ 154 w 2588"/>
                    <a:gd name="T21" fmla="*/ 1127 h 1531"/>
                    <a:gd name="T22" fmla="*/ 297 w 2588"/>
                    <a:gd name="T23" fmla="*/ 1246 h 1531"/>
                    <a:gd name="T24" fmla="*/ 475 w 2588"/>
                    <a:gd name="T25" fmla="*/ 1353 h 1531"/>
                    <a:gd name="T26" fmla="*/ 677 w 2588"/>
                    <a:gd name="T27" fmla="*/ 1436 h 1531"/>
                    <a:gd name="T28" fmla="*/ 902 w 2588"/>
                    <a:gd name="T29" fmla="*/ 1495 h 1531"/>
                    <a:gd name="T30" fmla="*/ 1164 w 2588"/>
                    <a:gd name="T31" fmla="*/ 1531 h 1531"/>
                    <a:gd name="T32" fmla="*/ 1425 w 2588"/>
                    <a:gd name="T33" fmla="*/ 1531 h 1531"/>
                    <a:gd name="T34" fmla="*/ 1674 w 2588"/>
                    <a:gd name="T35" fmla="*/ 1495 h 1531"/>
                    <a:gd name="T36" fmla="*/ 1912 w 2588"/>
                    <a:gd name="T37" fmla="*/ 1436 h 1531"/>
                    <a:gd name="T38" fmla="*/ 2114 w 2588"/>
                    <a:gd name="T39" fmla="*/ 1353 h 1531"/>
                    <a:gd name="T40" fmla="*/ 2292 w 2588"/>
                    <a:gd name="T41" fmla="*/ 1246 h 1531"/>
                    <a:gd name="T42" fmla="*/ 2422 w 2588"/>
                    <a:gd name="T43" fmla="*/ 1127 h 1531"/>
                    <a:gd name="T44" fmla="*/ 2517 w 2588"/>
                    <a:gd name="T45" fmla="*/ 997 h 1531"/>
                    <a:gd name="T46" fmla="*/ 2577 w 2588"/>
                    <a:gd name="T47" fmla="*/ 842 h 1531"/>
                    <a:gd name="T48" fmla="*/ 2577 w 2588"/>
                    <a:gd name="T49" fmla="*/ 688 h 1531"/>
                    <a:gd name="T50" fmla="*/ 2517 w 2588"/>
                    <a:gd name="T51" fmla="*/ 534 h 1531"/>
                    <a:gd name="T52" fmla="*/ 2422 w 2588"/>
                    <a:gd name="T53" fmla="*/ 403 h 1531"/>
                    <a:gd name="T54" fmla="*/ 2292 w 2588"/>
                    <a:gd name="T55" fmla="*/ 284 h 1531"/>
                    <a:gd name="T56" fmla="*/ 2114 w 2588"/>
                    <a:gd name="T57" fmla="*/ 178 h 1531"/>
                    <a:gd name="T58" fmla="*/ 1912 w 2588"/>
                    <a:gd name="T59" fmla="*/ 95 h 1531"/>
                    <a:gd name="T60" fmla="*/ 1674 w 2588"/>
                    <a:gd name="T61" fmla="*/ 35 h 1531"/>
                    <a:gd name="T62" fmla="*/ 1425 w 2588"/>
                    <a:gd name="T63" fmla="*/ 0 h 153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88"/>
                    <a:gd name="T97" fmla="*/ 0 h 1531"/>
                    <a:gd name="T98" fmla="*/ 2588 w 2588"/>
                    <a:gd name="T99" fmla="*/ 1531 h 153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88" h="1531">
                      <a:moveTo>
                        <a:pt x="1294" y="0"/>
                      </a:moveTo>
                      <a:lnTo>
                        <a:pt x="1164" y="0"/>
                      </a:lnTo>
                      <a:lnTo>
                        <a:pt x="1033" y="23"/>
                      </a:lnTo>
                      <a:lnTo>
                        <a:pt x="902" y="35"/>
                      </a:lnTo>
                      <a:lnTo>
                        <a:pt x="795" y="71"/>
                      </a:lnTo>
                      <a:lnTo>
                        <a:pt x="677" y="95"/>
                      </a:lnTo>
                      <a:lnTo>
                        <a:pt x="570" y="142"/>
                      </a:lnTo>
                      <a:lnTo>
                        <a:pt x="475" y="178"/>
                      </a:lnTo>
                      <a:lnTo>
                        <a:pt x="380" y="225"/>
                      </a:lnTo>
                      <a:lnTo>
                        <a:pt x="297" y="284"/>
                      </a:lnTo>
                      <a:lnTo>
                        <a:pt x="226" y="344"/>
                      </a:lnTo>
                      <a:lnTo>
                        <a:pt x="154" y="403"/>
                      </a:lnTo>
                      <a:lnTo>
                        <a:pt x="107" y="474"/>
                      </a:lnTo>
                      <a:lnTo>
                        <a:pt x="71" y="534"/>
                      </a:lnTo>
                      <a:lnTo>
                        <a:pt x="36" y="617"/>
                      </a:lnTo>
                      <a:lnTo>
                        <a:pt x="12" y="688"/>
                      </a:lnTo>
                      <a:lnTo>
                        <a:pt x="0" y="771"/>
                      </a:lnTo>
                      <a:lnTo>
                        <a:pt x="12" y="842"/>
                      </a:lnTo>
                      <a:lnTo>
                        <a:pt x="36" y="925"/>
                      </a:lnTo>
                      <a:lnTo>
                        <a:pt x="71" y="997"/>
                      </a:lnTo>
                      <a:lnTo>
                        <a:pt x="107" y="1068"/>
                      </a:lnTo>
                      <a:lnTo>
                        <a:pt x="154" y="1127"/>
                      </a:lnTo>
                      <a:lnTo>
                        <a:pt x="226" y="1186"/>
                      </a:lnTo>
                      <a:lnTo>
                        <a:pt x="297" y="1246"/>
                      </a:lnTo>
                      <a:lnTo>
                        <a:pt x="380" y="1305"/>
                      </a:lnTo>
                      <a:lnTo>
                        <a:pt x="475" y="1353"/>
                      </a:lnTo>
                      <a:lnTo>
                        <a:pt x="570" y="1400"/>
                      </a:lnTo>
                      <a:lnTo>
                        <a:pt x="677" y="1436"/>
                      </a:lnTo>
                      <a:lnTo>
                        <a:pt x="795" y="1459"/>
                      </a:lnTo>
                      <a:lnTo>
                        <a:pt x="902" y="1495"/>
                      </a:lnTo>
                      <a:lnTo>
                        <a:pt x="1033" y="1519"/>
                      </a:lnTo>
                      <a:lnTo>
                        <a:pt x="1164" y="1531"/>
                      </a:lnTo>
                      <a:lnTo>
                        <a:pt x="1294" y="1531"/>
                      </a:lnTo>
                      <a:lnTo>
                        <a:pt x="1425" y="1531"/>
                      </a:lnTo>
                      <a:lnTo>
                        <a:pt x="1555" y="1519"/>
                      </a:lnTo>
                      <a:lnTo>
                        <a:pt x="1674" y="1495"/>
                      </a:lnTo>
                      <a:lnTo>
                        <a:pt x="1793" y="1459"/>
                      </a:lnTo>
                      <a:lnTo>
                        <a:pt x="1912" y="1436"/>
                      </a:lnTo>
                      <a:lnTo>
                        <a:pt x="2007" y="1400"/>
                      </a:lnTo>
                      <a:lnTo>
                        <a:pt x="2114" y="1353"/>
                      </a:lnTo>
                      <a:lnTo>
                        <a:pt x="2208" y="1305"/>
                      </a:lnTo>
                      <a:lnTo>
                        <a:pt x="2292" y="1246"/>
                      </a:lnTo>
                      <a:lnTo>
                        <a:pt x="2363" y="1186"/>
                      </a:lnTo>
                      <a:lnTo>
                        <a:pt x="2422" y="1127"/>
                      </a:lnTo>
                      <a:lnTo>
                        <a:pt x="2482" y="1068"/>
                      </a:lnTo>
                      <a:lnTo>
                        <a:pt x="2517" y="997"/>
                      </a:lnTo>
                      <a:lnTo>
                        <a:pt x="2553" y="925"/>
                      </a:lnTo>
                      <a:lnTo>
                        <a:pt x="2577" y="842"/>
                      </a:lnTo>
                      <a:lnTo>
                        <a:pt x="2588" y="771"/>
                      </a:lnTo>
                      <a:lnTo>
                        <a:pt x="2577" y="688"/>
                      </a:lnTo>
                      <a:lnTo>
                        <a:pt x="2553" y="617"/>
                      </a:lnTo>
                      <a:lnTo>
                        <a:pt x="2517" y="534"/>
                      </a:lnTo>
                      <a:lnTo>
                        <a:pt x="2482" y="474"/>
                      </a:lnTo>
                      <a:lnTo>
                        <a:pt x="2422" y="403"/>
                      </a:lnTo>
                      <a:lnTo>
                        <a:pt x="2363" y="344"/>
                      </a:lnTo>
                      <a:lnTo>
                        <a:pt x="2292" y="284"/>
                      </a:lnTo>
                      <a:lnTo>
                        <a:pt x="2208" y="225"/>
                      </a:lnTo>
                      <a:lnTo>
                        <a:pt x="2114" y="178"/>
                      </a:lnTo>
                      <a:lnTo>
                        <a:pt x="2007" y="142"/>
                      </a:lnTo>
                      <a:lnTo>
                        <a:pt x="1912" y="95"/>
                      </a:lnTo>
                      <a:lnTo>
                        <a:pt x="1793" y="71"/>
                      </a:lnTo>
                      <a:lnTo>
                        <a:pt x="1674" y="35"/>
                      </a:lnTo>
                      <a:lnTo>
                        <a:pt x="1555" y="23"/>
                      </a:lnTo>
                      <a:lnTo>
                        <a:pt x="1425" y="0"/>
                      </a:lnTo>
                      <a:lnTo>
                        <a:pt x="1294" y="0"/>
                      </a:lnTo>
                      <a:close/>
                    </a:path>
                  </a:pathLst>
                </a:custGeom>
                <a:solidFill>
                  <a:srgbClr val="00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6" name="Freeform 828"/>
                <p:cNvSpPr>
                  <a:spLocks/>
                </p:cNvSpPr>
                <p:nvPr/>
              </p:nvSpPr>
              <p:spPr bwMode="auto">
                <a:xfrm>
                  <a:off x="1735" y="2202"/>
                  <a:ext cx="2541" cy="1507"/>
                </a:xfrm>
                <a:custGeom>
                  <a:avLst/>
                  <a:gdLst>
                    <a:gd name="T0" fmla="*/ 1140 w 2541"/>
                    <a:gd name="T1" fmla="*/ 0 h 1507"/>
                    <a:gd name="T2" fmla="*/ 890 w 2541"/>
                    <a:gd name="T3" fmla="*/ 35 h 1507"/>
                    <a:gd name="T4" fmla="*/ 665 w 2541"/>
                    <a:gd name="T5" fmla="*/ 94 h 1507"/>
                    <a:gd name="T6" fmla="*/ 463 w 2541"/>
                    <a:gd name="T7" fmla="*/ 178 h 1507"/>
                    <a:gd name="T8" fmla="*/ 296 w 2541"/>
                    <a:gd name="T9" fmla="*/ 272 h 1507"/>
                    <a:gd name="T10" fmla="*/ 154 w 2541"/>
                    <a:gd name="T11" fmla="*/ 403 h 1507"/>
                    <a:gd name="T12" fmla="*/ 71 w 2541"/>
                    <a:gd name="T13" fmla="*/ 534 h 1507"/>
                    <a:gd name="T14" fmla="*/ 12 w 2541"/>
                    <a:gd name="T15" fmla="*/ 676 h 1507"/>
                    <a:gd name="T16" fmla="*/ 12 w 2541"/>
                    <a:gd name="T17" fmla="*/ 830 h 1507"/>
                    <a:gd name="T18" fmla="*/ 71 w 2541"/>
                    <a:gd name="T19" fmla="*/ 985 h 1507"/>
                    <a:gd name="T20" fmla="*/ 154 w 2541"/>
                    <a:gd name="T21" fmla="*/ 1115 h 1507"/>
                    <a:gd name="T22" fmla="*/ 296 w 2541"/>
                    <a:gd name="T23" fmla="*/ 1234 h 1507"/>
                    <a:gd name="T24" fmla="*/ 463 w 2541"/>
                    <a:gd name="T25" fmla="*/ 1329 h 1507"/>
                    <a:gd name="T26" fmla="*/ 665 w 2541"/>
                    <a:gd name="T27" fmla="*/ 1412 h 1507"/>
                    <a:gd name="T28" fmla="*/ 890 w 2541"/>
                    <a:gd name="T29" fmla="*/ 1471 h 1507"/>
                    <a:gd name="T30" fmla="*/ 1140 w 2541"/>
                    <a:gd name="T31" fmla="*/ 1507 h 1507"/>
                    <a:gd name="T32" fmla="*/ 1401 w 2541"/>
                    <a:gd name="T33" fmla="*/ 1507 h 1507"/>
                    <a:gd name="T34" fmla="*/ 1638 w 2541"/>
                    <a:gd name="T35" fmla="*/ 1471 h 1507"/>
                    <a:gd name="T36" fmla="*/ 1876 w 2541"/>
                    <a:gd name="T37" fmla="*/ 1412 h 1507"/>
                    <a:gd name="T38" fmla="*/ 2078 w 2541"/>
                    <a:gd name="T39" fmla="*/ 1329 h 1507"/>
                    <a:gd name="T40" fmla="*/ 2244 w 2541"/>
                    <a:gd name="T41" fmla="*/ 1234 h 1507"/>
                    <a:gd name="T42" fmla="*/ 2374 w 2541"/>
                    <a:gd name="T43" fmla="*/ 1115 h 1507"/>
                    <a:gd name="T44" fmla="*/ 2481 w 2541"/>
                    <a:gd name="T45" fmla="*/ 985 h 1507"/>
                    <a:gd name="T46" fmla="*/ 2529 w 2541"/>
                    <a:gd name="T47" fmla="*/ 830 h 1507"/>
                    <a:gd name="T48" fmla="*/ 2529 w 2541"/>
                    <a:gd name="T49" fmla="*/ 676 h 1507"/>
                    <a:gd name="T50" fmla="*/ 2481 w 2541"/>
                    <a:gd name="T51" fmla="*/ 534 h 1507"/>
                    <a:gd name="T52" fmla="*/ 2374 w 2541"/>
                    <a:gd name="T53" fmla="*/ 403 h 1507"/>
                    <a:gd name="T54" fmla="*/ 2244 w 2541"/>
                    <a:gd name="T55" fmla="*/ 272 h 1507"/>
                    <a:gd name="T56" fmla="*/ 2078 w 2541"/>
                    <a:gd name="T57" fmla="*/ 178 h 1507"/>
                    <a:gd name="T58" fmla="*/ 1876 w 2541"/>
                    <a:gd name="T59" fmla="*/ 94 h 1507"/>
                    <a:gd name="T60" fmla="*/ 1638 w 2541"/>
                    <a:gd name="T61" fmla="*/ 35 h 1507"/>
                    <a:gd name="T62" fmla="*/ 1401 w 2541"/>
                    <a:gd name="T63" fmla="*/ 0 h 15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541"/>
                    <a:gd name="T97" fmla="*/ 0 h 1507"/>
                    <a:gd name="T98" fmla="*/ 2541 w 2541"/>
                    <a:gd name="T99" fmla="*/ 1507 h 15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541" h="1507">
                      <a:moveTo>
                        <a:pt x="1270" y="0"/>
                      </a:moveTo>
                      <a:lnTo>
                        <a:pt x="1140" y="0"/>
                      </a:lnTo>
                      <a:lnTo>
                        <a:pt x="1009" y="23"/>
                      </a:lnTo>
                      <a:lnTo>
                        <a:pt x="890" y="35"/>
                      </a:lnTo>
                      <a:lnTo>
                        <a:pt x="783" y="71"/>
                      </a:lnTo>
                      <a:lnTo>
                        <a:pt x="665" y="94"/>
                      </a:lnTo>
                      <a:lnTo>
                        <a:pt x="558" y="142"/>
                      </a:lnTo>
                      <a:lnTo>
                        <a:pt x="463" y="178"/>
                      </a:lnTo>
                      <a:lnTo>
                        <a:pt x="380" y="225"/>
                      </a:lnTo>
                      <a:lnTo>
                        <a:pt x="296" y="272"/>
                      </a:lnTo>
                      <a:lnTo>
                        <a:pt x="213" y="332"/>
                      </a:lnTo>
                      <a:lnTo>
                        <a:pt x="154" y="403"/>
                      </a:lnTo>
                      <a:lnTo>
                        <a:pt x="107" y="462"/>
                      </a:lnTo>
                      <a:lnTo>
                        <a:pt x="71" y="534"/>
                      </a:lnTo>
                      <a:lnTo>
                        <a:pt x="35" y="605"/>
                      </a:lnTo>
                      <a:lnTo>
                        <a:pt x="12" y="676"/>
                      </a:lnTo>
                      <a:lnTo>
                        <a:pt x="0" y="759"/>
                      </a:lnTo>
                      <a:lnTo>
                        <a:pt x="12" y="830"/>
                      </a:lnTo>
                      <a:lnTo>
                        <a:pt x="35" y="913"/>
                      </a:lnTo>
                      <a:lnTo>
                        <a:pt x="71" y="985"/>
                      </a:lnTo>
                      <a:lnTo>
                        <a:pt x="107" y="1056"/>
                      </a:lnTo>
                      <a:lnTo>
                        <a:pt x="154" y="1115"/>
                      </a:lnTo>
                      <a:lnTo>
                        <a:pt x="213" y="1174"/>
                      </a:lnTo>
                      <a:lnTo>
                        <a:pt x="296" y="1234"/>
                      </a:lnTo>
                      <a:lnTo>
                        <a:pt x="380" y="1281"/>
                      </a:lnTo>
                      <a:lnTo>
                        <a:pt x="463" y="1329"/>
                      </a:lnTo>
                      <a:lnTo>
                        <a:pt x="558" y="1376"/>
                      </a:lnTo>
                      <a:lnTo>
                        <a:pt x="665" y="1412"/>
                      </a:lnTo>
                      <a:lnTo>
                        <a:pt x="783" y="1447"/>
                      </a:lnTo>
                      <a:lnTo>
                        <a:pt x="890" y="1471"/>
                      </a:lnTo>
                      <a:lnTo>
                        <a:pt x="1009" y="1495"/>
                      </a:lnTo>
                      <a:lnTo>
                        <a:pt x="1140" y="1507"/>
                      </a:lnTo>
                      <a:lnTo>
                        <a:pt x="1270" y="1507"/>
                      </a:lnTo>
                      <a:lnTo>
                        <a:pt x="1401" y="1507"/>
                      </a:lnTo>
                      <a:lnTo>
                        <a:pt x="1520" y="1495"/>
                      </a:lnTo>
                      <a:lnTo>
                        <a:pt x="1638" y="1471"/>
                      </a:lnTo>
                      <a:lnTo>
                        <a:pt x="1769" y="1447"/>
                      </a:lnTo>
                      <a:lnTo>
                        <a:pt x="1876" y="1412"/>
                      </a:lnTo>
                      <a:lnTo>
                        <a:pt x="1971" y="1376"/>
                      </a:lnTo>
                      <a:lnTo>
                        <a:pt x="2078" y="1329"/>
                      </a:lnTo>
                      <a:lnTo>
                        <a:pt x="2161" y="1281"/>
                      </a:lnTo>
                      <a:lnTo>
                        <a:pt x="2244" y="1234"/>
                      </a:lnTo>
                      <a:lnTo>
                        <a:pt x="2315" y="1174"/>
                      </a:lnTo>
                      <a:lnTo>
                        <a:pt x="2374" y="1115"/>
                      </a:lnTo>
                      <a:lnTo>
                        <a:pt x="2434" y="1056"/>
                      </a:lnTo>
                      <a:lnTo>
                        <a:pt x="2481" y="985"/>
                      </a:lnTo>
                      <a:lnTo>
                        <a:pt x="2505" y="913"/>
                      </a:lnTo>
                      <a:lnTo>
                        <a:pt x="2529" y="830"/>
                      </a:lnTo>
                      <a:lnTo>
                        <a:pt x="2541" y="759"/>
                      </a:lnTo>
                      <a:lnTo>
                        <a:pt x="2529" y="676"/>
                      </a:lnTo>
                      <a:lnTo>
                        <a:pt x="2505" y="605"/>
                      </a:lnTo>
                      <a:lnTo>
                        <a:pt x="2481" y="534"/>
                      </a:lnTo>
                      <a:lnTo>
                        <a:pt x="2434" y="462"/>
                      </a:lnTo>
                      <a:lnTo>
                        <a:pt x="2374" y="403"/>
                      </a:lnTo>
                      <a:lnTo>
                        <a:pt x="2315" y="332"/>
                      </a:lnTo>
                      <a:lnTo>
                        <a:pt x="2244" y="272"/>
                      </a:lnTo>
                      <a:lnTo>
                        <a:pt x="2161" y="225"/>
                      </a:lnTo>
                      <a:lnTo>
                        <a:pt x="2078" y="178"/>
                      </a:lnTo>
                      <a:lnTo>
                        <a:pt x="1971" y="142"/>
                      </a:lnTo>
                      <a:lnTo>
                        <a:pt x="1876" y="94"/>
                      </a:lnTo>
                      <a:lnTo>
                        <a:pt x="1769" y="71"/>
                      </a:lnTo>
                      <a:lnTo>
                        <a:pt x="1638" y="35"/>
                      </a:lnTo>
                      <a:lnTo>
                        <a:pt x="1520" y="23"/>
                      </a:lnTo>
                      <a:lnTo>
                        <a:pt x="1401" y="0"/>
                      </a:lnTo>
                      <a:lnTo>
                        <a:pt x="1270" y="0"/>
                      </a:lnTo>
                      <a:close/>
                    </a:path>
                  </a:pathLst>
                </a:custGeom>
                <a:solidFill>
                  <a:srgbClr val="00C6C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7" name="Freeform 829"/>
                <p:cNvSpPr>
                  <a:spLocks/>
                </p:cNvSpPr>
                <p:nvPr/>
              </p:nvSpPr>
              <p:spPr bwMode="auto">
                <a:xfrm>
                  <a:off x="1758" y="2213"/>
                  <a:ext cx="2494" cy="1484"/>
                </a:xfrm>
                <a:custGeom>
                  <a:avLst/>
                  <a:gdLst>
                    <a:gd name="T0" fmla="*/ 1117 w 2494"/>
                    <a:gd name="T1" fmla="*/ 0 h 1484"/>
                    <a:gd name="T2" fmla="*/ 879 w 2494"/>
                    <a:gd name="T3" fmla="*/ 36 h 1484"/>
                    <a:gd name="T4" fmla="*/ 653 w 2494"/>
                    <a:gd name="T5" fmla="*/ 95 h 1484"/>
                    <a:gd name="T6" fmla="*/ 463 w 2494"/>
                    <a:gd name="T7" fmla="*/ 178 h 1484"/>
                    <a:gd name="T8" fmla="*/ 297 w 2494"/>
                    <a:gd name="T9" fmla="*/ 273 h 1484"/>
                    <a:gd name="T10" fmla="*/ 155 w 2494"/>
                    <a:gd name="T11" fmla="*/ 392 h 1484"/>
                    <a:gd name="T12" fmla="*/ 60 w 2494"/>
                    <a:gd name="T13" fmla="*/ 523 h 1484"/>
                    <a:gd name="T14" fmla="*/ 12 w 2494"/>
                    <a:gd name="T15" fmla="*/ 665 h 1484"/>
                    <a:gd name="T16" fmla="*/ 12 w 2494"/>
                    <a:gd name="T17" fmla="*/ 819 h 1484"/>
                    <a:gd name="T18" fmla="*/ 60 w 2494"/>
                    <a:gd name="T19" fmla="*/ 962 h 1484"/>
                    <a:gd name="T20" fmla="*/ 155 w 2494"/>
                    <a:gd name="T21" fmla="*/ 1092 h 1484"/>
                    <a:gd name="T22" fmla="*/ 297 w 2494"/>
                    <a:gd name="T23" fmla="*/ 1211 h 1484"/>
                    <a:gd name="T24" fmla="*/ 463 w 2494"/>
                    <a:gd name="T25" fmla="*/ 1306 h 1484"/>
                    <a:gd name="T26" fmla="*/ 653 w 2494"/>
                    <a:gd name="T27" fmla="*/ 1389 h 1484"/>
                    <a:gd name="T28" fmla="*/ 879 w 2494"/>
                    <a:gd name="T29" fmla="*/ 1448 h 1484"/>
                    <a:gd name="T30" fmla="*/ 1117 w 2494"/>
                    <a:gd name="T31" fmla="*/ 1484 h 1484"/>
                    <a:gd name="T32" fmla="*/ 1378 w 2494"/>
                    <a:gd name="T33" fmla="*/ 1484 h 1484"/>
                    <a:gd name="T34" fmla="*/ 1615 w 2494"/>
                    <a:gd name="T35" fmla="*/ 1448 h 1484"/>
                    <a:gd name="T36" fmla="*/ 1841 w 2494"/>
                    <a:gd name="T37" fmla="*/ 1389 h 1484"/>
                    <a:gd name="T38" fmla="*/ 2031 w 2494"/>
                    <a:gd name="T39" fmla="*/ 1306 h 1484"/>
                    <a:gd name="T40" fmla="*/ 2209 w 2494"/>
                    <a:gd name="T41" fmla="*/ 1211 h 1484"/>
                    <a:gd name="T42" fmla="*/ 2328 w 2494"/>
                    <a:gd name="T43" fmla="*/ 1092 h 1484"/>
                    <a:gd name="T44" fmla="*/ 2435 w 2494"/>
                    <a:gd name="T45" fmla="*/ 962 h 1484"/>
                    <a:gd name="T46" fmla="*/ 2482 w 2494"/>
                    <a:gd name="T47" fmla="*/ 819 h 1484"/>
                    <a:gd name="T48" fmla="*/ 2482 w 2494"/>
                    <a:gd name="T49" fmla="*/ 665 h 1484"/>
                    <a:gd name="T50" fmla="*/ 2435 w 2494"/>
                    <a:gd name="T51" fmla="*/ 523 h 1484"/>
                    <a:gd name="T52" fmla="*/ 2328 w 2494"/>
                    <a:gd name="T53" fmla="*/ 392 h 1484"/>
                    <a:gd name="T54" fmla="*/ 2209 w 2494"/>
                    <a:gd name="T55" fmla="*/ 273 h 1484"/>
                    <a:gd name="T56" fmla="*/ 2031 w 2494"/>
                    <a:gd name="T57" fmla="*/ 178 h 1484"/>
                    <a:gd name="T58" fmla="*/ 1841 w 2494"/>
                    <a:gd name="T59" fmla="*/ 95 h 1484"/>
                    <a:gd name="T60" fmla="*/ 1615 w 2494"/>
                    <a:gd name="T61" fmla="*/ 36 h 1484"/>
                    <a:gd name="T62" fmla="*/ 1378 w 2494"/>
                    <a:gd name="T63" fmla="*/ 0 h 14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94"/>
                    <a:gd name="T97" fmla="*/ 0 h 1484"/>
                    <a:gd name="T98" fmla="*/ 2494 w 2494"/>
                    <a:gd name="T99" fmla="*/ 1484 h 14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94" h="1484">
                      <a:moveTo>
                        <a:pt x="1247" y="0"/>
                      </a:moveTo>
                      <a:lnTo>
                        <a:pt x="1117" y="0"/>
                      </a:lnTo>
                      <a:lnTo>
                        <a:pt x="998" y="24"/>
                      </a:lnTo>
                      <a:lnTo>
                        <a:pt x="879" y="36"/>
                      </a:lnTo>
                      <a:lnTo>
                        <a:pt x="760" y="60"/>
                      </a:lnTo>
                      <a:lnTo>
                        <a:pt x="653" y="95"/>
                      </a:lnTo>
                      <a:lnTo>
                        <a:pt x="547" y="131"/>
                      </a:lnTo>
                      <a:lnTo>
                        <a:pt x="463" y="178"/>
                      </a:lnTo>
                      <a:lnTo>
                        <a:pt x="368" y="226"/>
                      </a:lnTo>
                      <a:lnTo>
                        <a:pt x="297" y="273"/>
                      </a:lnTo>
                      <a:lnTo>
                        <a:pt x="214" y="333"/>
                      </a:lnTo>
                      <a:lnTo>
                        <a:pt x="155" y="392"/>
                      </a:lnTo>
                      <a:lnTo>
                        <a:pt x="107" y="463"/>
                      </a:lnTo>
                      <a:lnTo>
                        <a:pt x="60" y="523"/>
                      </a:lnTo>
                      <a:lnTo>
                        <a:pt x="36" y="594"/>
                      </a:lnTo>
                      <a:lnTo>
                        <a:pt x="12" y="665"/>
                      </a:lnTo>
                      <a:lnTo>
                        <a:pt x="0" y="748"/>
                      </a:lnTo>
                      <a:lnTo>
                        <a:pt x="12" y="819"/>
                      </a:lnTo>
                      <a:lnTo>
                        <a:pt x="36" y="890"/>
                      </a:lnTo>
                      <a:lnTo>
                        <a:pt x="60" y="962"/>
                      </a:lnTo>
                      <a:lnTo>
                        <a:pt x="107" y="1033"/>
                      </a:lnTo>
                      <a:lnTo>
                        <a:pt x="155" y="1092"/>
                      </a:lnTo>
                      <a:lnTo>
                        <a:pt x="214" y="1152"/>
                      </a:lnTo>
                      <a:lnTo>
                        <a:pt x="297" y="1211"/>
                      </a:lnTo>
                      <a:lnTo>
                        <a:pt x="368" y="1258"/>
                      </a:lnTo>
                      <a:lnTo>
                        <a:pt x="463" y="1306"/>
                      </a:lnTo>
                      <a:lnTo>
                        <a:pt x="547" y="1365"/>
                      </a:lnTo>
                      <a:lnTo>
                        <a:pt x="653" y="1389"/>
                      </a:lnTo>
                      <a:lnTo>
                        <a:pt x="760" y="1425"/>
                      </a:lnTo>
                      <a:lnTo>
                        <a:pt x="879" y="1448"/>
                      </a:lnTo>
                      <a:lnTo>
                        <a:pt x="998" y="1472"/>
                      </a:lnTo>
                      <a:lnTo>
                        <a:pt x="1117" y="1484"/>
                      </a:lnTo>
                      <a:lnTo>
                        <a:pt x="1247" y="1484"/>
                      </a:lnTo>
                      <a:lnTo>
                        <a:pt x="1378" y="1484"/>
                      </a:lnTo>
                      <a:lnTo>
                        <a:pt x="1497" y="1472"/>
                      </a:lnTo>
                      <a:lnTo>
                        <a:pt x="1615" y="1448"/>
                      </a:lnTo>
                      <a:lnTo>
                        <a:pt x="1734" y="1425"/>
                      </a:lnTo>
                      <a:lnTo>
                        <a:pt x="1841" y="1389"/>
                      </a:lnTo>
                      <a:lnTo>
                        <a:pt x="1936" y="1365"/>
                      </a:lnTo>
                      <a:lnTo>
                        <a:pt x="2031" y="1306"/>
                      </a:lnTo>
                      <a:lnTo>
                        <a:pt x="2126" y="1258"/>
                      </a:lnTo>
                      <a:lnTo>
                        <a:pt x="2209" y="1211"/>
                      </a:lnTo>
                      <a:lnTo>
                        <a:pt x="2268" y="1152"/>
                      </a:lnTo>
                      <a:lnTo>
                        <a:pt x="2328" y="1092"/>
                      </a:lnTo>
                      <a:lnTo>
                        <a:pt x="2387" y="1033"/>
                      </a:lnTo>
                      <a:lnTo>
                        <a:pt x="2435" y="962"/>
                      </a:lnTo>
                      <a:lnTo>
                        <a:pt x="2458" y="890"/>
                      </a:lnTo>
                      <a:lnTo>
                        <a:pt x="2482" y="819"/>
                      </a:lnTo>
                      <a:lnTo>
                        <a:pt x="2494" y="748"/>
                      </a:lnTo>
                      <a:lnTo>
                        <a:pt x="2482" y="665"/>
                      </a:lnTo>
                      <a:lnTo>
                        <a:pt x="2458" y="594"/>
                      </a:lnTo>
                      <a:lnTo>
                        <a:pt x="2435" y="523"/>
                      </a:lnTo>
                      <a:lnTo>
                        <a:pt x="2387" y="463"/>
                      </a:lnTo>
                      <a:lnTo>
                        <a:pt x="2328" y="392"/>
                      </a:lnTo>
                      <a:lnTo>
                        <a:pt x="2268" y="333"/>
                      </a:lnTo>
                      <a:lnTo>
                        <a:pt x="2209" y="273"/>
                      </a:lnTo>
                      <a:lnTo>
                        <a:pt x="2126" y="226"/>
                      </a:lnTo>
                      <a:lnTo>
                        <a:pt x="2031" y="178"/>
                      </a:lnTo>
                      <a:lnTo>
                        <a:pt x="1936" y="131"/>
                      </a:lnTo>
                      <a:lnTo>
                        <a:pt x="1841" y="95"/>
                      </a:lnTo>
                      <a:lnTo>
                        <a:pt x="1734" y="60"/>
                      </a:lnTo>
                      <a:lnTo>
                        <a:pt x="1615" y="36"/>
                      </a:lnTo>
                      <a:lnTo>
                        <a:pt x="1497" y="24"/>
                      </a:lnTo>
                      <a:lnTo>
                        <a:pt x="1378" y="0"/>
                      </a:lnTo>
                      <a:lnTo>
                        <a:pt x="1247" y="0"/>
                      </a:lnTo>
                      <a:close/>
                    </a:path>
                  </a:pathLst>
                </a:custGeom>
                <a:solidFill>
                  <a:srgbClr val="00C5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8" name="Freeform 830"/>
                <p:cNvSpPr>
                  <a:spLocks/>
                </p:cNvSpPr>
                <p:nvPr/>
              </p:nvSpPr>
              <p:spPr bwMode="auto">
                <a:xfrm>
                  <a:off x="1782" y="2237"/>
                  <a:ext cx="2446" cy="1436"/>
                </a:xfrm>
                <a:custGeom>
                  <a:avLst/>
                  <a:gdLst>
                    <a:gd name="T0" fmla="*/ 1104 w 2446"/>
                    <a:gd name="T1" fmla="*/ 0 h 1436"/>
                    <a:gd name="T2" fmla="*/ 855 w 2446"/>
                    <a:gd name="T3" fmla="*/ 36 h 1436"/>
                    <a:gd name="T4" fmla="*/ 641 w 2446"/>
                    <a:gd name="T5" fmla="*/ 95 h 1436"/>
                    <a:gd name="T6" fmla="*/ 451 w 2446"/>
                    <a:gd name="T7" fmla="*/ 166 h 1436"/>
                    <a:gd name="T8" fmla="*/ 285 w 2446"/>
                    <a:gd name="T9" fmla="*/ 261 h 1436"/>
                    <a:gd name="T10" fmla="*/ 155 w 2446"/>
                    <a:gd name="T11" fmla="*/ 380 h 1436"/>
                    <a:gd name="T12" fmla="*/ 60 w 2446"/>
                    <a:gd name="T13" fmla="*/ 499 h 1436"/>
                    <a:gd name="T14" fmla="*/ 12 w 2446"/>
                    <a:gd name="T15" fmla="*/ 653 h 1436"/>
                    <a:gd name="T16" fmla="*/ 12 w 2446"/>
                    <a:gd name="T17" fmla="*/ 795 h 1436"/>
                    <a:gd name="T18" fmla="*/ 60 w 2446"/>
                    <a:gd name="T19" fmla="*/ 938 h 1436"/>
                    <a:gd name="T20" fmla="*/ 155 w 2446"/>
                    <a:gd name="T21" fmla="*/ 1056 h 1436"/>
                    <a:gd name="T22" fmla="*/ 285 w 2446"/>
                    <a:gd name="T23" fmla="*/ 1175 h 1436"/>
                    <a:gd name="T24" fmla="*/ 451 w 2446"/>
                    <a:gd name="T25" fmla="*/ 1270 h 1436"/>
                    <a:gd name="T26" fmla="*/ 641 w 2446"/>
                    <a:gd name="T27" fmla="*/ 1341 h 1436"/>
                    <a:gd name="T28" fmla="*/ 855 w 2446"/>
                    <a:gd name="T29" fmla="*/ 1401 h 1436"/>
                    <a:gd name="T30" fmla="*/ 1104 w 2446"/>
                    <a:gd name="T31" fmla="*/ 1436 h 1436"/>
                    <a:gd name="T32" fmla="*/ 1354 w 2446"/>
                    <a:gd name="T33" fmla="*/ 1436 h 1436"/>
                    <a:gd name="T34" fmla="*/ 1579 w 2446"/>
                    <a:gd name="T35" fmla="*/ 1401 h 1436"/>
                    <a:gd name="T36" fmla="*/ 1805 w 2446"/>
                    <a:gd name="T37" fmla="*/ 1341 h 1436"/>
                    <a:gd name="T38" fmla="*/ 1995 w 2446"/>
                    <a:gd name="T39" fmla="*/ 1270 h 1436"/>
                    <a:gd name="T40" fmla="*/ 2161 w 2446"/>
                    <a:gd name="T41" fmla="*/ 1175 h 1436"/>
                    <a:gd name="T42" fmla="*/ 2292 w 2446"/>
                    <a:gd name="T43" fmla="*/ 1056 h 1436"/>
                    <a:gd name="T44" fmla="*/ 2387 w 2446"/>
                    <a:gd name="T45" fmla="*/ 938 h 1436"/>
                    <a:gd name="T46" fmla="*/ 2434 w 2446"/>
                    <a:gd name="T47" fmla="*/ 795 h 1436"/>
                    <a:gd name="T48" fmla="*/ 2434 w 2446"/>
                    <a:gd name="T49" fmla="*/ 653 h 1436"/>
                    <a:gd name="T50" fmla="*/ 2387 w 2446"/>
                    <a:gd name="T51" fmla="*/ 499 h 1436"/>
                    <a:gd name="T52" fmla="*/ 2292 w 2446"/>
                    <a:gd name="T53" fmla="*/ 380 h 1436"/>
                    <a:gd name="T54" fmla="*/ 2161 w 2446"/>
                    <a:gd name="T55" fmla="*/ 261 h 1436"/>
                    <a:gd name="T56" fmla="*/ 1995 w 2446"/>
                    <a:gd name="T57" fmla="*/ 166 h 1436"/>
                    <a:gd name="T58" fmla="*/ 1805 w 2446"/>
                    <a:gd name="T59" fmla="*/ 95 h 1436"/>
                    <a:gd name="T60" fmla="*/ 1579 w 2446"/>
                    <a:gd name="T61" fmla="*/ 36 h 1436"/>
                    <a:gd name="T62" fmla="*/ 1354 w 2446"/>
                    <a:gd name="T63" fmla="*/ 0 h 14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46"/>
                    <a:gd name="T97" fmla="*/ 0 h 1436"/>
                    <a:gd name="T98" fmla="*/ 2446 w 2446"/>
                    <a:gd name="T99" fmla="*/ 1436 h 14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46" h="1436">
                      <a:moveTo>
                        <a:pt x="1223" y="0"/>
                      </a:moveTo>
                      <a:lnTo>
                        <a:pt x="1104" y="0"/>
                      </a:lnTo>
                      <a:lnTo>
                        <a:pt x="974" y="24"/>
                      </a:lnTo>
                      <a:lnTo>
                        <a:pt x="855" y="36"/>
                      </a:lnTo>
                      <a:lnTo>
                        <a:pt x="748" y="59"/>
                      </a:lnTo>
                      <a:lnTo>
                        <a:pt x="641" y="95"/>
                      </a:lnTo>
                      <a:lnTo>
                        <a:pt x="534" y="131"/>
                      </a:lnTo>
                      <a:lnTo>
                        <a:pt x="451" y="166"/>
                      </a:lnTo>
                      <a:lnTo>
                        <a:pt x="368" y="214"/>
                      </a:lnTo>
                      <a:lnTo>
                        <a:pt x="285" y="261"/>
                      </a:lnTo>
                      <a:lnTo>
                        <a:pt x="214" y="321"/>
                      </a:lnTo>
                      <a:lnTo>
                        <a:pt x="155" y="380"/>
                      </a:lnTo>
                      <a:lnTo>
                        <a:pt x="107" y="451"/>
                      </a:lnTo>
                      <a:lnTo>
                        <a:pt x="60" y="499"/>
                      </a:lnTo>
                      <a:lnTo>
                        <a:pt x="36" y="582"/>
                      </a:lnTo>
                      <a:lnTo>
                        <a:pt x="12" y="653"/>
                      </a:lnTo>
                      <a:lnTo>
                        <a:pt x="0" y="724"/>
                      </a:lnTo>
                      <a:lnTo>
                        <a:pt x="12" y="795"/>
                      </a:lnTo>
                      <a:lnTo>
                        <a:pt x="36" y="866"/>
                      </a:lnTo>
                      <a:lnTo>
                        <a:pt x="60" y="938"/>
                      </a:lnTo>
                      <a:lnTo>
                        <a:pt x="107" y="997"/>
                      </a:lnTo>
                      <a:lnTo>
                        <a:pt x="155" y="1056"/>
                      </a:lnTo>
                      <a:lnTo>
                        <a:pt x="214" y="1116"/>
                      </a:lnTo>
                      <a:lnTo>
                        <a:pt x="285" y="1175"/>
                      </a:lnTo>
                      <a:lnTo>
                        <a:pt x="368" y="1223"/>
                      </a:lnTo>
                      <a:lnTo>
                        <a:pt x="451" y="1270"/>
                      </a:lnTo>
                      <a:lnTo>
                        <a:pt x="534" y="1317"/>
                      </a:lnTo>
                      <a:lnTo>
                        <a:pt x="641" y="1341"/>
                      </a:lnTo>
                      <a:lnTo>
                        <a:pt x="748" y="1377"/>
                      </a:lnTo>
                      <a:lnTo>
                        <a:pt x="855" y="1401"/>
                      </a:lnTo>
                      <a:lnTo>
                        <a:pt x="974" y="1424"/>
                      </a:lnTo>
                      <a:lnTo>
                        <a:pt x="1104" y="1436"/>
                      </a:lnTo>
                      <a:lnTo>
                        <a:pt x="1223" y="1436"/>
                      </a:lnTo>
                      <a:lnTo>
                        <a:pt x="1354" y="1436"/>
                      </a:lnTo>
                      <a:lnTo>
                        <a:pt x="1461" y="1424"/>
                      </a:lnTo>
                      <a:lnTo>
                        <a:pt x="1579" y="1401"/>
                      </a:lnTo>
                      <a:lnTo>
                        <a:pt x="1698" y="1377"/>
                      </a:lnTo>
                      <a:lnTo>
                        <a:pt x="1805" y="1341"/>
                      </a:lnTo>
                      <a:lnTo>
                        <a:pt x="1900" y="1317"/>
                      </a:lnTo>
                      <a:lnTo>
                        <a:pt x="1995" y="1270"/>
                      </a:lnTo>
                      <a:lnTo>
                        <a:pt x="2090" y="1223"/>
                      </a:lnTo>
                      <a:lnTo>
                        <a:pt x="2161" y="1175"/>
                      </a:lnTo>
                      <a:lnTo>
                        <a:pt x="2232" y="1116"/>
                      </a:lnTo>
                      <a:lnTo>
                        <a:pt x="2292" y="1056"/>
                      </a:lnTo>
                      <a:lnTo>
                        <a:pt x="2351" y="997"/>
                      </a:lnTo>
                      <a:lnTo>
                        <a:pt x="2387" y="938"/>
                      </a:lnTo>
                      <a:lnTo>
                        <a:pt x="2411" y="866"/>
                      </a:lnTo>
                      <a:lnTo>
                        <a:pt x="2434" y="795"/>
                      </a:lnTo>
                      <a:lnTo>
                        <a:pt x="2446" y="724"/>
                      </a:lnTo>
                      <a:lnTo>
                        <a:pt x="2434" y="653"/>
                      </a:lnTo>
                      <a:lnTo>
                        <a:pt x="2411" y="582"/>
                      </a:lnTo>
                      <a:lnTo>
                        <a:pt x="2387" y="499"/>
                      </a:lnTo>
                      <a:lnTo>
                        <a:pt x="2351" y="451"/>
                      </a:lnTo>
                      <a:lnTo>
                        <a:pt x="2292" y="380"/>
                      </a:lnTo>
                      <a:lnTo>
                        <a:pt x="2232" y="321"/>
                      </a:lnTo>
                      <a:lnTo>
                        <a:pt x="2161" y="261"/>
                      </a:lnTo>
                      <a:lnTo>
                        <a:pt x="2090" y="214"/>
                      </a:lnTo>
                      <a:lnTo>
                        <a:pt x="1995" y="166"/>
                      </a:lnTo>
                      <a:lnTo>
                        <a:pt x="1900" y="131"/>
                      </a:lnTo>
                      <a:lnTo>
                        <a:pt x="1805" y="95"/>
                      </a:lnTo>
                      <a:lnTo>
                        <a:pt x="1698" y="59"/>
                      </a:lnTo>
                      <a:lnTo>
                        <a:pt x="1579" y="36"/>
                      </a:lnTo>
                      <a:lnTo>
                        <a:pt x="1461" y="24"/>
                      </a:lnTo>
                      <a:lnTo>
                        <a:pt x="1354" y="0"/>
                      </a:lnTo>
                      <a:lnTo>
                        <a:pt x="1223" y="0"/>
                      </a:lnTo>
                      <a:close/>
                    </a:path>
                  </a:pathLst>
                </a:custGeom>
                <a:solidFill>
                  <a:srgbClr val="00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9" name="Freeform 831"/>
                <p:cNvSpPr>
                  <a:spLocks/>
                </p:cNvSpPr>
                <p:nvPr/>
              </p:nvSpPr>
              <p:spPr bwMode="auto">
                <a:xfrm>
                  <a:off x="1806" y="2249"/>
                  <a:ext cx="2398" cy="1412"/>
                </a:xfrm>
                <a:custGeom>
                  <a:avLst/>
                  <a:gdLst>
                    <a:gd name="T0" fmla="*/ 1080 w 2398"/>
                    <a:gd name="T1" fmla="*/ 0 h 1412"/>
                    <a:gd name="T2" fmla="*/ 843 w 2398"/>
                    <a:gd name="T3" fmla="*/ 36 h 1412"/>
                    <a:gd name="T4" fmla="*/ 629 w 2398"/>
                    <a:gd name="T5" fmla="*/ 95 h 1412"/>
                    <a:gd name="T6" fmla="*/ 439 w 2398"/>
                    <a:gd name="T7" fmla="*/ 166 h 1412"/>
                    <a:gd name="T8" fmla="*/ 285 w 2398"/>
                    <a:gd name="T9" fmla="*/ 261 h 1412"/>
                    <a:gd name="T10" fmla="*/ 142 w 2398"/>
                    <a:gd name="T11" fmla="*/ 368 h 1412"/>
                    <a:gd name="T12" fmla="*/ 59 w 2398"/>
                    <a:gd name="T13" fmla="*/ 498 h 1412"/>
                    <a:gd name="T14" fmla="*/ 12 w 2398"/>
                    <a:gd name="T15" fmla="*/ 641 h 1412"/>
                    <a:gd name="T16" fmla="*/ 12 w 2398"/>
                    <a:gd name="T17" fmla="*/ 783 h 1412"/>
                    <a:gd name="T18" fmla="*/ 59 w 2398"/>
                    <a:gd name="T19" fmla="*/ 914 h 1412"/>
                    <a:gd name="T20" fmla="*/ 142 w 2398"/>
                    <a:gd name="T21" fmla="*/ 1044 h 1412"/>
                    <a:gd name="T22" fmla="*/ 285 w 2398"/>
                    <a:gd name="T23" fmla="*/ 1151 h 1412"/>
                    <a:gd name="T24" fmla="*/ 439 w 2398"/>
                    <a:gd name="T25" fmla="*/ 1246 h 1412"/>
                    <a:gd name="T26" fmla="*/ 629 w 2398"/>
                    <a:gd name="T27" fmla="*/ 1329 h 1412"/>
                    <a:gd name="T28" fmla="*/ 843 w 2398"/>
                    <a:gd name="T29" fmla="*/ 1377 h 1412"/>
                    <a:gd name="T30" fmla="*/ 1080 w 2398"/>
                    <a:gd name="T31" fmla="*/ 1412 h 1412"/>
                    <a:gd name="T32" fmla="*/ 1318 w 2398"/>
                    <a:gd name="T33" fmla="*/ 1412 h 1412"/>
                    <a:gd name="T34" fmla="*/ 1555 w 2398"/>
                    <a:gd name="T35" fmla="*/ 1377 h 1412"/>
                    <a:gd name="T36" fmla="*/ 1769 w 2398"/>
                    <a:gd name="T37" fmla="*/ 1329 h 1412"/>
                    <a:gd name="T38" fmla="*/ 1959 w 2398"/>
                    <a:gd name="T39" fmla="*/ 1246 h 1412"/>
                    <a:gd name="T40" fmla="*/ 2125 w 2398"/>
                    <a:gd name="T41" fmla="*/ 1151 h 1412"/>
                    <a:gd name="T42" fmla="*/ 2244 w 2398"/>
                    <a:gd name="T43" fmla="*/ 1044 h 1412"/>
                    <a:gd name="T44" fmla="*/ 2339 w 2398"/>
                    <a:gd name="T45" fmla="*/ 914 h 1412"/>
                    <a:gd name="T46" fmla="*/ 2387 w 2398"/>
                    <a:gd name="T47" fmla="*/ 783 h 1412"/>
                    <a:gd name="T48" fmla="*/ 2387 w 2398"/>
                    <a:gd name="T49" fmla="*/ 641 h 1412"/>
                    <a:gd name="T50" fmla="*/ 2339 w 2398"/>
                    <a:gd name="T51" fmla="*/ 498 h 1412"/>
                    <a:gd name="T52" fmla="*/ 2244 w 2398"/>
                    <a:gd name="T53" fmla="*/ 368 h 1412"/>
                    <a:gd name="T54" fmla="*/ 2125 w 2398"/>
                    <a:gd name="T55" fmla="*/ 261 h 1412"/>
                    <a:gd name="T56" fmla="*/ 1959 w 2398"/>
                    <a:gd name="T57" fmla="*/ 166 h 1412"/>
                    <a:gd name="T58" fmla="*/ 1769 w 2398"/>
                    <a:gd name="T59" fmla="*/ 95 h 1412"/>
                    <a:gd name="T60" fmla="*/ 1555 w 2398"/>
                    <a:gd name="T61" fmla="*/ 36 h 1412"/>
                    <a:gd name="T62" fmla="*/ 1318 w 2398"/>
                    <a:gd name="T63" fmla="*/ 0 h 141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98"/>
                    <a:gd name="T97" fmla="*/ 0 h 1412"/>
                    <a:gd name="T98" fmla="*/ 2398 w 2398"/>
                    <a:gd name="T99" fmla="*/ 1412 h 141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98" h="1412">
                      <a:moveTo>
                        <a:pt x="1199" y="0"/>
                      </a:moveTo>
                      <a:lnTo>
                        <a:pt x="1080" y="0"/>
                      </a:lnTo>
                      <a:lnTo>
                        <a:pt x="950" y="24"/>
                      </a:lnTo>
                      <a:lnTo>
                        <a:pt x="843" y="36"/>
                      </a:lnTo>
                      <a:lnTo>
                        <a:pt x="736" y="59"/>
                      </a:lnTo>
                      <a:lnTo>
                        <a:pt x="629" y="95"/>
                      </a:lnTo>
                      <a:lnTo>
                        <a:pt x="522" y="131"/>
                      </a:lnTo>
                      <a:lnTo>
                        <a:pt x="439" y="166"/>
                      </a:lnTo>
                      <a:lnTo>
                        <a:pt x="356" y="214"/>
                      </a:lnTo>
                      <a:lnTo>
                        <a:pt x="285" y="261"/>
                      </a:lnTo>
                      <a:lnTo>
                        <a:pt x="202" y="320"/>
                      </a:lnTo>
                      <a:lnTo>
                        <a:pt x="142" y="368"/>
                      </a:lnTo>
                      <a:lnTo>
                        <a:pt x="95" y="439"/>
                      </a:lnTo>
                      <a:lnTo>
                        <a:pt x="59" y="498"/>
                      </a:lnTo>
                      <a:lnTo>
                        <a:pt x="36" y="570"/>
                      </a:lnTo>
                      <a:lnTo>
                        <a:pt x="12" y="641"/>
                      </a:lnTo>
                      <a:lnTo>
                        <a:pt x="0" y="712"/>
                      </a:lnTo>
                      <a:lnTo>
                        <a:pt x="12" y="783"/>
                      </a:lnTo>
                      <a:lnTo>
                        <a:pt x="36" y="854"/>
                      </a:lnTo>
                      <a:lnTo>
                        <a:pt x="59" y="914"/>
                      </a:lnTo>
                      <a:lnTo>
                        <a:pt x="95" y="985"/>
                      </a:lnTo>
                      <a:lnTo>
                        <a:pt x="142" y="1044"/>
                      </a:lnTo>
                      <a:lnTo>
                        <a:pt x="202" y="1104"/>
                      </a:lnTo>
                      <a:lnTo>
                        <a:pt x="285" y="1151"/>
                      </a:lnTo>
                      <a:lnTo>
                        <a:pt x="356" y="1199"/>
                      </a:lnTo>
                      <a:lnTo>
                        <a:pt x="439" y="1246"/>
                      </a:lnTo>
                      <a:lnTo>
                        <a:pt x="522" y="1294"/>
                      </a:lnTo>
                      <a:lnTo>
                        <a:pt x="629" y="1329"/>
                      </a:lnTo>
                      <a:lnTo>
                        <a:pt x="736" y="1353"/>
                      </a:lnTo>
                      <a:lnTo>
                        <a:pt x="843" y="1377"/>
                      </a:lnTo>
                      <a:lnTo>
                        <a:pt x="950" y="1400"/>
                      </a:lnTo>
                      <a:lnTo>
                        <a:pt x="1080" y="1412"/>
                      </a:lnTo>
                      <a:lnTo>
                        <a:pt x="1199" y="1412"/>
                      </a:lnTo>
                      <a:lnTo>
                        <a:pt x="1318" y="1412"/>
                      </a:lnTo>
                      <a:lnTo>
                        <a:pt x="1437" y="1400"/>
                      </a:lnTo>
                      <a:lnTo>
                        <a:pt x="1555" y="1377"/>
                      </a:lnTo>
                      <a:lnTo>
                        <a:pt x="1662" y="1353"/>
                      </a:lnTo>
                      <a:lnTo>
                        <a:pt x="1769" y="1329"/>
                      </a:lnTo>
                      <a:lnTo>
                        <a:pt x="1864" y="1294"/>
                      </a:lnTo>
                      <a:lnTo>
                        <a:pt x="1959" y="1246"/>
                      </a:lnTo>
                      <a:lnTo>
                        <a:pt x="2042" y="1199"/>
                      </a:lnTo>
                      <a:lnTo>
                        <a:pt x="2125" y="1151"/>
                      </a:lnTo>
                      <a:lnTo>
                        <a:pt x="2185" y="1104"/>
                      </a:lnTo>
                      <a:lnTo>
                        <a:pt x="2244" y="1044"/>
                      </a:lnTo>
                      <a:lnTo>
                        <a:pt x="2303" y="985"/>
                      </a:lnTo>
                      <a:lnTo>
                        <a:pt x="2339" y="914"/>
                      </a:lnTo>
                      <a:lnTo>
                        <a:pt x="2363" y="854"/>
                      </a:lnTo>
                      <a:lnTo>
                        <a:pt x="2387" y="783"/>
                      </a:lnTo>
                      <a:lnTo>
                        <a:pt x="2398" y="712"/>
                      </a:lnTo>
                      <a:lnTo>
                        <a:pt x="2387" y="641"/>
                      </a:lnTo>
                      <a:lnTo>
                        <a:pt x="2363" y="570"/>
                      </a:lnTo>
                      <a:lnTo>
                        <a:pt x="2339" y="498"/>
                      </a:lnTo>
                      <a:lnTo>
                        <a:pt x="2303" y="439"/>
                      </a:lnTo>
                      <a:lnTo>
                        <a:pt x="2244" y="368"/>
                      </a:lnTo>
                      <a:lnTo>
                        <a:pt x="2185" y="320"/>
                      </a:lnTo>
                      <a:lnTo>
                        <a:pt x="2125" y="261"/>
                      </a:lnTo>
                      <a:lnTo>
                        <a:pt x="2042" y="214"/>
                      </a:lnTo>
                      <a:lnTo>
                        <a:pt x="1959" y="166"/>
                      </a:lnTo>
                      <a:lnTo>
                        <a:pt x="1864" y="131"/>
                      </a:lnTo>
                      <a:lnTo>
                        <a:pt x="1769" y="95"/>
                      </a:lnTo>
                      <a:lnTo>
                        <a:pt x="1662" y="59"/>
                      </a:lnTo>
                      <a:lnTo>
                        <a:pt x="1555" y="36"/>
                      </a:lnTo>
                      <a:lnTo>
                        <a:pt x="1437" y="24"/>
                      </a:lnTo>
                      <a:lnTo>
                        <a:pt x="1318" y="0"/>
                      </a:lnTo>
                      <a:lnTo>
                        <a:pt x="1199" y="0"/>
                      </a:lnTo>
                      <a:close/>
                    </a:path>
                  </a:pathLst>
                </a:custGeom>
                <a:solidFill>
                  <a:srgbClr val="00C3C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0" name="Freeform 832"/>
                <p:cNvSpPr>
                  <a:spLocks/>
                </p:cNvSpPr>
                <p:nvPr/>
              </p:nvSpPr>
              <p:spPr bwMode="auto">
                <a:xfrm>
                  <a:off x="1830" y="2261"/>
                  <a:ext cx="2351" cy="1388"/>
                </a:xfrm>
                <a:custGeom>
                  <a:avLst/>
                  <a:gdLst>
                    <a:gd name="T0" fmla="*/ 1056 w 2351"/>
                    <a:gd name="T1" fmla="*/ 0 h 1388"/>
                    <a:gd name="T2" fmla="*/ 819 w 2351"/>
                    <a:gd name="T3" fmla="*/ 35 h 1388"/>
                    <a:gd name="T4" fmla="*/ 617 w 2351"/>
                    <a:gd name="T5" fmla="*/ 95 h 1388"/>
                    <a:gd name="T6" fmla="*/ 427 w 2351"/>
                    <a:gd name="T7" fmla="*/ 166 h 1388"/>
                    <a:gd name="T8" fmla="*/ 273 w 2351"/>
                    <a:gd name="T9" fmla="*/ 261 h 1388"/>
                    <a:gd name="T10" fmla="*/ 142 w 2351"/>
                    <a:gd name="T11" fmla="*/ 368 h 1388"/>
                    <a:gd name="T12" fmla="*/ 59 w 2351"/>
                    <a:gd name="T13" fmla="*/ 486 h 1388"/>
                    <a:gd name="T14" fmla="*/ 12 w 2351"/>
                    <a:gd name="T15" fmla="*/ 629 h 1388"/>
                    <a:gd name="T16" fmla="*/ 12 w 2351"/>
                    <a:gd name="T17" fmla="*/ 759 h 1388"/>
                    <a:gd name="T18" fmla="*/ 59 w 2351"/>
                    <a:gd name="T19" fmla="*/ 902 h 1388"/>
                    <a:gd name="T20" fmla="*/ 142 w 2351"/>
                    <a:gd name="T21" fmla="*/ 1020 h 1388"/>
                    <a:gd name="T22" fmla="*/ 273 w 2351"/>
                    <a:gd name="T23" fmla="*/ 1139 h 1388"/>
                    <a:gd name="T24" fmla="*/ 427 w 2351"/>
                    <a:gd name="T25" fmla="*/ 1222 h 1388"/>
                    <a:gd name="T26" fmla="*/ 617 w 2351"/>
                    <a:gd name="T27" fmla="*/ 1305 h 1388"/>
                    <a:gd name="T28" fmla="*/ 819 w 2351"/>
                    <a:gd name="T29" fmla="*/ 1353 h 1388"/>
                    <a:gd name="T30" fmla="*/ 1056 w 2351"/>
                    <a:gd name="T31" fmla="*/ 1388 h 1388"/>
                    <a:gd name="T32" fmla="*/ 1294 w 2351"/>
                    <a:gd name="T33" fmla="*/ 1388 h 1388"/>
                    <a:gd name="T34" fmla="*/ 1520 w 2351"/>
                    <a:gd name="T35" fmla="*/ 1353 h 1388"/>
                    <a:gd name="T36" fmla="*/ 1733 w 2351"/>
                    <a:gd name="T37" fmla="*/ 1305 h 1388"/>
                    <a:gd name="T38" fmla="*/ 1923 w 2351"/>
                    <a:gd name="T39" fmla="*/ 1222 h 1388"/>
                    <a:gd name="T40" fmla="*/ 2078 w 2351"/>
                    <a:gd name="T41" fmla="*/ 1139 h 1388"/>
                    <a:gd name="T42" fmla="*/ 2196 w 2351"/>
                    <a:gd name="T43" fmla="*/ 1020 h 1388"/>
                    <a:gd name="T44" fmla="*/ 2291 w 2351"/>
                    <a:gd name="T45" fmla="*/ 902 h 1388"/>
                    <a:gd name="T46" fmla="*/ 2339 w 2351"/>
                    <a:gd name="T47" fmla="*/ 759 h 1388"/>
                    <a:gd name="T48" fmla="*/ 2339 w 2351"/>
                    <a:gd name="T49" fmla="*/ 629 h 1388"/>
                    <a:gd name="T50" fmla="*/ 2291 w 2351"/>
                    <a:gd name="T51" fmla="*/ 486 h 1388"/>
                    <a:gd name="T52" fmla="*/ 2196 w 2351"/>
                    <a:gd name="T53" fmla="*/ 368 h 1388"/>
                    <a:gd name="T54" fmla="*/ 2078 w 2351"/>
                    <a:gd name="T55" fmla="*/ 261 h 1388"/>
                    <a:gd name="T56" fmla="*/ 1923 w 2351"/>
                    <a:gd name="T57" fmla="*/ 166 h 1388"/>
                    <a:gd name="T58" fmla="*/ 1733 w 2351"/>
                    <a:gd name="T59" fmla="*/ 95 h 1388"/>
                    <a:gd name="T60" fmla="*/ 1520 w 2351"/>
                    <a:gd name="T61" fmla="*/ 35 h 1388"/>
                    <a:gd name="T62" fmla="*/ 1294 w 2351"/>
                    <a:gd name="T63" fmla="*/ 0 h 138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51"/>
                    <a:gd name="T97" fmla="*/ 0 h 1388"/>
                    <a:gd name="T98" fmla="*/ 2351 w 2351"/>
                    <a:gd name="T99" fmla="*/ 1388 h 138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51" h="1388">
                      <a:moveTo>
                        <a:pt x="1175" y="0"/>
                      </a:moveTo>
                      <a:lnTo>
                        <a:pt x="1056" y="0"/>
                      </a:lnTo>
                      <a:lnTo>
                        <a:pt x="938" y="24"/>
                      </a:lnTo>
                      <a:lnTo>
                        <a:pt x="819" y="35"/>
                      </a:lnTo>
                      <a:lnTo>
                        <a:pt x="724" y="59"/>
                      </a:lnTo>
                      <a:lnTo>
                        <a:pt x="617" y="95"/>
                      </a:lnTo>
                      <a:lnTo>
                        <a:pt x="522" y="130"/>
                      </a:lnTo>
                      <a:lnTo>
                        <a:pt x="427" y="166"/>
                      </a:lnTo>
                      <a:lnTo>
                        <a:pt x="344" y="213"/>
                      </a:lnTo>
                      <a:lnTo>
                        <a:pt x="273" y="261"/>
                      </a:lnTo>
                      <a:lnTo>
                        <a:pt x="201" y="308"/>
                      </a:lnTo>
                      <a:lnTo>
                        <a:pt x="142" y="368"/>
                      </a:lnTo>
                      <a:lnTo>
                        <a:pt x="95" y="427"/>
                      </a:lnTo>
                      <a:lnTo>
                        <a:pt x="59" y="486"/>
                      </a:lnTo>
                      <a:lnTo>
                        <a:pt x="35" y="558"/>
                      </a:lnTo>
                      <a:lnTo>
                        <a:pt x="12" y="629"/>
                      </a:lnTo>
                      <a:lnTo>
                        <a:pt x="0" y="700"/>
                      </a:lnTo>
                      <a:lnTo>
                        <a:pt x="12" y="759"/>
                      </a:lnTo>
                      <a:lnTo>
                        <a:pt x="35" y="842"/>
                      </a:lnTo>
                      <a:lnTo>
                        <a:pt x="59" y="902"/>
                      </a:lnTo>
                      <a:lnTo>
                        <a:pt x="95" y="973"/>
                      </a:lnTo>
                      <a:lnTo>
                        <a:pt x="142" y="1020"/>
                      </a:lnTo>
                      <a:lnTo>
                        <a:pt x="201" y="1080"/>
                      </a:lnTo>
                      <a:lnTo>
                        <a:pt x="273" y="1139"/>
                      </a:lnTo>
                      <a:lnTo>
                        <a:pt x="344" y="1187"/>
                      </a:lnTo>
                      <a:lnTo>
                        <a:pt x="427" y="1222"/>
                      </a:lnTo>
                      <a:lnTo>
                        <a:pt x="522" y="1270"/>
                      </a:lnTo>
                      <a:lnTo>
                        <a:pt x="617" y="1305"/>
                      </a:lnTo>
                      <a:lnTo>
                        <a:pt x="724" y="1329"/>
                      </a:lnTo>
                      <a:lnTo>
                        <a:pt x="819" y="1353"/>
                      </a:lnTo>
                      <a:lnTo>
                        <a:pt x="938" y="1377"/>
                      </a:lnTo>
                      <a:lnTo>
                        <a:pt x="1056" y="1388"/>
                      </a:lnTo>
                      <a:lnTo>
                        <a:pt x="1175" y="1388"/>
                      </a:lnTo>
                      <a:lnTo>
                        <a:pt x="1294" y="1388"/>
                      </a:lnTo>
                      <a:lnTo>
                        <a:pt x="1413" y="1377"/>
                      </a:lnTo>
                      <a:lnTo>
                        <a:pt x="1520" y="1353"/>
                      </a:lnTo>
                      <a:lnTo>
                        <a:pt x="1626" y="1329"/>
                      </a:lnTo>
                      <a:lnTo>
                        <a:pt x="1733" y="1305"/>
                      </a:lnTo>
                      <a:lnTo>
                        <a:pt x="1828" y="1270"/>
                      </a:lnTo>
                      <a:lnTo>
                        <a:pt x="1923" y="1222"/>
                      </a:lnTo>
                      <a:lnTo>
                        <a:pt x="2006" y="1187"/>
                      </a:lnTo>
                      <a:lnTo>
                        <a:pt x="2078" y="1139"/>
                      </a:lnTo>
                      <a:lnTo>
                        <a:pt x="2137" y="1080"/>
                      </a:lnTo>
                      <a:lnTo>
                        <a:pt x="2196" y="1020"/>
                      </a:lnTo>
                      <a:lnTo>
                        <a:pt x="2256" y="973"/>
                      </a:lnTo>
                      <a:lnTo>
                        <a:pt x="2291" y="902"/>
                      </a:lnTo>
                      <a:lnTo>
                        <a:pt x="2315" y="842"/>
                      </a:lnTo>
                      <a:lnTo>
                        <a:pt x="2339" y="759"/>
                      </a:lnTo>
                      <a:lnTo>
                        <a:pt x="2351" y="700"/>
                      </a:lnTo>
                      <a:lnTo>
                        <a:pt x="2339" y="629"/>
                      </a:lnTo>
                      <a:lnTo>
                        <a:pt x="2315" y="558"/>
                      </a:lnTo>
                      <a:lnTo>
                        <a:pt x="2291" y="486"/>
                      </a:lnTo>
                      <a:lnTo>
                        <a:pt x="2256" y="427"/>
                      </a:lnTo>
                      <a:lnTo>
                        <a:pt x="2196" y="368"/>
                      </a:lnTo>
                      <a:lnTo>
                        <a:pt x="2137" y="308"/>
                      </a:lnTo>
                      <a:lnTo>
                        <a:pt x="2078" y="261"/>
                      </a:lnTo>
                      <a:lnTo>
                        <a:pt x="2006" y="213"/>
                      </a:lnTo>
                      <a:lnTo>
                        <a:pt x="1923" y="166"/>
                      </a:lnTo>
                      <a:lnTo>
                        <a:pt x="1828" y="130"/>
                      </a:lnTo>
                      <a:lnTo>
                        <a:pt x="1733" y="95"/>
                      </a:lnTo>
                      <a:lnTo>
                        <a:pt x="1626" y="59"/>
                      </a:lnTo>
                      <a:lnTo>
                        <a:pt x="1520" y="35"/>
                      </a:lnTo>
                      <a:lnTo>
                        <a:pt x="1413" y="24"/>
                      </a:lnTo>
                      <a:lnTo>
                        <a:pt x="1294" y="0"/>
                      </a:lnTo>
                      <a:lnTo>
                        <a:pt x="1175" y="0"/>
                      </a:lnTo>
                      <a:close/>
                    </a:path>
                  </a:pathLst>
                </a:custGeom>
                <a:solidFill>
                  <a:srgbClr val="00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1" name="Freeform 833"/>
                <p:cNvSpPr>
                  <a:spLocks/>
                </p:cNvSpPr>
                <p:nvPr/>
              </p:nvSpPr>
              <p:spPr bwMode="auto">
                <a:xfrm>
                  <a:off x="1853" y="2273"/>
                  <a:ext cx="2304" cy="1365"/>
                </a:xfrm>
                <a:custGeom>
                  <a:avLst/>
                  <a:gdLst>
                    <a:gd name="T0" fmla="*/ 1033 w 2304"/>
                    <a:gd name="T1" fmla="*/ 0 h 1365"/>
                    <a:gd name="T2" fmla="*/ 808 w 2304"/>
                    <a:gd name="T3" fmla="*/ 35 h 1365"/>
                    <a:gd name="T4" fmla="*/ 606 w 2304"/>
                    <a:gd name="T5" fmla="*/ 83 h 1365"/>
                    <a:gd name="T6" fmla="*/ 428 w 2304"/>
                    <a:gd name="T7" fmla="*/ 166 h 1365"/>
                    <a:gd name="T8" fmla="*/ 273 w 2304"/>
                    <a:gd name="T9" fmla="*/ 249 h 1365"/>
                    <a:gd name="T10" fmla="*/ 143 w 2304"/>
                    <a:gd name="T11" fmla="*/ 356 h 1365"/>
                    <a:gd name="T12" fmla="*/ 60 w 2304"/>
                    <a:gd name="T13" fmla="*/ 474 h 1365"/>
                    <a:gd name="T14" fmla="*/ 12 w 2304"/>
                    <a:gd name="T15" fmla="*/ 617 h 1365"/>
                    <a:gd name="T16" fmla="*/ 12 w 2304"/>
                    <a:gd name="T17" fmla="*/ 747 h 1365"/>
                    <a:gd name="T18" fmla="*/ 60 w 2304"/>
                    <a:gd name="T19" fmla="*/ 890 h 1365"/>
                    <a:gd name="T20" fmla="*/ 143 w 2304"/>
                    <a:gd name="T21" fmla="*/ 1008 h 1365"/>
                    <a:gd name="T22" fmla="*/ 273 w 2304"/>
                    <a:gd name="T23" fmla="*/ 1115 h 1365"/>
                    <a:gd name="T24" fmla="*/ 428 w 2304"/>
                    <a:gd name="T25" fmla="*/ 1210 h 1365"/>
                    <a:gd name="T26" fmla="*/ 606 w 2304"/>
                    <a:gd name="T27" fmla="*/ 1281 h 1365"/>
                    <a:gd name="T28" fmla="*/ 808 w 2304"/>
                    <a:gd name="T29" fmla="*/ 1329 h 1365"/>
                    <a:gd name="T30" fmla="*/ 1033 w 2304"/>
                    <a:gd name="T31" fmla="*/ 1365 h 1365"/>
                    <a:gd name="T32" fmla="*/ 1271 w 2304"/>
                    <a:gd name="T33" fmla="*/ 1365 h 1365"/>
                    <a:gd name="T34" fmla="*/ 1485 w 2304"/>
                    <a:gd name="T35" fmla="*/ 1329 h 1365"/>
                    <a:gd name="T36" fmla="*/ 1698 w 2304"/>
                    <a:gd name="T37" fmla="*/ 1281 h 1365"/>
                    <a:gd name="T38" fmla="*/ 1877 w 2304"/>
                    <a:gd name="T39" fmla="*/ 1210 h 1365"/>
                    <a:gd name="T40" fmla="*/ 2031 w 2304"/>
                    <a:gd name="T41" fmla="*/ 1115 h 1365"/>
                    <a:gd name="T42" fmla="*/ 2150 w 2304"/>
                    <a:gd name="T43" fmla="*/ 1008 h 1365"/>
                    <a:gd name="T44" fmla="*/ 2245 w 2304"/>
                    <a:gd name="T45" fmla="*/ 890 h 1365"/>
                    <a:gd name="T46" fmla="*/ 2292 w 2304"/>
                    <a:gd name="T47" fmla="*/ 747 h 1365"/>
                    <a:gd name="T48" fmla="*/ 2292 w 2304"/>
                    <a:gd name="T49" fmla="*/ 617 h 1365"/>
                    <a:gd name="T50" fmla="*/ 2245 w 2304"/>
                    <a:gd name="T51" fmla="*/ 474 h 1365"/>
                    <a:gd name="T52" fmla="*/ 2150 w 2304"/>
                    <a:gd name="T53" fmla="*/ 356 h 1365"/>
                    <a:gd name="T54" fmla="*/ 2031 w 2304"/>
                    <a:gd name="T55" fmla="*/ 249 h 1365"/>
                    <a:gd name="T56" fmla="*/ 1877 w 2304"/>
                    <a:gd name="T57" fmla="*/ 166 h 1365"/>
                    <a:gd name="T58" fmla="*/ 1698 w 2304"/>
                    <a:gd name="T59" fmla="*/ 83 h 1365"/>
                    <a:gd name="T60" fmla="*/ 1485 w 2304"/>
                    <a:gd name="T61" fmla="*/ 35 h 1365"/>
                    <a:gd name="T62" fmla="*/ 1271 w 2304"/>
                    <a:gd name="T63" fmla="*/ 0 h 1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04"/>
                    <a:gd name="T97" fmla="*/ 0 h 1365"/>
                    <a:gd name="T98" fmla="*/ 2304 w 2304"/>
                    <a:gd name="T99" fmla="*/ 1365 h 1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04" h="1365">
                      <a:moveTo>
                        <a:pt x="1152" y="0"/>
                      </a:moveTo>
                      <a:lnTo>
                        <a:pt x="1033" y="0"/>
                      </a:lnTo>
                      <a:lnTo>
                        <a:pt x="915" y="23"/>
                      </a:lnTo>
                      <a:lnTo>
                        <a:pt x="808" y="35"/>
                      </a:lnTo>
                      <a:lnTo>
                        <a:pt x="713" y="59"/>
                      </a:lnTo>
                      <a:lnTo>
                        <a:pt x="606" y="83"/>
                      </a:lnTo>
                      <a:lnTo>
                        <a:pt x="511" y="118"/>
                      </a:lnTo>
                      <a:lnTo>
                        <a:pt x="428" y="166"/>
                      </a:lnTo>
                      <a:lnTo>
                        <a:pt x="345" y="201"/>
                      </a:lnTo>
                      <a:lnTo>
                        <a:pt x="273" y="249"/>
                      </a:lnTo>
                      <a:lnTo>
                        <a:pt x="202" y="308"/>
                      </a:lnTo>
                      <a:lnTo>
                        <a:pt x="143" y="356"/>
                      </a:lnTo>
                      <a:lnTo>
                        <a:pt x="95" y="427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17"/>
                      </a:lnTo>
                      <a:lnTo>
                        <a:pt x="0" y="688"/>
                      </a:lnTo>
                      <a:lnTo>
                        <a:pt x="12" y="747"/>
                      </a:lnTo>
                      <a:lnTo>
                        <a:pt x="36" y="819"/>
                      </a:lnTo>
                      <a:lnTo>
                        <a:pt x="60" y="890"/>
                      </a:lnTo>
                      <a:lnTo>
                        <a:pt x="95" y="949"/>
                      </a:lnTo>
                      <a:lnTo>
                        <a:pt x="143" y="1008"/>
                      </a:lnTo>
                      <a:lnTo>
                        <a:pt x="202" y="1056"/>
                      </a:lnTo>
                      <a:lnTo>
                        <a:pt x="273" y="1115"/>
                      </a:lnTo>
                      <a:lnTo>
                        <a:pt x="345" y="1163"/>
                      </a:lnTo>
                      <a:lnTo>
                        <a:pt x="428" y="1210"/>
                      </a:lnTo>
                      <a:lnTo>
                        <a:pt x="511" y="1258"/>
                      </a:lnTo>
                      <a:lnTo>
                        <a:pt x="606" y="1281"/>
                      </a:lnTo>
                      <a:lnTo>
                        <a:pt x="713" y="1305"/>
                      </a:lnTo>
                      <a:lnTo>
                        <a:pt x="808" y="1329"/>
                      </a:lnTo>
                      <a:lnTo>
                        <a:pt x="915" y="1353"/>
                      </a:lnTo>
                      <a:lnTo>
                        <a:pt x="1033" y="1365"/>
                      </a:lnTo>
                      <a:lnTo>
                        <a:pt x="1152" y="1365"/>
                      </a:lnTo>
                      <a:lnTo>
                        <a:pt x="1271" y="1365"/>
                      </a:lnTo>
                      <a:lnTo>
                        <a:pt x="1378" y="1353"/>
                      </a:lnTo>
                      <a:lnTo>
                        <a:pt x="1485" y="1329"/>
                      </a:lnTo>
                      <a:lnTo>
                        <a:pt x="1603" y="1305"/>
                      </a:lnTo>
                      <a:lnTo>
                        <a:pt x="1698" y="1281"/>
                      </a:lnTo>
                      <a:lnTo>
                        <a:pt x="1793" y="1258"/>
                      </a:lnTo>
                      <a:lnTo>
                        <a:pt x="1877" y="1210"/>
                      </a:lnTo>
                      <a:lnTo>
                        <a:pt x="1960" y="1163"/>
                      </a:lnTo>
                      <a:lnTo>
                        <a:pt x="2031" y="1115"/>
                      </a:lnTo>
                      <a:lnTo>
                        <a:pt x="2102" y="1056"/>
                      </a:lnTo>
                      <a:lnTo>
                        <a:pt x="2150" y="1008"/>
                      </a:lnTo>
                      <a:lnTo>
                        <a:pt x="2209" y="949"/>
                      </a:lnTo>
                      <a:lnTo>
                        <a:pt x="2245" y="890"/>
                      </a:lnTo>
                      <a:lnTo>
                        <a:pt x="2268" y="819"/>
                      </a:lnTo>
                      <a:lnTo>
                        <a:pt x="2292" y="747"/>
                      </a:lnTo>
                      <a:lnTo>
                        <a:pt x="2304" y="688"/>
                      </a:lnTo>
                      <a:lnTo>
                        <a:pt x="2292" y="617"/>
                      </a:lnTo>
                      <a:lnTo>
                        <a:pt x="2268" y="546"/>
                      </a:lnTo>
                      <a:lnTo>
                        <a:pt x="2245" y="474"/>
                      </a:lnTo>
                      <a:lnTo>
                        <a:pt x="2209" y="427"/>
                      </a:lnTo>
                      <a:lnTo>
                        <a:pt x="2150" y="356"/>
                      </a:lnTo>
                      <a:lnTo>
                        <a:pt x="2102" y="308"/>
                      </a:lnTo>
                      <a:lnTo>
                        <a:pt x="2031" y="249"/>
                      </a:lnTo>
                      <a:lnTo>
                        <a:pt x="1960" y="201"/>
                      </a:lnTo>
                      <a:lnTo>
                        <a:pt x="1877" y="166"/>
                      </a:lnTo>
                      <a:lnTo>
                        <a:pt x="1793" y="118"/>
                      </a:lnTo>
                      <a:lnTo>
                        <a:pt x="1698" y="83"/>
                      </a:lnTo>
                      <a:lnTo>
                        <a:pt x="1603" y="59"/>
                      </a:lnTo>
                      <a:lnTo>
                        <a:pt x="1485" y="35"/>
                      </a:lnTo>
                      <a:lnTo>
                        <a:pt x="1378" y="23"/>
                      </a:lnTo>
                      <a:lnTo>
                        <a:pt x="1271" y="0"/>
                      </a:lnTo>
                      <a:lnTo>
                        <a:pt x="1152" y="0"/>
                      </a:lnTo>
                      <a:close/>
                    </a:path>
                  </a:pathLst>
                </a:custGeom>
                <a:solidFill>
                  <a:srgbClr val="00C1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2" name="Freeform 834"/>
                <p:cNvSpPr>
                  <a:spLocks/>
                </p:cNvSpPr>
                <p:nvPr/>
              </p:nvSpPr>
              <p:spPr bwMode="auto">
                <a:xfrm>
                  <a:off x="1877" y="2285"/>
                  <a:ext cx="2256" cy="1341"/>
                </a:xfrm>
                <a:custGeom>
                  <a:avLst/>
                  <a:gdLst>
                    <a:gd name="T0" fmla="*/ 1009 w 2256"/>
                    <a:gd name="T1" fmla="*/ 0 h 1341"/>
                    <a:gd name="T2" fmla="*/ 796 w 2256"/>
                    <a:gd name="T3" fmla="*/ 35 h 1341"/>
                    <a:gd name="T4" fmla="*/ 594 w 2256"/>
                    <a:gd name="T5" fmla="*/ 83 h 1341"/>
                    <a:gd name="T6" fmla="*/ 416 w 2256"/>
                    <a:gd name="T7" fmla="*/ 154 h 1341"/>
                    <a:gd name="T8" fmla="*/ 261 w 2256"/>
                    <a:gd name="T9" fmla="*/ 249 h 1341"/>
                    <a:gd name="T10" fmla="*/ 143 w 2256"/>
                    <a:gd name="T11" fmla="*/ 356 h 1341"/>
                    <a:gd name="T12" fmla="*/ 60 w 2256"/>
                    <a:gd name="T13" fmla="*/ 474 h 1341"/>
                    <a:gd name="T14" fmla="*/ 12 w 2256"/>
                    <a:gd name="T15" fmla="*/ 605 h 1341"/>
                    <a:gd name="T16" fmla="*/ 12 w 2256"/>
                    <a:gd name="T17" fmla="*/ 735 h 1341"/>
                    <a:gd name="T18" fmla="*/ 60 w 2256"/>
                    <a:gd name="T19" fmla="*/ 878 h 1341"/>
                    <a:gd name="T20" fmla="*/ 143 w 2256"/>
                    <a:gd name="T21" fmla="*/ 985 h 1341"/>
                    <a:gd name="T22" fmla="*/ 261 w 2256"/>
                    <a:gd name="T23" fmla="*/ 1091 h 1341"/>
                    <a:gd name="T24" fmla="*/ 416 w 2256"/>
                    <a:gd name="T25" fmla="*/ 1186 h 1341"/>
                    <a:gd name="T26" fmla="*/ 594 w 2256"/>
                    <a:gd name="T27" fmla="*/ 1258 h 1341"/>
                    <a:gd name="T28" fmla="*/ 796 w 2256"/>
                    <a:gd name="T29" fmla="*/ 1305 h 1341"/>
                    <a:gd name="T30" fmla="*/ 1009 w 2256"/>
                    <a:gd name="T31" fmla="*/ 1341 h 1341"/>
                    <a:gd name="T32" fmla="*/ 1247 w 2256"/>
                    <a:gd name="T33" fmla="*/ 1341 h 1341"/>
                    <a:gd name="T34" fmla="*/ 1461 w 2256"/>
                    <a:gd name="T35" fmla="*/ 1305 h 1341"/>
                    <a:gd name="T36" fmla="*/ 1663 w 2256"/>
                    <a:gd name="T37" fmla="*/ 1258 h 1341"/>
                    <a:gd name="T38" fmla="*/ 1841 w 2256"/>
                    <a:gd name="T39" fmla="*/ 1186 h 1341"/>
                    <a:gd name="T40" fmla="*/ 1995 w 2256"/>
                    <a:gd name="T41" fmla="*/ 1091 h 1341"/>
                    <a:gd name="T42" fmla="*/ 2114 w 2256"/>
                    <a:gd name="T43" fmla="*/ 985 h 1341"/>
                    <a:gd name="T44" fmla="*/ 2197 w 2256"/>
                    <a:gd name="T45" fmla="*/ 878 h 1341"/>
                    <a:gd name="T46" fmla="*/ 2244 w 2256"/>
                    <a:gd name="T47" fmla="*/ 735 h 1341"/>
                    <a:gd name="T48" fmla="*/ 2244 w 2256"/>
                    <a:gd name="T49" fmla="*/ 605 h 1341"/>
                    <a:gd name="T50" fmla="*/ 2197 w 2256"/>
                    <a:gd name="T51" fmla="*/ 474 h 1341"/>
                    <a:gd name="T52" fmla="*/ 2114 w 2256"/>
                    <a:gd name="T53" fmla="*/ 356 h 1341"/>
                    <a:gd name="T54" fmla="*/ 1995 w 2256"/>
                    <a:gd name="T55" fmla="*/ 249 h 1341"/>
                    <a:gd name="T56" fmla="*/ 1841 w 2256"/>
                    <a:gd name="T57" fmla="*/ 154 h 1341"/>
                    <a:gd name="T58" fmla="*/ 1663 w 2256"/>
                    <a:gd name="T59" fmla="*/ 83 h 1341"/>
                    <a:gd name="T60" fmla="*/ 1461 w 2256"/>
                    <a:gd name="T61" fmla="*/ 35 h 1341"/>
                    <a:gd name="T62" fmla="*/ 1247 w 2256"/>
                    <a:gd name="T63" fmla="*/ 0 h 134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56"/>
                    <a:gd name="T97" fmla="*/ 0 h 1341"/>
                    <a:gd name="T98" fmla="*/ 2256 w 2256"/>
                    <a:gd name="T99" fmla="*/ 1341 h 134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56" h="1341">
                      <a:moveTo>
                        <a:pt x="1128" y="0"/>
                      </a:moveTo>
                      <a:lnTo>
                        <a:pt x="1009" y="0"/>
                      </a:lnTo>
                      <a:lnTo>
                        <a:pt x="903" y="23"/>
                      </a:lnTo>
                      <a:lnTo>
                        <a:pt x="796" y="35"/>
                      </a:lnTo>
                      <a:lnTo>
                        <a:pt x="689" y="59"/>
                      </a:lnTo>
                      <a:lnTo>
                        <a:pt x="594" y="83"/>
                      </a:lnTo>
                      <a:lnTo>
                        <a:pt x="499" y="118"/>
                      </a:lnTo>
                      <a:lnTo>
                        <a:pt x="416" y="154"/>
                      </a:lnTo>
                      <a:lnTo>
                        <a:pt x="333" y="201"/>
                      </a:lnTo>
                      <a:lnTo>
                        <a:pt x="261" y="249"/>
                      </a:lnTo>
                      <a:lnTo>
                        <a:pt x="190" y="296"/>
                      </a:lnTo>
                      <a:lnTo>
                        <a:pt x="143" y="356"/>
                      </a:lnTo>
                      <a:lnTo>
                        <a:pt x="95" y="415"/>
                      </a:lnTo>
                      <a:lnTo>
                        <a:pt x="60" y="474"/>
                      </a:lnTo>
                      <a:lnTo>
                        <a:pt x="36" y="546"/>
                      </a:lnTo>
                      <a:lnTo>
                        <a:pt x="12" y="605"/>
                      </a:lnTo>
                      <a:lnTo>
                        <a:pt x="0" y="676"/>
                      </a:lnTo>
                      <a:lnTo>
                        <a:pt x="12" y="735"/>
                      </a:lnTo>
                      <a:lnTo>
                        <a:pt x="36" y="807"/>
                      </a:lnTo>
                      <a:lnTo>
                        <a:pt x="60" y="878"/>
                      </a:lnTo>
                      <a:lnTo>
                        <a:pt x="95" y="937"/>
                      </a:lnTo>
                      <a:lnTo>
                        <a:pt x="143" y="985"/>
                      </a:lnTo>
                      <a:lnTo>
                        <a:pt x="190" y="1044"/>
                      </a:lnTo>
                      <a:lnTo>
                        <a:pt x="261" y="1091"/>
                      </a:lnTo>
                      <a:lnTo>
                        <a:pt x="333" y="1139"/>
                      </a:lnTo>
                      <a:lnTo>
                        <a:pt x="416" y="1186"/>
                      </a:lnTo>
                      <a:lnTo>
                        <a:pt x="499" y="1234"/>
                      </a:lnTo>
                      <a:lnTo>
                        <a:pt x="594" y="1258"/>
                      </a:lnTo>
                      <a:lnTo>
                        <a:pt x="689" y="1281"/>
                      </a:lnTo>
                      <a:lnTo>
                        <a:pt x="796" y="1305"/>
                      </a:lnTo>
                      <a:lnTo>
                        <a:pt x="903" y="1329"/>
                      </a:lnTo>
                      <a:lnTo>
                        <a:pt x="1009" y="1341"/>
                      </a:lnTo>
                      <a:lnTo>
                        <a:pt x="1128" y="1341"/>
                      </a:lnTo>
                      <a:lnTo>
                        <a:pt x="1247" y="1341"/>
                      </a:lnTo>
                      <a:lnTo>
                        <a:pt x="1354" y="1329"/>
                      </a:lnTo>
                      <a:lnTo>
                        <a:pt x="1461" y="1305"/>
                      </a:lnTo>
                      <a:lnTo>
                        <a:pt x="1568" y="1281"/>
                      </a:lnTo>
                      <a:lnTo>
                        <a:pt x="1663" y="1258"/>
                      </a:lnTo>
                      <a:lnTo>
                        <a:pt x="1758" y="1234"/>
                      </a:lnTo>
                      <a:lnTo>
                        <a:pt x="1841" y="1186"/>
                      </a:lnTo>
                      <a:lnTo>
                        <a:pt x="1924" y="1139"/>
                      </a:lnTo>
                      <a:lnTo>
                        <a:pt x="1995" y="1091"/>
                      </a:lnTo>
                      <a:lnTo>
                        <a:pt x="2054" y="1044"/>
                      </a:lnTo>
                      <a:lnTo>
                        <a:pt x="2114" y="985"/>
                      </a:lnTo>
                      <a:lnTo>
                        <a:pt x="2161" y="937"/>
                      </a:lnTo>
                      <a:lnTo>
                        <a:pt x="2197" y="878"/>
                      </a:lnTo>
                      <a:lnTo>
                        <a:pt x="2221" y="807"/>
                      </a:lnTo>
                      <a:lnTo>
                        <a:pt x="2244" y="735"/>
                      </a:lnTo>
                      <a:lnTo>
                        <a:pt x="2256" y="676"/>
                      </a:lnTo>
                      <a:lnTo>
                        <a:pt x="2244" y="605"/>
                      </a:lnTo>
                      <a:lnTo>
                        <a:pt x="2221" y="546"/>
                      </a:lnTo>
                      <a:lnTo>
                        <a:pt x="2197" y="474"/>
                      </a:lnTo>
                      <a:lnTo>
                        <a:pt x="2161" y="415"/>
                      </a:lnTo>
                      <a:lnTo>
                        <a:pt x="2114" y="356"/>
                      </a:lnTo>
                      <a:lnTo>
                        <a:pt x="2054" y="296"/>
                      </a:lnTo>
                      <a:lnTo>
                        <a:pt x="1995" y="249"/>
                      </a:lnTo>
                      <a:lnTo>
                        <a:pt x="1924" y="201"/>
                      </a:lnTo>
                      <a:lnTo>
                        <a:pt x="1841" y="154"/>
                      </a:lnTo>
                      <a:lnTo>
                        <a:pt x="1758" y="118"/>
                      </a:lnTo>
                      <a:lnTo>
                        <a:pt x="1663" y="83"/>
                      </a:lnTo>
                      <a:lnTo>
                        <a:pt x="1568" y="59"/>
                      </a:lnTo>
                      <a:lnTo>
                        <a:pt x="1461" y="35"/>
                      </a:lnTo>
                      <a:lnTo>
                        <a:pt x="1354" y="23"/>
                      </a:lnTo>
                      <a:lnTo>
                        <a:pt x="1247" y="0"/>
                      </a:lnTo>
                      <a:lnTo>
                        <a:pt x="1128" y="0"/>
                      </a:lnTo>
                      <a:close/>
                    </a:path>
                  </a:pathLst>
                </a:custGeom>
                <a:solidFill>
                  <a:srgbClr val="0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3" name="Freeform 835"/>
                <p:cNvSpPr>
                  <a:spLocks/>
                </p:cNvSpPr>
                <p:nvPr/>
              </p:nvSpPr>
              <p:spPr bwMode="auto">
                <a:xfrm>
                  <a:off x="1901" y="2296"/>
                  <a:ext cx="2208" cy="1318"/>
                </a:xfrm>
                <a:custGeom>
                  <a:avLst/>
                  <a:gdLst>
                    <a:gd name="T0" fmla="*/ 997 w 2208"/>
                    <a:gd name="T1" fmla="*/ 0 h 1318"/>
                    <a:gd name="T2" fmla="*/ 772 w 2208"/>
                    <a:gd name="T3" fmla="*/ 36 h 1318"/>
                    <a:gd name="T4" fmla="*/ 582 w 2208"/>
                    <a:gd name="T5" fmla="*/ 84 h 1318"/>
                    <a:gd name="T6" fmla="*/ 404 w 2208"/>
                    <a:gd name="T7" fmla="*/ 155 h 1318"/>
                    <a:gd name="T8" fmla="*/ 261 w 2208"/>
                    <a:gd name="T9" fmla="*/ 238 h 1318"/>
                    <a:gd name="T10" fmla="*/ 142 w 2208"/>
                    <a:gd name="T11" fmla="*/ 345 h 1318"/>
                    <a:gd name="T12" fmla="*/ 59 w 2208"/>
                    <a:gd name="T13" fmla="*/ 463 h 1318"/>
                    <a:gd name="T14" fmla="*/ 12 w 2208"/>
                    <a:gd name="T15" fmla="*/ 594 h 1318"/>
                    <a:gd name="T16" fmla="*/ 12 w 2208"/>
                    <a:gd name="T17" fmla="*/ 724 h 1318"/>
                    <a:gd name="T18" fmla="*/ 59 w 2208"/>
                    <a:gd name="T19" fmla="*/ 855 h 1318"/>
                    <a:gd name="T20" fmla="*/ 142 w 2208"/>
                    <a:gd name="T21" fmla="*/ 974 h 1318"/>
                    <a:gd name="T22" fmla="*/ 261 w 2208"/>
                    <a:gd name="T23" fmla="*/ 1080 h 1318"/>
                    <a:gd name="T24" fmla="*/ 404 w 2208"/>
                    <a:gd name="T25" fmla="*/ 1164 h 1318"/>
                    <a:gd name="T26" fmla="*/ 582 w 2208"/>
                    <a:gd name="T27" fmla="*/ 1235 h 1318"/>
                    <a:gd name="T28" fmla="*/ 772 w 2208"/>
                    <a:gd name="T29" fmla="*/ 1294 h 1318"/>
                    <a:gd name="T30" fmla="*/ 997 w 2208"/>
                    <a:gd name="T31" fmla="*/ 1318 h 1318"/>
                    <a:gd name="T32" fmla="*/ 1223 w 2208"/>
                    <a:gd name="T33" fmla="*/ 1318 h 1318"/>
                    <a:gd name="T34" fmla="*/ 1425 w 2208"/>
                    <a:gd name="T35" fmla="*/ 1294 h 1318"/>
                    <a:gd name="T36" fmla="*/ 1627 w 2208"/>
                    <a:gd name="T37" fmla="*/ 1235 h 1318"/>
                    <a:gd name="T38" fmla="*/ 1805 w 2208"/>
                    <a:gd name="T39" fmla="*/ 1164 h 1318"/>
                    <a:gd name="T40" fmla="*/ 1947 w 2208"/>
                    <a:gd name="T41" fmla="*/ 1080 h 1318"/>
                    <a:gd name="T42" fmla="*/ 2066 w 2208"/>
                    <a:gd name="T43" fmla="*/ 974 h 1318"/>
                    <a:gd name="T44" fmla="*/ 2149 w 2208"/>
                    <a:gd name="T45" fmla="*/ 855 h 1318"/>
                    <a:gd name="T46" fmla="*/ 2197 w 2208"/>
                    <a:gd name="T47" fmla="*/ 724 h 1318"/>
                    <a:gd name="T48" fmla="*/ 2197 w 2208"/>
                    <a:gd name="T49" fmla="*/ 594 h 1318"/>
                    <a:gd name="T50" fmla="*/ 2149 w 2208"/>
                    <a:gd name="T51" fmla="*/ 463 h 1318"/>
                    <a:gd name="T52" fmla="*/ 2066 w 2208"/>
                    <a:gd name="T53" fmla="*/ 345 h 1318"/>
                    <a:gd name="T54" fmla="*/ 1947 w 2208"/>
                    <a:gd name="T55" fmla="*/ 238 h 1318"/>
                    <a:gd name="T56" fmla="*/ 1805 w 2208"/>
                    <a:gd name="T57" fmla="*/ 155 h 1318"/>
                    <a:gd name="T58" fmla="*/ 1627 w 2208"/>
                    <a:gd name="T59" fmla="*/ 84 h 1318"/>
                    <a:gd name="T60" fmla="*/ 1425 w 2208"/>
                    <a:gd name="T61" fmla="*/ 36 h 1318"/>
                    <a:gd name="T62" fmla="*/ 1223 w 2208"/>
                    <a:gd name="T63" fmla="*/ 0 h 131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08"/>
                    <a:gd name="T97" fmla="*/ 0 h 1318"/>
                    <a:gd name="T98" fmla="*/ 2208 w 2208"/>
                    <a:gd name="T99" fmla="*/ 1318 h 131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08" h="1318">
                      <a:moveTo>
                        <a:pt x="1104" y="0"/>
                      </a:moveTo>
                      <a:lnTo>
                        <a:pt x="997" y="0"/>
                      </a:lnTo>
                      <a:lnTo>
                        <a:pt x="879" y="24"/>
                      </a:lnTo>
                      <a:lnTo>
                        <a:pt x="772" y="36"/>
                      </a:lnTo>
                      <a:lnTo>
                        <a:pt x="677" y="60"/>
                      </a:lnTo>
                      <a:lnTo>
                        <a:pt x="582" y="84"/>
                      </a:lnTo>
                      <a:lnTo>
                        <a:pt x="487" y="119"/>
                      </a:lnTo>
                      <a:lnTo>
                        <a:pt x="404" y="155"/>
                      </a:lnTo>
                      <a:lnTo>
                        <a:pt x="332" y="202"/>
                      </a:lnTo>
                      <a:lnTo>
                        <a:pt x="261" y="238"/>
                      </a:lnTo>
                      <a:lnTo>
                        <a:pt x="190" y="297"/>
                      </a:lnTo>
                      <a:lnTo>
                        <a:pt x="142" y="345"/>
                      </a:lnTo>
                      <a:lnTo>
                        <a:pt x="95" y="416"/>
                      </a:lnTo>
                      <a:lnTo>
                        <a:pt x="59" y="463"/>
                      </a:lnTo>
                      <a:lnTo>
                        <a:pt x="36" y="535"/>
                      </a:lnTo>
                      <a:lnTo>
                        <a:pt x="12" y="594"/>
                      </a:lnTo>
                      <a:lnTo>
                        <a:pt x="0" y="665"/>
                      </a:lnTo>
                      <a:lnTo>
                        <a:pt x="12" y="724"/>
                      </a:lnTo>
                      <a:lnTo>
                        <a:pt x="36" y="796"/>
                      </a:lnTo>
                      <a:lnTo>
                        <a:pt x="59" y="855"/>
                      </a:lnTo>
                      <a:lnTo>
                        <a:pt x="95" y="914"/>
                      </a:lnTo>
                      <a:lnTo>
                        <a:pt x="142" y="974"/>
                      </a:lnTo>
                      <a:lnTo>
                        <a:pt x="190" y="1021"/>
                      </a:lnTo>
                      <a:lnTo>
                        <a:pt x="261" y="1080"/>
                      </a:lnTo>
                      <a:lnTo>
                        <a:pt x="332" y="1116"/>
                      </a:lnTo>
                      <a:lnTo>
                        <a:pt x="404" y="1164"/>
                      </a:lnTo>
                      <a:lnTo>
                        <a:pt x="487" y="1211"/>
                      </a:lnTo>
                      <a:lnTo>
                        <a:pt x="582" y="1235"/>
                      </a:lnTo>
                      <a:lnTo>
                        <a:pt x="677" y="1258"/>
                      </a:lnTo>
                      <a:lnTo>
                        <a:pt x="772" y="1294"/>
                      </a:lnTo>
                      <a:lnTo>
                        <a:pt x="879" y="1306"/>
                      </a:lnTo>
                      <a:lnTo>
                        <a:pt x="997" y="1318"/>
                      </a:lnTo>
                      <a:lnTo>
                        <a:pt x="1104" y="1318"/>
                      </a:lnTo>
                      <a:lnTo>
                        <a:pt x="1223" y="1318"/>
                      </a:lnTo>
                      <a:lnTo>
                        <a:pt x="1330" y="1306"/>
                      </a:lnTo>
                      <a:lnTo>
                        <a:pt x="1425" y="1294"/>
                      </a:lnTo>
                      <a:lnTo>
                        <a:pt x="1532" y="1258"/>
                      </a:lnTo>
                      <a:lnTo>
                        <a:pt x="1627" y="1235"/>
                      </a:lnTo>
                      <a:lnTo>
                        <a:pt x="1722" y="1211"/>
                      </a:lnTo>
                      <a:lnTo>
                        <a:pt x="1805" y="1164"/>
                      </a:lnTo>
                      <a:lnTo>
                        <a:pt x="1888" y="1116"/>
                      </a:lnTo>
                      <a:lnTo>
                        <a:pt x="1947" y="1080"/>
                      </a:lnTo>
                      <a:lnTo>
                        <a:pt x="2018" y="1021"/>
                      </a:lnTo>
                      <a:lnTo>
                        <a:pt x="2066" y="974"/>
                      </a:lnTo>
                      <a:lnTo>
                        <a:pt x="2113" y="914"/>
                      </a:lnTo>
                      <a:lnTo>
                        <a:pt x="2149" y="855"/>
                      </a:lnTo>
                      <a:lnTo>
                        <a:pt x="2185" y="796"/>
                      </a:lnTo>
                      <a:lnTo>
                        <a:pt x="2197" y="724"/>
                      </a:lnTo>
                      <a:lnTo>
                        <a:pt x="2208" y="665"/>
                      </a:lnTo>
                      <a:lnTo>
                        <a:pt x="2197" y="594"/>
                      </a:lnTo>
                      <a:lnTo>
                        <a:pt x="2185" y="535"/>
                      </a:lnTo>
                      <a:lnTo>
                        <a:pt x="2149" y="463"/>
                      </a:lnTo>
                      <a:lnTo>
                        <a:pt x="2113" y="416"/>
                      </a:lnTo>
                      <a:lnTo>
                        <a:pt x="2066" y="345"/>
                      </a:lnTo>
                      <a:lnTo>
                        <a:pt x="2018" y="297"/>
                      </a:lnTo>
                      <a:lnTo>
                        <a:pt x="1947" y="238"/>
                      </a:lnTo>
                      <a:lnTo>
                        <a:pt x="1888" y="202"/>
                      </a:lnTo>
                      <a:lnTo>
                        <a:pt x="1805" y="155"/>
                      </a:lnTo>
                      <a:lnTo>
                        <a:pt x="1722" y="119"/>
                      </a:lnTo>
                      <a:lnTo>
                        <a:pt x="1627" y="84"/>
                      </a:lnTo>
                      <a:lnTo>
                        <a:pt x="1532" y="60"/>
                      </a:lnTo>
                      <a:lnTo>
                        <a:pt x="1425" y="36"/>
                      </a:lnTo>
                      <a:lnTo>
                        <a:pt x="1330" y="24"/>
                      </a:lnTo>
                      <a:lnTo>
                        <a:pt x="1223" y="0"/>
                      </a:lnTo>
                      <a:lnTo>
                        <a:pt x="1104" y="0"/>
                      </a:lnTo>
                      <a:close/>
                    </a:path>
                  </a:pathLst>
                </a:custGeom>
                <a:solidFill>
                  <a:srgbClr val="00BEB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4" name="Freeform 836"/>
                <p:cNvSpPr>
                  <a:spLocks/>
                </p:cNvSpPr>
                <p:nvPr/>
              </p:nvSpPr>
              <p:spPr bwMode="auto">
                <a:xfrm>
                  <a:off x="1925" y="2320"/>
                  <a:ext cx="2161" cy="1270"/>
                </a:xfrm>
                <a:custGeom>
                  <a:avLst/>
                  <a:gdLst>
                    <a:gd name="T0" fmla="*/ 973 w 2161"/>
                    <a:gd name="T1" fmla="*/ 0 h 1270"/>
                    <a:gd name="T2" fmla="*/ 760 w 2161"/>
                    <a:gd name="T3" fmla="*/ 36 h 1270"/>
                    <a:gd name="T4" fmla="*/ 570 w 2161"/>
                    <a:gd name="T5" fmla="*/ 83 h 1270"/>
                    <a:gd name="T6" fmla="*/ 403 w 2161"/>
                    <a:gd name="T7" fmla="*/ 154 h 1270"/>
                    <a:gd name="T8" fmla="*/ 249 w 2161"/>
                    <a:gd name="T9" fmla="*/ 238 h 1270"/>
                    <a:gd name="T10" fmla="*/ 130 w 2161"/>
                    <a:gd name="T11" fmla="*/ 332 h 1270"/>
                    <a:gd name="T12" fmla="*/ 59 w 2161"/>
                    <a:gd name="T13" fmla="*/ 451 h 1270"/>
                    <a:gd name="T14" fmla="*/ 12 w 2161"/>
                    <a:gd name="T15" fmla="*/ 570 h 1270"/>
                    <a:gd name="T16" fmla="*/ 12 w 2161"/>
                    <a:gd name="T17" fmla="*/ 700 h 1270"/>
                    <a:gd name="T18" fmla="*/ 59 w 2161"/>
                    <a:gd name="T19" fmla="*/ 831 h 1270"/>
                    <a:gd name="T20" fmla="*/ 130 w 2161"/>
                    <a:gd name="T21" fmla="*/ 938 h 1270"/>
                    <a:gd name="T22" fmla="*/ 249 w 2161"/>
                    <a:gd name="T23" fmla="*/ 1045 h 1270"/>
                    <a:gd name="T24" fmla="*/ 403 w 2161"/>
                    <a:gd name="T25" fmla="*/ 1128 h 1270"/>
                    <a:gd name="T26" fmla="*/ 570 w 2161"/>
                    <a:gd name="T27" fmla="*/ 1187 h 1270"/>
                    <a:gd name="T28" fmla="*/ 760 w 2161"/>
                    <a:gd name="T29" fmla="*/ 1246 h 1270"/>
                    <a:gd name="T30" fmla="*/ 973 w 2161"/>
                    <a:gd name="T31" fmla="*/ 1270 h 1270"/>
                    <a:gd name="T32" fmla="*/ 1187 w 2161"/>
                    <a:gd name="T33" fmla="*/ 1270 h 1270"/>
                    <a:gd name="T34" fmla="*/ 1401 w 2161"/>
                    <a:gd name="T35" fmla="*/ 1246 h 1270"/>
                    <a:gd name="T36" fmla="*/ 1591 w 2161"/>
                    <a:gd name="T37" fmla="*/ 1187 h 1270"/>
                    <a:gd name="T38" fmla="*/ 1769 w 2161"/>
                    <a:gd name="T39" fmla="*/ 1128 h 1270"/>
                    <a:gd name="T40" fmla="*/ 1911 w 2161"/>
                    <a:gd name="T41" fmla="*/ 1045 h 1270"/>
                    <a:gd name="T42" fmla="*/ 2018 w 2161"/>
                    <a:gd name="T43" fmla="*/ 938 h 1270"/>
                    <a:gd name="T44" fmla="*/ 2101 w 2161"/>
                    <a:gd name="T45" fmla="*/ 831 h 1270"/>
                    <a:gd name="T46" fmla="*/ 2149 w 2161"/>
                    <a:gd name="T47" fmla="*/ 700 h 1270"/>
                    <a:gd name="T48" fmla="*/ 2149 w 2161"/>
                    <a:gd name="T49" fmla="*/ 570 h 1270"/>
                    <a:gd name="T50" fmla="*/ 2101 w 2161"/>
                    <a:gd name="T51" fmla="*/ 451 h 1270"/>
                    <a:gd name="T52" fmla="*/ 2018 w 2161"/>
                    <a:gd name="T53" fmla="*/ 332 h 1270"/>
                    <a:gd name="T54" fmla="*/ 1911 w 2161"/>
                    <a:gd name="T55" fmla="*/ 238 h 1270"/>
                    <a:gd name="T56" fmla="*/ 1769 w 2161"/>
                    <a:gd name="T57" fmla="*/ 154 h 1270"/>
                    <a:gd name="T58" fmla="*/ 1591 w 2161"/>
                    <a:gd name="T59" fmla="*/ 83 h 1270"/>
                    <a:gd name="T60" fmla="*/ 1401 w 2161"/>
                    <a:gd name="T61" fmla="*/ 36 h 1270"/>
                    <a:gd name="T62" fmla="*/ 1187 w 2161"/>
                    <a:gd name="T63" fmla="*/ 0 h 127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61"/>
                    <a:gd name="T97" fmla="*/ 0 h 1270"/>
                    <a:gd name="T98" fmla="*/ 2161 w 2161"/>
                    <a:gd name="T99" fmla="*/ 1270 h 127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61" h="1270">
                      <a:moveTo>
                        <a:pt x="1080" y="0"/>
                      </a:moveTo>
                      <a:lnTo>
                        <a:pt x="973" y="0"/>
                      </a:lnTo>
                      <a:lnTo>
                        <a:pt x="855" y="24"/>
                      </a:lnTo>
                      <a:lnTo>
                        <a:pt x="760" y="36"/>
                      </a:lnTo>
                      <a:lnTo>
                        <a:pt x="665" y="60"/>
                      </a:lnTo>
                      <a:lnTo>
                        <a:pt x="570" y="83"/>
                      </a:lnTo>
                      <a:lnTo>
                        <a:pt x="475" y="119"/>
                      </a:lnTo>
                      <a:lnTo>
                        <a:pt x="403" y="154"/>
                      </a:lnTo>
                      <a:lnTo>
                        <a:pt x="320" y="190"/>
                      </a:lnTo>
                      <a:lnTo>
                        <a:pt x="249" y="238"/>
                      </a:lnTo>
                      <a:lnTo>
                        <a:pt x="190" y="285"/>
                      </a:lnTo>
                      <a:lnTo>
                        <a:pt x="130" y="332"/>
                      </a:lnTo>
                      <a:lnTo>
                        <a:pt x="95" y="392"/>
                      </a:lnTo>
                      <a:lnTo>
                        <a:pt x="59" y="451"/>
                      </a:lnTo>
                      <a:lnTo>
                        <a:pt x="35" y="511"/>
                      </a:lnTo>
                      <a:lnTo>
                        <a:pt x="12" y="570"/>
                      </a:lnTo>
                      <a:lnTo>
                        <a:pt x="0" y="641"/>
                      </a:lnTo>
                      <a:lnTo>
                        <a:pt x="12" y="700"/>
                      </a:lnTo>
                      <a:lnTo>
                        <a:pt x="35" y="772"/>
                      </a:lnTo>
                      <a:lnTo>
                        <a:pt x="59" y="831"/>
                      </a:lnTo>
                      <a:lnTo>
                        <a:pt x="95" y="890"/>
                      </a:lnTo>
                      <a:lnTo>
                        <a:pt x="130" y="938"/>
                      </a:lnTo>
                      <a:lnTo>
                        <a:pt x="190" y="985"/>
                      </a:lnTo>
                      <a:lnTo>
                        <a:pt x="249" y="1045"/>
                      </a:lnTo>
                      <a:lnTo>
                        <a:pt x="320" y="1080"/>
                      </a:lnTo>
                      <a:lnTo>
                        <a:pt x="403" y="1128"/>
                      </a:lnTo>
                      <a:lnTo>
                        <a:pt x="475" y="1163"/>
                      </a:lnTo>
                      <a:lnTo>
                        <a:pt x="570" y="1187"/>
                      </a:lnTo>
                      <a:lnTo>
                        <a:pt x="665" y="1223"/>
                      </a:lnTo>
                      <a:lnTo>
                        <a:pt x="760" y="1246"/>
                      </a:lnTo>
                      <a:lnTo>
                        <a:pt x="855" y="1258"/>
                      </a:lnTo>
                      <a:lnTo>
                        <a:pt x="973" y="1270"/>
                      </a:lnTo>
                      <a:lnTo>
                        <a:pt x="1080" y="1270"/>
                      </a:lnTo>
                      <a:lnTo>
                        <a:pt x="1187" y="1270"/>
                      </a:lnTo>
                      <a:lnTo>
                        <a:pt x="1294" y="1258"/>
                      </a:lnTo>
                      <a:lnTo>
                        <a:pt x="1401" y="1246"/>
                      </a:lnTo>
                      <a:lnTo>
                        <a:pt x="1496" y="1223"/>
                      </a:lnTo>
                      <a:lnTo>
                        <a:pt x="1591" y="1187"/>
                      </a:lnTo>
                      <a:lnTo>
                        <a:pt x="1674" y="1163"/>
                      </a:lnTo>
                      <a:lnTo>
                        <a:pt x="1769" y="1128"/>
                      </a:lnTo>
                      <a:lnTo>
                        <a:pt x="1840" y="1080"/>
                      </a:lnTo>
                      <a:lnTo>
                        <a:pt x="1911" y="1045"/>
                      </a:lnTo>
                      <a:lnTo>
                        <a:pt x="1971" y="985"/>
                      </a:lnTo>
                      <a:lnTo>
                        <a:pt x="2018" y="938"/>
                      </a:lnTo>
                      <a:lnTo>
                        <a:pt x="2078" y="890"/>
                      </a:lnTo>
                      <a:lnTo>
                        <a:pt x="2101" y="831"/>
                      </a:lnTo>
                      <a:lnTo>
                        <a:pt x="2137" y="772"/>
                      </a:lnTo>
                      <a:lnTo>
                        <a:pt x="2149" y="700"/>
                      </a:lnTo>
                      <a:lnTo>
                        <a:pt x="2161" y="641"/>
                      </a:lnTo>
                      <a:lnTo>
                        <a:pt x="2149" y="570"/>
                      </a:lnTo>
                      <a:lnTo>
                        <a:pt x="2137" y="511"/>
                      </a:lnTo>
                      <a:lnTo>
                        <a:pt x="2101" y="451"/>
                      </a:lnTo>
                      <a:lnTo>
                        <a:pt x="2078" y="392"/>
                      </a:lnTo>
                      <a:lnTo>
                        <a:pt x="2018" y="332"/>
                      </a:lnTo>
                      <a:lnTo>
                        <a:pt x="1971" y="285"/>
                      </a:lnTo>
                      <a:lnTo>
                        <a:pt x="1911" y="238"/>
                      </a:lnTo>
                      <a:lnTo>
                        <a:pt x="1840" y="190"/>
                      </a:lnTo>
                      <a:lnTo>
                        <a:pt x="1769" y="154"/>
                      </a:lnTo>
                      <a:lnTo>
                        <a:pt x="1674" y="119"/>
                      </a:lnTo>
                      <a:lnTo>
                        <a:pt x="1591" y="83"/>
                      </a:lnTo>
                      <a:lnTo>
                        <a:pt x="1496" y="60"/>
                      </a:lnTo>
                      <a:lnTo>
                        <a:pt x="1401" y="36"/>
                      </a:lnTo>
                      <a:lnTo>
                        <a:pt x="1294" y="24"/>
                      </a:lnTo>
                      <a:lnTo>
                        <a:pt x="1187" y="0"/>
                      </a:lnTo>
                      <a:lnTo>
                        <a:pt x="1080" y="0"/>
                      </a:lnTo>
                      <a:close/>
                    </a:path>
                  </a:pathLst>
                </a:custGeom>
                <a:solidFill>
                  <a:srgbClr val="00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5" name="Freeform 837"/>
                <p:cNvSpPr>
                  <a:spLocks/>
                </p:cNvSpPr>
                <p:nvPr/>
              </p:nvSpPr>
              <p:spPr bwMode="auto">
                <a:xfrm>
                  <a:off x="1948" y="2332"/>
                  <a:ext cx="2114" cy="1246"/>
                </a:xfrm>
                <a:custGeom>
                  <a:avLst/>
                  <a:gdLst>
                    <a:gd name="T0" fmla="*/ 950 w 2114"/>
                    <a:gd name="T1" fmla="*/ 0 h 1246"/>
                    <a:gd name="T2" fmla="*/ 737 w 2114"/>
                    <a:gd name="T3" fmla="*/ 36 h 1246"/>
                    <a:gd name="T4" fmla="*/ 558 w 2114"/>
                    <a:gd name="T5" fmla="*/ 83 h 1246"/>
                    <a:gd name="T6" fmla="*/ 392 w 2114"/>
                    <a:gd name="T7" fmla="*/ 142 h 1246"/>
                    <a:gd name="T8" fmla="*/ 250 w 2114"/>
                    <a:gd name="T9" fmla="*/ 226 h 1246"/>
                    <a:gd name="T10" fmla="*/ 131 w 2114"/>
                    <a:gd name="T11" fmla="*/ 332 h 1246"/>
                    <a:gd name="T12" fmla="*/ 60 w 2114"/>
                    <a:gd name="T13" fmla="*/ 439 h 1246"/>
                    <a:gd name="T14" fmla="*/ 12 w 2114"/>
                    <a:gd name="T15" fmla="*/ 558 h 1246"/>
                    <a:gd name="T16" fmla="*/ 12 w 2114"/>
                    <a:gd name="T17" fmla="*/ 688 h 1246"/>
                    <a:gd name="T18" fmla="*/ 60 w 2114"/>
                    <a:gd name="T19" fmla="*/ 807 h 1246"/>
                    <a:gd name="T20" fmla="*/ 131 w 2114"/>
                    <a:gd name="T21" fmla="*/ 914 h 1246"/>
                    <a:gd name="T22" fmla="*/ 250 w 2114"/>
                    <a:gd name="T23" fmla="*/ 1021 h 1246"/>
                    <a:gd name="T24" fmla="*/ 392 w 2114"/>
                    <a:gd name="T25" fmla="*/ 1104 h 1246"/>
                    <a:gd name="T26" fmla="*/ 558 w 2114"/>
                    <a:gd name="T27" fmla="*/ 1163 h 1246"/>
                    <a:gd name="T28" fmla="*/ 737 w 2114"/>
                    <a:gd name="T29" fmla="*/ 1222 h 1246"/>
                    <a:gd name="T30" fmla="*/ 950 w 2114"/>
                    <a:gd name="T31" fmla="*/ 1246 h 1246"/>
                    <a:gd name="T32" fmla="*/ 1164 w 2114"/>
                    <a:gd name="T33" fmla="*/ 1246 h 1246"/>
                    <a:gd name="T34" fmla="*/ 1366 w 2114"/>
                    <a:gd name="T35" fmla="*/ 1222 h 1246"/>
                    <a:gd name="T36" fmla="*/ 1556 w 2114"/>
                    <a:gd name="T37" fmla="*/ 1163 h 1246"/>
                    <a:gd name="T38" fmla="*/ 1722 w 2114"/>
                    <a:gd name="T39" fmla="*/ 1104 h 1246"/>
                    <a:gd name="T40" fmla="*/ 1865 w 2114"/>
                    <a:gd name="T41" fmla="*/ 1021 h 1246"/>
                    <a:gd name="T42" fmla="*/ 1983 w 2114"/>
                    <a:gd name="T43" fmla="*/ 914 h 1246"/>
                    <a:gd name="T44" fmla="*/ 2066 w 2114"/>
                    <a:gd name="T45" fmla="*/ 807 h 1246"/>
                    <a:gd name="T46" fmla="*/ 2102 w 2114"/>
                    <a:gd name="T47" fmla="*/ 688 h 1246"/>
                    <a:gd name="T48" fmla="*/ 2102 w 2114"/>
                    <a:gd name="T49" fmla="*/ 558 h 1246"/>
                    <a:gd name="T50" fmla="*/ 2066 w 2114"/>
                    <a:gd name="T51" fmla="*/ 439 h 1246"/>
                    <a:gd name="T52" fmla="*/ 1983 w 2114"/>
                    <a:gd name="T53" fmla="*/ 332 h 1246"/>
                    <a:gd name="T54" fmla="*/ 1865 w 2114"/>
                    <a:gd name="T55" fmla="*/ 226 h 1246"/>
                    <a:gd name="T56" fmla="*/ 1722 w 2114"/>
                    <a:gd name="T57" fmla="*/ 142 h 1246"/>
                    <a:gd name="T58" fmla="*/ 1556 w 2114"/>
                    <a:gd name="T59" fmla="*/ 83 h 1246"/>
                    <a:gd name="T60" fmla="*/ 1366 w 2114"/>
                    <a:gd name="T61" fmla="*/ 36 h 1246"/>
                    <a:gd name="T62" fmla="*/ 1164 w 2114"/>
                    <a:gd name="T63" fmla="*/ 0 h 124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114"/>
                    <a:gd name="T97" fmla="*/ 0 h 1246"/>
                    <a:gd name="T98" fmla="*/ 2114 w 2114"/>
                    <a:gd name="T99" fmla="*/ 1246 h 124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114" h="1246">
                      <a:moveTo>
                        <a:pt x="1057" y="0"/>
                      </a:moveTo>
                      <a:lnTo>
                        <a:pt x="950" y="0"/>
                      </a:lnTo>
                      <a:lnTo>
                        <a:pt x="843" y="24"/>
                      </a:lnTo>
                      <a:lnTo>
                        <a:pt x="737" y="36"/>
                      </a:lnTo>
                      <a:lnTo>
                        <a:pt x="653" y="59"/>
                      </a:lnTo>
                      <a:lnTo>
                        <a:pt x="558" y="83"/>
                      </a:lnTo>
                      <a:lnTo>
                        <a:pt x="463" y="119"/>
                      </a:lnTo>
                      <a:lnTo>
                        <a:pt x="392" y="142"/>
                      </a:lnTo>
                      <a:lnTo>
                        <a:pt x="321" y="190"/>
                      </a:lnTo>
                      <a:lnTo>
                        <a:pt x="250" y="226"/>
                      </a:lnTo>
                      <a:lnTo>
                        <a:pt x="178" y="285"/>
                      </a:lnTo>
                      <a:lnTo>
                        <a:pt x="131" y="332"/>
                      </a:lnTo>
                      <a:lnTo>
                        <a:pt x="95" y="392"/>
                      </a:lnTo>
                      <a:lnTo>
                        <a:pt x="60" y="439"/>
                      </a:lnTo>
                      <a:lnTo>
                        <a:pt x="36" y="499"/>
                      </a:lnTo>
                      <a:lnTo>
                        <a:pt x="12" y="558"/>
                      </a:lnTo>
                      <a:lnTo>
                        <a:pt x="0" y="629"/>
                      </a:lnTo>
                      <a:lnTo>
                        <a:pt x="12" y="688"/>
                      </a:lnTo>
                      <a:lnTo>
                        <a:pt x="36" y="748"/>
                      </a:lnTo>
                      <a:lnTo>
                        <a:pt x="60" y="807"/>
                      </a:lnTo>
                      <a:lnTo>
                        <a:pt x="95" y="866"/>
                      </a:lnTo>
                      <a:lnTo>
                        <a:pt x="131" y="914"/>
                      </a:lnTo>
                      <a:lnTo>
                        <a:pt x="178" y="973"/>
                      </a:lnTo>
                      <a:lnTo>
                        <a:pt x="250" y="1021"/>
                      </a:lnTo>
                      <a:lnTo>
                        <a:pt x="321" y="1056"/>
                      </a:lnTo>
                      <a:lnTo>
                        <a:pt x="392" y="1104"/>
                      </a:lnTo>
                      <a:lnTo>
                        <a:pt x="463" y="1139"/>
                      </a:lnTo>
                      <a:lnTo>
                        <a:pt x="558" y="1163"/>
                      </a:lnTo>
                      <a:lnTo>
                        <a:pt x="653" y="1199"/>
                      </a:lnTo>
                      <a:lnTo>
                        <a:pt x="737" y="1222"/>
                      </a:lnTo>
                      <a:lnTo>
                        <a:pt x="843" y="1234"/>
                      </a:lnTo>
                      <a:lnTo>
                        <a:pt x="950" y="1246"/>
                      </a:lnTo>
                      <a:lnTo>
                        <a:pt x="1057" y="1246"/>
                      </a:lnTo>
                      <a:lnTo>
                        <a:pt x="1164" y="1246"/>
                      </a:lnTo>
                      <a:lnTo>
                        <a:pt x="1271" y="1234"/>
                      </a:lnTo>
                      <a:lnTo>
                        <a:pt x="1366" y="1222"/>
                      </a:lnTo>
                      <a:lnTo>
                        <a:pt x="1473" y="1199"/>
                      </a:lnTo>
                      <a:lnTo>
                        <a:pt x="1556" y="1163"/>
                      </a:lnTo>
                      <a:lnTo>
                        <a:pt x="1639" y="1139"/>
                      </a:lnTo>
                      <a:lnTo>
                        <a:pt x="1722" y="1104"/>
                      </a:lnTo>
                      <a:lnTo>
                        <a:pt x="1805" y="1056"/>
                      </a:lnTo>
                      <a:lnTo>
                        <a:pt x="1865" y="1021"/>
                      </a:lnTo>
                      <a:lnTo>
                        <a:pt x="1924" y="973"/>
                      </a:lnTo>
                      <a:lnTo>
                        <a:pt x="1983" y="914"/>
                      </a:lnTo>
                      <a:lnTo>
                        <a:pt x="2031" y="866"/>
                      </a:lnTo>
                      <a:lnTo>
                        <a:pt x="2066" y="807"/>
                      </a:lnTo>
                      <a:lnTo>
                        <a:pt x="2090" y="748"/>
                      </a:lnTo>
                      <a:lnTo>
                        <a:pt x="2102" y="688"/>
                      </a:lnTo>
                      <a:lnTo>
                        <a:pt x="2114" y="629"/>
                      </a:lnTo>
                      <a:lnTo>
                        <a:pt x="2102" y="558"/>
                      </a:lnTo>
                      <a:lnTo>
                        <a:pt x="2090" y="499"/>
                      </a:lnTo>
                      <a:lnTo>
                        <a:pt x="2066" y="439"/>
                      </a:lnTo>
                      <a:lnTo>
                        <a:pt x="2031" y="392"/>
                      </a:lnTo>
                      <a:lnTo>
                        <a:pt x="1983" y="332"/>
                      </a:lnTo>
                      <a:lnTo>
                        <a:pt x="1924" y="285"/>
                      </a:lnTo>
                      <a:lnTo>
                        <a:pt x="1865" y="226"/>
                      </a:lnTo>
                      <a:lnTo>
                        <a:pt x="1805" y="190"/>
                      </a:lnTo>
                      <a:lnTo>
                        <a:pt x="1722" y="142"/>
                      </a:lnTo>
                      <a:lnTo>
                        <a:pt x="1639" y="119"/>
                      </a:lnTo>
                      <a:lnTo>
                        <a:pt x="1556" y="83"/>
                      </a:lnTo>
                      <a:lnTo>
                        <a:pt x="1473" y="59"/>
                      </a:lnTo>
                      <a:lnTo>
                        <a:pt x="1366" y="36"/>
                      </a:lnTo>
                      <a:lnTo>
                        <a:pt x="1271" y="24"/>
                      </a:lnTo>
                      <a:lnTo>
                        <a:pt x="1164" y="0"/>
                      </a:lnTo>
                      <a:lnTo>
                        <a:pt x="1057" y="0"/>
                      </a:lnTo>
                      <a:close/>
                    </a:path>
                  </a:pathLst>
                </a:custGeom>
                <a:solidFill>
                  <a:srgbClr val="00BBB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6" name="Freeform 838"/>
                <p:cNvSpPr>
                  <a:spLocks/>
                </p:cNvSpPr>
                <p:nvPr/>
              </p:nvSpPr>
              <p:spPr bwMode="auto">
                <a:xfrm>
                  <a:off x="1972" y="2344"/>
                  <a:ext cx="2066" cy="1222"/>
                </a:xfrm>
                <a:custGeom>
                  <a:avLst/>
                  <a:gdLst>
                    <a:gd name="T0" fmla="*/ 926 w 2066"/>
                    <a:gd name="T1" fmla="*/ 0 h 1222"/>
                    <a:gd name="T2" fmla="*/ 724 w 2066"/>
                    <a:gd name="T3" fmla="*/ 36 h 1222"/>
                    <a:gd name="T4" fmla="*/ 546 w 2066"/>
                    <a:gd name="T5" fmla="*/ 83 h 1222"/>
                    <a:gd name="T6" fmla="*/ 380 w 2066"/>
                    <a:gd name="T7" fmla="*/ 142 h 1222"/>
                    <a:gd name="T8" fmla="*/ 238 w 2066"/>
                    <a:gd name="T9" fmla="*/ 225 h 1222"/>
                    <a:gd name="T10" fmla="*/ 131 w 2066"/>
                    <a:gd name="T11" fmla="*/ 320 h 1222"/>
                    <a:gd name="T12" fmla="*/ 59 w 2066"/>
                    <a:gd name="T13" fmla="*/ 427 h 1222"/>
                    <a:gd name="T14" fmla="*/ 12 w 2066"/>
                    <a:gd name="T15" fmla="*/ 558 h 1222"/>
                    <a:gd name="T16" fmla="*/ 12 w 2066"/>
                    <a:gd name="T17" fmla="*/ 676 h 1222"/>
                    <a:gd name="T18" fmla="*/ 59 w 2066"/>
                    <a:gd name="T19" fmla="*/ 795 h 1222"/>
                    <a:gd name="T20" fmla="*/ 131 w 2066"/>
                    <a:gd name="T21" fmla="*/ 902 h 1222"/>
                    <a:gd name="T22" fmla="*/ 238 w 2066"/>
                    <a:gd name="T23" fmla="*/ 997 h 1222"/>
                    <a:gd name="T24" fmla="*/ 380 w 2066"/>
                    <a:gd name="T25" fmla="*/ 1080 h 1222"/>
                    <a:gd name="T26" fmla="*/ 546 w 2066"/>
                    <a:gd name="T27" fmla="*/ 1151 h 1222"/>
                    <a:gd name="T28" fmla="*/ 724 w 2066"/>
                    <a:gd name="T29" fmla="*/ 1199 h 1222"/>
                    <a:gd name="T30" fmla="*/ 926 w 2066"/>
                    <a:gd name="T31" fmla="*/ 1222 h 1222"/>
                    <a:gd name="T32" fmla="*/ 1140 w 2066"/>
                    <a:gd name="T33" fmla="*/ 1222 h 1222"/>
                    <a:gd name="T34" fmla="*/ 1342 w 2066"/>
                    <a:gd name="T35" fmla="*/ 1199 h 1222"/>
                    <a:gd name="T36" fmla="*/ 1520 w 2066"/>
                    <a:gd name="T37" fmla="*/ 1151 h 1222"/>
                    <a:gd name="T38" fmla="*/ 1686 w 2066"/>
                    <a:gd name="T39" fmla="*/ 1080 h 1222"/>
                    <a:gd name="T40" fmla="*/ 1829 w 2066"/>
                    <a:gd name="T41" fmla="*/ 997 h 1222"/>
                    <a:gd name="T42" fmla="*/ 1936 w 2066"/>
                    <a:gd name="T43" fmla="*/ 902 h 1222"/>
                    <a:gd name="T44" fmla="*/ 2019 w 2066"/>
                    <a:gd name="T45" fmla="*/ 795 h 1222"/>
                    <a:gd name="T46" fmla="*/ 2054 w 2066"/>
                    <a:gd name="T47" fmla="*/ 676 h 1222"/>
                    <a:gd name="T48" fmla="*/ 2054 w 2066"/>
                    <a:gd name="T49" fmla="*/ 558 h 1222"/>
                    <a:gd name="T50" fmla="*/ 2019 w 2066"/>
                    <a:gd name="T51" fmla="*/ 427 h 1222"/>
                    <a:gd name="T52" fmla="*/ 1936 w 2066"/>
                    <a:gd name="T53" fmla="*/ 320 h 1222"/>
                    <a:gd name="T54" fmla="*/ 1829 w 2066"/>
                    <a:gd name="T55" fmla="*/ 225 h 1222"/>
                    <a:gd name="T56" fmla="*/ 1686 w 2066"/>
                    <a:gd name="T57" fmla="*/ 142 h 1222"/>
                    <a:gd name="T58" fmla="*/ 1520 w 2066"/>
                    <a:gd name="T59" fmla="*/ 83 h 1222"/>
                    <a:gd name="T60" fmla="*/ 1342 w 2066"/>
                    <a:gd name="T61" fmla="*/ 36 h 1222"/>
                    <a:gd name="T62" fmla="*/ 1140 w 2066"/>
                    <a:gd name="T63" fmla="*/ 0 h 12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66"/>
                    <a:gd name="T97" fmla="*/ 0 h 1222"/>
                    <a:gd name="T98" fmla="*/ 2066 w 2066"/>
                    <a:gd name="T99" fmla="*/ 1222 h 12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66" h="1222">
                      <a:moveTo>
                        <a:pt x="1033" y="0"/>
                      </a:moveTo>
                      <a:lnTo>
                        <a:pt x="926" y="0"/>
                      </a:lnTo>
                      <a:lnTo>
                        <a:pt x="819" y="24"/>
                      </a:lnTo>
                      <a:lnTo>
                        <a:pt x="724" y="36"/>
                      </a:lnTo>
                      <a:lnTo>
                        <a:pt x="629" y="59"/>
                      </a:lnTo>
                      <a:lnTo>
                        <a:pt x="546" y="83"/>
                      </a:lnTo>
                      <a:lnTo>
                        <a:pt x="451" y="107"/>
                      </a:lnTo>
                      <a:lnTo>
                        <a:pt x="380" y="142"/>
                      </a:lnTo>
                      <a:lnTo>
                        <a:pt x="309" y="190"/>
                      </a:lnTo>
                      <a:lnTo>
                        <a:pt x="238" y="225"/>
                      </a:lnTo>
                      <a:lnTo>
                        <a:pt x="178" y="273"/>
                      </a:lnTo>
                      <a:lnTo>
                        <a:pt x="131" y="320"/>
                      </a:lnTo>
                      <a:lnTo>
                        <a:pt x="83" y="380"/>
                      </a:lnTo>
                      <a:lnTo>
                        <a:pt x="59" y="427"/>
                      </a:lnTo>
                      <a:lnTo>
                        <a:pt x="36" y="498"/>
                      </a:lnTo>
                      <a:lnTo>
                        <a:pt x="12" y="558"/>
                      </a:lnTo>
                      <a:lnTo>
                        <a:pt x="0" y="617"/>
                      </a:lnTo>
                      <a:lnTo>
                        <a:pt x="12" y="676"/>
                      </a:lnTo>
                      <a:lnTo>
                        <a:pt x="36" y="736"/>
                      </a:lnTo>
                      <a:lnTo>
                        <a:pt x="59" y="795"/>
                      </a:lnTo>
                      <a:lnTo>
                        <a:pt x="83" y="854"/>
                      </a:lnTo>
                      <a:lnTo>
                        <a:pt x="131" y="902"/>
                      </a:lnTo>
                      <a:lnTo>
                        <a:pt x="178" y="949"/>
                      </a:lnTo>
                      <a:lnTo>
                        <a:pt x="238" y="997"/>
                      </a:lnTo>
                      <a:lnTo>
                        <a:pt x="309" y="1044"/>
                      </a:lnTo>
                      <a:lnTo>
                        <a:pt x="380" y="1080"/>
                      </a:lnTo>
                      <a:lnTo>
                        <a:pt x="451" y="1127"/>
                      </a:lnTo>
                      <a:lnTo>
                        <a:pt x="546" y="1151"/>
                      </a:lnTo>
                      <a:lnTo>
                        <a:pt x="629" y="1175"/>
                      </a:lnTo>
                      <a:lnTo>
                        <a:pt x="724" y="1199"/>
                      </a:lnTo>
                      <a:lnTo>
                        <a:pt x="819" y="1210"/>
                      </a:lnTo>
                      <a:lnTo>
                        <a:pt x="926" y="1222"/>
                      </a:lnTo>
                      <a:lnTo>
                        <a:pt x="1033" y="1222"/>
                      </a:lnTo>
                      <a:lnTo>
                        <a:pt x="1140" y="1222"/>
                      </a:lnTo>
                      <a:lnTo>
                        <a:pt x="1235" y="1210"/>
                      </a:lnTo>
                      <a:lnTo>
                        <a:pt x="1342" y="1199"/>
                      </a:lnTo>
                      <a:lnTo>
                        <a:pt x="1437" y="1175"/>
                      </a:lnTo>
                      <a:lnTo>
                        <a:pt x="1520" y="1151"/>
                      </a:lnTo>
                      <a:lnTo>
                        <a:pt x="1603" y="1127"/>
                      </a:lnTo>
                      <a:lnTo>
                        <a:pt x="1686" y="1080"/>
                      </a:lnTo>
                      <a:lnTo>
                        <a:pt x="1758" y="1044"/>
                      </a:lnTo>
                      <a:lnTo>
                        <a:pt x="1829" y="997"/>
                      </a:lnTo>
                      <a:lnTo>
                        <a:pt x="1888" y="949"/>
                      </a:lnTo>
                      <a:lnTo>
                        <a:pt x="1936" y="902"/>
                      </a:lnTo>
                      <a:lnTo>
                        <a:pt x="1983" y="854"/>
                      </a:lnTo>
                      <a:lnTo>
                        <a:pt x="2019" y="795"/>
                      </a:lnTo>
                      <a:lnTo>
                        <a:pt x="2042" y="736"/>
                      </a:lnTo>
                      <a:lnTo>
                        <a:pt x="2054" y="676"/>
                      </a:lnTo>
                      <a:lnTo>
                        <a:pt x="2066" y="617"/>
                      </a:lnTo>
                      <a:lnTo>
                        <a:pt x="2054" y="558"/>
                      </a:lnTo>
                      <a:lnTo>
                        <a:pt x="2042" y="498"/>
                      </a:lnTo>
                      <a:lnTo>
                        <a:pt x="2019" y="427"/>
                      </a:lnTo>
                      <a:lnTo>
                        <a:pt x="1983" y="380"/>
                      </a:lnTo>
                      <a:lnTo>
                        <a:pt x="1936" y="320"/>
                      </a:lnTo>
                      <a:lnTo>
                        <a:pt x="1888" y="273"/>
                      </a:lnTo>
                      <a:lnTo>
                        <a:pt x="1829" y="225"/>
                      </a:lnTo>
                      <a:lnTo>
                        <a:pt x="1758" y="190"/>
                      </a:lnTo>
                      <a:lnTo>
                        <a:pt x="1686" y="142"/>
                      </a:lnTo>
                      <a:lnTo>
                        <a:pt x="1603" y="107"/>
                      </a:lnTo>
                      <a:lnTo>
                        <a:pt x="1520" y="83"/>
                      </a:lnTo>
                      <a:lnTo>
                        <a:pt x="1437" y="59"/>
                      </a:lnTo>
                      <a:lnTo>
                        <a:pt x="1342" y="36"/>
                      </a:lnTo>
                      <a:lnTo>
                        <a:pt x="1235" y="24"/>
                      </a:lnTo>
                      <a:lnTo>
                        <a:pt x="1140" y="0"/>
                      </a:lnTo>
                      <a:lnTo>
                        <a:pt x="1033" y="0"/>
                      </a:lnTo>
                      <a:close/>
                    </a:path>
                  </a:pathLst>
                </a:custGeom>
                <a:solidFill>
                  <a:srgbClr val="00B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7" name="Freeform 839"/>
                <p:cNvSpPr>
                  <a:spLocks/>
                </p:cNvSpPr>
                <p:nvPr/>
              </p:nvSpPr>
              <p:spPr bwMode="auto">
                <a:xfrm>
                  <a:off x="1996" y="2356"/>
                  <a:ext cx="2018" cy="1198"/>
                </a:xfrm>
                <a:custGeom>
                  <a:avLst/>
                  <a:gdLst>
                    <a:gd name="T0" fmla="*/ 902 w 2018"/>
                    <a:gd name="T1" fmla="*/ 0 h 1198"/>
                    <a:gd name="T2" fmla="*/ 712 w 2018"/>
                    <a:gd name="T3" fmla="*/ 35 h 1198"/>
                    <a:gd name="T4" fmla="*/ 534 w 2018"/>
                    <a:gd name="T5" fmla="*/ 83 h 1198"/>
                    <a:gd name="T6" fmla="*/ 368 w 2018"/>
                    <a:gd name="T7" fmla="*/ 142 h 1198"/>
                    <a:gd name="T8" fmla="*/ 237 w 2018"/>
                    <a:gd name="T9" fmla="*/ 225 h 1198"/>
                    <a:gd name="T10" fmla="*/ 130 w 2018"/>
                    <a:gd name="T11" fmla="*/ 320 h 1198"/>
                    <a:gd name="T12" fmla="*/ 59 w 2018"/>
                    <a:gd name="T13" fmla="*/ 427 h 1198"/>
                    <a:gd name="T14" fmla="*/ 12 w 2018"/>
                    <a:gd name="T15" fmla="*/ 546 h 1198"/>
                    <a:gd name="T16" fmla="*/ 12 w 2018"/>
                    <a:gd name="T17" fmla="*/ 664 h 1198"/>
                    <a:gd name="T18" fmla="*/ 59 w 2018"/>
                    <a:gd name="T19" fmla="*/ 783 h 1198"/>
                    <a:gd name="T20" fmla="*/ 130 w 2018"/>
                    <a:gd name="T21" fmla="*/ 890 h 1198"/>
                    <a:gd name="T22" fmla="*/ 237 w 2018"/>
                    <a:gd name="T23" fmla="*/ 985 h 1198"/>
                    <a:gd name="T24" fmla="*/ 368 w 2018"/>
                    <a:gd name="T25" fmla="*/ 1056 h 1198"/>
                    <a:gd name="T26" fmla="*/ 534 w 2018"/>
                    <a:gd name="T27" fmla="*/ 1127 h 1198"/>
                    <a:gd name="T28" fmla="*/ 712 w 2018"/>
                    <a:gd name="T29" fmla="*/ 1175 h 1198"/>
                    <a:gd name="T30" fmla="*/ 902 w 2018"/>
                    <a:gd name="T31" fmla="*/ 1198 h 1198"/>
                    <a:gd name="T32" fmla="*/ 1116 w 2018"/>
                    <a:gd name="T33" fmla="*/ 1198 h 1198"/>
                    <a:gd name="T34" fmla="*/ 1306 w 2018"/>
                    <a:gd name="T35" fmla="*/ 1175 h 1198"/>
                    <a:gd name="T36" fmla="*/ 1484 w 2018"/>
                    <a:gd name="T37" fmla="*/ 1127 h 1198"/>
                    <a:gd name="T38" fmla="*/ 1650 w 2018"/>
                    <a:gd name="T39" fmla="*/ 1056 h 1198"/>
                    <a:gd name="T40" fmla="*/ 1781 w 2018"/>
                    <a:gd name="T41" fmla="*/ 985 h 1198"/>
                    <a:gd name="T42" fmla="*/ 1888 w 2018"/>
                    <a:gd name="T43" fmla="*/ 890 h 1198"/>
                    <a:gd name="T44" fmla="*/ 1971 w 2018"/>
                    <a:gd name="T45" fmla="*/ 783 h 1198"/>
                    <a:gd name="T46" fmla="*/ 2007 w 2018"/>
                    <a:gd name="T47" fmla="*/ 664 h 1198"/>
                    <a:gd name="T48" fmla="*/ 2007 w 2018"/>
                    <a:gd name="T49" fmla="*/ 546 h 1198"/>
                    <a:gd name="T50" fmla="*/ 1971 w 2018"/>
                    <a:gd name="T51" fmla="*/ 427 h 1198"/>
                    <a:gd name="T52" fmla="*/ 1888 w 2018"/>
                    <a:gd name="T53" fmla="*/ 320 h 1198"/>
                    <a:gd name="T54" fmla="*/ 1781 w 2018"/>
                    <a:gd name="T55" fmla="*/ 225 h 1198"/>
                    <a:gd name="T56" fmla="*/ 1650 w 2018"/>
                    <a:gd name="T57" fmla="*/ 142 h 1198"/>
                    <a:gd name="T58" fmla="*/ 1484 w 2018"/>
                    <a:gd name="T59" fmla="*/ 83 h 1198"/>
                    <a:gd name="T60" fmla="*/ 1306 w 2018"/>
                    <a:gd name="T61" fmla="*/ 35 h 1198"/>
                    <a:gd name="T62" fmla="*/ 1116 w 2018"/>
                    <a:gd name="T63" fmla="*/ 0 h 119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18"/>
                    <a:gd name="T97" fmla="*/ 0 h 1198"/>
                    <a:gd name="T98" fmla="*/ 2018 w 2018"/>
                    <a:gd name="T99" fmla="*/ 1198 h 119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18" h="1198">
                      <a:moveTo>
                        <a:pt x="1009" y="0"/>
                      </a:moveTo>
                      <a:lnTo>
                        <a:pt x="902" y="0"/>
                      </a:lnTo>
                      <a:lnTo>
                        <a:pt x="807" y="24"/>
                      </a:lnTo>
                      <a:lnTo>
                        <a:pt x="712" y="35"/>
                      </a:lnTo>
                      <a:lnTo>
                        <a:pt x="617" y="59"/>
                      </a:lnTo>
                      <a:lnTo>
                        <a:pt x="534" y="83"/>
                      </a:lnTo>
                      <a:lnTo>
                        <a:pt x="439" y="107"/>
                      </a:lnTo>
                      <a:lnTo>
                        <a:pt x="368" y="142"/>
                      </a:lnTo>
                      <a:lnTo>
                        <a:pt x="297" y="178"/>
                      </a:lnTo>
                      <a:lnTo>
                        <a:pt x="237" y="225"/>
                      </a:lnTo>
                      <a:lnTo>
                        <a:pt x="178" y="273"/>
                      </a:lnTo>
                      <a:lnTo>
                        <a:pt x="130" y="320"/>
                      </a:lnTo>
                      <a:lnTo>
                        <a:pt x="83" y="368"/>
                      </a:lnTo>
                      <a:lnTo>
                        <a:pt x="59" y="427"/>
                      </a:lnTo>
                      <a:lnTo>
                        <a:pt x="35" y="486"/>
                      </a:lnTo>
                      <a:lnTo>
                        <a:pt x="12" y="546"/>
                      </a:lnTo>
                      <a:lnTo>
                        <a:pt x="0" y="605"/>
                      </a:lnTo>
                      <a:lnTo>
                        <a:pt x="12" y="664"/>
                      </a:lnTo>
                      <a:lnTo>
                        <a:pt x="35" y="724"/>
                      </a:lnTo>
                      <a:lnTo>
                        <a:pt x="59" y="783"/>
                      </a:lnTo>
                      <a:lnTo>
                        <a:pt x="83" y="842"/>
                      </a:lnTo>
                      <a:lnTo>
                        <a:pt x="130" y="890"/>
                      </a:lnTo>
                      <a:lnTo>
                        <a:pt x="178" y="937"/>
                      </a:lnTo>
                      <a:lnTo>
                        <a:pt x="237" y="985"/>
                      </a:lnTo>
                      <a:lnTo>
                        <a:pt x="297" y="1020"/>
                      </a:lnTo>
                      <a:lnTo>
                        <a:pt x="368" y="1056"/>
                      </a:lnTo>
                      <a:lnTo>
                        <a:pt x="439" y="1104"/>
                      </a:lnTo>
                      <a:lnTo>
                        <a:pt x="534" y="1127"/>
                      </a:lnTo>
                      <a:lnTo>
                        <a:pt x="617" y="1151"/>
                      </a:lnTo>
                      <a:lnTo>
                        <a:pt x="712" y="1175"/>
                      </a:lnTo>
                      <a:lnTo>
                        <a:pt x="807" y="1187"/>
                      </a:lnTo>
                      <a:lnTo>
                        <a:pt x="902" y="1198"/>
                      </a:lnTo>
                      <a:lnTo>
                        <a:pt x="1009" y="1198"/>
                      </a:lnTo>
                      <a:lnTo>
                        <a:pt x="1116" y="1198"/>
                      </a:lnTo>
                      <a:lnTo>
                        <a:pt x="1211" y="1187"/>
                      </a:lnTo>
                      <a:lnTo>
                        <a:pt x="1306" y="1175"/>
                      </a:lnTo>
                      <a:lnTo>
                        <a:pt x="1401" y="1151"/>
                      </a:lnTo>
                      <a:lnTo>
                        <a:pt x="1484" y="1127"/>
                      </a:lnTo>
                      <a:lnTo>
                        <a:pt x="1567" y="1104"/>
                      </a:lnTo>
                      <a:lnTo>
                        <a:pt x="1650" y="1056"/>
                      </a:lnTo>
                      <a:lnTo>
                        <a:pt x="1722" y="1020"/>
                      </a:lnTo>
                      <a:lnTo>
                        <a:pt x="1781" y="985"/>
                      </a:lnTo>
                      <a:lnTo>
                        <a:pt x="1840" y="937"/>
                      </a:lnTo>
                      <a:lnTo>
                        <a:pt x="1888" y="890"/>
                      </a:lnTo>
                      <a:lnTo>
                        <a:pt x="1935" y="842"/>
                      </a:lnTo>
                      <a:lnTo>
                        <a:pt x="1971" y="783"/>
                      </a:lnTo>
                      <a:lnTo>
                        <a:pt x="1995" y="724"/>
                      </a:lnTo>
                      <a:lnTo>
                        <a:pt x="2007" y="664"/>
                      </a:lnTo>
                      <a:lnTo>
                        <a:pt x="2018" y="605"/>
                      </a:lnTo>
                      <a:lnTo>
                        <a:pt x="2007" y="546"/>
                      </a:lnTo>
                      <a:lnTo>
                        <a:pt x="1995" y="486"/>
                      </a:lnTo>
                      <a:lnTo>
                        <a:pt x="1971" y="427"/>
                      </a:lnTo>
                      <a:lnTo>
                        <a:pt x="1935" y="368"/>
                      </a:lnTo>
                      <a:lnTo>
                        <a:pt x="1888" y="320"/>
                      </a:lnTo>
                      <a:lnTo>
                        <a:pt x="1840" y="273"/>
                      </a:lnTo>
                      <a:lnTo>
                        <a:pt x="1781" y="225"/>
                      </a:lnTo>
                      <a:lnTo>
                        <a:pt x="1722" y="178"/>
                      </a:lnTo>
                      <a:lnTo>
                        <a:pt x="1650" y="142"/>
                      </a:lnTo>
                      <a:lnTo>
                        <a:pt x="1567" y="107"/>
                      </a:lnTo>
                      <a:lnTo>
                        <a:pt x="1484" y="83"/>
                      </a:lnTo>
                      <a:lnTo>
                        <a:pt x="1401" y="59"/>
                      </a:lnTo>
                      <a:lnTo>
                        <a:pt x="1306" y="35"/>
                      </a:lnTo>
                      <a:lnTo>
                        <a:pt x="1211" y="24"/>
                      </a:lnTo>
                      <a:lnTo>
                        <a:pt x="1116" y="0"/>
                      </a:lnTo>
                      <a:lnTo>
                        <a:pt x="1009" y="0"/>
                      </a:lnTo>
                      <a:close/>
                    </a:path>
                  </a:pathLst>
                </a:custGeom>
                <a:solidFill>
                  <a:srgbClr val="00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8" name="Freeform 840"/>
                <p:cNvSpPr>
                  <a:spLocks/>
                </p:cNvSpPr>
                <p:nvPr/>
              </p:nvSpPr>
              <p:spPr bwMode="auto">
                <a:xfrm>
                  <a:off x="2020" y="2368"/>
                  <a:ext cx="1971" cy="1175"/>
                </a:xfrm>
                <a:custGeom>
                  <a:avLst/>
                  <a:gdLst>
                    <a:gd name="T0" fmla="*/ 890 w 1971"/>
                    <a:gd name="T1" fmla="*/ 0 h 1175"/>
                    <a:gd name="T2" fmla="*/ 688 w 1971"/>
                    <a:gd name="T3" fmla="*/ 23 h 1175"/>
                    <a:gd name="T4" fmla="*/ 522 w 1971"/>
                    <a:gd name="T5" fmla="*/ 71 h 1175"/>
                    <a:gd name="T6" fmla="*/ 368 w 1971"/>
                    <a:gd name="T7" fmla="*/ 142 h 1175"/>
                    <a:gd name="T8" fmla="*/ 237 w 1971"/>
                    <a:gd name="T9" fmla="*/ 213 h 1175"/>
                    <a:gd name="T10" fmla="*/ 118 w 1971"/>
                    <a:gd name="T11" fmla="*/ 308 h 1175"/>
                    <a:gd name="T12" fmla="*/ 47 w 1971"/>
                    <a:gd name="T13" fmla="*/ 415 h 1175"/>
                    <a:gd name="T14" fmla="*/ 11 w 1971"/>
                    <a:gd name="T15" fmla="*/ 534 h 1175"/>
                    <a:gd name="T16" fmla="*/ 11 w 1971"/>
                    <a:gd name="T17" fmla="*/ 652 h 1175"/>
                    <a:gd name="T18" fmla="*/ 47 w 1971"/>
                    <a:gd name="T19" fmla="*/ 771 h 1175"/>
                    <a:gd name="T20" fmla="*/ 118 w 1971"/>
                    <a:gd name="T21" fmla="*/ 866 h 1175"/>
                    <a:gd name="T22" fmla="*/ 237 w 1971"/>
                    <a:gd name="T23" fmla="*/ 961 h 1175"/>
                    <a:gd name="T24" fmla="*/ 368 w 1971"/>
                    <a:gd name="T25" fmla="*/ 1044 h 1175"/>
                    <a:gd name="T26" fmla="*/ 522 w 1971"/>
                    <a:gd name="T27" fmla="*/ 1103 h 1175"/>
                    <a:gd name="T28" fmla="*/ 688 w 1971"/>
                    <a:gd name="T29" fmla="*/ 1151 h 1175"/>
                    <a:gd name="T30" fmla="*/ 890 w 1971"/>
                    <a:gd name="T31" fmla="*/ 1175 h 1175"/>
                    <a:gd name="T32" fmla="*/ 1092 w 1971"/>
                    <a:gd name="T33" fmla="*/ 1175 h 1175"/>
                    <a:gd name="T34" fmla="*/ 1270 w 1971"/>
                    <a:gd name="T35" fmla="*/ 1151 h 1175"/>
                    <a:gd name="T36" fmla="*/ 1460 w 1971"/>
                    <a:gd name="T37" fmla="*/ 1103 h 1175"/>
                    <a:gd name="T38" fmla="*/ 1615 w 1971"/>
                    <a:gd name="T39" fmla="*/ 1044 h 1175"/>
                    <a:gd name="T40" fmla="*/ 1745 w 1971"/>
                    <a:gd name="T41" fmla="*/ 961 h 1175"/>
                    <a:gd name="T42" fmla="*/ 1840 w 1971"/>
                    <a:gd name="T43" fmla="*/ 866 h 1175"/>
                    <a:gd name="T44" fmla="*/ 1923 w 1971"/>
                    <a:gd name="T45" fmla="*/ 771 h 1175"/>
                    <a:gd name="T46" fmla="*/ 1959 w 1971"/>
                    <a:gd name="T47" fmla="*/ 652 h 1175"/>
                    <a:gd name="T48" fmla="*/ 1959 w 1971"/>
                    <a:gd name="T49" fmla="*/ 534 h 1175"/>
                    <a:gd name="T50" fmla="*/ 1923 w 1971"/>
                    <a:gd name="T51" fmla="*/ 415 h 1175"/>
                    <a:gd name="T52" fmla="*/ 1840 w 1971"/>
                    <a:gd name="T53" fmla="*/ 308 h 1175"/>
                    <a:gd name="T54" fmla="*/ 1745 w 1971"/>
                    <a:gd name="T55" fmla="*/ 213 h 1175"/>
                    <a:gd name="T56" fmla="*/ 1615 w 1971"/>
                    <a:gd name="T57" fmla="*/ 142 h 1175"/>
                    <a:gd name="T58" fmla="*/ 1460 w 1971"/>
                    <a:gd name="T59" fmla="*/ 71 h 1175"/>
                    <a:gd name="T60" fmla="*/ 1270 w 1971"/>
                    <a:gd name="T61" fmla="*/ 23 h 1175"/>
                    <a:gd name="T62" fmla="*/ 1092 w 1971"/>
                    <a:gd name="T63" fmla="*/ 0 h 117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71"/>
                    <a:gd name="T97" fmla="*/ 0 h 1175"/>
                    <a:gd name="T98" fmla="*/ 1971 w 1971"/>
                    <a:gd name="T99" fmla="*/ 1175 h 117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71" h="1175">
                      <a:moveTo>
                        <a:pt x="985" y="0"/>
                      </a:moveTo>
                      <a:lnTo>
                        <a:pt x="890" y="0"/>
                      </a:lnTo>
                      <a:lnTo>
                        <a:pt x="783" y="23"/>
                      </a:lnTo>
                      <a:lnTo>
                        <a:pt x="688" y="23"/>
                      </a:lnTo>
                      <a:lnTo>
                        <a:pt x="605" y="47"/>
                      </a:lnTo>
                      <a:lnTo>
                        <a:pt x="522" y="71"/>
                      </a:lnTo>
                      <a:lnTo>
                        <a:pt x="439" y="106"/>
                      </a:lnTo>
                      <a:lnTo>
                        <a:pt x="368" y="142"/>
                      </a:lnTo>
                      <a:lnTo>
                        <a:pt x="296" y="178"/>
                      </a:lnTo>
                      <a:lnTo>
                        <a:pt x="237" y="213"/>
                      </a:lnTo>
                      <a:lnTo>
                        <a:pt x="166" y="261"/>
                      </a:lnTo>
                      <a:lnTo>
                        <a:pt x="118" y="308"/>
                      </a:lnTo>
                      <a:lnTo>
                        <a:pt x="83" y="368"/>
                      </a:lnTo>
                      <a:lnTo>
                        <a:pt x="47" y="415"/>
                      </a:lnTo>
                      <a:lnTo>
                        <a:pt x="23" y="474"/>
                      </a:lnTo>
                      <a:lnTo>
                        <a:pt x="11" y="534"/>
                      </a:lnTo>
                      <a:lnTo>
                        <a:pt x="0" y="593"/>
                      </a:lnTo>
                      <a:lnTo>
                        <a:pt x="11" y="652"/>
                      </a:lnTo>
                      <a:lnTo>
                        <a:pt x="23" y="712"/>
                      </a:lnTo>
                      <a:lnTo>
                        <a:pt x="47" y="771"/>
                      </a:lnTo>
                      <a:lnTo>
                        <a:pt x="83" y="819"/>
                      </a:lnTo>
                      <a:lnTo>
                        <a:pt x="118" y="866"/>
                      </a:lnTo>
                      <a:lnTo>
                        <a:pt x="166" y="913"/>
                      </a:lnTo>
                      <a:lnTo>
                        <a:pt x="237" y="961"/>
                      </a:lnTo>
                      <a:lnTo>
                        <a:pt x="296" y="997"/>
                      </a:lnTo>
                      <a:lnTo>
                        <a:pt x="368" y="1044"/>
                      </a:lnTo>
                      <a:lnTo>
                        <a:pt x="439" y="1080"/>
                      </a:lnTo>
                      <a:lnTo>
                        <a:pt x="522" y="1103"/>
                      </a:lnTo>
                      <a:lnTo>
                        <a:pt x="605" y="1127"/>
                      </a:lnTo>
                      <a:lnTo>
                        <a:pt x="688" y="1151"/>
                      </a:lnTo>
                      <a:lnTo>
                        <a:pt x="783" y="1163"/>
                      </a:lnTo>
                      <a:lnTo>
                        <a:pt x="890" y="1175"/>
                      </a:lnTo>
                      <a:lnTo>
                        <a:pt x="985" y="1175"/>
                      </a:lnTo>
                      <a:lnTo>
                        <a:pt x="1092" y="1175"/>
                      </a:lnTo>
                      <a:lnTo>
                        <a:pt x="1187" y="1163"/>
                      </a:lnTo>
                      <a:lnTo>
                        <a:pt x="1270" y="1151"/>
                      </a:lnTo>
                      <a:lnTo>
                        <a:pt x="1365" y="1127"/>
                      </a:lnTo>
                      <a:lnTo>
                        <a:pt x="1460" y="1103"/>
                      </a:lnTo>
                      <a:lnTo>
                        <a:pt x="1531" y="1080"/>
                      </a:lnTo>
                      <a:lnTo>
                        <a:pt x="1615" y="1044"/>
                      </a:lnTo>
                      <a:lnTo>
                        <a:pt x="1686" y="997"/>
                      </a:lnTo>
                      <a:lnTo>
                        <a:pt x="1745" y="961"/>
                      </a:lnTo>
                      <a:lnTo>
                        <a:pt x="1793" y="913"/>
                      </a:lnTo>
                      <a:lnTo>
                        <a:pt x="1840" y="866"/>
                      </a:lnTo>
                      <a:lnTo>
                        <a:pt x="1888" y="819"/>
                      </a:lnTo>
                      <a:lnTo>
                        <a:pt x="1923" y="771"/>
                      </a:lnTo>
                      <a:lnTo>
                        <a:pt x="1947" y="712"/>
                      </a:lnTo>
                      <a:lnTo>
                        <a:pt x="1959" y="652"/>
                      </a:lnTo>
                      <a:lnTo>
                        <a:pt x="1971" y="593"/>
                      </a:lnTo>
                      <a:lnTo>
                        <a:pt x="1959" y="534"/>
                      </a:lnTo>
                      <a:lnTo>
                        <a:pt x="1947" y="474"/>
                      </a:lnTo>
                      <a:lnTo>
                        <a:pt x="1923" y="415"/>
                      </a:lnTo>
                      <a:lnTo>
                        <a:pt x="1888" y="368"/>
                      </a:lnTo>
                      <a:lnTo>
                        <a:pt x="1840" y="308"/>
                      </a:lnTo>
                      <a:lnTo>
                        <a:pt x="1793" y="261"/>
                      </a:lnTo>
                      <a:lnTo>
                        <a:pt x="1745" y="213"/>
                      </a:lnTo>
                      <a:lnTo>
                        <a:pt x="1686" y="178"/>
                      </a:lnTo>
                      <a:lnTo>
                        <a:pt x="1615" y="142"/>
                      </a:lnTo>
                      <a:lnTo>
                        <a:pt x="1531" y="106"/>
                      </a:lnTo>
                      <a:lnTo>
                        <a:pt x="1460" y="71"/>
                      </a:lnTo>
                      <a:lnTo>
                        <a:pt x="1365" y="47"/>
                      </a:lnTo>
                      <a:lnTo>
                        <a:pt x="1270" y="23"/>
                      </a:lnTo>
                      <a:lnTo>
                        <a:pt x="1187" y="23"/>
                      </a:lnTo>
                      <a:lnTo>
                        <a:pt x="1092" y="0"/>
                      </a:lnTo>
                      <a:lnTo>
                        <a:pt x="985" y="0"/>
                      </a:lnTo>
                      <a:close/>
                    </a:path>
                  </a:pathLst>
                </a:custGeom>
                <a:solidFill>
                  <a:srgbClr val="00B6B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9" name="Freeform 841"/>
                <p:cNvSpPr>
                  <a:spLocks/>
                </p:cNvSpPr>
                <p:nvPr/>
              </p:nvSpPr>
              <p:spPr bwMode="auto">
                <a:xfrm>
                  <a:off x="2043" y="2380"/>
                  <a:ext cx="1924" cy="1151"/>
                </a:xfrm>
                <a:custGeom>
                  <a:avLst/>
                  <a:gdLst>
                    <a:gd name="T0" fmla="*/ 867 w 1924"/>
                    <a:gd name="T1" fmla="*/ 0 h 1151"/>
                    <a:gd name="T2" fmla="*/ 677 w 1924"/>
                    <a:gd name="T3" fmla="*/ 23 h 1151"/>
                    <a:gd name="T4" fmla="*/ 511 w 1924"/>
                    <a:gd name="T5" fmla="*/ 71 h 1151"/>
                    <a:gd name="T6" fmla="*/ 357 w 1924"/>
                    <a:gd name="T7" fmla="*/ 130 h 1151"/>
                    <a:gd name="T8" fmla="*/ 226 w 1924"/>
                    <a:gd name="T9" fmla="*/ 213 h 1151"/>
                    <a:gd name="T10" fmla="*/ 119 w 1924"/>
                    <a:gd name="T11" fmla="*/ 308 h 1151"/>
                    <a:gd name="T12" fmla="*/ 48 w 1924"/>
                    <a:gd name="T13" fmla="*/ 403 h 1151"/>
                    <a:gd name="T14" fmla="*/ 12 w 1924"/>
                    <a:gd name="T15" fmla="*/ 522 h 1151"/>
                    <a:gd name="T16" fmla="*/ 12 w 1924"/>
                    <a:gd name="T17" fmla="*/ 640 h 1151"/>
                    <a:gd name="T18" fmla="*/ 48 w 1924"/>
                    <a:gd name="T19" fmla="*/ 747 h 1151"/>
                    <a:gd name="T20" fmla="*/ 119 w 1924"/>
                    <a:gd name="T21" fmla="*/ 854 h 1151"/>
                    <a:gd name="T22" fmla="*/ 226 w 1924"/>
                    <a:gd name="T23" fmla="*/ 937 h 1151"/>
                    <a:gd name="T24" fmla="*/ 357 w 1924"/>
                    <a:gd name="T25" fmla="*/ 1020 h 1151"/>
                    <a:gd name="T26" fmla="*/ 511 w 1924"/>
                    <a:gd name="T27" fmla="*/ 1080 h 1151"/>
                    <a:gd name="T28" fmla="*/ 677 w 1924"/>
                    <a:gd name="T29" fmla="*/ 1127 h 1151"/>
                    <a:gd name="T30" fmla="*/ 867 w 1924"/>
                    <a:gd name="T31" fmla="*/ 1151 h 1151"/>
                    <a:gd name="T32" fmla="*/ 1069 w 1924"/>
                    <a:gd name="T33" fmla="*/ 1151 h 1151"/>
                    <a:gd name="T34" fmla="*/ 1247 w 1924"/>
                    <a:gd name="T35" fmla="*/ 1127 h 1151"/>
                    <a:gd name="T36" fmla="*/ 1425 w 1924"/>
                    <a:gd name="T37" fmla="*/ 1080 h 1151"/>
                    <a:gd name="T38" fmla="*/ 1568 w 1924"/>
                    <a:gd name="T39" fmla="*/ 1020 h 1151"/>
                    <a:gd name="T40" fmla="*/ 1698 w 1924"/>
                    <a:gd name="T41" fmla="*/ 937 h 1151"/>
                    <a:gd name="T42" fmla="*/ 1805 w 1924"/>
                    <a:gd name="T43" fmla="*/ 854 h 1151"/>
                    <a:gd name="T44" fmla="*/ 1876 w 1924"/>
                    <a:gd name="T45" fmla="*/ 747 h 1151"/>
                    <a:gd name="T46" fmla="*/ 1912 w 1924"/>
                    <a:gd name="T47" fmla="*/ 640 h 1151"/>
                    <a:gd name="T48" fmla="*/ 1912 w 1924"/>
                    <a:gd name="T49" fmla="*/ 522 h 1151"/>
                    <a:gd name="T50" fmla="*/ 1876 w 1924"/>
                    <a:gd name="T51" fmla="*/ 403 h 1151"/>
                    <a:gd name="T52" fmla="*/ 1805 w 1924"/>
                    <a:gd name="T53" fmla="*/ 308 h 1151"/>
                    <a:gd name="T54" fmla="*/ 1698 w 1924"/>
                    <a:gd name="T55" fmla="*/ 213 h 1151"/>
                    <a:gd name="T56" fmla="*/ 1568 w 1924"/>
                    <a:gd name="T57" fmla="*/ 130 h 1151"/>
                    <a:gd name="T58" fmla="*/ 1425 w 1924"/>
                    <a:gd name="T59" fmla="*/ 71 h 1151"/>
                    <a:gd name="T60" fmla="*/ 1247 w 1924"/>
                    <a:gd name="T61" fmla="*/ 23 h 1151"/>
                    <a:gd name="T62" fmla="*/ 1069 w 1924"/>
                    <a:gd name="T63" fmla="*/ 0 h 1151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924"/>
                    <a:gd name="T97" fmla="*/ 0 h 1151"/>
                    <a:gd name="T98" fmla="*/ 1924 w 1924"/>
                    <a:gd name="T99" fmla="*/ 1151 h 1151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924" h="1151">
                      <a:moveTo>
                        <a:pt x="962" y="0"/>
                      </a:moveTo>
                      <a:lnTo>
                        <a:pt x="867" y="0"/>
                      </a:lnTo>
                      <a:lnTo>
                        <a:pt x="772" y="23"/>
                      </a:lnTo>
                      <a:lnTo>
                        <a:pt x="677" y="23"/>
                      </a:lnTo>
                      <a:lnTo>
                        <a:pt x="594" y="47"/>
                      </a:lnTo>
                      <a:lnTo>
                        <a:pt x="511" y="71"/>
                      </a:lnTo>
                      <a:lnTo>
                        <a:pt x="428" y="106"/>
                      </a:lnTo>
                      <a:lnTo>
                        <a:pt x="357" y="130"/>
                      </a:lnTo>
                      <a:lnTo>
                        <a:pt x="285" y="178"/>
                      </a:lnTo>
                      <a:lnTo>
                        <a:pt x="226" y="213"/>
                      </a:lnTo>
                      <a:lnTo>
                        <a:pt x="167" y="261"/>
                      </a:lnTo>
                      <a:lnTo>
                        <a:pt x="119" y="308"/>
                      </a:lnTo>
                      <a:lnTo>
                        <a:pt x="83" y="356"/>
                      </a:lnTo>
                      <a:lnTo>
                        <a:pt x="48" y="403"/>
                      </a:lnTo>
                      <a:lnTo>
                        <a:pt x="24" y="462"/>
                      </a:lnTo>
                      <a:lnTo>
                        <a:pt x="12" y="522"/>
                      </a:lnTo>
                      <a:lnTo>
                        <a:pt x="0" y="581"/>
                      </a:lnTo>
                      <a:lnTo>
                        <a:pt x="12" y="640"/>
                      </a:lnTo>
                      <a:lnTo>
                        <a:pt x="24" y="700"/>
                      </a:lnTo>
                      <a:lnTo>
                        <a:pt x="48" y="747"/>
                      </a:lnTo>
                      <a:lnTo>
                        <a:pt x="83" y="807"/>
                      </a:lnTo>
                      <a:lnTo>
                        <a:pt x="119" y="854"/>
                      </a:lnTo>
                      <a:lnTo>
                        <a:pt x="167" y="901"/>
                      </a:lnTo>
                      <a:lnTo>
                        <a:pt x="226" y="937"/>
                      </a:lnTo>
                      <a:lnTo>
                        <a:pt x="285" y="985"/>
                      </a:lnTo>
                      <a:lnTo>
                        <a:pt x="357" y="1020"/>
                      </a:lnTo>
                      <a:lnTo>
                        <a:pt x="428" y="1056"/>
                      </a:lnTo>
                      <a:lnTo>
                        <a:pt x="511" y="1080"/>
                      </a:lnTo>
                      <a:lnTo>
                        <a:pt x="594" y="1103"/>
                      </a:lnTo>
                      <a:lnTo>
                        <a:pt x="677" y="1127"/>
                      </a:lnTo>
                      <a:lnTo>
                        <a:pt x="772" y="1139"/>
                      </a:lnTo>
                      <a:lnTo>
                        <a:pt x="867" y="1151"/>
                      </a:lnTo>
                      <a:lnTo>
                        <a:pt x="962" y="1151"/>
                      </a:lnTo>
                      <a:lnTo>
                        <a:pt x="1069" y="1151"/>
                      </a:lnTo>
                      <a:lnTo>
                        <a:pt x="1152" y="1139"/>
                      </a:lnTo>
                      <a:lnTo>
                        <a:pt x="1247" y="1127"/>
                      </a:lnTo>
                      <a:lnTo>
                        <a:pt x="1342" y="1103"/>
                      </a:lnTo>
                      <a:lnTo>
                        <a:pt x="1425" y="1080"/>
                      </a:lnTo>
                      <a:lnTo>
                        <a:pt x="1497" y="1056"/>
                      </a:lnTo>
                      <a:lnTo>
                        <a:pt x="1568" y="1020"/>
                      </a:lnTo>
                      <a:lnTo>
                        <a:pt x="1639" y="985"/>
                      </a:lnTo>
                      <a:lnTo>
                        <a:pt x="1698" y="937"/>
                      </a:lnTo>
                      <a:lnTo>
                        <a:pt x="1758" y="901"/>
                      </a:lnTo>
                      <a:lnTo>
                        <a:pt x="1805" y="854"/>
                      </a:lnTo>
                      <a:lnTo>
                        <a:pt x="1841" y="807"/>
                      </a:lnTo>
                      <a:lnTo>
                        <a:pt x="1876" y="747"/>
                      </a:lnTo>
                      <a:lnTo>
                        <a:pt x="1900" y="700"/>
                      </a:lnTo>
                      <a:lnTo>
                        <a:pt x="1912" y="640"/>
                      </a:lnTo>
                      <a:lnTo>
                        <a:pt x="1924" y="581"/>
                      </a:lnTo>
                      <a:lnTo>
                        <a:pt x="1912" y="522"/>
                      </a:lnTo>
                      <a:lnTo>
                        <a:pt x="1900" y="462"/>
                      </a:lnTo>
                      <a:lnTo>
                        <a:pt x="1876" y="403"/>
                      </a:lnTo>
                      <a:lnTo>
                        <a:pt x="1841" y="356"/>
                      </a:lnTo>
                      <a:lnTo>
                        <a:pt x="1805" y="308"/>
                      </a:lnTo>
                      <a:lnTo>
                        <a:pt x="1758" y="261"/>
                      </a:lnTo>
                      <a:lnTo>
                        <a:pt x="1698" y="213"/>
                      </a:lnTo>
                      <a:lnTo>
                        <a:pt x="1639" y="178"/>
                      </a:lnTo>
                      <a:lnTo>
                        <a:pt x="1568" y="130"/>
                      </a:lnTo>
                      <a:lnTo>
                        <a:pt x="1497" y="106"/>
                      </a:lnTo>
                      <a:lnTo>
                        <a:pt x="1425" y="71"/>
                      </a:lnTo>
                      <a:lnTo>
                        <a:pt x="1342" y="47"/>
                      </a:lnTo>
                      <a:lnTo>
                        <a:pt x="1247" y="23"/>
                      </a:lnTo>
                      <a:lnTo>
                        <a:pt x="1152" y="23"/>
                      </a:lnTo>
                      <a:lnTo>
                        <a:pt x="1069" y="0"/>
                      </a:lnTo>
                      <a:lnTo>
                        <a:pt x="962" y="0"/>
                      </a:lnTo>
                      <a:close/>
                    </a:path>
                  </a:pathLst>
                </a:custGeom>
                <a:solidFill>
                  <a:srgbClr val="00B4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0" name="Freeform 842"/>
                <p:cNvSpPr>
                  <a:spLocks/>
                </p:cNvSpPr>
                <p:nvPr/>
              </p:nvSpPr>
              <p:spPr bwMode="auto">
                <a:xfrm>
                  <a:off x="2067" y="2403"/>
                  <a:ext cx="1876" cy="1104"/>
                </a:xfrm>
                <a:custGeom>
                  <a:avLst/>
                  <a:gdLst>
                    <a:gd name="T0" fmla="*/ 843 w 1876"/>
                    <a:gd name="T1" fmla="*/ 0 h 1104"/>
                    <a:gd name="T2" fmla="*/ 653 w 1876"/>
                    <a:gd name="T3" fmla="*/ 24 h 1104"/>
                    <a:gd name="T4" fmla="*/ 499 w 1876"/>
                    <a:gd name="T5" fmla="*/ 71 h 1104"/>
                    <a:gd name="T6" fmla="*/ 344 w 1876"/>
                    <a:gd name="T7" fmla="*/ 131 h 1104"/>
                    <a:gd name="T8" fmla="*/ 226 w 1876"/>
                    <a:gd name="T9" fmla="*/ 202 h 1104"/>
                    <a:gd name="T10" fmla="*/ 119 w 1876"/>
                    <a:gd name="T11" fmla="*/ 297 h 1104"/>
                    <a:gd name="T12" fmla="*/ 48 w 1876"/>
                    <a:gd name="T13" fmla="*/ 392 h 1104"/>
                    <a:gd name="T14" fmla="*/ 12 w 1876"/>
                    <a:gd name="T15" fmla="*/ 499 h 1104"/>
                    <a:gd name="T16" fmla="*/ 12 w 1876"/>
                    <a:gd name="T17" fmla="*/ 606 h 1104"/>
                    <a:gd name="T18" fmla="*/ 48 w 1876"/>
                    <a:gd name="T19" fmla="*/ 724 h 1104"/>
                    <a:gd name="T20" fmla="*/ 119 w 1876"/>
                    <a:gd name="T21" fmla="*/ 819 h 1104"/>
                    <a:gd name="T22" fmla="*/ 226 w 1876"/>
                    <a:gd name="T23" fmla="*/ 902 h 1104"/>
                    <a:gd name="T24" fmla="*/ 344 w 1876"/>
                    <a:gd name="T25" fmla="*/ 973 h 1104"/>
                    <a:gd name="T26" fmla="*/ 499 w 1876"/>
                    <a:gd name="T27" fmla="*/ 1033 h 1104"/>
                    <a:gd name="T28" fmla="*/ 653 w 1876"/>
                    <a:gd name="T29" fmla="*/ 1080 h 1104"/>
                    <a:gd name="T30" fmla="*/ 843 w 1876"/>
                    <a:gd name="T31" fmla="*/ 1104 h 1104"/>
                    <a:gd name="T32" fmla="*/ 1033 w 1876"/>
                    <a:gd name="T33" fmla="*/ 1104 h 1104"/>
                    <a:gd name="T34" fmla="*/ 1211 w 1876"/>
                    <a:gd name="T35" fmla="*/ 1080 h 1104"/>
                    <a:gd name="T36" fmla="*/ 1389 w 1876"/>
                    <a:gd name="T37" fmla="*/ 1033 h 1104"/>
                    <a:gd name="T38" fmla="*/ 1532 w 1876"/>
                    <a:gd name="T39" fmla="*/ 973 h 1104"/>
                    <a:gd name="T40" fmla="*/ 1663 w 1876"/>
                    <a:gd name="T41" fmla="*/ 902 h 1104"/>
                    <a:gd name="T42" fmla="*/ 1758 w 1876"/>
                    <a:gd name="T43" fmla="*/ 819 h 1104"/>
                    <a:gd name="T44" fmla="*/ 1829 w 1876"/>
                    <a:gd name="T45" fmla="*/ 724 h 1104"/>
                    <a:gd name="T46" fmla="*/ 1864 w 1876"/>
                    <a:gd name="T47" fmla="*/ 606 h 1104"/>
                    <a:gd name="T48" fmla="*/ 1864 w 1876"/>
                    <a:gd name="T49" fmla="*/ 499 h 1104"/>
                    <a:gd name="T50" fmla="*/ 1829 w 1876"/>
                    <a:gd name="T51" fmla="*/ 392 h 1104"/>
                    <a:gd name="T52" fmla="*/ 1758 w 1876"/>
                    <a:gd name="T53" fmla="*/ 297 h 1104"/>
                    <a:gd name="T54" fmla="*/ 1663 w 1876"/>
                    <a:gd name="T55" fmla="*/ 202 h 1104"/>
                    <a:gd name="T56" fmla="*/ 1532 w 1876"/>
                    <a:gd name="T57" fmla="*/ 131 h 1104"/>
                    <a:gd name="T58" fmla="*/ 1389 w 1876"/>
                    <a:gd name="T59" fmla="*/ 71 h 1104"/>
                    <a:gd name="T60" fmla="*/ 1211 w 1876"/>
                    <a:gd name="T61" fmla="*/ 24 h 1104"/>
                    <a:gd name="T62" fmla="*/ 1033 w 1876"/>
                    <a:gd name="T63" fmla="*/ 0 h 110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76"/>
                    <a:gd name="T97" fmla="*/ 0 h 1104"/>
                    <a:gd name="T98" fmla="*/ 1876 w 1876"/>
                    <a:gd name="T99" fmla="*/ 1104 h 110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76" h="1104">
                      <a:moveTo>
                        <a:pt x="938" y="0"/>
                      </a:moveTo>
                      <a:lnTo>
                        <a:pt x="843" y="0"/>
                      </a:lnTo>
                      <a:lnTo>
                        <a:pt x="748" y="24"/>
                      </a:lnTo>
                      <a:lnTo>
                        <a:pt x="653" y="24"/>
                      </a:lnTo>
                      <a:lnTo>
                        <a:pt x="582" y="48"/>
                      </a:lnTo>
                      <a:lnTo>
                        <a:pt x="499" y="71"/>
                      </a:lnTo>
                      <a:lnTo>
                        <a:pt x="416" y="107"/>
                      </a:lnTo>
                      <a:lnTo>
                        <a:pt x="344" y="131"/>
                      </a:lnTo>
                      <a:lnTo>
                        <a:pt x="285" y="166"/>
                      </a:lnTo>
                      <a:lnTo>
                        <a:pt x="226" y="202"/>
                      </a:lnTo>
                      <a:lnTo>
                        <a:pt x="166" y="249"/>
                      </a:lnTo>
                      <a:lnTo>
                        <a:pt x="119" y="297"/>
                      </a:lnTo>
                      <a:lnTo>
                        <a:pt x="83" y="344"/>
                      </a:lnTo>
                      <a:lnTo>
                        <a:pt x="48" y="392"/>
                      </a:lnTo>
                      <a:lnTo>
                        <a:pt x="24" y="451"/>
                      </a:lnTo>
                      <a:lnTo>
                        <a:pt x="12" y="499"/>
                      </a:lnTo>
                      <a:lnTo>
                        <a:pt x="0" y="558"/>
                      </a:lnTo>
                      <a:lnTo>
                        <a:pt x="12" y="606"/>
                      </a:lnTo>
                      <a:lnTo>
                        <a:pt x="24" y="665"/>
                      </a:lnTo>
                      <a:lnTo>
                        <a:pt x="48" y="724"/>
                      </a:lnTo>
                      <a:lnTo>
                        <a:pt x="83" y="772"/>
                      </a:lnTo>
                      <a:lnTo>
                        <a:pt x="119" y="819"/>
                      </a:lnTo>
                      <a:lnTo>
                        <a:pt x="166" y="855"/>
                      </a:lnTo>
                      <a:lnTo>
                        <a:pt x="226" y="902"/>
                      </a:lnTo>
                      <a:lnTo>
                        <a:pt x="285" y="938"/>
                      </a:lnTo>
                      <a:lnTo>
                        <a:pt x="344" y="973"/>
                      </a:lnTo>
                      <a:lnTo>
                        <a:pt x="416" y="1009"/>
                      </a:lnTo>
                      <a:lnTo>
                        <a:pt x="499" y="1033"/>
                      </a:lnTo>
                      <a:lnTo>
                        <a:pt x="582" y="1057"/>
                      </a:lnTo>
                      <a:lnTo>
                        <a:pt x="653" y="1080"/>
                      </a:lnTo>
                      <a:lnTo>
                        <a:pt x="748" y="1092"/>
                      </a:lnTo>
                      <a:lnTo>
                        <a:pt x="843" y="1104"/>
                      </a:lnTo>
                      <a:lnTo>
                        <a:pt x="938" y="1104"/>
                      </a:lnTo>
                      <a:lnTo>
                        <a:pt x="1033" y="1104"/>
                      </a:lnTo>
                      <a:lnTo>
                        <a:pt x="1128" y="1092"/>
                      </a:lnTo>
                      <a:lnTo>
                        <a:pt x="1211" y="1080"/>
                      </a:lnTo>
                      <a:lnTo>
                        <a:pt x="1306" y="1057"/>
                      </a:lnTo>
                      <a:lnTo>
                        <a:pt x="1389" y="1033"/>
                      </a:lnTo>
                      <a:lnTo>
                        <a:pt x="1461" y="1009"/>
                      </a:lnTo>
                      <a:lnTo>
                        <a:pt x="1532" y="973"/>
                      </a:lnTo>
                      <a:lnTo>
                        <a:pt x="1603" y="938"/>
                      </a:lnTo>
                      <a:lnTo>
                        <a:pt x="1663" y="902"/>
                      </a:lnTo>
                      <a:lnTo>
                        <a:pt x="1710" y="855"/>
                      </a:lnTo>
                      <a:lnTo>
                        <a:pt x="1758" y="819"/>
                      </a:lnTo>
                      <a:lnTo>
                        <a:pt x="1805" y="772"/>
                      </a:lnTo>
                      <a:lnTo>
                        <a:pt x="1829" y="724"/>
                      </a:lnTo>
                      <a:lnTo>
                        <a:pt x="1852" y="665"/>
                      </a:lnTo>
                      <a:lnTo>
                        <a:pt x="1864" y="606"/>
                      </a:lnTo>
                      <a:lnTo>
                        <a:pt x="1876" y="558"/>
                      </a:lnTo>
                      <a:lnTo>
                        <a:pt x="1864" y="499"/>
                      </a:lnTo>
                      <a:lnTo>
                        <a:pt x="1852" y="451"/>
                      </a:lnTo>
                      <a:lnTo>
                        <a:pt x="1829" y="392"/>
                      </a:lnTo>
                      <a:lnTo>
                        <a:pt x="1805" y="344"/>
                      </a:lnTo>
                      <a:lnTo>
                        <a:pt x="1758" y="297"/>
                      </a:lnTo>
                      <a:lnTo>
                        <a:pt x="1710" y="249"/>
                      </a:lnTo>
                      <a:lnTo>
                        <a:pt x="1663" y="202"/>
                      </a:lnTo>
                      <a:lnTo>
                        <a:pt x="1603" y="166"/>
                      </a:lnTo>
                      <a:lnTo>
                        <a:pt x="1532" y="131"/>
                      </a:lnTo>
                      <a:lnTo>
                        <a:pt x="1461" y="107"/>
                      </a:lnTo>
                      <a:lnTo>
                        <a:pt x="1389" y="71"/>
                      </a:lnTo>
                      <a:lnTo>
                        <a:pt x="1306" y="48"/>
                      </a:lnTo>
                      <a:lnTo>
                        <a:pt x="1211" y="24"/>
                      </a:lnTo>
                      <a:lnTo>
                        <a:pt x="1128" y="24"/>
                      </a:lnTo>
                      <a:lnTo>
                        <a:pt x="1033" y="0"/>
                      </a:lnTo>
                      <a:lnTo>
                        <a:pt x="938" y="0"/>
                      </a:lnTo>
                      <a:close/>
                    </a:path>
                  </a:pathLst>
                </a:custGeom>
                <a:solidFill>
                  <a:srgbClr val="00B2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1" name="Freeform 843"/>
                <p:cNvSpPr>
                  <a:spLocks/>
                </p:cNvSpPr>
                <p:nvPr/>
              </p:nvSpPr>
              <p:spPr bwMode="auto">
                <a:xfrm>
                  <a:off x="2091" y="2415"/>
                  <a:ext cx="1828" cy="1080"/>
                </a:xfrm>
                <a:custGeom>
                  <a:avLst/>
                  <a:gdLst>
                    <a:gd name="T0" fmla="*/ 819 w 1828"/>
                    <a:gd name="T1" fmla="*/ 0 h 1080"/>
                    <a:gd name="T2" fmla="*/ 641 w 1828"/>
                    <a:gd name="T3" fmla="*/ 24 h 1080"/>
                    <a:gd name="T4" fmla="*/ 487 w 1828"/>
                    <a:gd name="T5" fmla="*/ 71 h 1080"/>
                    <a:gd name="T6" fmla="*/ 332 w 1828"/>
                    <a:gd name="T7" fmla="*/ 131 h 1080"/>
                    <a:gd name="T8" fmla="*/ 214 w 1828"/>
                    <a:gd name="T9" fmla="*/ 202 h 1080"/>
                    <a:gd name="T10" fmla="*/ 119 w 1828"/>
                    <a:gd name="T11" fmla="*/ 285 h 1080"/>
                    <a:gd name="T12" fmla="*/ 47 w 1828"/>
                    <a:gd name="T13" fmla="*/ 380 h 1080"/>
                    <a:gd name="T14" fmla="*/ 12 w 1828"/>
                    <a:gd name="T15" fmla="*/ 487 h 1080"/>
                    <a:gd name="T16" fmla="*/ 12 w 1828"/>
                    <a:gd name="T17" fmla="*/ 594 h 1080"/>
                    <a:gd name="T18" fmla="*/ 47 w 1828"/>
                    <a:gd name="T19" fmla="*/ 700 h 1080"/>
                    <a:gd name="T20" fmla="*/ 119 w 1828"/>
                    <a:gd name="T21" fmla="*/ 795 h 1080"/>
                    <a:gd name="T22" fmla="*/ 214 w 1828"/>
                    <a:gd name="T23" fmla="*/ 890 h 1080"/>
                    <a:gd name="T24" fmla="*/ 332 w 1828"/>
                    <a:gd name="T25" fmla="*/ 961 h 1080"/>
                    <a:gd name="T26" fmla="*/ 487 w 1828"/>
                    <a:gd name="T27" fmla="*/ 1009 h 1080"/>
                    <a:gd name="T28" fmla="*/ 641 w 1828"/>
                    <a:gd name="T29" fmla="*/ 1056 h 1080"/>
                    <a:gd name="T30" fmla="*/ 819 w 1828"/>
                    <a:gd name="T31" fmla="*/ 1080 h 1080"/>
                    <a:gd name="T32" fmla="*/ 1009 w 1828"/>
                    <a:gd name="T33" fmla="*/ 1080 h 1080"/>
                    <a:gd name="T34" fmla="*/ 1187 w 1828"/>
                    <a:gd name="T35" fmla="*/ 1056 h 1080"/>
                    <a:gd name="T36" fmla="*/ 1354 w 1828"/>
                    <a:gd name="T37" fmla="*/ 1009 h 1080"/>
                    <a:gd name="T38" fmla="*/ 1496 w 1828"/>
                    <a:gd name="T39" fmla="*/ 961 h 1080"/>
                    <a:gd name="T40" fmla="*/ 1615 w 1828"/>
                    <a:gd name="T41" fmla="*/ 890 h 1080"/>
                    <a:gd name="T42" fmla="*/ 1710 w 1828"/>
                    <a:gd name="T43" fmla="*/ 795 h 1080"/>
                    <a:gd name="T44" fmla="*/ 1781 w 1828"/>
                    <a:gd name="T45" fmla="*/ 700 h 1080"/>
                    <a:gd name="T46" fmla="*/ 1817 w 1828"/>
                    <a:gd name="T47" fmla="*/ 594 h 1080"/>
                    <a:gd name="T48" fmla="*/ 1817 w 1828"/>
                    <a:gd name="T49" fmla="*/ 487 h 1080"/>
                    <a:gd name="T50" fmla="*/ 1781 w 1828"/>
                    <a:gd name="T51" fmla="*/ 380 h 1080"/>
                    <a:gd name="T52" fmla="*/ 1710 w 1828"/>
                    <a:gd name="T53" fmla="*/ 285 h 1080"/>
                    <a:gd name="T54" fmla="*/ 1615 w 1828"/>
                    <a:gd name="T55" fmla="*/ 202 h 1080"/>
                    <a:gd name="T56" fmla="*/ 1496 w 1828"/>
                    <a:gd name="T57" fmla="*/ 131 h 1080"/>
                    <a:gd name="T58" fmla="*/ 1354 w 1828"/>
                    <a:gd name="T59" fmla="*/ 71 h 1080"/>
                    <a:gd name="T60" fmla="*/ 1187 w 1828"/>
                    <a:gd name="T61" fmla="*/ 24 h 1080"/>
                    <a:gd name="T62" fmla="*/ 1009 w 1828"/>
                    <a:gd name="T63" fmla="*/ 0 h 108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828"/>
                    <a:gd name="T97" fmla="*/ 0 h 1080"/>
                    <a:gd name="T98" fmla="*/ 1828 w 1828"/>
                    <a:gd name="T99" fmla="*/ 1080 h 108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828" h="1080">
                      <a:moveTo>
                        <a:pt x="914" y="0"/>
                      </a:moveTo>
                      <a:lnTo>
                        <a:pt x="819" y="0"/>
                      </a:lnTo>
                      <a:lnTo>
                        <a:pt x="724" y="24"/>
                      </a:lnTo>
                      <a:lnTo>
                        <a:pt x="641" y="24"/>
                      </a:lnTo>
                      <a:lnTo>
                        <a:pt x="558" y="48"/>
                      </a:lnTo>
                      <a:lnTo>
                        <a:pt x="487" y="71"/>
                      </a:lnTo>
                      <a:lnTo>
                        <a:pt x="404" y="95"/>
                      </a:lnTo>
                      <a:lnTo>
                        <a:pt x="332" y="131"/>
                      </a:lnTo>
                      <a:lnTo>
                        <a:pt x="273" y="166"/>
                      </a:lnTo>
                      <a:lnTo>
                        <a:pt x="214" y="202"/>
                      </a:lnTo>
                      <a:lnTo>
                        <a:pt x="154" y="249"/>
                      </a:lnTo>
                      <a:lnTo>
                        <a:pt x="119" y="285"/>
                      </a:lnTo>
                      <a:lnTo>
                        <a:pt x="83" y="332"/>
                      </a:lnTo>
                      <a:lnTo>
                        <a:pt x="47" y="380"/>
                      </a:lnTo>
                      <a:lnTo>
                        <a:pt x="24" y="439"/>
                      </a:lnTo>
                      <a:lnTo>
                        <a:pt x="12" y="487"/>
                      </a:lnTo>
                      <a:lnTo>
                        <a:pt x="0" y="546"/>
                      </a:lnTo>
                      <a:lnTo>
                        <a:pt x="12" y="594"/>
                      </a:lnTo>
                      <a:lnTo>
                        <a:pt x="24" y="653"/>
                      </a:lnTo>
                      <a:lnTo>
                        <a:pt x="47" y="700"/>
                      </a:lnTo>
                      <a:lnTo>
                        <a:pt x="83" y="760"/>
                      </a:lnTo>
                      <a:lnTo>
                        <a:pt x="119" y="795"/>
                      </a:lnTo>
                      <a:lnTo>
                        <a:pt x="154" y="843"/>
                      </a:lnTo>
                      <a:lnTo>
                        <a:pt x="214" y="890"/>
                      </a:lnTo>
                      <a:lnTo>
                        <a:pt x="273" y="926"/>
                      </a:lnTo>
                      <a:lnTo>
                        <a:pt x="332" y="961"/>
                      </a:lnTo>
                      <a:lnTo>
                        <a:pt x="404" y="997"/>
                      </a:lnTo>
                      <a:lnTo>
                        <a:pt x="487" y="1009"/>
                      </a:lnTo>
                      <a:lnTo>
                        <a:pt x="558" y="1033"/>
                      </a:lnTo>
                      <a:lnTo>
                        <a:pt x="641" y="1056"/>
                      </a:lnTo>
                      <a:lnTo>
                        <a:pt x="724" y="1068"/>
                      </a:lnTo>
                      <a:lnTo>
                        <a:pt x="819" y="1080"/>
                      </a:lnTo>
                      <a:lnTo>
                        <a:pt x="914" y="1080"/>
                      </a:lnTo>
                      <a:lnTo>
                        <a:pt x="1009" y="1080"/>
                      </a:lnTo>
                      <a:lnTo>
                        <a:pt x="1092" y="1068"/>
                      </a:lnTo>
                      <a:lnTo>
                        <a:pt x="1187" y="1056"/>
                      </a:lnTo>
                      <a:lnTo>
                        <a:pt x="1270" y="1033"/>
                      </a:lnTo>
                      <a:lnTo>
                        <a:pt x="1354" y="1009"/>
                      </a:lnTo>
                      <a:lnTo>
                        <a:pt x="1425" y="997"/>
                      </a:lnTo>
                      <a:lnTo>
                        <a:pt x="1496" y="961"/>
                      </a:lnTo>
                      <a:lnTo>
                        <a:pt x="1555" y="926"/>
                      </a:lnTo>
                      <a:lnTo>
                        <a:pt x="1615" y="890"/>
                      </a:lnTo>
                      <a:lnTo>
                        <a:pt x="1662" y="843"/>
                      </a:lnTo>
                      <a:lnTo>
                        <a:pt x="1710" y="795"/>
                      </a:lnTo>
                      <a:lnTo>
                        <a:pt x="1757" y="760"/>
                      </a:lnTo>
                      <a:lnTo>
                        <a:pt x="1781" y="700"/>
                      </a:lnTo>
                      <a:lnTo>
                        <a:pt x="1805" y="653"/>
                      </a:lnTo>
                      <a:lnTo>
                        <a:pt x="1817" y="594"/>
                      </a:lnTo>
                      <a:lnTo>
                        <a:pt x="1828" y="546"/>
                      </a:lnTo>
                      <a:lnTo>
                        <a:pt x="1817" y="487"/>
                      </a:lnTo>
                      <a:lnTo>
                        <a:pt x="1805" y="439"/>
                      </a:lnTo>
                      <a:lnTo>
                        <a:pt x="1781" y="380"/>
                      </a:lnTo>
                      <a:lnTo>
                        <a:pt x="1757" y="332"/>
                      </a:lnTo>
                      <a:lnTo>
                        <a:pt x="1710" y="285"/>
                      </a:lnTo>
                      <a:lnTo>
                        <a:pt x="1662" y="249"/>
                      </a:lnTo>
                      <a:lnTo>
                        <a:pt x="1615" y="202"/>
                      </a:lnTo>
                      <a:lnTo>
                        <a:pt x="1555" y="166"/>
                      </a:lnTo>
                      <a:lnTo>
                        <a:pt x="1496" y="131"/>
                      </a:lnTo>
                      <a:lnTo>
                        <a:pt x="1425" y="95"/>
                      </a:lnTo>
                      <a:lnTo>
                        <a:pt x="1354" y="71"/>
                      </a:lnTo>
                      <a:lnTo>
                        <a:pt x="1270" y="48"/>
                      </a:lnTo>
                      <a:lnTo>
                        <a:pt x="1187" y="24"/>
                      </a:lnTo>
                      <a:lnTo>
                        <a:pt x="1092" y="24"/>
                      </a:lnTo>
                      <a:lnTo>
                        <a:pt x="1009" y="0"/>
                      </a:lnTo>
                      <a:lnTo>
                        <a:pt x="914" y="0"/>
                      </a:lnTo>
                      <a:close/>
                    </a:path>
                  </a:pathLst>
                </a:custGeom>
                <a:solidFill>
                  <a:srgbClr val="00AF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2" name="Freeform 844"/>
                <p:cNvSpPr>
                  <a:spLocks/>
                </p:cNvSpPr>
                <p:nvPr/>
              </p:nvSpPr>
              <p:spPr bwMode="auto">
                <a:xfrm>
                  <a:off x="2115" y="2427"/>
                  <a:ext cx="1781" cy="1056"/>
                </a:xfrm>
                <a:custGeom>
                  <a:avLst/>
                  <a:gdLst>
                    <a:gd name="T0" fmla="*/ 795 w 1781"/>
                    <a:gd name="T1" fmla="*/ 0 h 1056"/>
                    <a:gd name="T2" fmla="*/ 629 w 1781"/>
                    <a:gd name="T3" fmla="*/ 24 h 1056"/>
                    <a:gd name="T4" fmla="*/ 475 w 1781"/>
                    <a:gd name="T5" fmla="*/ 71 h 1056"/>
                    <a:gd name="T6" fmla="*/ 332 w 1781"/>
                    <a:gd name="T7" fmla="*/ 131 h 1056"/>
                    <a:gd name="T8" fmla="*/ 213 w 1781"/>
                    <a:gd name="T9" fmla="*/ 202 h 1056"/>
                    <a:gd name="T10" fmla="*/ 106 w 1781"/>
                    <a:gd name="T11" fmla="*/ 285 h 1056"/>
                    <a:gd name="T12" fmla="*/ 47 w 1781"/>
                    <a:gd name="T13" fmla="*/ 368 h 1056"/>
                    <a:gd name="T14" fmla="*/ 11 w 1781"/>
                    <a:gd name="T15" fmla="*/ 475 h 1056"/>
                    <a:gd name="T16" fmla="*/ 11 w 1781"/>
                    <a:gd name="T17" fmla="*/ 582 h 1056"/>
                    <a:gd name="T18" fmla="*/ 47 w 1781"/>
                    <a:gd name="T19" fmla="*/ 688 h 1056"/>
                    <a:gd name="T20" fmla="*/ 106 w 1781"/>
                    <a:gd name="T21" fmla="*/ 783 h 1056"/>
                    <a:gd name="T22" fmla="*/ 213 w 1781"/>
                    <a:gd name="T23" fmla="*/ 866 h 1056"/>
                    <a:gd name="T24" fmla="*/ 332 w 1781"/>
                    <a:gd name="T25" fmla="*/ 938 h 1056"/>
                    <a:gd name="T26" fmla="*/ 475 w 1781"/>
                    <a:gd name="T27" fmla="*/ 997 h 1056"/>
                    <a:gd name="T28" fmla="*/ 629 w 1781"/>
                    <a:gd name="T29" fmla="*/ 1033 h 1056"/>
                    <a:gd name="T30" fmla="*/ 795 w 1781"/>
                    <a:gd name="T31" fmla="*/ 1056 h 1056"/>
                    <a:gd name="T32" fmla="*/ 985 w 1781"/>
                    <a:gd name="T33" fmla="*/ 1056 h 1056"/>
                    <a:gd name="T34" fmla="*/ 1151 w 1781"/>
                    <a:gd name="T35" fmla="*/ 1033 h 1056"/>
                    <a:gd name="T36" fmla="*/ 1318 w 1781"/>
                    <a:gd name="T37" fmla="*/ 997 h 1056"/>
                    <a:gd name="T38" fmla="*/ 1460 w 1781"/>
                    <a:gd name="T39" fmla="*/ 938 h 1056"/>
                    <a:gd name="T40" fmla="*/ 1579 w 1781"/>
                    <a:gd name="T41" fmla="*/ 866 h 1056"/>
                    <a:gd name="T42" fmla="*/ 1662 w 1781"/>
                    <a:gd name="T43" fmla="*/ 783 h 1056"/>
                    <a:gd name="T44" fmla="*/ 1733 w 1781"/>
                    <a:gd name="T45" fmla="*/ 688 h 1056"/>
                    <a:gd name="T46" fmla="*/ 1769 w 1781"/>
                    <a:gd name="T47" fmla="*/ 582 h 1056"/>
                    <a:gd name="T48" fmla="*/ 1769 w 1781"/>
                    <a:gd name="T49" fmla="*/ 475 h 1056"/>
                    <a:gd name="T50" fmla="*/ 1733 w 1781"/>
                    <a:gd name="T51" fmla="*/ 368 h 1056"/>
                    <a:gd name="T52" fmla="*/ 1662 w 1781"/>
                    <a:gd name="T53" fmla="*/ 285 h 1056"/>
                    <a:gd name="T54" fmla="*/ 1579 w 1781"/>
                    <a:gd name="T55" fmla="*/ 202 h 1056"/>
                    <a:gd name="T56" fmla="*/ 1460 w 1781"/>
                    <a:gd name="T57" fmla="*/ 131 h 1056"/>
                    <a:gd name="T58" fmla="*/ 1318 w 1781"/>
                    <a:gd name="T59" fmla="*/ 71 h 1056"/>
                    <a:gd name="T60" fmla="*/ 1151 w 1781"/>
                    <a:gd name="T61" fmla="*/ 24 h 1056"/>
                    <a:gd name="T62" fmla="*/ 985 w 1781"/>
                    <a:gd name="T63" fmla="*/ 0 h 105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1"/>
                    <a:gd name="T97" fmla="*/ 0 h 1056"/>
                    <a:gd name="T98" fmla="*/ 1781 w 1781"/>
                    <a:gd name="T99" fmla="*/ 1056 h 105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1" h="1056">
                      <a:moveTo>
                        <a:pt x="890" y="0"/>
                      </a:moveTo>
                      <a:lnTo>
                        <a:pt x="795" y="0"/>
                      </a:lnTo>
                      <a:lnTo>
                        <a:pt x="712" y="24"/>
                      </a:lnTo>
                      <a:lnTo>
                        <a:pt x="629" y="24"/>
                      </a:lnTo>
                      <a:lnTo>
                        <a:pt x="546" y="47"/>
                      </a:lnTo>
                      <a:lnTo>
                        <a:pt x="475" y="71"/>
                      </a:lnTo>
                      <a:lnTo>
                        <a:pt x="391" y="95"/>
                      </a:lnTo>
                      <a:lnTo>
                        <a:pt x="332" y="131"/>
                      </a:lnTo>
                      <a:lnTo>
                        <a:pt x="261" y="166"/>
                      </a:lnTo>
                      <a:lnTo>
                        <a:pt x="213" y="202"/>
                      </a:lnTo>
                      <a:lnTo>
                        <a:pt x="154" y="237"/>
                      </a:lnTo>
                      <a:lnTo>
                        <a:pt x="106" y="285"/>
                      </a:lnTo>
                      <a:lnTo>
                        <a:pt x="71" y="332"/>
                      </a:lnTo>
                      <a:lnTo>
                        <a:pt x="47" y="368"/>
                      </a:lnTo>
                      <a:lnTo>
                        <a:pt x="23" y="427"/>
                      </a:lnTo>
                      <a:lnTo>
                        <a:pt x="11" y="475"/>
                      </a:lnTo>
                      <a:lnTo>
                        <a:pt x="0" y="534"/>
                      </a:lnTo>
                      <a:lnTo>
                        <a:pt x="11" y="582"/>
                      </a:lnTo>
                      <a:lnTo>
                        <a:pt x="23" y="641"/>
                      </a:lnTo>
                      <a:lnTo>
                        <a:pt x="47" y="688"/>
                      </a:lnTo>
                      <a:lnTo>
                        <a:pt x="71" y="736"/>
                      </a:lnTo>
                      <a:lnTo>
                        <a:pt x="106" y="783"/>
                      </a:lnTo>
                      <a:lnTo>
                        <a:pt x="154" y="819"/>
                      </a:lnTo>
                      <a:lnTo>
                        <a:pt x="213" y="866"/>
                      </a:lnTo>
                      <a:lnTo>
                        <a:pt x="261" y="902"/>
                      </a:lnTo>
                      <a:lnTo>
                        <a:pt x="332" y="938"/>
                      </a:lnTo>
                      <a:lnTo>
                        <a:pt x="391" y="973"/>
                      </a:lnTo>
                      <a:lnTo>
                        <a:pt x="475" y="997"/>
                      </a:lnTo>
                      <a:lnTo>
                        <a:pt x="546" y="1009"/>
                      </a:lnTo>
                      <a:lnTo>
                        <a:pt x="629" y="1033"/>
                      </a:lnTo>
                      <a:lnTo>
                        <a:pt x="712" y="1044"/>
                      </a:lnTo>
                      <a:lnTo>
                        <a:pt x="795" y="1056"/>
                      </a:lnTo>
                      <a:lnTo>
                        <a:pt x="890" y="1056"/>
                      </a:lnTo>
                      <a:lnTo>
                        <a:pt x="985" y="1056"/>
                      </a:lnTo>
                      <a:lnTo>
                        <a:pt x="1068" y="1044"/>
                      </a:lnTo>
                      <a:lnTo>
                        <a:pt x="1151" y="1033"/>
                      </a:lnTo>
                      <a:lnTo>
                        <a:pt x="1235" y="1009"/>
                      </a:lnTo>
                      <a:lnTo>
                        <a:pt x="1318" y="997"/>
                      </a:lnTo>
                      <a:lnTo>
                        <a:pt x="1389" y="973"/>
                      </a:lnTo>
                      <a:lnTo>
                        <a:pt x="1460" y="938"/>
                      </a:lnTo>
                      <a:lnTo>
                        <a:pt x="1520" y="902"/>
                      </a:lnTo>
                      <a:lnTo>
                        <a:pt x="1579" y="866"/>
                      </a:lnTo>
                      <a:lnTo>
                        <a:pt x="1626" y="819"/>
                      </a:lnTo>
                      <a:lnTo>
                        <a:pt x="1662" y="783"/>
                      </a:lnTo>
                      <a:lnTo>
                        <a:pt x="1710" y="736"/>
                      </a:lnTo>
                      <a:lnTo>
                        <a:pt x="1733" y="688"/>
                      </a:lnTo>
                      <a:lnTo>
                        <a:pt x="1757" y="641"/>
                      </a:lnTo>
                      <a:lnTo>
                        <a:pt x="1769" y="582"/>
                      </a:lnTo>
                      <a:lnTo>
                        <a:pt x="1781" y="534"/>
                      </a:lnTo>
                      <a:lnTo>
                        <a:pt x="1769" y="475"/>
                      </a:lnTo>
                      <a:lnTo>
                        <a:pt x="1757" y="427"/>
                      </a:lnTo>
                      <a:lnTo>
                        <a:pt x="1733" y="368"/>
                      </a:lnTo>
                      <a:lnTo>
                        <a:pt x="1710" y="332"/>
                      </a:lnTo>
                      <a:lnTo>
                        <a:pt x="1662" y="285"/>
                      </a:lnTo>
                      <a:lnTo>
                        <a:pt x="1626" y="237"/>
                      </a:lnTo>
                      <a:lnTo>
                        <a:pt x="1579" y="202"/>
                      </a:lnTo>
                      <a:lnTo>
                        <a:pt x="1520" y="166"/>
                      </a:lnTo>
                      <a:lnTo>
                        <a:pt x="1460" y="131"/>
                      </a:lnTo>
                      <a:lnTo>
                        <a:pt x="1389" y="95"/>
                      </a:lnTo>
                      <a:lnTo>
                        <a:pt x="1318" y="71"/>
                      </a:lnTo>
                      <a:lnTo>
                        <a:pt x="1235" y="47"/>
                      </a:lnTo>
                      <a:lnTo>
                        <a:pt x="1151" y="24"/>
                      </a:lnTo>
                      <a:lnTo>
                        <a:pt x="1068" y="24"/>
                      </a:lnTo>
                      <a:lnTo>
                        <a:pt x="985" y="0"/>
                      </a:lnTo>
                      <a:lnTo>
                        <a:pt x="890" y="0"/>
                      </a:lnTo>
                      <a:close/>
                    </a:path>
                  </a:pathLst>
                </a:custGeom>
                <a:solidFill>
                  <a:srgbClr val="00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3" name="Freeform 845"/>
                <p:cNvSpPr>
                  <a:spLocks/>
                </p:cNvSpPr>
                <p:nvPr/>
              </p:nvSpPr>
              <p:spPr bwMode="auto">
                <a:xfrm>
                  <a:off x="2138" y="2439"/>
                  <a:ext cx="1734" cy="1032"/>
                </a:xfrm>
                <a:custGeom>
                  <a:avLst/>
                  <a:gdLst>
                    <a:gd name="T0" fmla="*/ 784 w 1734"/>
                    <a:gd name="T1" fmla="*/ 0 h 1032"/>
                    <a:gd name="T2" fmla="*/ 606 w 1734"/>
                    <a:gd name="T3" fmla="*/ 24 h 1032"/>
                    <a:gd name="T4" fmla="*/ 463 w 1734"/>
                    <a:gd name="T5" fmla="*/ 71 h 1032"/>
                    <a:gd name="T6" fmla="*/ 321 w 1734"/>
                    <a:gd name="T7" fmla="*/ 119 h 1032"/>
                    <a:gd name="T8" fmla="*/ 202 w 1734"/>
                    <a:gd name="T9" fmla="*/ 190 h 1032"/>
                    <a:gd name="T10" fmla="*/ 107 w 1734"/>
                    <a:gd name="T11" fmla="*/ 273 h 1032"/>
                    <a:gd name="T12" fmla="*/ 48 w 1734"/>
                    <a:gd name="T13" fmla="*/ 368 h 1032"/>
                    <a:gd name="T14" fmla="*/ 12 w 1734"/>
                    <a:gd name="T15" fmla="*/ 463 h 1032"/>
                    <a:gd name="T16" fmla="*/ 12 w 1734"/>
                    <a:gd name="T17" fmla="*/ 570 h 1032"/>
                    <a:gd name="T18" fmla="*/ 48 w 1734"/>
                    <a:gd name="T19" fmla="*/ 676 h 1032"/>
                    <a:gd name="T20" fmla="*/ 107 w 1734"/>
                    <a:gd name="T21" fmla="*/ 759 h 1032"/>
                    <a:gd name="T22" fmla="*/ 202 w 1734"/>
                    <a:gd name="T23" fmla="*/ 842 h 1032"/>
                    <a:gd name="T24" fmla="*/ 321 w 1734"/>
                    <a:gd name="T25" fmla="*/ 914 h 1032"/>
                    <a:gd name="T26" fmla="*/ 463 w 1734"/>
                    <a:gd name="T27" fmla="*/ 973 h 1032"/>
                    <a:gd name="T28" fmla="*/ 606 w 1734"/>
                    <a:gd name="T29" fmla="*/ 1009 h 1032"/>
                    <a:gd name="T30" fmla="*/ 784 w 1734"/>
                    <a:gd name="T31" fmla="*/ 1032 h 1032"/>
                    <a:gd name="T32" fmla="*/ 962 w 1734"/>
                    <a:gd name="T33" fmla="*/ 1032 h 1032"/>
                    <a:gd name="T34" fmla="*/ 1128 w 1734"/>
                    <a:gd name="T35" fmla="*/ 1009 h 1032"/>
                    <a:gd name="T36" fmla="*/ 1283 w 1734"/>
                    <a:gd name="T37" fmla="*/ 973 h 1032"/>
                    <a:gd name="T38" fmla="*/ 1413 w 1734"/>
                    <a:gd name="T39" fmla="*/ 914 h 1032"/>
                    <a:gd name="T40" fmla="*/ 1532 w 1734"/>
                    <a:gd name="T41" fmla="*/ 842 h 1032"/>
                    <a:gd name="T42" fmla="*/ 1627 w 1734"/>
                    <a:gd name="T43" fmla="*/ 759 h 1032"/>
                    <a:gd name="T44" fmla="*/ 1687 w 1734"/>
                    <a:gd name="T45" fmla="*/ 676 h 1032"/>
                    <a:gd name="T46" fmla="*/ 1722 w 1734"/>
                    <a:gd name="T47" fmla="*/ 570 h 1032"/>
                    <a:gd name="T48" fmla="*/ 1722 w 1734"/>
                    <a:gd name="T49" fmla="*/ 463 h 1032"/>
                    <a:gd name="T50" fmla="*/ 1687 w 1734"/>
                    <a:gd name="T51" fmla="*/ 368 h 1032"/>
                    <a:gd name="T52" fmla="*/ 1627 w 1734"/>
                    <a:gd name="T53" fmla="*/ 273 h 1032"/>
                    <a:gd name="T54" fmla="*/ 1532 w 1734"/>
                    <a:gd name="T55" fmla="*/ 190 h 1032"/>
                    <a:gd name="T56" fmla="*/ 1413 w 1734"/>
                    <a:gd name="T57" fmla="*/ 119 h 1032"/>
                    <a:gd name="T58" fmla="*/ 1283 w 1734"/>
                    <a:gd name="T59" fmla="*/ 71 h 1032"/>
                    <a:gd name="T60" fmla="*/ 1128 w 1734"/>
                    <a:gd name="T61" fmla="*/ 24 h 1032"/>
                    <a:gd name="T62" fmla="*/ 962 w 1734"/>
                    <a:gd name="T63" fmla="*/ 0 h 103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34"/>
                    <a:gd name="T97" fmla="*/ 0 h 1032"/>
                    <a:gd name="T98" fmla="*/ 1734 w 1734"/>
                    <a:gd name="T99" fmla="*/ 1032 h 103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34" h="1032">
                      <a:moveTo>
                        <a:pt x="867" y="0"/>
                      </a:moveTo>
                      <a:lnTo>
                        <a:pt x="784" y="0"/>
                      </a:lnTo>
                      <a:lnTo>
                        <a:pt x="689" y="24"/>
                      </a:lnTo>
                      <a:lnTo>
                        <a:pt x="606" y="24"/>
                      </a:lnTo>
                      <a:lnTo>
                        <a:pt x="535" y="47"/>
                      </a:lnTo>
                      <a:lnTo>
                        <a:pt x="463" y="71"/>
                      </a:lnTo>
                      <a:lnTo>
                        <a:pt x="380" y="95"/>
                      </a:lnTo>
                      <a:lnTo>
                        <a:pt x="321" y="119"/>
                      </a:lnTo>
                      <a:lnTo>
                        <a:pt x="262" y="154"/>
                      </a:lnTo>
                      <a:lnTo>
                        <a:pt x="202" y="190"/>
                      </a:lnTo>
                      <a:lnTo>
                        <a:pt x="155" y="237"/>
                      </a:lnTo>
                      <a:lnTo>
                        <a:pt x="107" y="273"/>
                      </a:lnTo>
                      <a:lnTo>
                        <a:pt x="72" y="320"/>
                      </a:lnTo>
                      <a:lnTo>
                        <a:pt x="48" y="368"/>
                      </a:lnTo>
                      <a:lnTo>
                        <a:pt x="24" y="415"/>
                      </a:lnTo>
                      <a:lnTo>
                        <a:pt x="12" y="463"/>
                      </a:lnTo>
                      <a:lnTo>
                        <a:pt x="0" y="522"/>
                      </a:lnTo>
                      <a:lnTo>
                        <a:pt x="12" y="570"/>
                      </a:lnTo>
                      <a:lnTo>
                        <a:pt x="24" y="629"/>
                      </a:lnTo>
                      <a:lnTo>
                        <a:pt x="48" y="676"/>
                      </a:lnTo>
                      <a:lnTo>
                        <a:pt x="72" y="724"/>
                      </a:lnTo>
                      <a:lnTo>
                        <a:pt x="107" y="759"/>
                      </a:lnTo>
                      <a:lnTo>
                        <a:pt x="155" y="807"/>
                      </a:lnTo>
                      <a:lnTo>
                        <a:pt x="202" y="842"/>
                      </a:lnTo>
                      <a:lnTo>
                        <a:pt x="262" y="878"/>
                      </a:lnTo>
                      <a:lnTo>
                        <a:pt x="321" y="914"/>
                      </a:lnTo>
                      <a:lnTo>
                        <a:pt x="380" y="949"/>
                      </a:lnTo>
                      <a:lnTo>
                        <a:pt x="463" y="973"/>
                      </a:lnTo>
                      <a:lnTo>
                        <a:pt x="535" y="985"/>
                      </a:lnTo>
                      <a:lnTo>
                        <a:pt x="606" y="1009"/>
                      </a:lnTo>
                      <a:lnTo>
                        <a:pt x="689" y="1021"/>
                      </a:lnTo>
                      <a:lnTo>
                        <a:pt x="784" y="1032"/>
                      </a:lnTo>
                      <a:lnTo>
                        <a:pt x="867" y="1032"/>
                      </a:lnTo>
                      <a:lnTo>
                        <a:pt x="962" y="1032"/>
                      </a:lnTo>
                      <a:lnTo>
                        <a:pt x="1045" y="1021"/>
                      </a:lnTo>
                      <a:lnTo>
                        <a:pt x="1128" y="1009"/>
                      </a:lnTo>
                      <a:lnTo>
                        <a:pt x="1200" y="985"/>
                      </a:lnTo>
                      <a:lnTo>
                        <a:pt x="1283" y="973"/>
                      </a:lnTo>
                      <a:lnTo>
                        <a:pt x="1354" y="949"/>
                      </a:lnTo>
                      <a:lnTo>
                        <a:pt x="1413" y="914"/>
                      </a:lnTo>
                      <a:lnTo>
                        <a:pt x="1485" y="878"/>
                      </a:lnTo>
                      <a:lnTo>
                        <a:pt x="1532" y="842"/>
                      </a:lnTo>
                      <a:lnTo>
                        <a:pt x="1580" y="807"/>
                      </a:lnTo>
                      <a:lnTo>
                        <a:pt x="1627" y="759"/>
                      </a:lnTo>
                      <a:lnTo>
                        <a:pt x="1663" y="724"/>
                      </a:lnTo>
                      <a:lnTo>
                        <a:pt x="1687" y="676"/>
                      </a:lnTo>
                      <a:lnTo>
                        <a:pt x="1710" y="629"/>
                      </a:lnTo>
                      <a:lnTo>
                        <a:pt x="1722" y="570"/>
                      </a:lnTo>
                      <a:lnTo>
                        <a:pt x="1734" y="522"/>
                      </a:lnTo>
                      <a:lnTo>
                        <a:pt x="1722" y="463"/>
                      </a:lnTo>
                      <a:lnTo>
                        <a:pt x="1710" y="415"/>
                      </a:lnTo>
                      <a:lnTo>
                        <a:pt x="1687" y="368"/>
                      </a:lnTo>
                      <a:lnTo>
                        <a:pt x="1663" y="320"/>
                      </a:lnTo>
                      <a:lnTo>
                        <a:pt x="1627" y="273"/>
                      </a:lnTo>
                      <a:lnTo>
                        <a:pt x="1580" y="237"/>
                      </a:lnTo>
                      <a:lnTo>
                        <a:pt x="1532" y="190"/>
                      </a:lnTo>
                      <a:lnTo>
                        <a:pt x="1485" y="154"/>
                      </a:lnTo>
                      <a:lnTo>
                        <a:pt x="1413" y="119"/>
                      </a:lnTo>
                      <a:lnTo>
                        <a:pt x="1354" y="95"/>
                      </a:lnTo>
                      <a:lnTo>
                        <a:pt x="1283" y="71"/>
                      </a:lnTo>
                      <a:lnTo>
                        <a:pt x="1200" y="47"/>
                      </a:lnTo>
                      <a:lnTo>
                        <a:pt x="1128" y="24"/>
                      </a:lnTo>
                      <a:lnTo>
                        <a:pt x="1045" y="24"/>
                      </a:lnTo>
                      <a:lnTo>
                        <a:pt x="962" y="0"/>
                      </a:lnTo>
                      <a:lnTo>
                        <a:pt x="867" y="0"/>
                      </a:lnTo>
                      <a:close/>
                    </a:path>
                  </a:pathLst>
                </a:custGeom>
                <a:solidFill>
                  <a:srgbClr val="00AB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4" name="Freeform 846"/>
                <p:cNvSpPr>
                  <a:spLocks/>
                </p:cNvSpPr>
                <p:nvPr/>
              </p:nvSpPr>
              <p:spPr bwMode="auto">
                <a:xfrm>
                  <a:off x="2162" y="2451"/>
                  <a:ext cx="1686" cy="1009"/>
                </a:xfrm>
                <a:custGeom>
                  <a:avLst/>
                  <a:gdLst>
                    <a:gd name="T0" fmla="*/ 760 w 1686"/>
                    <a:gd name="T1" fmla="*/ 0 h 1009"/>
                    <a:gd name="T2" fmla="*/ 594 w 1686"/>
                    <a:gd name="T3" fmla="*/ 23 h 1009"/>
                    <a:gd name="T4" fmla="*/ 451 w 1686"/>
                    <a:gd name="T5" fmla="*/ 71 h 1009"/>
                    <a:gd name="T6" fmla="*/ 309 w 1686"/>
                    <a:gd name="T7" fmla="*/ 118 h 1009"/>
                    <a:gd name="T8" fmla="*/ 202 w 1686"/>
                    <a:gd name="T9" fmla="*/ 190 h 1009"/>
                    <a:gd name="T10" fmla="*/ 107 w 1686"/>
                    <a:gd name="T11" fmla="*/ 273 h 1009"/>
                    <a:gd name="T12" fmla="*/ 48 w 1686"/>
                    <a:gd name="T13" fmla="*/ 356 h 1009"/>
                    <a:gd name="T14" fmla="*/ 12 w 1686"/>
                    <a:gd name="T15" fmla="*/ 451 h 1009"/>
                    <a:gd name="T16" fmla="*/ 12 w 1686"/>
                    <a:gd name="T17" fmla="*/ 558 h 1009"/>
                    <a:gd name="T18" fmla="*/ 48 w 1686"/>
                    <a:gd name="T19" fmla="*/ 652 h 1009"/>
                    <a:gd name="T20" fmla="*/ 107 w 1686"/>
                    <a:gd name="T21" fmla="*/ 747 h 1009"/>
                    <a:gd name="T22" fmla="*/ 202 w 1686"/>
                    <a:gd name="T23" fmla="*/ 830 h 1009"/>
                    <a:gd name="T24" fmla="*/ 309 w 1686"/>
                    <a:gd name="T25" fmla="*/ 890 h 1009"/>
                    <a:gd name="T26" fmla="*/ 451 w 1686"/>
                    <a:gd name="T27" fmla="*/ 949 h 1009"/>
                    <a:gd name="T28" fmla="*/ 594 w 1686"/>
                    <a:gd name="T29" fmla="*/ 985 h 1009"/>
                    <a:gd name="T30" fmla="*/ 760 w 1686"/>
                    <a:gd name="T31" fmla="*/ 1009 h 1009"/>
                    <a:gd name="T32" fmla="*/ 938 w 1686"/>
                    <a:gd name="T33" fmla="*/ 1009 h 1009"/>
                    <a:gd name="T34" fmla="*/ 1093 w 1686"/>
                    <a:gd name="T35" fmla="*/ 985 h 1009"/>
                    <a:gd name="T36" fmla="*/ 1247 w 1686"/>
                    <a:gd name="T37" fmla="*/ 949 h 1009"/>
                    <a:gd name="T38" fmla="*/ 1378 w 1686"/>
                    <a:gd name="T39" fmla="*/ 890 h 1009"/>
                    <a:gd name="T40" fmla="*/ 1496 w 1686"/>
                    <a:gd name="T41" fmla="*/ 830 h 1009"/>
                    <a:gd name="T42" fmla="*/ 1579 w 1686"/>
                    <a:gd name="T43" fmla="*/ 747 h 1009"/>
                    <a:gd name="T44" fmla="*/ 1651 w 1686"/>
                    <a:gd name="T45" fmla="*/ 652 h 1009"/>
                    <a:gd name="T46" fmla="*/ 1674 w 1686"/>
                    <a:gd name="T47" fmla="*/ 558 h 1009"/>
                    <a:gd name="T48" fmla="*/ 1674 w 1686"/>
                    <a:gd name="T49" fmla="*/ 451 h 1009"/>
                    <a:gd name="T50" fmla="*/ 1651 w 1686"/>
                    <a:gd name="T51" fmla="*/ 356 h 1009"/>
                    <a:gd name="T52" fmla="*/ 1579 w 1686"/>
                    <a:gd name="T53" fmla="*/ 273 h 1009"/>
                    <a:gd name="T54" fmla="*/ 1496 w 1686"/>
                    <a:gd name="T55" fmla="*/ 190 h 1009"/>
                    <a:gd name="T56" fmla="*/ 1378 w 1686"/>
                    <a:gd name="T57" fmla="*/ 118 h 1009"/>
                    <a:gd name="T58" fmla="*/ 1247 w 1686"/>
                    <a:gd name="T59" fmla="*/ 71 h 1009"/>
                    <a:gd name="T60" fmla="*/ 1093 w 1686"/>
                    <a:gd name="T61" fmla="*/ 23 h 1009"/>
                    <a:gd name="T62" fmla="*/ 938 w 1686"/>
                    <a:gd name="T63" fmla="*/ 0 h 100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86"/>
                    <a:gd name="T97" fmla="*/ 0 h 1009"/>
                    <a:gd name="T98" fmla="*/ 1686 w 1686"/>
                    <a:gd name="T99" fmla="*/ 1009 h 100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86" h="1009">
                      <a:moveTo>
                        <a:pt x="843" y="0"/>
                      </a:moveTo>
                      <a:lnTo>
                        <a:pt x="760" y="0"/>
                      </a:lnTo>
                      <a:lnTo>
                        <a:pt x="677" y="23"/>
                      </a:lnTo>
                      <a:lnTo>
                        <a:pt x="594" y="23"/>
                      </a:lnTo>
                      <a:lnTo>
                        <a:pt x="523" y="47"/>
                      </a:lnTo>
                      <a:lnTo>
                        <a:pt x="451" y="71"/>
                      </a:lnTo>
                      <a:lnTo>
                        <a:pt x="368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202" y="190"/>
                      </a:lnTo>
                      <a:lnTo>
                        <a:pt x="143" y="225"/>
                      </a:lnTo>
                      <a:lnTo>
                        <a:pt x="107" y="273"/>
                      </a:lnTo>
                      <a:lnTo>
                        <a:pt x="71" y="320"/>
                      </a:lnTo>
                      <a:lnTo>
                        <a:pt x="48" y="356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510"/>
                      </a:lnTo>
                      <a:lnTo>
                        <a:pt x="12" y="558"/>
                      </a:lnTo>
                      <a:lnTo>
                        <a:pt x="24" y="605"/>
                      </a:lnTo>
                      <a:lnTo>
                        <a:pt x="48" y="652"/>
                      </a:lnTo>
                      <a:lnTo>
                        <a:pt x="71" y="700"/>
                      </a:lnTo>
                      <a:lnTo>
                        <a:pt x="107" y="747"/>
                      </a:lnTo>
                      <a:lnTo>
                        <a:pt x="143" y="783"/>
                      </a:lnTo>
                      <a:lnTo>
                        <a:pt x="202" y="830"/>
                      </a:lnTo>
                      <a:lnTo>
                        <a:pt x="249" y="854"/>
                      </a:lnTo>
                      <a:lnTo>
                        <a:pt x="309" y="890"/>
                      </a:lnTo>
                      <a:lnTo>
                        <a:pt x="368" y="925"/>
                      </a:lnTo>
                      <a:lnTo>
                        <a:pt x="451" y="949"/>
                      </a:lnTo>
                      <a:lnTo>
                        <a:pt x="523" y="973"/>
                      </a:lnTo>
                      <a:lnTo>
                        <a:pt x="594" y="985"/>
                      </a:lnTo>
                      <a:lnTo>
                        <a:pt x="677" y="997"/>
                      </a:lnTo>
                      <a:lnTo>
                        <a:pt x="760" y="1009"/>
                      </a:lnTo>
                      <a:lnTo>
                        <a:pt x="843" y="1009"/>
                      </a:lnTo>
                      <a:lnTo>
                        <a:pt x="938" y="1009"/>
                      </a:lnTo>
                      <a:lnTo>
                        <a:pt x="1009" y="997"/>
                      </a:lnTo>
                      <a:lnTo>
                        <a:pt x="1093" y="985"/>
                      </a:lnTo>
                      <a:lnTo>
                        <a:pt x="1176" y="973"/>
                      </a:lnTo>
                      <a:lnTo>
                        <a:pt x="1247" y="949"/>
                      </a:lnTo>
                      <a:lnTo>
                        <a:pt x="1318" y="925"/>
                      </a:lnTo>
                      <a:lnTo>
                        <a:pt x="1378" y="890"/>
                      </a:lnTo>
                      <a:lnTo>
                        <a:pt x="1437" y="854"/>
                      </a:lnTo>
                      <a:lnTo>
                        <a:pt x="1496" y="830"/>
                      </a:lnTo>
                      <a:lnTo>
                        <a:pt x="1544" y="783"/>
                      </a:lnTo>
                      <a:lnTo>
                        <a:pt x="1579" y="747"/>
                      </a:lnTo>
                      <a:lnTo>
                        <a:pt x="1615" y="700"/>
                      </a:lnTo>
                      <a:lnTo>
                        <a:pt x="1651" y="652"/>
                      </a:lnTo>
                      <a:lnTo>
                        <a:pt x="1663" y="605"/>
                      </a:lnTo>
                      <a:lnTo>
                        <a:pt x="1674" y="558"/>
                      </a:lnTo>
                      <a:lnTo>
                        <a:pt x="1686" y="510"/>
                      </a:lnTo>
                      <a:lnTo>
                        <a:pt x="1674" y="451"/>
                      </a:lnTo>
                      <a:lnTo>
                        <a:pt x="1663" y="403"/>
                      </a:lnTo>
                      <a:lnTo>
                        <a:pt x="1651" y="356"/>
                      </a:lnTo>
                      <a:lnTo>
                        <a:pt x="1615" y="320"/>
                      </a:lnTo>
                      <a:lnTo>
                        <a:pt x="1579" y="273"/>
                      </a:lnTo>
                      <a:lnTo>
                        <a:pt x="1544" y="225"/>
                      </a:lnTo>
                      <a:lnTo>
                        <a:pt x="1496" y="190"/>
                      </a:lnTo>
                      <a:lnTo>
                        <a:pt x="1437" y="154"/>
                      </a:lnTo>
                      <a:lnTo>
                        <a:pt x="1378" y="118"/>
                      </a:lnTo>
                      <a:lnTo>
                        <a:pt x="1318" y="95"/>
                      </a:lnTo>
                      <a:lnTo>
                        <a:pt x="1247" y="71"/>
                      </a:lnTo>
                      <a:lnTo>
                        <a:pt x="1176" y="47"/>
                      </a:lnTo>
                      <a:lnTo>
                        <a:pt x="1093" y="23"/>
                      </a:lnTo>
                      <a:lnTo>
                        <a:pt x="1009" y="23"/>
                      </a:lnTo>
                      <a:lnTo>
                        <a:pt x="938" y="0"/>
                      </a:lnTo>
                      <a:lnTo>
                        <a:pt x="843" y="0"/>
                      </a:lnTo>
                      <a:close/>
                    </a:path>
                  </a:pathLst>
                </a:custGeom>
                <a:solidFill>
                  <a:srgbClr val="00A8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5" name="Freeform 847"/>
                <p:cNvSpPr>
                  <a:spLocks/>
                </p:cNvSpPr>
                <p:nvPr/>
              </p:nvSpPr>
              <p:spPr bwMode="auto">
                <a:xfrm>
                  <a:off x="2186" y="2463"/>
                  <a:ext cx="1639" cy="985"/>
                </a:xfrm>
                <a:custGeom>
                  <a:avLst/>
                  <a:gdLst>
                    <a:gd name="T0" fmla="*/ 736 w 1639"/>
                    <a:gd name="T1" fmla="*/ 0 h 985"/>
                    <a:gd name="T2" fmla="*/ 570 w 1639"/>
                    <a:gd name="T3" fmla="*/ 23 h 985"/>
                    <a:gd name="T4" fmla="*/ 427 w 1639"/>
                    <a:gd name="T5" fmla="*/ 59 h 985"/>
                    <a:gd name="T6" fmla="*/ 309 w 1639"/>
                    <a:gd name="T7" fmla="*/ 118 h 985"/>
                    <a:gd name="T8" fmla="*/ 190 w 1639"/>
                    <a:gd name="T9" fmla="*/ 178 h 985"/>
                    <a:gd name="T10" fmla="*/ 107 w 1639"/>
                    <a:gd name="T11" fmla="*/ 261 h 985"/>
                    <a:gd name="T12" fmla="*/ 47 w 1639"/>
                    <a:gd name="T13" fmla="*/ 344 h 985"/>
                    <a:gd name="T14" fmla="*/ 12 w 1639"/>
                    <a:gd name="T15" fmla="*/ 451 h 985"/>
                    <a:gd name="T16" fmla="*/ 12 w 1639"/>
                    <a:gd name="T17" fmla="*/ 546 h 985"/>
                    <a:gd name="T18" fmla="*/ 47 w 1639"/>
                    <a:gd name="T19" fmla="*/ 640 h 985"/>
                    <a:gd name="T20" fmla="*/ 107 w 1639"/>
                    <a:gd name="T21" fmla="*/ 724 h 985"/>
                    <a:gd name="T22" fmla="*/ 190 w 1639"/>
                    <a:gd name="T23" fmla="*/ 807 h 985"/>
                    <a:gd name="T24" fmla="*/ 309 w 1639"/>
                    <a:gd name="T25" fmla="*/ 878 h 985"/>
                    <a:gd name="T26" fmla="*/ 427 w 1639"/>
                    <a:gd name="T27" fmla="*/ 925 h 985"/>
                    <a:gd name="T28" fmla="*/ 570 w 1639"/>
                    <a:gd name="T29" fmla="*/ 961 h 985"/>
                    <a:gd name="T30" fmla="*/ 736 w 1639"/>
                    <a:gd name="T31" fmla="*/ 985 h 985"/>
                    <a:gd name="T32" fmla="*/ 902 w 1639"/>
                    <a:gd name="T33" fmla="*/ 985 h 985"/>
                    <a:gd name="T34" fmla="*/ 1057 w 1639"/>
                    <a:gd name="T35" fmla="*/ 961 h 985"/>
                    <a:gd name="T36" fmla="*/ 1211 w 1639"/>
                    <a:gd name="T37" fmla="*/ 925 h 985"/>
                    <a:gd name="T38" fmla="*/ 1342 w 1639"/>
                    <a:gd name="T39" fmla="*/ 878 h 985"/>
                    <a:gd name="T40" fmla="*/ 1449 w 1639"/>
                    <a:gd name="T41" fmla="*/ 807 h 985"/>
                    <a:gd name="T42" fmla="*/ 1532 w 1639"/>
                    <a:gd name="T43" fmla="*/ 724 h 985"/>
                    <a:gd name="T44" fmla="*/ 1603 w 1639"/>
                    <a:gd name="T45" fmla="*/ 640 h 985"/>
                    <a:gd name="T46" fmla="*/ 1627 w 1639"/>
                    <a:gd name="T47" fmla="*/ 546 h 985"/>
                    <a:gd name="T48" fmla="*/ 1627 w 1639"/>
                    <a:gd name="T49" fmla="*/ 451 h 985"/>
                    <a:gd name="T50" fmla="*/ 1603 w 1639"/>
                    <a:gd name="T51" fmla="*/ 344 h 985"/>
                    <a:gd name="T52" fmla="*/ 1532 w 1639"/>
                    <a:gd name="T53" fmla="*/ 261 h 985"/>
                    <a:gd name="T54" fmla="*/ 1449 w 1639"/>
                    <a:gd name="T55" fmla="*/ 178 h 985"/>
                    <a:gd name="T56" fmla="*/ 1342 w 1639"/>
                    <a:gd name="T57" fmla="*/ 118 h 985"/>
                    <a:gd name="T58" fmla="*/ 1211 w 1639"/>
                    <a:gd name="T59" fmla="*/ 59 h 985"/>
                    <a:gd name="T60" fmla="*/ 1057 w 1639"/>
                    <a:gd name="T61" fmla="*/ 23 h 985"/>
                    <a:gd name="T62" fmla="*/ 902 w 1639"/>
                    <a:gd name="T63" fmla="*/ 0 h 98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39"/>
                    <a:gd name="T97" fmla="*/ 0 h 985"/>
                    <a:gd name="T98" fmla="*/ 1639 w 1639"/>
                    <a:gd name="T99" fmla="*/ 985 h 98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39" h="985">
                      <a:moveTo>
                        <a:pt x="819" y="0"/>
                      </a:moveTo>
                      <a:lnTo>
                        <a:pt x="736" y="0"/>
                      </a:lnTo>
                      <a:lnTo>
                        <a:pt x="653" y="23"/>
                      </a:lnTo>
                      <a:lnTo>
                        <a:pt x="570" y="23"/>
                      </a:lnTo>
                      <a:lnTo>
                        <a:pt x="499" y="47"/>
                      </a:lnTo>
                      <a:lnTo>
                        <a:pt x="427" y="59"/>
                      </a:lnTo>
                      <a:lnTo>
                        <a:pt x="356" y="95"/>
                      </a:lnTo>
                      <a:lnTo>
                        <a:pt x="309" y="118"/>
                      </a:lnTo>
                      <a:lnTo>
                        <a:pt x="249" y="154"/>
                      </a:lnTo>
                      <a:lnTo>
                        <a:pt x="190" y="178"/>
                      </a:lnTo>
                      <a:lnTo>
                        <a:pt x="142" y="225"/>
                      </a:lnTo>
                      <a:lnTo>
                        <a:pt x="107" y="261"/>
                      </a:lnTo>
                      <a:lnTo>
                        <a:pt x="71" y="308"/>
                      </a:lnTo>
                      <a:lnTo>
                        <a:pt x="47" y="344"/>
                      </a:lnTo>
                      <a:lnTo>
                        <a:pt x="24" y="403"/>
                      </a:lnTo>
                      <a:lnTo>
                        <a:pt x="12" y="451"/>
                      </a:lnTo>
                      <a:lnTo>
                        <a:pt x="0" y="498"/>
                      </a:lnTo>
                      <a:lnTo>
                        <a:pt x="12" y="546"/>
                      </a:lnTo>
                      <a:lnTo>
                        <a:pt x="24" y="593"/>
                      </a:lnTo>
                      <a:lnTo>
                        <a:pt x="47" y="640"/>
                      </a:lnTo>
                      <a:lnTo>
                        <a:pt x="71" y="688"/>
                      </a:lnTo>
                      <a:lnTo>
                        <a:pt x="107" y="724"/>
                      </a:lnTo>
                      <a:lnTo>
                        <a:pt x="142" y="771"/>
                      </a:lnTo>
                      <a:lnTo>
                        <a:pt x="190" y="807"/>
                      </a:lnTo>
                      <a:lnTo>
                        <a:pt x="249" y="842"/>
                      </a:lnTo>
                      <a:lnTo>
                        <a:pt x="309" y="878"/>
                      </a:lnTo>
                      <a:lnTo>
                        <a:pt x="356" y="902"/>
                      </a:lnTo>
                      <a:lnTo>
                        <a:pt x="427" y="925"/>
                      </a:lnTo>
                      <a:lnTo>
                        <a:pt x="499" y="949"/>
                      </a:lnTo>
                      <a:lnTo>
                        <a:pt x="570" y="961"/>
                      </a:lnTo>
                      <a:lnTo>
                        <a:pt x="653" y="973"/>
                      </a:lnTo>
                      <a:lnTo>
                        <a:pt x="736" y="985"/>
                      </a:lnTo>
                      <a:lnTo>
                        <a:pt x="819" y="985"/>
                      </a:lnTo>
                      <a:lnTo>
                        <a:pt x="902" y="985"/>
                      </a:lnTo>
                      <a:lnTo>
                        <a:pt x="985" y="973"/>
                      </a:lnTo>
                      <a:lnTo>
                        <a:pt x="1057" y="961"/>
                      </a:lnTo>
                      <a:lnTo>
                        <a:pt x="1140" y="949"/>
                      </a:lnTo>
                      <a:lnTo>
                        <a:pt x="1211" y="925"/>
                      </a:lnTo>
                      <a:lnTo>
                        <a:pt x="1270" y="902"/>
                      </a:lnTo>
                      <a:lnTo>
                        <a:pt x="1342" y="878"/>
                      </a:lnTo>
                      <a:lnTo>
                        <a:pt x="1401" y="842"/>
                      </a:lnTo>
                      <a:lnTo>
                        <a:pt x="1449" y="807"/>
                      </a:lnTo>
                      <a:lnTo>
                        <a:pt x="1496" y="771"/>
                      </a:lnTo>
                      <a:lnTo>
                        <a:pt x="1532" y="724"/>
                      </a:lnTo>
                      <a:lnTo>
                        <a:pt x="1567" y="688"/>
                      </a:lnTo>
                      <a:lnTo>
                        <a:pt x="1603" y="640"/>
                      </a:lnTo>
                      <a:lnTo>
                        <a:pt x="1615" y="593"/>
                      </a:lnTo>
                      <a:lnTo>
                        <a:pt x="1627" y="546"/>
                      </a:lnTo>
                      <a:lnTo>
                        <a:pt x="1639" y="498"/>
                      </a:lnTo>
                      <a:lnTo>
                        <a:pt x="1627" y="451"/>
                      </a:lnTo>
                      <a:lnTo>
                        <a:pt x="1615" y="403"/>
                      </a:lnTo>
                      <a:lnTo>
                        <a:pt x="1603" y="344"/>
                      </a:lnTo>
                      <a:lnTo>
                        <a:pt x="1567" y="308"/>
                      </a:lnTo>
                      <a:lnTo>
                        <a:pt x="1532" y="261"/>
                      </a:lnTo>
                      <a:lnTo>
                        <a:pt x="1496" y="225"/>
                      </a:lnTo>
                      <a:lnTo>
                        <a:pt x="1449" y="178"/>
                      </a:lnTo>
                      <a:lnTo>
                        <a:pt x="1401" y="154"/>
                      </a:lnTo>
                      <a:lnTo>
                        <a:pt x="1342" y="118"/>
                      </a:lnTo>
                      <a:lnTo>
                        <a:pt x="1270" y="95"/>
                      </a:lnTo>
                      <a:lnTo>
                        <a:pt x="1211" y="59"/>
                      </a:lnTo>
                      <a:lnTo>
                        <a:pt x="1140" y="47"/>
                      </a:lnTo>
                      <a:lnTo>
                        <a:pt x="1057" y="23"/>
                      </a:lnTo>
                      <a:lnTo>
                        <a:pt x="985" y="23"/>
                      </a:lnTo>
                      <a:lnTo>
                        <a:pt x="902" y="0"/>
                      </a:lnTo>
                      <a:lnTo>
                        <a:pt x="819" y="0"/>
                      </a:lnTo>
                      <a:close/>
                    </a:path>
                  </a:pathLst>
                </a:custGeom>
                <a:solidFill>
                  <a:srgbClr val="00A6A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6" name="Freeform 848"/>
                <p:cNvSpPr>
                  <a:spLocks/>
                </p:cNvSpPr>
                <p:nvPr/>
              </p:nvSpPr>
              <p:spPr bwMode="auto">
                <a:xfrm>
                  <a:off x="2210" y="2486"/>
                  <a:ext cx="1591" cy="938"/>
                </a:xfrm>
                <a:custGeom>
                  <a:avLst/>
                  <a:gdLst>
                    <a:gd name="T0" fmla="*/ 712 w 1591"/>
                    <a:gd name="T1" fmla="*/ 0 h 938"/>
                    <a:gd name="T2" fmla="*/ 558 w 1591"/>
                    <a:gd name="T3" fmla="*/ 24 h 938"/>
                    <a:gd name="T4" fmla="*/ 415 w 1591"/>
                    <a:gd name="T5" fmla="*/ 60 h 938"/>
                    <a:gd name="T6" fmla="*/ 296 w 1591"/>
                    <a:gd name="T7" fmla="*/ 107 h 938"/>
                    <a:gd name="T8" fmla="*/ 190 w 1591"/>
                    <a:gd name="T9" fmla="*/ 178 h 938"/>
                    <a:gd name="T10" fmla="*/ 95 w 1591"/>
                    <a:gd name="T11" fmla="*/ 250 h 938"/>
                    <a:gd name="T12" fmla="*/ 47 w 1591"/>
                    <a:gd name="T13" fmla="*/ 333 h 938"/>
                    <a:gd name="T14" fmla="*/ 11 w 1591"/>
                    <a:gd name="T15" fmla="*/ 428 h 938"/>
                    <a:gd name="T16" fmla="*/ 11 w 1591"/>
                    <a:gd name="T17" fmla="*/ 523 h 938"/>
                    <a:gd name="T18" fmla="*/ 47 w 1591"/>
                    <a:gd name="T19" fmla="*/ 617 h 938"/>
                    <a:gd name="T20" fmla="*/ 95 w 1591"/>
                    <a:gd name="T21" fmla="*/ 689 h 938"/>
                    <a:gd name="T22" fmla="*/ 190 w 1591"/>
                    <a:gd name="T23" fmla="*/ 772 h 938"/>
                    <a:gd name="T24" fmla="*/ 296 w 1591"/>
                    <a:gd name="T25" fmla="*/ 831 h 938"/>
                    <a:gd name="T26" fmla="*/ 415 w 1591"/>
                    <a:gd name="T27" fmla="*/ 879 h 938"/>
                    <a:gd name="T28" fmla="*/ 558 w 1591"/>
                    <a:gd name="T29" fmla="*/ 914 h 938"/>
                    <a:gd name="T30" fmla="*/ 712 w 1591"/>
                    <a:gd name="T31" fmla="*/ 938 h 938"/>
                    <a:gd name="T32" fmla="*/ 878 w 1591"/>
                    <a:gd name="T33" fmla="*/ 938 h 938"/>
                    <a:gd name="T34" fmla="*/ 1033 w 1591"/>
                    <a:gd name="T35" fmla="*/ 914 h 938"/>
                    <a:gd name="T36" fmla="*/ 1175 w 1591"/>
                    <a:gd name="T37" fmla="*/ 879 h 938"/>
                    <a:gd name="T38" fmla="*/ 1306 w 1591"/>
                    <a:gd name="T39" fmla="*/ 831 h 938"/>
                    <a:gd name="T40" fmla="*/ 1413 w 1591"/>
                    <a:gd name="T41" fmla="*/ 772 h 938"/>
                    <a:gd name="T42" fmla="*/ 1484 w 1591"/>
                    <a:gd name="T43" fmla="*/ 689 h 938"/>
                    <a:gd name="T44" fmla="*/ 1555 w 1591"/>
                    <a:gd name="T45" fmla="*/ 617 h 938"/>
                    <a:gd name="T46" fmla="*/ 1579 w 1591"/>
                    <a:gd name="T47" fmla="*/ 523 h 938"/>
                    <a:gd name="T48" fmla="*/ 1579 w 1591"/>
                    <a:gd name="T49" fmla="*/ 428 h 938"/>
                    <a:gd name="T50" fmla="*/ 1555 w 1591"/>
                    <a:gd name="T51" fmla="*/ 333 h 938"/>
                    <a:gd name="T52" fmla="*/ 1484 w 1591"/>
                    <a:gd name="T53" fmla="*/ 250 h 938"/>
                    <a:gd name="T54" fmla="*/ 1413 w 1591"/>
                    <a:gd name="T55" fmla="*/ 178 h 938"/>
                    <a:gd name="T56" fmla="*/ 1306 w 1591"/>
                    <a:gd name="T57" fmla="*/ 107 h 938"/>
                    <a:gd name="T58" fmla="*/ 1175 w 1591"/>
                    <a:gd name="T59" fmla="*/ 60 h 938"/>
                    <a:gd name="T60" fmla="*/ 1033 w 1591"/>
                    <a:gd name="T61" fmla="*/ 24 h 938"/>
                    <a:gd name="T62" fmla="*/ 878 w 1591"/>
                    <a:gd name="T63" fmla="*/ 0 h 93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91"/>
                    <a:gd name="T97" fmla="*/ 0 h 938"/>
                    <a:gd name="T98" fmla="*/ 1591 w 1591"/>
                    <a:gd name="T99" fmla="*/ 938 h 93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91" h="938">
                      <a:moveTo>
                        <a:pt x="795" y="0"/>
                      </a:moveTo>
                      <a:lnTo>
                        <a:pt x="712" y="0"/>
                      </a:lnTo>
                      <a:lnTo>
                        <a:pt x="629" y="24"/>
                      </a:lnTo>
                      <a:lnTo>
                        <a:pt x="558" y="24"/>
                      </a:lnTo>
                      <a:lnTo>
                        <a:pt x="486" y="48"/>
                      </a:lnTo>
                      <a:lnTo>
                        <a:pt x="415" y="60"/>
                      </a:lnTo>
                      <a:lnTo>
                        <a:pt x="356" y="83"/>
                      </a:lnTo>
                      <a:lnTo>
                        <a:pt x="296" y="107"/>
                      </a:lnTo>
                      <a:lnTo>
                        <a:pt x="237" y="143"/>
                      </a:lnTo>
                      <a:lnTo>
                        <a:pt x="190" y="178"/>
                      </a:lnTo>
                      <a:lnTo>
                        <a:pt x="142" y="214"/>
                      </a:lnTo>
                      <a:lnTo>
                        <a:pt x="95" y="250"/>
                      </a:lnTo>
                      <a:lnTo>
                        <a:pt x="71" y="297"/>
                      </a:lnTo>
                      <a:lnTo>
                        <a:pt x="47" y="333"/>
                      </a:lnTo>
                      <a:lnTo>
                        <a:pt x="23" y="380"/>
                      </a:lnTo>
                      <a:lnTo>
                        <a:pt x="11" y="428"/>
                      </a:lnTo>
                      <a:lnTo>
                        <a:pt x="0" y="475"/>
                      </a:lnTo>
                      <a:lnTo>
                        <a:pt x="11" y="523"/>
                      </a:lnTo>
                      <a:lnTo>
                        <a:pt x="23" y="570"/>
                      </a:lnTo>
                      <a:lnTo>
                        <a:pt x="47" y="617"/>
                      </a:lnTo>
                      <a:lnTo>
                        <a:pt x="71" y="653"/>
                      </a:lnTo>
                      <a:lnTo>
                        <a:pt x="95" y="689"/>
                      </a:lnTo>
                      <a:lnTo>
                        <a:pt x="142" y="736"/>
                      </a:lnTo>
                      <a:lnTo>
                        <a:pt x="190" y="772"/>
                      </a:lnTo>
                      <a:lnTo>
                        <a:pt x="237" y="795"/>
                      </a:lnTo>
                      <a:lnTo>
                        <a:pt x="296" y="831"/>
                      </a:lnTo>
                      <a:lnTo>
                        <a:pt x="356" y="867"/>
                      </a:lnTo>
                      <a:lnTo>
                        <a:pt x="415" y="879"/>
                      </a:lnTo>
                      <a:lnTo>
                        <a:pt x="486" y="902"/>
                      </a:lnTo>
                      <a:lnTo>
                        <a:pt x="558" y="914"/>
                      </a:lnTo>
                      <a:lnTo>
                        <a:pt x="629" y="926"/>
                      </a:lnTo>
                      <a:lnTo>
                        <a:pt x="712" y="938"/>
                      </a:lnTo>
                      <a:lnTo>
                        <a:pt x="795" y="938"/>
                      </a:lnTo>
                      <a:lnTo>
                        <a:pt x="878" y="938"/>
                      </a:lnTo>
                      <a:lnTo>
                        <a:pt x="950" y="926"/>
                      </a:lnTo>
                      <a:lnTo>
                        <a:pt x="1033" y="914"/>
                      </a:lnTo>
                      <a:lnTo>
                        <a:pt x="1104" y="902"/>
                      </a:lnTo>
                      <a:lnTo>
                        <a:pt x="1175" y="879"/>
                      </a:lnTo>
                      <a:lnTo>
                        <a:pt x="1235" y="867"/>
                      </a:lnTo>
                      <a:lnTo>
                        <a:pt x="1306" y="831"/>
                      </a:lnTo>
                      <a:lnTo>
                        <a:pt x="1353" y="795"/>
                      </a:lnTo>
                      <a:lnTo>
                        <a:pt x="1413" y="772"/>
                      </a:lnTo>
                      <a:lnTo>
                        <a:pt x="1448" y="736"/>
                      </a:lnTo>
                      <a:lnTo>
                        <a:pt x="1484" y="689"/>
                      </a:lnTo>
                      <a:lnTo>
                        <a:pt x="1531" y="653"/>
                      </a:lnTo>
                      <a:lnTo>
                        <a:pt x="1555" y="617"/>
                      </a:lnTo>
                      <a:lnTo>
                        <a:pt x="1567" y="570"/>
                      </a:lnTo>
                      <a:lnTo>
                        <a:pt x="1579" y="523"/>
                      </a:lnTo>
                      <a:lnTo>
                        <a:pt x="1591" y="475"/>
                      </a:lnTo>
                      <a:lnTo>
                        <a:pt x="1579" y="428"/>
                      </a:lnTo>
                      <a:lnTo>
                        <a:pt x="1567" y="380"/>
                      </a:lnTo>
                      <a:lnTo>
                        <a:pt x="1555" y="333"/>
                      </a:lnTo>
                      <a:lnTo>
                        <a:pt x="1531" y="297"/>
                      </a:lnTo>
                      <a:lnTo>
                        <a:pt x="1484" y="250"/>
                      </a:lnTo>
                      <a:lnTo>
                        <a:pt x="1448" y="214"/>
                      </a:lnTo>
                      <a:lnTo>
                        <a:pt x="1413" y="178"/>
                      </a:lnTo>
                      <a:lnTo>
                        <a:pt x="1353" y="143"/>
                      </a:lnTo>
                      <a:lnTo>
                        <a:pt x="1306" y="107"/>
                      </a:lnTo>
                      <a:lnTo>
                        <a:pt x="1235" y="83"/>
                      </a:lnTo>
                      <a:lnTo>
                        <a:pt x="1175" y="60"/>
                      </a:lnTo>
                      <a:lnTo>
                        <a:pt x="1104" y="48"/>
                      </a:lnTo>
                      <a:lnTo>
                        <a:pt x="1033" y="24"/>
                      </a:lnTo>
                      <a:lnTo>
                        <a:pt x="950" y="24"/>
                      </a:lnTo>
                      <a:lnTo>
                        <a:pt x="878" y="0"/>
                      </a:lnTo>
                      <a:lnTo>
                        <a:pt x="795" y="0"/>
                      </a:lnTo>
                      <a:close/>
                    </a:path>
                  </a:pathLst>
                </a:custGeom>
                <a:solidFill>
                  <a:srgbClr val="00A3A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7" name="Freeform 849"/>
                <p:cNvSpPr>
                  <a:spLocks/>
                </p:cNvSpPr>
                <p:nvPr/>
              </p:nvSpPr>
              <p:spPr bwMode="auto">
                <a:xfrm>
                  <a:off x="2233" y="2498"/>
                  <a:ext cx="1544" cy="914"/>
                </a:xfrm>
                <a:custGeom>
                  <a:avLst/>
                  <a:gdLst>
                    <a:gd name="T0" fmla="*/ 701 w 1544"/>
                    <a:gd name="T1" fmla="*/ 0 h 914"/>
                    <a:gd name="T2" fmla="*/ 547 w 1544"/>
                    <a:gd name="T3" fmla="*/ 24 h 914"/>
                    <a:gd name="T4" fmla="*/ 404 w 1544"/>
                    <a:gd name="T5" fmla="*/ 60 h 914"/>
                    <a:gd name="T6" fmla="*/ 285 w 1544"/>
                    <a:gd name="T7" fmla="*/ 107 h 914"/>
                    <a:gd name="T8" fmla="*/ 178 w 1544"/>
                    <a:gd name="T9" fmla="*/ 166 h 914"/>
                    <a:gd name="T10" fmla="*/ 95 w 1544"/>
                    <a:gd name="T11" fmla="*/ 249 h 914"/>
                    <a:gd name="T12" fmla="*/ 48 w 1544"/>
                    <a:gd name="T13" fmla="*/ 321 h 914"/>
                    <a:gd name="T14" fmla="*/ 12 w 1544"/>
                    <a:gd name="T15" fmla="*/ 416 h 914"/>
                    <a:gd name="T16" fmla="*/ 12 w 1544"/>
                    <a:gd name="T17" fmla="*/ 511 h 914"/>
                    <a:gd name="T18" fmla="*/ 48 w 1544"/>
                    <a:gd name="T19" fmla="*/ 594 h 914"/>
                    <a:gd name="T20" fmla="*/ 95 w 1544"/>
                    <a:gd name="T21" fmla="*/ 677 h 914"/>
                    <a:gd name="T22" fmla="*/ 178 w 1544"/>
                    <a:gd name="T23" fmla="*/ 748 h 914"/>
                    <a:gd name="T24" fmla="*/ 285 w 1544"/>
                    <a:gd name="T25" fmla="*/ 807 h 914"/>
                    <a:gd name="T26" fmla="*/ 404 w 1544"/>
                    <a:gd name="T27" fmla="*/ 855 h 914"/>
                    <a:gd name="T28" fmla="*/ 547 w 1544"/>
                    <a:gd name="T29" fmla="*/ 890 h 914"/>
                    <a:gd name="T30" fmla="*/ 701 w 1544"/>
                    <a:gd name="T31" fmla="*/ 914 h 914"/>
                    <a:gd name="T32" fmla="*/ 855 w 1544"/>
                    <a:gd name="T33" fmla="*/ 914 h 914"/>
                    <a:gd name="T34" fmla="*/ 998 w 1544"/>
                    <a:gd name="T35" fmla="*/ 890 h 914"/>
                    <a:gd name="T36" fmla="*/ 1140 w 1544"/>
                    <a:gd name="T37" fmla="*/ 855 h 914"/>
                    <a:gd name="T38" fmla="*/ 1259 w 1544"/>
                    <a:gd name="T39" fmla="*/ 807 h 914"/>
                    <a:gd name="T40" fmla="*/ 1366 w 1544"/>
                    <a:gd name="T41" fmla="*/ 748 h 914"/>
                    <a:gd name="T42" fmla="*/ 1449 w 1544"/>
                    <a:gd name="T43" fmla="*/ 677 h 914"/>
                    <a:gd name="T44" fmla="*/ 1508 w 1544"/>
                    <a:gd name="T45" fmla="*/ 594 h 914"/>
                    <a:gd name="T46" fmla="*/ 1532 w 1544"/>
                    <a:gd name="T47" fmla="*/ 511 h 914"/>
                    <a:gd name="T48" fmla="*/ 1532 w 1544"/>
                    <a:gd name="T49" fmla="*/ 416 h 914"/>
                    <a:gd name="T50" fmla="*/ 1508 w 1544"/>
                    <a:gd name="T51" fmla="*/ 321 h 914"/>
                    <a:gd name="T52" fmla="*/ 1449 w 1544"/>
                    <a:gd name="T53" fmla="*/ 249 h 914"/>
                    <a:gd name="T54" fmla="*/ 1366 w 1544"/>
                    <a:gd name="T55" fmla="*/ 166 h 914"/>
                    <a:gd name="T56" fmla="*/ 1259 w 1544"/>
                    <a:gd name="T57" fmla="*/ 107 h 914"/>
                    <a:gd name="T58" fmla="*/ 1140 w 1544"/>
                    <a:gd name="T59" fmla="*/ 60 h 914"/>
                    <a:gd name="T60" fmla="*/ 998 w 1544"/>
                    <a:gd name="T61" fmla="*/ 24 h 914"/>
                    <a:gd name="T62" fmla="*/ 855 w 1544"/>
                    <a:gd name="T63" fmla="*/ 0 h 9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544"/>
                    <a:gd name="T97" fmla="*/ 0 h 914"/>
                    <a:gd name="T98" fmla="*/ 1544 w 1544"/>
                    <a:gd name="T99" fmla="*/ 914 h 91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544" h="914">
                      <a:moveTo>
                        <a:pt x="772" y="0"/>
                      </a:moveTo>
                      <a:lnTo>
                        <a:pt x="701" y="0"/>
                      </a:lnTo>
                      <a:lnTo>
                        <a:pt x="618" y="24"/>
                      </a:lnTo>
                      <a:lnTo>
                        <a:pt x="547" y="24"/>
                      </a:lnTo>
                      <a:lnTo>
                        <a:pt x="475" y="48"/>
                      </a:lnTo>
                      <a:lnTo>
                        <a:pt x="404" y="60"/>
                      </a:lnTo>
                      <a:lnTo>
                        <a:pt x="345" y="83"/>
                      </a:lnTo>
                      <a:lnTo>
                        <a:pt x="285" y="107"/>
                      </a:lnTo>
                      <a:lnTo>
                        <a:pt x="238" y="143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49"/>
                      </a:lnTo>
                      <a:lnTo>
                        <a:pt x="72" y="285"/>
                      </a:lnTo>
                      <a:lnTo>
                        <a:pt x="48" y="321"/>
                      </a:lnTo>
                      <a:lnTo>
                        <a:pt x="24" y="368"/>
                      </a:lnTo>
                      <a:lnTo>
                        <a:pt x="12" y="416"/>
                      </a:lnTo>
                      <a:lnTo>
                        <a:pt x="0" y="463"/>
                      </a:lnTo>
                      <a:lnTo>
                        <a:pt x="12" y="511"/>
                      </a:lnTo>
                      <a:lnTo>
                        <a:pt x="24" y="558"/>
                      </a:lnTo>
                      <a:lnTo>
                        <a:pt x="48" y="594"/>
                      </a:lnTo>
                      <a:lnTo>
                        <a:pt x="72" y="641"/>
                      </a:lnTo>
                      <a:lnTo>
                        <a:pt x="95" y="677"/>
                      </a:lnTo>
                      <a:lnTo>
                        <a:pt x="131" y="712"/>
                      </a:lnTo>
                      <a:lnTo>
                        <a:pt x="178" y="748"/>
                      </a:lnTo>
                      <a:lnTo>
                        <a:pt x="238" y="783"/>
                      </a:lnTo>
                      <a:lnTo>
                        <a:pt x="285" y="807"/>
                      </a:lnTo>
                      <a:lnTo>
                        <a:pt x="345" y="843"/>
                      </a:lnTo>
                      <a:lnTo>
                        <a:pt x="404" y="855"/>
                      </a:lnTo>
                      <a:lnTo>
                        <a:pt x="475" y="878"/>
                      </a:lnTo>
                      <a:lnTo>
                        <a:pt x="547" y="890"/>
                      </a:lnTo>
                      <a:lnTo>
                        <a:pt x="618" y="902"/>
                      </a:lnTo>
                      <a:lnTo>
                        <a:pt x="701" y="914"/>
                      </a:lnTo>
                      <a:lnTo>
                        <a:pt x="772" y="914"/>
                      </a:lnTo>
                      <a:lnTo>
                        <a:pt x="855" y="914"/>
                      </a:lnTo>
                      <a:lnTo>
                        <a:pt x="927" y="902"/>
                      </a:lnTo>
                      <a:lnTo>
                        <a:pt x="998" y="890"/>
                      </a:lnTo>
                      <a:lnTo>
                        <a:pt x="1069" y="878"/>
                      </a:lnTo>
                      <a:lnTo>
                        <a:pt x="1140" y="855"/>
                      </a:lnTo>
                      <a:lnTo>
                        <a:pt x="1200" y="843"/>
                      </a:lnTo>
                      <a:lnTo>
                        <a:pt x="1259" y="807"/>
                      </a:lnTo>
                      <a:lnTo>
                        <a:pt x="1318" y="783"/>
                      </a:lnTo>
                      <a:lnTo>
                        <a:pt x="1366" y="748"/>
                      </a:lnTo>
                      <a:lnTo>
                        <a:pt x="1413" y="712"/>
                      </a:lnTo>
                      <a:lnTo>
                        <a:pt x="1449" y="677"/>
                      </a:lnTo>
                      <a:lnTo>
                        <a:pt x="1485" y="641"/>
                      </a:lnTo>
                      <a:lnTo>
                        <a:pt x="1508" y="594"/>
                      </a:lnTo>
                      <a:lnTo>
                        <a:pt x="1520" y="558"/>
                      </a:lnTo>
                      <a:lnTo>
                        <a:pt x="1532" y="511"/>
                      </a:lnTo>
                      <a:lnTo>
                        <a:pt x="1544" y="463"/>
                      </a:lnTo>
                      <a:lnTo>
                        <a:pt x="1532" y="416"/>
                      </a:lnTo>
                      <a:lnTo>
                        <a:pt x="1520" y="368"/>
                      </a:lnTo>
                      <a:lnTo>
                        <a:pt x="1508" y="321"/>
                      </a:lnTo>
                      <a:lnTo>
                        <a:pt x="1485" y="285"/>
                      </a:lnTo>
                      <a:lnTo>
                        <a:pt x="1449" y="249"/>
                      </a:lnTo>
                      <a:lnTo>
                        <a:pt x="1413" y="202"/>
                      </a:lnTo>
                      <a:lnTo>
                        <a:pt x="1366" y="166"/>
                      </a:lnTo>
                      <a:lnTo>
                        <a:pt x="1318" y="143"/>
                      </a:lnTo>
                      <a:lnTo>
                        <a:pt x="1259" y="107"/>
                      </a:lnTo>
                      <a:lnTo>
                        <a:pt x="1200" y="83"/>
                      </a:lnTo>
                      <a:lnTo>
                        <a:pt x="1140" y="60"/>
                      </a:lnTo>
                      <a:lnTo>
                        <a:pt x="1069" y="48"/>
                      </a:lnTo>
                      <a:lnTo>
                        <a:pt x="998" y="24"/>
                      </a:lnTo>
                      <a:lnTo>
                        <a:pt x="927" y="24"/>
                      </a:lnTo>
                      <a:lnTo>
                        <a:pt x="855" y="0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00A1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8" name="Freeform 850"/>
                <p:cNvSpPr>
                  <a:spLocks/>
                </p:cNvSpPr>
                <p:nvPr/>
              </p:nvSpPr>
              <p:spPr bwMode="auto">
                <a:xfrm>
                  <a:off x="2257" y="2510"/>
                  <a:ext cx="1496" cy="890"/>
                </a:xfrm>
                <a:custGeom>
                  <a:avLst/>
                  <a:gdLst>
                    <a:gd name="T0" fmla="*/ 677 w 1496"/>
                    <a:gd name="T1" fmla="*/ 0 h 890"/>
                    <a:gd name="T2" fmla="*/ 523 w 1496"/>
                    <a:gd name="T3" fmla="*/ 24 h 890"/>
                    <a:gd name="T4" fmla="*/ 392 w 1496"/>
                    <a:gd name="T5" fmla="*/ 59 h 890"/>
                    <a:gd name="T6" fmla="*/ 273 w 1496"/>
                    <a:gd name="T7" fmla="*/ 107 h 890"/>
                    <a:gd name="T8" fmla="*/ 178 w 1496"/>
                    <a:gd name="T9" fmla="*/ 166 h 890"/>
                    <a:gd name="T10" fmla="*/ 95 w 1496"/>
                    <a:gd name="T11" fmla="*/ 237 h 890"/>
                    <a:gd name="T12" fmla="*/ 36 w 1496"/>
                    <a:gd name="T13" fmla="*/ 309 h 890"/>
                    <a:gd name="T14" fmla="*/ 12 w 1496"/>
                    <a:gd name="T15" fmla="*/ 404 h 890"/>
                    <a:gd name="T16" fmla="*/ 12 w 1496"/>
                    <a:gd name="T17" fmla="*/ 487 h 890"/>
                    <a:gd name="T18" fmla="*/ 36 w 1496"/>
                    <a:gd name="T19" fmla="*/ 582 h 890"/>
                    <a:gd name="T20" fmla="*/ 95 w 1496"/>
                    <a:gd name="T21" fmla="*/ 653 h 890"/>
                    <a:gd name="T22" fmla="*/ 178 w 1496"/>
                    <a:gd name="T23" fmla="*/ 724 h 890"/>
                    <a:gd name="T24" fmla="*/ 273 w 1496"/>
                    <a:gd name="T25" fmla="*/ 783 h 890"/>
                    <a:gd name="T26" fmla="*/ 392 w 1496"/>
                    <a:gd name="T27" fmla="*/ 831 h 890"/>
                    <a:gd name="T28" fmla="*/ 523 w 1496"/>
                    <a:gd name="T29" fmla="*/ 866 h 890"/>
                    <a:gd name="T30" fmla="*/ 677 w 1496"/>
                    <a:gd name="T31" fmla="*/ 890 h 890"/>
                    <a:gd name="T32" fmla="*/ 831 w 1496"/>
                    <a:gd name="T33" fmla="*/ 890 h 890"/>
                    <a:gd name="T34" fmla="*/ 974 w 1496"/>
                    <a:gd name="T35" fmla="*/ 866 h 890"/>
                    <a:gd name="T36" fmla="*/ 1104 w 1496"/>
                    <a:gd name="T37" fmla="*/ 831 h 890"/>
                    <a:gd name="T38" fmla="*/ 1223 w 1496"/>
                    <a:gd name="T39" fmla="*/ 783 h 890"/>
                    <a:gd name="T40" fmla="*/ 1330 w 1496"/>
                    <a:gd name="T41" fmla="*/ 724 h 890"/>
                    <a:gd name="T42" fmla="*/ 1401 w 1496"/>
                    <a:gd name="T43" fmla="*/ 653 h 890"/>
                    <a:gd name="T44" fmla="*/ 1461 w 1496"/>
                    <a:gd name="T45" fmla="*/ 582 h 890"/>
                    <a:gd name="T46" fmla="*/ 1496 w 1496"/>
                    <a:gd name="T47" fmla="*/ 487 h 890"/>
                    <a:gd name="T48" fmla="*/ 1496 w 1496"/>
                    <a:gd name="T49" fmla="*/ 404 h 890"/>
                    <a:gd name="T50" fmla="*/ 1461 w 1496"/>
                    <a:gd name="T51" fmla="*/ 309 h 890"/>
                    <a:gd name="T52" fmla="*/ 1401 w 1496"/>
                    <a:gd name="T53" fmla="*/ 237 h 890"/>
                    <a:gd name="T54" fmla="*/ 1330 w 1496"/>
                    <a:gd name="T55" fmla="*/ 166 h 890"/>
                    <a:gd name="T56" fmla="*/ 1223 w 1496"/>
                    <a:gd name="T57" fmla="*/ 107 h 890"/>
                    <a:gd name="T58" fmla="*/ 1104 w 1496"/>
                    <a:gd name="T59" fmla="*/ 59 h 890"/>
                    <a:gd name="T60" fmla="*/ 974 w 1496"/>
                    <a:gd name="T61" fmla="*/ 24 h 890"/>
                    <a:gd name="T62" fmla="*/ 831 w 1496"/>
                    <a:gd name="T63" fmla="*/ 0 h 89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96"/>
                    <a:gd name="T97" fmla="*/ 0 h 890"/>
                    <a:gd name="T98" fmla="*/ 1496 w 1496"/>
                    <a:gd name="T99" fmla="*/ 890 h 89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96" h="890">
                      <a:moveTo>
                        <a:pt x="748" y="0"/>
                      </a:moveTo>
                      <a:lnTo>
                        <a:pt x="677" y="0"/>
                      </a:lnTo>
                      <a:lnTo>
                        <a:pt x="594" y="12"/>
                      </a:lnTo>
                      <a:lnTo>
                        <a:pt x="523" y="24"/>
                      </a:lnTo>
                      <a:lnTo>
                        <a:pt x="463" y="36"/>
                      </a:lnTo>
                      <a:lnTo>
                        <a:pt x="392" y="59"/>
                      </a:lnTo>
                      <a:lnTo>
                        <a:pt x="333" y="83"/>
                      </a:lnTo>
                      <a:lnTo>
                        <a:pt x="273" y="107"/>
                      </a:lnTo>
                      <a:lnTo>
                        <a:pt x="226" y="131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37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404"/>
                      </a:lnTo>
                      <a:lnTo>
                        <a:pt x="0" y="451"/>
                      </a:lnTo>
                      <a:lnTo>
                        <a:pt x="12" y="487"/>
                      </a:lnTo>
                      <a:lnTo>
                        <a:pt x="24" y="534"/>
                      </a:lnTo>
                      <a:lnTo>
                        <a:pt x="36" y="582"/>
                      </a:lnTo>
                      <a:lnTo>
                        <a:pt x="59" y="617"/>
                      </a:lnTo>
                      <a:lnTo>
                        <a:pt x="95" y="653"/>
                      </a:lnTo>
                      <a:lnTo>
                        <a:pt x="131" y="688"/>
                      </a:lnTo>
                      <a:lnTo>
                        <a:pt x="178" y="724"/>
                      </a:lnTo>
                      <a:lnTo>
                        <a:pt x="226" y="760"/>
                      </a:lnTo>
                      <a:lnTo>
                        <a:pt x="273" y="783"/>
                      </a:lnTo>
                      <a:lnTo>
                        <a:pt x="333" y="819"/>
                      </a:lnTo>
                      <a:lnTo>
                        <a:pt x="392" y="831"/>
                      </a:lnTo>
                      <a:lnTo>
                        <a:pt x="463" y="855"/>
                      </a:lnTo>
                      <a:lnTo>
                        <a:pt x="523" y="866"/>
                      </a:lnTo>
                      <a:lnTo>
                        <a:pt x="594" y="878"/>
                      </a:lnTo>
                      <a:lnTo>
                        <a:pt x="677" y="890"/>
                      </a:lnTo>
                      <a:lnTo>
                        <a:pt x="748" y="890"/>
                      </a:lnTo>
                      <a:lnTo>
                        <a:pt x="831" y="890"/>
                      </a:lnTo>
                      <a:lnTo>
                        <a:pt x="903" y="878"/>
                      </a:lnTo>
                      <a:lnTo>
                        <a:pt x="974" y="866"/>
                      </a:lnTo>
                      <a:lnTo>
                        <a:pt x="1045" y="855"/>
                      </a:lnTo>
                      <a:lnTo>
                        <a:pt x="1104" y="831"/>
                      </a:lnTo>
                      <a:lnTo>
                        <a:pt x="1164" y="819"/>
                      </a:lnTo>
                      <a:lnTo>
                        <a:pt x="1223" y="783"/>
                      </a:lnTo>
                      <a:lnTo>
                        <a:pt x="1283" y="760"/>
                      </a:lnTo>
                      <a:lnTo>
                        <a:pt x="1330" y="724"/>
                      </a:lnTo>
                      <a:lnTo>
                        <a:pt x="1366" y="688"/>
                      </a:lnTo>
                      <a:lnTo>
                        <a:pt x="1401" y="653"/>
                      </a:lnTo>
                      <a:lnTo>
                        <a:pt x="1437" y="617"/>
                      </a:lnTo>
                      <a:lnTo>
                        <a:pt x="1461" y="582"/>
                      </a:lnTo>
                      <a:lnTo>
                        <a:pt x="1484" y="534"/>
                      </a:lnTo>
                      <a:lnTo>
                        <a:pt x="1496" y="487"/>
                      </a:lnTo>
                      <a:lnTo>
                        <a:pt x="1496" y="451"/>
                      </a:lnTo>
                      <a:lnTo>
                        <a:pt x="1496" y="404"/>
                      </a:lnTo>
                      <a:lnTo>
                        <a:pt x="1484" y="356"/>
                      </a:lnTo>
                      <a:lnTo>
                        <a:pt x="1461" y="309"/>
                      </a:lnTo>
                      <a:lnTo>
                        <a:pt x="1437" y="273"/>
                      </a:lnTo>
                      <a:lnTo>
                        <a:pt x="1401" y="237"/>
                      </a:lnTo>
                      <a:lnTo>
                        <a:pt x="1366" y="202"/>
                      </a:lnTo>
                      <a:lnTo>
                        <a:pt x="1330" y="166"/>
                      </a:lnTo>
                      <a:lnTo>
                        <a:pt x="1283" y="131"/>
                      </a:lnTo>
                      <a:lnTo>
                        <a:pt x="1223" y="107"/>
                      </a:lnTo>
                      <a:lnTo>
                        <a:pt x="1164" y="83"/>
                      </a:lnTo>
                      <a:lnTo>
                        <a:pt x="1104" y="59"/>
                      </a:lnTo>
                      <a:lnTo>
                        <a:pt x="1045" y="36"/>
                      </a:lnTo>
                      <a:lnTo>
                        <a:pt x="974" y="24"/>
                      </a:lnTo>
                      <a:lnTo>
                        <a:pt x="903" y="12"/>
                      </a:lnTo>
                      <a:lnTo>
                        <a:pt x="831" y="0"/>
                      </a:lnTo>
                      <a:lnTo>
                        <a:pt x="748" y="0"/>
                      </a:lnTo>
                      <a:close/>
                    </a:path>
                  </a:pathLst>
                </a:custGeom>
                <a:solidFill>
                  <a:srgbClr val="009E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9" name="Freeform 851"/>
                <p:cNvSpPr>
                  <a:spLocks/>
                </p:cNvSpPr>
                <p:nvPr/>
              </p:nvSpPr>
              <p:spPr bwMode="auto">
                <a:xfrm>
                  <a:off x="2269" y="2522"/>
                  <a:ext cx="1461" cy="866"/>
                </a:xfrm>
                <a:custGeom>
                  <a:avLst/>
                  <a:gdLst>
                    <a:gd name="T0" fmla="*/ 653 w 1461"/>
                    <a:gd name="T1" fmla="*/ 0 h 866"/>
                    <a:gd name="T2" fmla="*/ 511 w 1461"/>
                    <a:gd name="T3" fmla="*/ 24 h 866"/>
                    <a:gd name="T4" fmla="*/ 392 w 1461"/>
                    <a:gd name="T5" fmla="*/ 59 h 866"/>
                    <a:gd name="T6" fmla="*/ 273 w 1461"/>
                    <a:gd name="T7" fmla="*/ 107 h 866"/>
                    <a:gd name="T8" fmla="*/ 178 w 1461"/>
                    <a:gd name="T9" fmla="*/ 166 h 866"/>
                    <a:gd name="T10" fmla="*/ 95 w 1461"/>
                    <a:gd name="T11" fmla="*/ 225 h 866"/>
                    <a:gd name="T12" fmla="*/ 36 w 1461"/>
                    <a:gd name="T13" fmla="*/ 309 h 866"/>
                    <a:gd name="T14" fmla="*/ 12 w 1461"/>
                    <a:gd name="T15" fmla="*/ 392 h 866"/>
                    <a:gd name="T16" fmla="*/ 12 w 1461"/>
                    <a:gd name="T17" fmla="*/ 475 h 866"/>
                    <a:gd name="T18" fmla="*/ 36 w 1461"/>
                    <a:gd name="T19" fmla="*/ 570 h 866"/>
                    <a:gd name="T20" fmla="*/ 95 w 1461"/>
                    <a:gd name="T21" fmla="*/ 641 h 866"/>
                    <a:gd name="T22" fmla="*/ 178 w 1461"/>
                    <a:gd name="T23" fmla="*/ 712 h 866"/>
                    <a:gd name="T24" fmla="*/ 273 w 1461"/>
                    <a:gd name="T25" fmla="*/ 771 h 866"/>
                    <a:gd name="T26" fmla="*/ 392 w 1461"/>
                    <a:gd name="T27" fmla="*/ 819 h 866"/>
                    <a:gd name="T28" fmla="*/ 511 w 1461"/>
                    <a:gd name="T29" fmla="*/ 854 h 866"/>
                    <a:gd name="T30" fmla="*/ 653 w 1461"/>
                    <a:gd name="T31" fmla="*/ 866 h 866"/>
                    <a:gd name="T32" fmla="*/ 807 w 1461"/>
                    <a:gd name="T33" fmla="*/ 866 h 866"/>
                    <a:gd name="T34" fmla="*/ 950 w 1461"/>
                    <a:gd name="T35" fmla="*/ 854 h 866"/>
                    <a:gd name="T36" fmla="*/ 1081 w 1461"/>
                    <a:gd name="T37" fmla="*/ 819 h 866"/>
                    <a:gd name="T38" fmla="*/ 1199 w 1461"/>
                    <a:gd name="T39" fmla="*/ 771 h 866"/>
                    <a:gd name="T40" fmla="*/ 1294 w 1461"/>
                    <a:gd name="T41" fmla="*/ 712 h 866"/>
                    <a:gd name="T42" fmla="*/ 1366 w 1461"/>
                    <a:gd name="T43" fmla="*/ 641 h 866"/>
                    <a:gd name="T44" fmla="*/ 1425 w 1461"/>
                    <a:gd name="T45" fmla="*/ 570 h 866"/>
                    <a:gd name="T46" fmla="*/ 1461 w 1461"/>
                    <a:gd name="T47" fmla="*/ 475 h 866"/>
                    <a:gd name="T48" fmla="*/ 1461 w 1461"/>
                    <a:gd name="T49" fmla="*/ 392 h 866"/>
                    <a:gd name="T50" fmla="*/ 1425 w 1461"/>
                    <a:gd name="T51" fmla="*/ 309 h 866"/>
                    <a:gd name="T52" fmla="*/ 1366 w 1461"/>
                    <a:gd name="T53" fmla="*/ 225 h 866"/>
                    <a:gd name="T54" fmla="*/ 1294 w 1461"/>
                    <a:gd name="T55" fmla="*/ 166 h 866"/>
                    <a:gd name="T56" fmla="*/ 1199 w 1461"/>
                    <a:gd name="T57" fmla="*/ 107 h 866"/>
                    <a:gd name="T58" fmla="*/ 1081 w 1461"/>
                    <a:gd name="T59" fmla="*/ 59 h 866"/>
                    <a:gd name="T60" fmla="*/ 950 w 1461"/>
                    <a:gd name="T61" fmla="*/ 24 h 866"/>
                    <a:gd name="T62" fmla="*/ 807 w 1461"/>
                    <a:gd name="T63" fmla="*/ 0 h 86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61"/>
                    <a:gd name="T97" fmla="*/ 0 h 866"/>
                    <a:gd name="T98" fmla="*/ 1461 w 1461"/>
                    <a:gd name="T99" fmla="*/ 866 h 86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61" h="866">
                      <a:moveTo>
                        <a:pt x="736" y="0"/>
                      </a:moveTo>
                      <a:lnTo>
                        <a:pt x="653" y="0"/>
                      </a:lnTo>
                      <a:lnTo>
                        <a:pt x="582" y="12"/>
                      </a:lnTo>
                      <a:lnTo>
                        <a:pt x="511" y="24"/>
                      </a:lnTo>
                      <a:lnTo>
                        <a:pt x="451" y="36"/>
                      </a:lnTo>
                      <a:lnTo>
                        <a:pt x="392" y="59"/>
                      </a:lnTo>
                      <a:lnTo>
                        <a:pt x="321" y="83"/>
                      </a:lnTo>
                      <a:lnTo>
                        <a:pt x="273" y="107"/>
                      </a:lnTo>
                      <a:lnTo>
                        <a:pt x="214" y="130"/>
                      </a:lnTo>
                      <a:lnTo>
                        <a:pt x="178" y="166"/>
                      </a:lnTo>
                      <a:lnTo>
                        <a:pt x="131" y="202"/>
                      </a:lnTo>
                      <a:lnTo>
                        <a:pt x="95" y="225"/>
                      </a:lnTo>
                      <a:lnTo>
                        <a:pt x="59" y="273"/>
                      </a:lnTo>
                      <a:lnTo>
                        <a:pt x="36" y="309"/>
                      </a:lnTo>
                      <a:lnTo>
                        <a:pt x="24" y="356"/>
                      </a:lnTo>
                      <a:lnTo>
                        <a:pt x="12" y="392"/>
                      </a:lnTo>
                      <a:lnTo>
                        <a:pt x="0" y="439"/>
                      </a:lnTo>
                      <a:lnTo>
                        <a:pt x="12" y="475"/>
                      </a:lnTo>
                      <a:lnTo>
                        <a:pt x="24" y="522"/>
                      </a:lnTo>
                      <a:lnTo>
                        <a:pt x="36" y="570"/>
                      </a:lnTo>
                      <a:lnTo>
                        <a:pt x="59" y="605"/>
                      </a:lnTo>
                      <a:lnTo>
                        <a:pt x="95" y="641"/>
                      </a:lnTo>
                      <a:lnTo>
                        <a:pt x="131" y="676"/>
                      </a:lnTo>
                      <a:lnTo>
                        <a:pt x="178" y="712"/>
                      </a:lnTo>
                      <a:lnTo>
                        <a:pt x="214" y="736"/>
                      </a:lnTo>
                      <a:lnTo>
                        <a:pt x="273" y="771"/>
                      </a:lnTo>
                      <a:lnTo>
                        <a:pt x="321" y="795"/>
                      </a:lnTo>
                      <a:lnTo>
                        <a:pt x="392" y="819"/>
                      </a:lnTo>
                      <a:lnTo>
                        <a:pt x="451" y="831"/>
                      </a:lnTo>
                      <a:lnTo>
                        <a:pt x="511" y="854"/>
                      </a:lnTo>
                      <a:lnTo>
                        <a:pt x="582" y="866"/>
                      </a:lnTo>
                      <a:lnTo>
                        <a:pt x="653" y="866"/>
                      </a:lnTo>
                      <a:lnTo>
                        <a:pt x="736" y="866"/>
                      </a:lnTo>
                      <a:lnTo>
                        <a:pt x="807" y="866"/>
                      </a:lnTo>
                      <a:lnTo>
                        <a:pt x="879" y="866"/>
                      </a:lnTo>
                      <a:lnTo>
                        <a:pt x="950" y="854"/>
                      </a:lnTo>
                      <a:lnTo>
                        <a:pt x="1021" y="831"/>
                      </a:lnTo>
                      <a:lnTo>
                        <a:pt x="1081" y="819"/>
                      </a:lnTo>
                      <a:lnTo>
                        <a:pt x="1140" y="795"/>
                      </a:lnTo>
                      <a:lnTo>
                        <a:pt x="1199" y="771"/>
                      </a:lnTo>
                      <a:lnTo>
                        <a:pt x="1247" y="736"/>
                      </a:lnTo>
                      <a:lnTo>
                        <a:pt x="1294" y="712"/>
                      </a:lnTo>
                      <a:lnTo>
                        <a:pt x="1330" y="676"/>
                      </a:lnTo>
                      <a:lnTo>
                        <a:pt x="1366" y="641"/>
                      </a:lnTo>
                      <a:lnTo>
                        <a:pt x="1401" y="605"/>
                      </a:lnTo>
                      <a:lnTo>
                        <a:pt x="1425" y="570"/>
                      </a:lnTo>
                      <a:lnTo>
                        <a:pt x="1449" y="522"/>
                      </a:lnTo>
                      <a:lnTo>
                        <a:pt x="1461" y="475"/>
                      </a:lnTo>
                      <a:lnTo>
                        <a:pt x="1461" y="439"/>
                      </a:lnTo>
                      <a:lnTo>
                        <a:pt x="1461" y="392"/>
                      </a:lnTo>
                      <a:lnTo>
                        <a:pt x="1449" y="356"/>
                      </a:lnTo>
                      <a:lnTo>
                        <a:pt x="1425" y="309"/>
                      </a:lnTo>
                      <a:lnTo>
                        <a:pt x="1401" y="273"/>
                      </a:lnTo>
                      <a:lnTo>
                        <a:pt x="1366" y="225"/>
                      </a:lnTo>
                      <a:lnTo>
                        <a:pt x="1330" y="202"/>
                      </a:lnTo>
                      <a:lnTo>
                        <a:pt x="1294" y="166"/>
                      </a:lnTo>
                      <a:lnTo>
                        <a:pt x="1247" y="130"/>
                      </a:lnTo>
                      <a:lnTo>
                        <a:pt x="1199" y="107"/>
                      </a:lnTo>
                      <a:lnTo>
                        <a:pt x="1140" y="83"/>
                      </a:lnTo>
                      <a:lnTo>
                        <a:pt x="1081" y="59"/>
                      </a:lnTo>
                      <a:lnTo>
                        <a:pt x="1021" y="36"/>
                      </a:lnTo>
                      <a:lnTo>
                        <a:pt x="950" y="24"/>
                      </a:lnTo>
                      <a:lnTo>
                        <a:pt x="879" y="12"/>
                      </a:lnTo>
                      <a:lnTo>
                        <a:pt x="807" y="0"/>
                      </a:lnTo>
                      <a:lnTo>
                        <a:pt x="736" y="0"/>
                      </a:lnTo>
                      <a:close/>
                    </a:path>
                  </a:pathLst>
                </a:custGeom>
                <a:solidFill>
                  <a:srgbClr val="009B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0" name="Freeform 852"/>
                <p:cNvSpPr>
                  <a:spLocks/>
                </p:cNvSpPr>
                <p:nvPr/>
              </p:nvSpPr>
              <p:spPr bwMode="auto">
                <a:xfrm>
                  <a:off x="2293" y="2534"/>
                  <a:ext cx="1413" cy="842"/>
                </a:xfrm>
                <a:custGeom>
                  <a:avLst/>
                  <a:gdLst>
                    <a:gd name="T0" fmla="*/ 641 w 1413"/>
                    <a:gd name="T1" fmla="*/ 0 h 842"/>
                    <a:gd name="T2" fmla="*/ 498 w 1413"/>
                    <a:gd name="T3" fmla="*/ 24 h 842"/>
                    <a:gd name="T4" fmla="*/ 380 w 1413"/>
                    <a:gd name="T5" fmla="*/ 59 h 842"/>
                    <a:gd name="T6" fmla="*/ 261 w 1413"/>
                    <a:gd name="T7" fmla="*/ 107 h 842"/>
                    <a:gd name="T8" fmla="*/ 166 w 1413"/>
                    <a:gd name="T9" fmla="*/ 154 h 842"/>
                    <a:gd name="T10" fmla="*/ 95 w 1413"/>
                    <a:gd name="T11" fmla="*/ 225 h 842"/>
                    <a:gd name="T12" fmla="*/ 35 w 1413"/>
                    <a:gd name="T13" fmla="*/ 297 h 842"/>
                    <a:gd name="T14" fmla="*/ 12 w 1413"/>
                    <a:gd name="T15" fmla="*/ 380 h 842"/>
                    <a:gd name="T16" fmla="*/ 12 w 1413"/>
                    <a:gd name="T17" fmla="*/ 463 h 842"/>
                    <a:gd name="T18" fmla="*/ 35 w 1413"/>
                    <a:gd name="T19" fmla="*/ 546 h 842"/>
                    <a:gd name="T20" fmla="*/ 95 w 1413"/>
                    <a:gd name="T21" fmla="*/ 629 h 842"/>
                    <a:gd name="T22" fmla="*/ 166 w 1413"/>
                    <a:gd name="T23" fmla="*/ 688 h 842"/>
                    <a:gd name="T24" fmla="*/ 261 w 1413"/>
                    <a:gd name="T25" fmla="*/ 747 h 842"/>
                    <a:gd name="T26" fmla="*/ 380 w 1413"/>
                    <a:gd name="T27" fmla="*/ 795 h 842"/>
                    <a:gd name="T28" fmla="*/ 498 w 1413"/>
                    <a:gd name="T29" fmla="*/ 831 h 842"/>
                    <a:gd name="T30" fmla="*/ 641 w 1413"/>
                    <a:gd name="T31" fmla="*/ 842 h 842"/>
                    <a:gd name="T32" fmla="*/ 783 w 1413"/>
                    <a:gd name="T33" fmla="*/ 842 h 842"/>
                    <a:gd name="T34" fmla="*/ 914 w 1413"/>
                    <a:gd name="T35" fmla="*/ 831 h 842"/>
                    <a:gd name="T36" fmla="*/ 1045 w 1413"/>
                    <a:gd name="T37" fmla="*/ 795 h 842"/>
                    <a:gd name="T38" fmla="*/ 1152 w 1413"/>
                    <a:gd name="T39" fmla="*/ 747 h 842"/>
                    <a:gd name="T40" fmla="*/ 1247 w 1413"/>
                    <a:gd name="T41" fmla="*/ 688 h 842"/>
                    <a:gd name="T42" fmla="*/ 1330 w 1413"/>
                    <a:gd name="T43" fmla="*/ 629 h 842"/>
                    <a:gd name="T44" fmla="*/ 1377 w 1413"/>
                    <a:gd name="T45" fmla="*/ 546 h 842"/>
                    <a:gd name="T46" fmla="*/ 1413 w 1413"/>
                    <a:gd name="T47" fmla="*/ 463 h 842"/>
                    <a:gd name="T48" fmla="*/ 1413 w 1413"/>
                    <a:gd name="T49" fmla="*/ 380 h 842"/>
                    <a:gd name="T50" fmla="*/ 1377 w 1413"/>
                    <a:gd name="T51" fmla="*/ 297 h 842"/>
                    <a:gd name="T52" fmla="*/ 1330 w 1413"/>
                    <a:gd name="T53" fmla="*/ 225 h 842"/>
                    <a:gd name="T54" fmla="*/ 1247 w 1413"/>
                    <a:gd name="T55" fmla="*/ 154 h 842"/>
                    <a:gd name="T56" fmla="*/ 1152 w 1413"/>
                    <a:gd name="T57" fmla="*/ 107 h 842"/>
                    <a:gd name="T58" fmla="*/ 1045 w 1413"/>
                    <a:gd name="T59" fmla="*/ 59 h 842"/>
                    <a:gd name="T60" fmla="*/ 914 w 1413"/>
                    <a:gd name="T61" fmla="*/ 24 h 842"/>
                    <a:gd name="T62" fmla="*/ 783 w 1413"/>
                    <a:gd name="T63" fmla="*/ 0 h 84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413"/>
                    <a:gd name="T97" fmla="*/ 0 h 842"/>
                    <a:gd name="T98" fmla="*/ 1413 w 1413"/>
                    <a:gd name="T99" fmla="*/ 842 h 84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413" h="842">
                      <a:moveTo>
                        <a:pt x="712" y="0"/>
                      </a:moveTo>
                      <a:lnTo>
                        <a:pt x="641" y="0"/>
                      </a:lnTo>
                      <a:lnTo>
                        <a:pt x="570" y="12"/>
                      </a:lnTo>
                      <a:lnTo>
                        <a:pt x="498" y="24"/>
                      </a:lnTo>
                      <a:lnTo>
                        <a:pt x="439" y="35"/>
                      </a:lnTo>
                      <a:lnTo>
                        <a:pt x="380" y="59"/>
                      </a:lnTo>
                      <a:lnTo>
                        <a:pt x="308" y="83"/>
                      </a:lnTo>
                      <a:lnTo>
                        <a:pt x="261" y="107"/>
                      </a:lnTo>
                      <a:lnTo>
                        <a:pt x="213" y="130"/>
                      </a:lnTo>
                      <a:lnTo>
                        <a:pt x="166" y="154"/>
                      </a:lnTo>
                      <a:lnTo>
                        <a:pt x="118" y="190"/>
                      </a:lnTo>
                      <a:lnTo>
                        <a:pt x="95" y="225"/>
                      </a:lnTo>
                      <a:lnTo>
                        <a:pt x="59" y="261"/>
                      </a:lnTo>
                      <a:lnTo>
                        <a:pt x="35" y="297"/>
                      </a:lnTo>
                      <a:lnTo>
                        <a:pt x="23" y="344"/>
                      </a:lnTo>
                      <a:lnTo>
                        <a:pt x="12" y="380"/>
                      </a:lnTo>
                      <a:lnTo>
                        <a:pt x="0" y="427"/>
                      </a:lnTo>
                      <a:lnTo>
                        <a:pt x="12" y="463"/>
                      </a:lnTo>
                      <a:lnTo>
                        <a:pt x="23" y="510"/>
                      </a:lnTo>
                      <a:lnTo>
                        <a:pt x="35" y="546"/>
                      </a:lnTo>
                      <a:lnTo>
                        <a:pt x="59" y="593"/>
                      </a:lnTo>
                      <a:lnTo>
                        <a:pt x="95" y="629"/>
                      </a:lnTo>
                      <a:lnTo>
                        <a:pt x="118" y="653"/>
                      </a:lnTo>
                      <a:lnTo>
                        <a:pt x="166" y="688"/>
                      </a:lnTo>
                      <a:lnTo>
                        <a:pt x="213" y="724"/>
                      </a:lnTo>
                      <a:lnTo>
                        <a:pt x="261" y="747"/>
                      </a:lnTo>
                      <a:lnTo>
                        <a:pt x="308" y="771"/>
                      </a:lnTo>
                      <a:lnTo>
                        <a:pt x="380" y="795"/>
                      </a:lnTo>
                      <a:lnTo>
                        <a:pt x="439" y="807"/>
                      </a:lnTo>
                      <a:lnTo>
                        <a:pt x="498" y="831"/>
                      </a:lnTo>
                      <a:lnTo>
                        <a:pt x="570" y="842"/>
                      </a:lnTo>
                      <a:lnTo>
                        <a:pt x="641" y="842"/>
                      </a:lnTo>
                      <a:lnTo>
                        <a:pt x="712" y="842"/>
                      </a:lnTo>
                      <a:lnTo>
                        <a:pt x="783" y="842"/>
                      </a:lnTo>
                      <a:lnTo>
                        <a:pt x="855" y="842"/>
                      </a:lnTo>
                      <a:lnTo>
                        <a:pt x="914" y="831"/>
                      </a:lnTo>
                      <a:lnTo>
                        <a:pt x="985" y="807"/>
                      </a:lnTo>
                      <a:lnTo>
                        <a:pt x="1045" y="795"/>
                      </a:lnTo>
                      <a:lnTo>
                        <a:pt x="1104" y="771"/>
                      </a:lnTo>
                      <a:lnTo>
                        <a:pt x="1152" y="747"/>
                      </a:lnTo>
                      <a:lnTo>
                        <a:pt x="1211" y="724"/>
                      </a:lnTo>
                      <a:lnTo>
                        <a:pt x="1247" y="688"/>
                      </a:lnTo>
                      <a:lnTo>
                        <a:pt x="1294" y="653"/>
                      </a:lnTo>
                      <a:lnTo>
                        <a:pt x="1330" y="629"/>
                      </a:lnTo>
                      <a:lnTo>
                        <a:pt x="1353" y="593"/>
                      </a:lnTo>
                      <a:lnTo>
                        <a:pt x="1377" y="546"/>
                      </a:lnTo>
                      <a:lnTo>
                        <a:pt x="1401" y="510"/>
                      </a:lnTo>
                      <a:lnTo>
                        <a:pt x="1413" y="463"/>
                      </a:lnTo>
                      <a:lnTo>
                        <a:pt x="1413" y="427"/>
                      </a:lnTo>
                      <a:lnTo>
                        <a:pt x="1413" y="380"/>
                      </a:lnTo>
                      <a:lnTo>
                        <a:pt x="1401" y="344"/>
                      </a:lnTo>
                      <a:lnTo>
                        <a:pt x="1377" y="297"/>
                      </a:lnTo>
                      <a:lnTo>
                        <a:pt x="1353" y="261"/>
                      </a:lnTo>
                      <a:lnTo>
                        <a:pt x="1330" y="225"/>
                      </a:lnTo>
                      <a:lnTo>
                        <a:pt x="1294" y="190"/>
                      </a:lnTo>
                      <a:lnTo>
                        <a:pt x="1247" y="154"/>
                      </a:lnTo>
                      <a:lnTo>
                        <a:pt x="1211" y="130"/>
                      </a:lnTo>
                      <a:lnTo>
                        <a:pt x="1152" y="107"/>
                      </a:lnTo>
                      <a:lnTo>
                        <a:pt x="1104" y="83"/>
                      </a:lnTo>
                      <a:lnTo>
                        <a:pt x="1045" y="59"/>
                      </a:lnTo>
                      <a:lnTo>
                        <a:pt x="985" y="35"/>
                      </a:lnTo>
                      <a:lnTo>
                        <a:pt x="914" y="24"/>
                      </a:lnTo>
                      <a:lnTo>
                        <a:pt x="855" y="12"/>
                      </a:lnTo>
                      <a:lnTo>
                        <a:pt x="783" y="0"/>
                      </a:lnTo>
                      <a:lnTo>
                        <a:pt x="712" y="0"/>
                      </a:lnTo>
                      <a:close/>
                    </a:path>
                  </a:pathLst>
                </a:custGeom>
                <a:solidFill>
                  <a:srgbClr val="0098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1" name="Freeform 853"/>
                <p:cNvSpPr>
                  <a:spLocks/>
                </p:cNvSpPr>
                <p:nvPr/>
              </p:nvSpPr>
              <p:spPr bwMode="auto">
                <a:xfrm>
                  <a:off x="2316" y="2558"/>
                  <a:ext cx="1366" cy="795"/>
                </a:xfrm>
                <a:custGeom>
                  <a:avLst/>
                  <a:gdLst>
                    <a:gd name="T0" fmla="*/ 618 w 1366"/>
                    <a:gd name="T1" fmla="*/ 0 h 795"/>
                    <a:gd name="T2" fmla="*/ 475 w 1366"/>
                    <a:gd name="T3" fmla="*/ 23 h 795"/>
                    <a:gd name="T4" fmla="*/ 357 w 1366"/>
                    <a:gd name="T5" fmla="*/ 59 h 795"/>
                    <a:gd name="T6" fmla="*/ 250 w 1366"/>
                    <a:gd name="T7" fmla="*/ 94 h 795"/>
                    <a:gd name="T8" fmla="*/ 167 w 1366"/>
                    <a:gd name="T9" fmla="*/ 154 h 795"/>
                    <a:gd name="T10" fmla="*/ 84 w 1366"/>
                    <a:gd name="T11" fmla="*/ 213 h 795"/>
                    <a:gd name="T12" fmla="*/ 36 w 1366"/>
                    <a:gd name="T13" fmla="*/ 284 h 795"/>
                    <a:gd name="T14" fmla="*/ 12 w 1366"/>
                    <a:gd name="T15" fmla="*/ 356 h 795"/>
                    <a:gd name="T16" fmla="*/ 12 w 1366"/>
                    <a:gd name="T17" fmla="*/ 439 h 795"/>
                    <a:gd name="T18" fmla="*/ 36 w 1366"/>
                    <a:gd name="T19" fmla="*/ 522 h 795"/>
                    <a:gd name="T20" fmla="*/ 84 w 1366"/>
                    <a:gd name="T21" fmla="*/ 593 h 795"/>
                    <a:gd name="T22" fmla="*/ 167 w 1366"/>
                    <a:gd name="T23" fmla="*/ 652 h 795"/>
                    <a:gd name="T24" fmla="*/ 250 w 1366"/>
                    <a:gd name="T25" fmla="*/ 700 h 795"/>
                    <a:gd name="T26" fmla="*/ 357 w 1366"/>
                    <a:gd name="T27" fmla="*/ 747 h 795"/>
                    <a:gd name="T28" fmla="*/ 475 w 1366"/>
                    <a:gd name="T29" fmla="*/ 783 h 795"/>
                    <a:gd name="T30" fmla="*/ 618 w 1366"/>
                    <a:gd name="T31" fmla="*/ 795 h 795"/>
                    <a:gd name="T32" fmla="*/ 760 w 1366"/>
                    <a:gd name="T33" fmla="*/ 795 h 795"/>
                    <a:gd name="T34" fmla="*/ 891 w 1366"/>
                    <a:gd name="T35" fmla="*/ 783 h 795"/>
                    <a:gd name="T36" fmla="*/ 1010 w 1366"/>
                    <a:gd name="T37" fmla="*/ 747 h 795"/>
                    <a:gd name="T38" fmla="*/ 1117 w 1366"/>
                    <a:gd name="T39" fmla="*/ 700 h 795"/>
                    <a:gd name="T40" fmla="*/ 1212 w 1366"/>
                    <a:gd name="T41" fmla="*/ 652 h 795"/>
                    <a:gd name="T42" fmla="*/ 1283 w 1366"/>
                    <a:gd name="T43" fmla="*/ 593 h 795"/>
                    <a:gd name="T44" fmla="*/ 1330 w 1366"/>
                    <a:gd name="T45" fmla="*/ 522 h 795"/>
                    <a:gd name="T46" fmla="*/ 1366 w 1366"/>
                    <a:gd name="T47" fmla="*/ 439 h 795"/>
                    <a:gd name="T48" fmla="*/ 1366 w 1366"/>
                    <a:gd name="T49" fmla="*/ 356 h 795"/>
                    <a:gd name="T50" fmla="*/ 1330 w 1366"/>
                    <a:gd name="T51" fmla="*/ 284 h 795"/>
                    <a:gd name="T52" fmla="*/ 1283 w 1366"/>
                    <a:gd name="T53" fmla="*/ 213 h 795"/>
                    <a:gd name="T54" fmla="*/ 1212 w 1366"/>
                    <a:gd name="T55" fmla="*/ 154 h 795"/>
                    <a:gd name="T56" fmla="*/ 1117 w 1366"/>
                    <a:gd name="T57" fmla="*/ 94 h 795"/>
                    <a:gd name="T58" fmla="*/ 1010 w 1366"/>
                    <a:gd name="T59" fmla="*/ 59 h 795"/>
                    <a:gd name="T60" fmla="*/ 891 w 1366"/>
                    <a:gd name="T61" fmla="*/ 23 h 795"/>
                    <a:gd name="T62" fmla="*/ 760 w 1366"/>
                    <a:gd name="T63" fmla="*/ 0 h 79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66"/>
                    <a:gd name="T97" fmla="*/ 0 h 795"/>
                    <a:gd name="T98" fmla="*/ 1366 w 1366"/>
                    <a:gd name="T99" fmla="*/ 795 h 79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66" h="795">
                      <a:moveTo>
                        <a:pt x="689" y="0"/>
                      </a:moveTo>
                      <a:lnTo>
                        <a:pt x="618" y="0"/>
                      </a:lnTo>
                      <a:lnTo>
                        <a:pt x="547" y="11"/>
                      </a:lnTo>
                      <a:lnTo>
                        <a:pt x="475" y="23"/>
                      </a:lnTo>
                      <a:lnTo>
                        <a:pt x="416" y="35"/>
                      </a:lnTo>
                      <a:lnTo>
                        <a:pt x="357" y="59"/>
                      </a:lnTo>
                      <a:lnTo>
                        <a:pt x="297" y="71"/>
                      </a:lnTo>
                      <a:lnTo>
                        <a:pt x="250" y="94"/>
                      </a:lnTo>
                      <a:lnTo>
                        <a:pt x="202" y="118"/>
                      </a:lnTo>
                      <a:lnTo>
                        <a:pt x="167" y="154"/>
                      </a:lnTo>
                      <a:lnTo>
                        <a:pt x="119" y="178"/>
                      </a:lnTo>
                      <a:lnTo>
                        <a:pt x="84" y="213"/>
                      </a:lnTo>
                      <a:lnTo>
                        <a:pt x="60" y="249"/>
                      </a:lnTo>
                      <a:lnTo>
                        <a:pt x="36" y="284"/>
                      </a:lnTo>
                      <a:lnTo>
                        <a:pt x="24" y="320"/>
                      </a:lnTo>
                      <a:lnTo>
                        <a:pt x="12" y="356"/>
                      </a:lnTo>
                      <a:lnTo>
                        <a:pt x="0" y="403"/>
                      </a:lnTo>
                      <a:lnTo>
                        <a:pt x="12" y="439"/>
                      </a:lnTo>
                      <a:lnTo>
                        <a:pt x="24" y="486"/>
                      </a:lnTo>
                      <a:lnTo>
                        <a:pt x="36" y="522"/>
                      </a:lnTo>
                      <a:lnTo>
                        <a:pt x="60" y="557"/>
                      </a:lnTo>
                      <a:lnTo>
                        <a:pt x="84" y="593"/>
                      </a:lnTo>
                      <a:lnTo>
                        <a:pt x="119" y="617"/>
                      </a:lnTo>
                      <a:lnTo>
                        <a:pt x="167" y="652"/>
                      </a:lnTo>
                      <a:lnTo>
                        <a:pt x="202" y="676"/>
                      </a:lnTo>
                      <a:lnTo>
                        <a:pt x="250" y="700"/>
                      </a:lnTo>
                      <a:lnTo>
                        <a:pt x="297" y="735"/>
                      </a:lnTo>
                      <a:lnTo>
                        <a:pt x="357" y="747"/>
                      </a:lnTo>
                      <a:lnTo>
                        <a:pt x="416" y="759"/>
                      </a:lnTo>
                      <a:lnTo>
                        <a:pt x="475" y="783"/>
                      </a:lnTo>
                      <a:lnTo>
                        <a:pt x="547" y="795"/>
                      </a:lnTo>
                      <a:lnTo>
                        <a:pt x="618" y="795"/>
                      </a:lnTo>
                      <a:lnTo>
                        <a:pt x="689" y="795"/>
                      </a:lnTo>
                      <a:lnTo>
                        <a:pt x="760" y="795"/>
                      </a:lnTo>
                      <a:lnTo>
                        <a:pt x="820" y="795"/>
                      </a:lnTo>
                      <a:lnTo>
                        <a:pt x="891" y="783"/>
                      </a:lnTo>
                      <a:lnTo>
                        <a:pt x="950" y="759"/>
                      </a:lnTo>
                      <a:lnTo>
                        <a:pt x="1010" y="747"/>
                      </a:lnTo>
                      <a:lnTo>
                        <a:pt x="1069" y="735"/>
                      </a:lnTo>
                      <a:lnTo>
                        <a:pt x="1117" y="700"/>
                      </a:lnTo>
                      <a:lnTo>
                        <a:pt x="1164" y="676"/>
                      </a:lnTo>
                      <a:lnTo>
                        <a:pt x="1212" y="652"/>
                      </a:lnTo>
                      <a:lnTo>
                        <a:pt x="1247" y="617"/>
                      </a:lnTo>
                      <a:lnTo>
                        <a:pt x="1283" y="593"/>
                      </a:lnTo>
                      <a:lnTo>
                        <a:pt x="1307" y="557"/>
                      </a:lnTo>
                      <a:lnTo>
                        <a:pt x="1330" y="522"/>
                      </a:lnTo>
                      <a:lnTo>
                        <a:pt x="1354" y="486"/>
                      </a:lnTo>
                      <a:lnTo>
                        <a:pt x="1366" y="439"/>
                      </a:lnTo>
                      <a:lnTo>
                        <a:pt x="1366" y="403"/>
                      </a:lnTo>
                      <a:lnTo>
                        <a:pt x="1366" y="356"/>
                      </a:lnTo>
                      <a:lnTo>
                        <a:pt x="1354" y="320"/>
                      </a:lnTo>
                      <a:lnTo>
                        <a:pt x="1330" y="284"/>
                      </a:lnTo>
                      <a:lnTo>
                        <a:pt x="1307" y="249"/>
                      </a:lnTo>
                      <a:lnTo>
                        <a:pt x="1283" y="213"/>
                      </a:lnTo>
                      <a:lnTo>
                        <a:pt x="1247" y="178"/>
                      </a:lnTo>
                      <a:lnTo>
                        <a:pt x="1212" y="154"/>
                      </a:lnTo>
                      <a:lnTo>
                        <a:pt x="1164" y="118"/>
                      </a:lnTo>
                      <a:lnTo>
                        <a:pt x="1117" y="94"/>
                      </a:lnTo>
                      <a:lnTo>
                        <a:pt x="1069" y="71"/>
                      </a:lnTo>
                      <a:lnTo>
                        <a:pt x="1010" y="59"/>
                      </a:lnTo>
                      <a:lnTo>
                        <a:pt x="950" y="35"/>
                      </a:lnTo>
                      <a:lnTo>
                        <a:pt x="891" y="23"/>
                      </a:lnTo>
                      <a:lnTo>
                        <a:pt x="820" y="11"/>
                      </a:lnTo>
                      <a:lnTo>
                        <a:pt x="760" y="0"/>
                      </a:lnTo>
                      <a:lnTo>
                        <a:pt x="689" y="0"/>
                      </a:lnTo>
                      <a:close/>
                    </a:path>
                  </a:pathLst>
                </a:custGeom>
                <a:solidFill>
                  <a:srgbClr val="00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2" name="Freeform 854"/>
                <p:cNvSpPr>
                  <a:spLocks/>
                </p:cNvSpPr>
                <p:nvPr/>
              </p:nvSpPr>
              <p:spPr bwMode="auto">
                <a:xfrm>
                  <a:off x="2340" y="2569"/>
                  <a:ext cx="1318" cy="772"/>
                </a:xfrm>
                <a:custGeom>
                  <a:avLst/>
                  <a:gdLst>
                    <a:gd name="T0" fmla="*/ 594 w 1318"/>
                    <a:gd name="T1" fmla="*/ 0 h 772"/>
                    <a:gd name="T2" fmla="*/ 463 w 1318"/>
                    <a:gd name="T3" fmla="*/ 24 h 772"/>
                    <a:gd name="T4" fmla="*/ 345 w 1318"/>
                    <a:gd name="T5" fmla="*/ 48 h 772"/>
                    <a:gd name="T6" fmla="*/ 250 w 1318"/>
                    <a:gd name="T7" fmla="*/ 95 h 772"/>
                    <a:gd name="T8" fmla="*/ 155 w 1318"/>
                    <a:gd name="T9" fmla="*/ 143 h 772"/>
                    <a:gd name="T10" fmla="*/ 83 w 1318"/>
                    <a:gd name="T11" fmla="*/ 202 h 772"/>
                    <a:gd name="T12" fmla="*/ 36 w 1318"/>
                    <a:gd name="T13" fmla="*/ 273 h 772"/>
                    <a:gd name="T14" fmla="*/ 12 w 1318"/>
                    <a:gd name="T15" fmla="*/ 356 h 772"/>
                    <a:gd name="T16" fmla="*/ 12 w 1318"/>
                    <a:gd name="T17" fmla="*/ 428 h 772"/>
                    <a:gd name="T18" fmla="*/ 36 w 1318"/>
                    <a:gd name="T19" fmla="*/ 511 h 772"/>
                    <a:gd name="T20" fmla="*/ 83 w 1318"/>
                    <a:gd name="T21" fmla="*/ 570 h 772"/>
                    <a:gd name="T22" fmla="*/ 155 w 1318"/>
                    <a:gd name="T23" fmla="*/ 629 h 772"/>
                    <a:gd name="T24" fmla="*/ 250 w 1318"/>
                    <a:gd name="T25" fmla="*/ 689 h 772"/>
                    <a:gd name="T26" fmla="*/ 345 w 1318"/>
                    <a:gd name="T27" fmla="*/ 724 h 772"/>
                    <a:gd name="T28" fmla="*/ 463 w 1318"/>
                    <a:gd name="T29" fmla="*/ 760 h 772"/>
                    <a:gd name="T30" fmla="*/ 594 w 1318"/>
                    <a:gd name="T31" fmla="*/ 772 h 772"/>
                    <a:gd name="T32" fmla="*/ 725 w 1318"/>
                    <a:gd name="T33" fmla="*/ 772 h 772"/>
                    <a:gd name="T34" fmla="*/ 855 w 1318"/>
                    <a:gd name="T35" fmla="*/ 760 h 772"/>
                    <a:gd name="T36" fmla="*/ 974 w 1318"/>
                    <a:gd name="T37" fmla="*/ 724 h 772"/>
                    <a:gd name="T38" fmla="*/ 1081 w 1318"/>
                    <a:gd name="T39" fmla="*/ 689 h 772"/>
                    <a:gd name="T40" fmla="*/ 1164 w 1318"/>
                    <a:gd name="T41" fmla="*/ 629 h 772"/>
                    <a:gd name="T42" fmla="*/ 1235 w 1318"/>
                    <a:gd name="T43" fmla="*/ 570 h 772"/>
                    <a:gd name="T44" fmla="*/ 1283 w 1318"/>
                    <a:gd name="T45" fmla="*/ 511 h 772"/>
                    <a:gd name="T46" fmla="*/ 1318 w 1318"/>
                    <a:gd name="T47" fmla="*/ 428 h 772"/>
                    <a:gd name="T48" fmla="*/ 1318 w 1318"/>
                    <a:gd name="T49" fmla="*/ 356 h 772"/>
                    <a:gd name="T50" fmla="*/ 1283 w 1318"/>
                    <a:gd name="T51" fmla="*/ 273 h 772"/>
                    <a:gd name="T52" fmla="*/ 1235 w 1318"/>
                    <a:gd name="T53" fmla="*/ 202 h 772"/>
                    <a:gd name="T54" fmla="*/ 1164 w 1318"/>
                    <a:gd name="T55" fmla="*/ 143 h 772"/>
                    <a:gd name="T56" fmla="*/ 1081 w 1318"/>
                    <a:gd name="T57" fmla="*/ 95 h 772"/>
                    <a:gd name="T58" fmla="*/ 974 w 1318"/>
                    <a:gd name="T59" fmla="*/ 48 h 772"/>
                    <a:gd name="T60" fmla="*/ 855 w 1318"/>
                    <a:gd name="T61" fmla="*/ 24 h 772"/>
                    <a:gd name="T62" fmla="*/ 725 w 1318"/>
                    <a:gd name="T63" fmla="*/ 0 h 7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8"/>
                    <a:gd name="T97" fmla="*/ 0 h 772"/>
                    <a:gd name="T98" fmla="*/ 1318 w 1318"/>
                    <a:gd name="T99" fmla="*/ 772 h 77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8" h="772">
                      <a:moveTo>
                        <a:pt x="665" y="0"/>
                      </a:moveTo>
                      <a:lnTo>
                        <a:pt x="594" y="0"/>
                      </a:lnTo>
                      <a:lnTo>
                        <a:pt x="523" y="12"/>
                      </a:lnTo>
                      <a:lnTo>
                        <a:pt x="463" y="24"/>
                      </a:lnTo>
                      <a:lnTo>
                        <a:pt x="404" y="36"/>
                      </a:lnTo>
                      <a:lnTo>
                        <a:pt x="345" y="48"/>
                      </a:lnTo>
                      <a:lnTo>
                        <a:pt x="297" y="72"/>
                      </a:lnTo>
                      <a:lnTo>
                        <a:pt x="250" y="95"/>
                      </a:lnTo>
                      <a:lnTo>
                        <a:pt x="202" y="119"/>
                      </a:lnTo>
                      <a:lnTo>
                        <a:pt x="155" y="143"/>
                      </a:lnTo>
                      <a:lnTo>
                        <a:pt x="119" y="178"/>
                      </a:lnTo>
                      <a:lnTo>
                        <a:pt x="83" y="202"/>
                      </a:lnTo>
                      <a:lnTo>
                        <a:pt x="60" y="238"/>
                      </a:lnTo>
                      <a:lnTo>
                        <a:pt x="36" y="273"/>
                      </a:lnTo>
                      <a:lnTo>
                        <a:pt x="24" y="309"/>
                      </a:lnTo>
                      <a:lnTo>
                        <a:pt x="12" y="356"/>
                      </a:lnTo>
                      <a:lnTo>
                        <a:pt x="0" y="392"/>
                      </a:lnTo>
                      <a:lnTo>
                        <a:pt x="12" y="428"/>
                      </a:lnTo>
                      <a:lnTo>
                        <a:pt x="24" y="463"/>
                      </a:lnTo>
                      <a:lnTo>
                        <a:pt x="36" y="511"/>
                      </a:lnTo>
                      <a:lnTo>
                        <a:pt x="60" y="546"/>
                      </a:lnTo>
                      <a:lnTo>
                        <a:pt x="83" y="570"/>
                      </a:lnTo>
                      <a:lnTo>
                        <a:pt x="119" y="606"/>
                      </a:lnTo>
                      <a:lnTo>
                        <a:pt x="155" y="629"/>
                      </a:lnTo>
                      <a:lnTo>
                        <a:pt x="202" y="665"/>
                      </a:lnTo>
                      <a:lnTo>
                        <a:pt x="250" y="689"/>
                      </a:lnTo>
                      <a:lnTo>
                        <a:pt x="297" y="712"/>
                      </a:lnTo>
                      <a:lnTo>
                        <a:pt x="345" y="724"/>
                      </a:lnTo>
                      <a:lnTo>
                        <a:pt x="404" y="736"/>
                      </a:lnTo>
                      <a:lnTo>
                        <a:pt x="463" y="760"/>
                      </a:lnTo>
                      <a:lnTo>
                        <a:pt x="523" y="772"/>
                      </a:lnTo>
                      <a:lnTo>
                        <a:pt x="594" y="772"/>
                      </a:lnTo>
                      <a:lnTo>
                        <a:pt x="665" y="772"/>
                      </a:lnTo>
                      <a:lnTo>
                        <a:pt x="725" y="772"/>
                      </a:lnTo>
                      <a:lnTo>
                        <a:pt x="796" y="772"/>
                      </a:lnTo>
                      <a:lnTo>
                        <a:pt x="855" y="760"/>
                      </a:lnTo>
                      <a:lnTo>
                        <a:pt x="915" y="736"/>
                      </a:lnTo>
                      <a:lnTo>
                        <a:pt x="974" y="724"/>
                      </a:lnTo>
                      <a:lnTo>
                        <a:pt x="1021" y="712"/>
                      </a:lnTo>
                      <a:lnTo>
                        <a:pt x="1081" y="689"/>
                      </a:lnTo>
                      <a:lnTo>
                        <a:pt x="1128" y="665"/>
                      </a:lnTo>
                      <a:lnTo>
                        <a:pt x="1164" y="629"/>
                      </a:lnTo>
                      <a:lnTo>
                        <a:pt x="1200" y="606"/>
                      </a:lnTo>
                      <a:lnTo>
                        <a:pt x="1235" y="570"/>
                      </a:lnTo>
                      <a:lnTo>
                        <a:pt x="1271" y="546"/>
                      </a:lnTo>
                      <a:lnTo>
                        <a:pt x="1283" y="511"/>
                      </a:lnTo>
                      <a:lnTo>
                        <a:pt x="1306" y="463"/>
                      </a:lnTo>
                      <a:lnTo>
                        <a:pt x="1318" y="428"/>
                      </a:lnTo>
                      <a:lnTo>
                        <a:pt x="1318" y="392"/>
                      </a:lnTo>
                      <a:lnTo>
                        <a:pt x="1318" y="356"/>
                      </a:lnTo>
                      <a:lnTo>
                        <a:pt x="1306" y="309"/>
                      </a:lnTo>
                      <a:lnTo>
                        <a:pt x="1283" y="273"/>
                      </a:lnTo>
                      <a:lnTo>
                        <a:pt x="1271" y="238"/>
                      </a:lnTo>
                      <a:lnTo>
                        <a:pt x="1235" y="202"/>
                      </a:lnTo>
                      <a:lnTo>
                        <a:pt x="1200" y="178"/>
                      </a:lnTo>
                      <a:lnTo>
                        <a:pt x="1164" y="143"/>
                      </a:lnTo>
                      <a:lnTo>
                        <a:pt x="1128" y="119"/>
                      </a:lnTo>
                      <a:lnTo>
                        <a:pt x="1081" y="95"/>
                      </a:lnTo>
                      <a:lnTo>
                        <a:pt x="1021" y="72"/>
                      </a:lnTo>
                      <a:lnTo>
                        <a:pt x="974" y="48"/>
                      </a:lnTo>
                      <a:lnTo>
                        <a:pt x="915" y="36"/>
                      </a:lnTo>
                      <a:lnTo>
                        <a:pt x="855" y="24"/>
                      </a:lnTo>
                      <a:lnTo>
                        <a:pt x="796" y="12"/>
                      </a:lnTo>
                      <a:lnTo>
                        <a:pt x="725" y="0"/>
                      </a:lnTo>
                      <a:lnTo>
                        <a:pt x="665" y="0"/>
                      </a:lnTo>
                      <a:close/>
                    </a:path>
                  </a:pathLst>
                </a:custGeom>
                <a:solidFill>
                  <a:srgbClr val="0093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3" name="Freeform 855"/>
                <p:cNvSpPr>
                  <a:spLocks/>
                </p:cNvSpPr>
                <p:nvPr/>
              </p:nvSpPr>
              <p:spPr bwMode="auto">
                <a:xfrm>
                  <a:off x="2364" y="2581"/>
                  <a:ext cx="1271" cy="748"/>
                </a:xfrm>
                <a:custGeom>
                  <a:avLst/>
                  <a:gdLst>
                    <a:gd name="T0" fmla="*/ 570 w 1271"/>
                    <a:gd name="T1" fmla="*/ 0 h 748"/>
                    <a:gd name="T2" fmla="*/ 451 w 1271"/>
                    <a:gd name="T3" fmla="*/ 24 h 748"/>
                    <a:gd name="T4" fmla="*/ 332 w 1271"/>
                    <a:gd name="T5" fmla="*/ 48 h 748"/>
                    <a:gd name="T6" fmla="*/ 237 w 1271"/>
                    <a:gd name="T7" fmla="*/ 95 h 748"/>
                    <a:gd name="T8" fmla="*/ 154 w 1271"/>
                    <a:gd name="T9" fmla="*/ 143 h 748"/>
                    <a:gd name="T10" fmla="*/ 83 w 1271"/>
                    <a:gd name="T11" fmla="*/ 202 h 748"/>
                    <a:gd name="T12" fmla="*/ 36 w 1271"/>
                    <a:gd name="T13" fmla="*/ 261 h 748"/>
                    <a:gd name="T14" fmla="*/ 12 w 1271"/>
                    <a:gd name="T15" fmla="*/ 344 h 748"/>
                    <a:gd name="T16" fmla="*/ 12 w 1271"/>
                    <a:gd name="T17" fmla="*/ 416 h 748"/>
                    <a:gd name="T18" fmla="*/ 36 w 1271"/>
                    <a:gd name="T19" fmla="*/ 487 h 748"/>
                    <a:gd name="T20" fmla="*/ 83 w 1271"/>
                    <a:gd name="T21" fmla="*/ 558 h 748"/>
                    <a:gd name="T22" fmla="*/ 154 w 1271"/>
                    <a:gd name="T23" fmla="*/ 617 h 748"/>
                    <a:gd name="T24" fmla="*/ 237 w 1271"/>
                    <a:gd name="T25" fmla="*/ 665 h 748"/>
                    <a:gd name="T26" fmla="*/ 332 w 1271"/>
                    <a:gd name="T27" fmla="*/ 700 h 748"/>
                    <a:gd name="T28" fmla="*/ 451 w 1271"/>
                    <a:gd name="T29" fmla="*/ 736 h 748"/>
                    <a:gd name="T30" fmla="*/ 570 w 1271"/>
                    <a:gd name="T31" fmla="*/ 748 h 748"/>
                    <a:gd name="T32" fmla="*/ 701 w 1271"/>
                    <a:gd name="T33" fmla="*/ 748 h 748"/>
                    <a:gd name="T34" fmla="*/ 819 w 1271"/>
                    <a:gd name="T35" fmla="*/ 736 h 748"/>
                    <a:gd name="T36" fmla="*/ 938 w 1271"/>
                    <a:gd name="T37" fmla="*/ 700 h 748"/>
                    <a:gd name="T38" fmla="*/ 1045 w 1271"/>
                    <a:gd name="T39" fmla="*/ 665 h 748"/>
                    <a:gd name="T40" fmla="*/ 1128 w 1271"/>
                    <a:gd name="T41" fmla="*/ 617 h 748"/>
                    <a:gd name="T42" fmla="*/ 1187 w 1271"/>
                    <a:gd name="T43" fmla="*/ 558 h 748"/>
                    <a:gd name="T44" fmla="*/ 1247 w 1271"/>
                    <a:gd name="T45" fmla="*/ 487 h 748"/>
                    <a:gd name="T46" fmla="*/ 1271 w 1271"/>
                    <a:gd name="T47" fmla="*/ 416 h 748"/>
                    <a:gd name="T48" fmla="*/ 1271 w 1271"/>
                    <a:gd name="T49" fmla="*/ 344 h 748"/>
                    <a:gd name="T50" fmla="*/ 1247 w 1271"/>
                    <a:gd name="T51" fmla="*/ 261 h 748"/>
                    <a:gd name="T52" fmla="*/ 1187 w 1271"/>
                    <a:gd name="T53" fmla="*/ 202 h 748"/>
                    <a:gd name="T54" fmla="*/ 1128 w 1271"/>
                    <a:gd name="T55" fmla="*/ 143 h 748"/>
                    <a:gd name="T56" fmla="*/ 1045 w 1271"/>
                    <a:gd name="T57" fmla="*/ 95 h 748"/>
                    <a:gd name="T58" fmla="*/ 938 w 1271"/>
                    <a:gd name="T59" fmla="*/ 48 h 748"/>
                    <a:gd name="T60" fmla="*/ 819 w 1271"/>
                    <a:gd name="T61" fmla="*/ 24 h 748"/>
                    <a:gd name="T62" fmla="*/ 701 w 1271"/>
                    <a:gd name="T63" fmla="*/ 0 h 74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71"/>
                    <a:gd name="T97" fmla="*/ 0 h 748"/>
                    <a:gd name="T98" fmla="*/ 1271 w 1271"/>
                    <a:gd name="T99" fmla="*/ 748 h 74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71" h="748">
                      <a:moveTo>
                        <a:pt x="641" y="0"/>
                      </a:moveTo>
                      <a:lnTo>
                        <a:pt x="570" y="0"/>
                      </a:lnTo>
                      <a:lnTo>
                        <a:pt x="511" y="12"/>
                      </a:lnTo>
                      <a:lnTo>
                        <a:pt x="451" y="24"/>
                      </a:lnTo>
                      <a:lnTo>
                        <a:pt x="392" y="36"/>
                      </a:lnTo>
                      <a:lnTo>
                        <a:pt x="332" y="48"/>
                      </a:lnTo>
                      <a:lnTo>
                        <a:pt x="285" y="71"/>
                      </a:lnTo>
                      <a:lnTo>
                        <a:pt x="237" y="95"/>
                      </a:lnTo>
                      <a:lnTo>
                        <a:pt x="190" y="119"/>
                      </a:lnTo>
                      <a:lnTo>
                        <a:pt x="154" y="143"/>
                      </a:lnTo>
                      <a:lnTo>
                        <a:pt x="107" y="166"/>
                      </a:lnTo>
                      <a:lnTo>
                        <a:pt x="83" y="202"/>
                      </a:lnTo>
                      <a:lnTo>
                        <a:pt x="59" y="238"/>
                      </a:lnTo>
                      <a:lnTo>
                        <a:pt x="36" y="261"/>
                      </a:lnTo>
                      <a:lnTo>
                        <a:pt x="24" y="309"/>
                      </a:lnTo>
                      <a:lnTo>
                        <a:pt x="12" y="344"/>
                      </a:lnTo>
                      <a:lnTo>
                        <a:pt x="0" y="380"/>
                      </a:lnTo>
                      <a:lnTo>
                        <a:pt x="12" y="416"/>
                      </a:lnTo>
                      <a:lnTo>
                        <a:pt x="24" y="451"/>
                      </a:lnTo>
                      <a:lnTo>
                        <a:pt x="36" y="487"/>
                      </a:lnTo>
                      <a:lnTo>
                        <a:pt x="59" y="522"/>
                      </a:lnTo>
                      <a:lnTo>
                        <a:pt x="83" y="558"/>
                      </a:lnTo>
                      <a:lnTo>
                        <a:pt x="107" y="582"/>
                      </a:lnTo>
                      <a:lnTo>
                        <a:pt x="154" y="617"/>
                      </a:lnTo>
                      <a:lnTo>
                        <a:pt x="190" y="641"/>
                      </a:lnTo>
                      <a:lnTo>
                        <a:pt x="237" y="665"/>
                      </a:lnTo>
                      <a:lnTo>
                        <a:pt x="285" y="689"/>
                      </a:lnTo>
                      <a:lnTo>
                        <a:pt x="332" y="700"/>
                      </a:lnTo>
                      <a:lnTo>
                        <a:pt x="392" y="724"/>
                      </a:lnTo>
                      <a:lnTo>
                        <a:pt x="451" y="736"/>
                      </a:lnTo>
                      <a:lnTo>
                        <a:pt x="511" y="748"/>
                      </a:lnTo>
                      <a:lnTo>
                        <a:pt x="570" y="748"/>
                      </a:lnTo>
                      <a:lnTo>
                        <a:pt x="641" y="748"/>
                      </a:lnTo>
                      <a:lnTo>
                        <a:pt x="701" y="748"/>
                      </a:lnTo>
                      <a:lnTo>
                        <a:pt x="760" y="748"/>
                      </a:lnTo>
                      <a:lnTo>
                        <a:pt x="819" y="736"/>
                      </a:lnTo>
                      <a:lnTo>
                        <a:pt x="891" y="724"/>
                      </a:lnTo>
                      <a:lnTo>
                        <a:pt x="938" y="700"/>
                      </a:lnTo>
                      <a:lnTo>
                        <a:pt x="986" y="689"/>
                      </a:lnTo>
                      <a:lnTo>
                        <a:pt x="1045" y="665"/>
                      </a:lnTo>
                      <a:lnTo>
                        <a:pt x="1081" y="641"/>
                      </a:lnTo>
                      <a:lnTo>
                        <a:pt x="1128" y="617"/>
                      </a:lnTo>
                      <a:lnTo>
                        <a:pt x="1164" y="582"/>
                      </a:lnTo>
                      <a:lnTo>
                        <a:pt x="1187" y="558"/>
                      </a:lnTo>
                      <a:lnTo>
                        <a:pt x="1223" y="522"/>
                      </a:lnTo>
                      <a:lnTo>
                        <a:pt x="1247" y="487"/>
                      </a:lnTo>
                      <a:lnTo>
                        <a:pt x="1259" y="451"/>
                      </a:lnTo>
                      <a:lnTo>
                        <a:pt x="1271" y="416"/>
                      </a:lnTo>
                      <a:lnTo>
                        <a:pt x="1271" y="380"/>
                      </a:lnTo>
                      <a:lnTo>
                        <a:pt x="1271" y="344"/>
                      </a:lnTo>
                      <a:lnTo>
                        <a:pt x="1259" y="309"/>
                      </a:lnTo>
                      <a:lnTo>
                        <a:pt x="1247" y="261"/>
                      </a:lnTo>
                      <a:lnTo>
                        <a:pt x="1223" y="238"/>
                      </a:lnTo>
                      <a:lnTo>
                        <a:pt x="1187" y="202"/>
                      </a:lnTo>
                      <a:lnTo>
                        <a:pt x="1164" y="166"/>
                      </a:lnTo>
                      <a:lnTo>
                        <a:pt x="1128" y="143"/>
                      </a:lnTo>
                      <a:lnTo>
                        <a:pt x="1081" y="119"/>
                      </a:lnTo>
                      <a:lnTo>
                        <a:pt x="1045" y="95"/>
                      </a:lnTo>
                      <a:lnTo>
                        <a:pt x="986" y="71"/>
                      </a:lnTo>
                      <a:lnTo>
                        <a:pt x="938" y="48"/>
                      </a:lnTo>
                      <a:lnTo>
                        <a:pt x="891" y="36"/>
                      </a:lnTo>
                      <a:lnTo>
                        <a:pt x="819" y="24"/>
                      </a:lnTo>
                      <a:lnTo>
                        <a:pt x="760" y="12"/>
                      </a:lnTo>
                      <a:lnTo>
                        <a:pt x="701" y="0"/>
                      </a:lnTo>
                      <a:lnTo>
                        <a:pt x="641" y="0"/>
                      </a:lnTo>
                      <a:close/>
                    </a:path>
                  </a:pathLst>
                </a:custGeom>
                <a:solidFill>
                  <a:srgbClr val="0090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4" name="Freeform 856"/>
                <p:cNvSpPr>
                  <a:spLocks/>
                </p:cNvSpPr>
                <p:nvPr/>
              </p:nvSpPr>
              <p:spPr bwMode="auto">
                <a:xfrm>
                  <a:off x="2388" y="2593"/>
                  <a:ext cx="1223" cy="724"/>
                </a:xfrm>
                <a:custGeom>
                  <a:avLst/>
                  <a:gdLst>
                    <a:gd name="T0" fmla="*/ 558 w 1223"/>
                    <a:gd name="T1" fmla="*/ 0 h 724"/>
                    <a:gd name="T2" fmla="*/ 427 w 1223"/>
                    <a:gd name="T3" fmla="*/ 24 h 724"/>
                    <a:gd name="T4" fmla="*/ 320 w 1223"/>
                    <a:gd name="T5" fmla="*/ 48 h 724"/>
                    <a:gd name="T6" fmla="*/ 225 w 1223"/>
                    <a:gd name="T7" fmla="*/ 83 h 724"/>
                    <a:gd name="T8" fmla="*/ 142 w 1223"/>
                    <a:gd name="T9" fmla="*/ 131 h 724"/>
                    <a:gd name="T10" fmla="*/ 83 w 1223"/>
                    <a:gd name="T11" fmla="*/ 190 h 724"/>
                    <a:gd name="T12" fmla="*/ 35 w 1223"/>
                    <a:gd name="T13" fmla="*/ 261 h 724"/>
                    <a:gd name="T14" fmla="*/ 12 w 1223"/>
                    <a:gd name="T15" fmla="*/ 332 h 724"/>
                    <a:gd name="T16" fmla="*/ 12 w 1223"/>
                    <a:gd name="T17" fmla="*/ 404 h 724"/>
                    <a:gd name="T18" fmla="*/ 35 w 1223"/>
                    <a:gd name="T19" fmla="*/ 475 h 724"/>
                    <a:gd name="T20" fmla="*/ 83 w 1223"/>
                    <a:gd name="T21" fmla="*/ 534 h 724"/>
                    <a:gd name="T22" fmla="*/ 142 w 1223"/>
                    <a:gd name="T23" fmla="*/ 594 h 724"/>
                    <a:gd name="T24" fmla="*/ 225 w 1223"/>
                    <a:gd name="T25" fmla="*/ 641 h 724"/>
                    <a:gd name="T26" fmla="*/ 320 w 1223"/>
                    <a:gd name="T27" fmla="*/ 677 h 724"/>
                    <a:gd name="T28" fmla="*/ 427 w 1223"/>
                    <a:gd name="T29" fmla="*/ 712 h 724"/>
                    <a:gd name="T30" fmla="*/ 558 w 1223"/>
                    <a:gd name="T31" fmla="*/ 724 h 724"/>
                    <a:gd name="T32" fmla="*/ 677 w 1223"/>
                    <a:gd name="T33" fmla="*/ 724 h 724"/>
                    <a:gd name="T34" fmla="*/ 795 w 1223"/>
                    <a:gd name="T35" fmla="*/ 712 h 724"/>
                    <a:gd name="T36" fmla="*/ 902 w 1223"/>
                    <a:gd name="T37" fmla="*/ 677 h 724"/>
                    <a:gd name="T38" fmla="*/ 997 w 1223"/>
                    <a:gd name="T39" fmla="*/ 641 h 724"/>
                    <a:gd name="T40" fmla="*/ 1080 w 1223"/>
                    <a:gd name="T41" fmla="*/ 594 h 724"/>
                    <a:gd name="T42" fmla="*/ 1152 w 1223"/>
                    <a:gd name="T43" fmla="*/ 534 h 724"/>
                    <a:gd name="T44" fmla="*/ 1199 w 1223"/>
                    <a:gd name="T45" fmla="*/ 475 h 724"/>
                    <a:gd name="T46" fmla="*/ 1223 w 1223"/>
                    <a:gd name="T47" fmla="*/ 404 h 724"/>
                    <a:gd name="T48" fmla="*/ 1223 w 1223"/>
                    <a:gd name="T49" fmla="*/ 332 h 724"/>
                    <a:gd name="T50" fmla="*/ 1199 w 1223"/>
                    <a:gd name="T51" fmla="*/ 261 h 724"/>
                    <a:gd name="T52" fmla="*/ 1152 w 1223"/>
                    <a:gd name="T53" fmla="*/ 190 h 724"/>
                    <a:gd name="T54" fmla="*/ 1080 w 1223"/>
                    <a:gd name="T55" fmla="*/ 131 h 724"/>
                    <a:gd name="T56" fmla="*/ 997 w 1223"/>
                    <a:gd name="T57" fmla="*/ 83 h 724"/>
                    <a:gd name="T58" fmla="*/ 902 w 1223"/>
                    <a:gd name="T59" fmla="*/ 48 h 724"/>
                    <a:gd name="T60" fmla="*/ 795 w 1223"/>
                    <a:gd name="T61" fmla="*/ 24 h 724"/>
                    <a:gd name="T62" fmla="*/ 677 w 1223"/>
                    <a:gd name="T63" fmla="*/ 0 h 72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223"/>
                    <a:gd name="T97" fmla="*/ 0 h 724"/>
                    <a:gd name="T98" fmla="*/ 1223 w 1223"/>
                    <a:gd name="T99" fmla="*/ 724 h 72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223" h="724">
                      <a:moveTo>
                        <a:pt x="617" y="0"/>
                      </a:moveTo>
                      <a:lnTo>
                        <a:pt x="558" y="0"/>
                      </a:lnTo>
                      <a:lnTo>
                        <a:pt x="487" y="12"/>
                      </a:lnTo>
                      <a:lnTo>
                        <a:pt x="427" y="24"/>
                      </a:lnTo>
                      <a:lnTo>
                        <a:pt x="380" y="36"/>
                      </a:lnTo>
                      <a:lnTo>
                        <a:pt x="320" y="48"/>
                      </a:lnTo>
                      <a:lnTo>
                        <a:pt x="273" y="71"/>
                      </a:lnTo>
                      <a:lnTo>
                        <a:pt x="225" y="83"/>
                      </a:lnTo>
                      <a:lnTo>
                        <a:pt x="190" y="107"/>
                      </a:lnTo>
                      <a:lnTo>
                        <a:pt x="142" y="131"/>
                      </a:lnTo>
                      <a:lnTo>
                        <a:pt x="107" y="166"/>
                      </a:lnTo>
                      <a:lnTo>
                        <a:pt x="83" y="190"/>
                      </a:lnTo>
                      <a:lnTo>
                        <a:pt x="59" y="226"/>
                      </a:lnTo>
                      <a:lnTo>
                        <a:pt x="35" y="261"/>
                      </a:lnTo>
                      <a:lnTo>
                        <a:pt x="23" y="297"/>
                      </a:lnTo>
                      <a:lnTo>
                        <a:pt x="12" y="332"/>
                      </a:lnTo>
                      <a:lnTo>
                        <a:pt x="0" y="368"/>
                      </a:lnTo>
                      <a:lnTo>
                        <a:pt x="12" y="404"/>
                      </a:lnTo>
                      <a:lnTo>
                        <a:pt x="23" y="439"/>
                      </a:lnTo>
                      <a:lnTo>
                        <a:pt x="35" y="475"/>
                      </a:lnTo>
                      <a:lnTo>
                        <a:pt x="59" y="510"/>
                      </a:lnTo>
                      <a:lnTo>
                        <a:pt x="83" y="534"/>
                      </a:lnTo>
                      <a:lnTo>
                        <a:pt x="107" y="570"/>
                      </a:lnTo>
                      <a:lnTo>
                        <a:pt x="142" y="594"/>
                      </a:lnTo>
                      <a:lnTo>
                        <a:pt x="190" y="617"/>
                      </a:lnTo>
                      <a:lnTo>
                        <a:pt x="225" y="641"/>
                      </a:lnTo>
                      <a:lnTo>
                        <a:pt x="273" y="665"/>
                      </a:lnTo>
                      <a:lnTo>
                        <a:pt x="320" y="677"/>
                      </a:lnTo>
                      <a:lnTo>
                        <a:pt x="380" y="700"/>
                      </a:lnTo>
                      <a:lnTo>
                        <a:pt x="427" y="712"/>
                      </a:lnTo>
                      <a:lnTo>
                        <a:pt x="487" y="724"/>
                      </a:lnTo>
                      <a:lnTo>
                        <a:pt x="558" y="724"/>
                      </a:lnTo>
                      <a:lnTo>
                        <a:pt x="617" y="724"/>
                      </a:lnTo>
                      <a:lnTo>
                        <a:pt x="677" y="724"/>
                      </a:lnTo>
                      <a:lnTo>
                        <a:pt x="736" y="724"/>
                      </a:lnTo>
                      <a:lnTo>
                        <a:pt x="795" y="712"/>
                      </a:lnTo>
                      <a:lnTo>
                        <a:pt x="855" y="700"/>
                      </a:lnTo>
                      <a:lnTo>
                        <a:pt x="902" y="677"/>
                      </a:lnTo>
                      <a:lnTo>
                        <a:pt x="950" y="665"/>
                      </a:lnTo>
                      <a:lnTo>
                        <a:pt x="997" y="641"/>
                      </a:lnTo>
                      <a:lnTo>
                        <a:pt x="1045" y="617"/>
                      </a:lnTo>
                      <a:lnTo>
                        <a:pt x="1080" y="594"/>
                      </a:lnTo>
                      <a:lnTo>
                        <a:pt x="1116" y="570"/>
                      </a:lnTo>
                      <a:lnTo>
                        <a:pt x="1152" y="534"/>
                      </a:lnTo>
                      <a:lnTo>
                        <a:pt x="1175" y="510"/>
                      </a:lnTo>
                      <a:lnTo>
                        <a:pt x="1199" y="475"/>
                      </a:lnTo>
                      <a:lnTo>
                        <a:pt x="1211" y="439"/>
                      </a:lnTo>
                      <a:lnTo>
                        <a:pt x="1223" y="404"/>
                      </a:lnTo>
                      <a:lnTo>
                        <a:pt x="1223" y="368"/>
                      </a:lnTo>
                      <a:lnTo>
                        <a:pt x="1223" y="332"/>
                      </a:lnTo>
                      <a:lnTo>
                        <a:pt x="1211" y="297"/>
                      </a:lnTo>
                      <a:lnTo>
                        <a:pt x="1199" y="261"/>
                      </a:lnTo>
                      <a:lnTo>
                        <a:pt x="1175" y="226"/>
                      </a:lnTo>
                      <a:lnTo>
                        <a:pt x="1152" y="190"/>
                      </a:lnTo>
                      <a:lnTo>
                        <a:pt x="1116" y="166"/>
                      </a:lnTo>
                      <a:lnTo>
                        <a:pt x="1080" y="131"/>
                      </a:lnTo>
                      <a:lnTo>
                        <a:pt x="1045" y="107"/>
                      </a:lnTo>
                      <a:lnTo>
                        <a:pt x="997" y="83"/>
                      </a:lnTo>
                      <a:lnTo>
                        <a:pt x="950" y="71"/>
                      </a:lnTo>
                      <a:lnTo>
                        <a:pt x="902" y="48"/>
                      </a:lnTo>
                      <a:lnTo>
                        <a:pt x="855" y="36"/>
                      </a:lnTo>
                      <a:lnTo>
                        <a:pt x="795" y="24"/>
                      </a:lnTo>
                      <a:lnTo>
                        <a:pt x="736" y="12"/>
                      </a:lnTo>
                      <a:lnTo>
                        <a:pt x="677" y="0"/>
                      </a:lnTo>
                      <a:lnTo>
                        <a:pt x="617" y="0"/>
                      </a:lnTo>
                      <a:close/>
                    </a:path>
                  </a:pathLst>
                </a:custGeom>
                <a:solidFill>
                  <a:srgbClr val="008D8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5" name="Freeform 857"/>
                <p:cNvSpPr>
                  <a:spLocks/>
                </p:cNvSpPr>
                <p:nvPr/>
              </p:nvSpPr>
              <p:spPr bwMode="auto">
                <a:xfrm>
                  <a:off x="2411" y="2605"/>
                  <a:ext cx="1176" cy="700"/>
                </a:xfrm>
                <a:custGeom>
                  <a:avLst/>
                  <a:gdLst>
                    <a:gd name="T0" fmla="*/ 535 w 1176"/>
                    <a:gd name="T1" fmla="*/ 0 h 700"/>
                    <a:gd name="T2" fmla="*/ 416 w 1176"/>
                    <a:gd name="T3" fmla="*/ 24 h 700"/>
                    <a:gd name="T4" fmla="*/ 309 w 1176"/>
                    <a:gd name="T5" fmla="*/ 47 h 700"/>
                    <a:gd name="T6" fmla="*/ 214 w 1176"/>
                    <a:gd name="T7" fmla="*/ 83 h 700"/>
                    <a:gd name="T8" fmla="*/ 143 w 1176"/>
                    <a:gd name="T9" fmla="*/ 131 h 700"/>
                    <a:gd name="T10" fmla="*/ 72 w 1176"/>
                    <a:gd name="T11" fmla="*/ 190 h 700"/>
                    <a:gd name="T12" fmla="*/ 36 w 1176"/>
                    <a:gd name="T13" fmla="*/ 249 h 700"/>
                    <a:gd name="T14" fmla="*/ 12 w 1176"/>
                    <a:gd name="T15" fmla="*/ 320 h 700"/>
                    <a:gd name="T16" fmla="*/ 12 w 1176"/>
                    <a:gd name="T17" fmla="*/ 392 h 700"/>
                    <a:gd name="T18" fmla="*/ 36 w 1176"/>
                    <a:gd name="T19" fmla="*/ 463 h 700"/>
                    <a:gd name="T20" fmla="*/ 72 w 1176"/>
                    <a:gd name="T21" fmla="*/ 522 h 700"/>
                    <a:gd name="T22" fmla="*/ 143 w 1176"/>
                    <a:gd name="T23" fmla="*/ 570 h 700"/>
                    <a:gd name="T24" fmla="*/ 214 w 1176"/>
                    <a:gd name="T25" fmla="*/ 617 h 700"/>
                    <a:gd name="T26" fmla="*/ 309 w 1176"/>
                    <a:gd name="T27" fmla="*/ 665 h 700"/>
                    <a:gd name="T28" fmla="*/ 416 w 1176"/>
                    <a:gd name="T29" fmla="*/ 688 h 700"/>
                    <a:gd name="T30" fmla="*/ 535 w 1176"/>
                    <a:gd name="T31" fmla="*/ 700 h 700"/>
                    <a:gd name="T32" fmla="*/ 654 w 1176"/>
                    <a:gd name="T33" fmla="*/ 700 h 700"/>
                    <a:gd name="T34" fmla="*/ 760 w 1176"/>
                    <a:gd name="T35" fmla="*/ 688 h 700"/>
                    <a:gd name="T36" fmla="*/ 867 w 1176"/>
                    <a:gd name="T37" fmla="*/ 665 h 700"/>
                    <a:gd name="T38" fmla="*/ 962 w 1176"/>
                    <a:gd name="T39" fmla="*/ 617 h 700"/>
                    <a:gd name="T40" fmla="*/ 1045 w 1176"/>
                    <a:gd name="T41" fmla="*/ 570 h 700"/>
                    <a:gd name="T42" fmla="*/ 1105 w 1176"/>
                    <a:gd name="T43" fmla="*/ 522 h 700"/>
                    <a:gd name="T44" fmla="*/ 1152 w 1176"/>
                    <a:gd name="T45" fmla="*/ 463 h 700"/>
                    <a:gd name="T46" fmla="*/ 1176 w 1176"/>
                    <a:gd name="T47" fmla="*/ 392 h 700"/>
                    <a:gd name="T48" fmla="*/ 1176 w 1176"/>
                    <a:gd name="T49" fmla="*/ 320 h 700"/>
                    <a:gd name="T50" fmla="*/ 1152 w 1176"/>
                    <a:gd name="T51" fmla="*/ 249 h 700"/>
                    <a:gd name="T52" fmla="*/ 1105 w 1176"/>
                    <a:gd name="T53" fmla="*/ 190 h 700"/>
                    <a:gd name="T54" fmla="*/ 1045 w 1176"/>
                    <a:gd name="T55" fmla="*/ 131 h 700"/>
                    <a:gd name="T56" fmla="*/ 962 w 1176"/>
                    <a:gd name="T57" fmla="*/ 83 h 700"/>
                    <a:gd name="T58" fmla="*/ 867 w 1176"/>
                    <a:gd name="T59" fmla="*/ 47 h 700"/>
                    <a:gd name="T60" fmla="*/ 760 w 1176"/>
                    <a:gd name="T61" fmla="*/ 24 h 700"/>
                    <a:gd name="T62" fmla="*/ 654 w 1176"/>
                    <a:gd name="T63" fmla="*/ 0 h 70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76"/>
                    <a:gd name="T97" fmla="*/ 0 h 700"/>
                    <a:gd name="T98" fmla="*/ 1176 w 1176"/>
                    <a:gd name="T99" fmla="*/ 700 h 70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76" h="700">
                      <a:moveTo>
                        <a:pt x="594" y="0"/>
                      </a:moveTo>
                      <a:lnTo>
                        <a:pt x="535" y="0"/>
                      </a:lnTo>
                      <a:lnTo>
                        <a:pt x="475" y="12"/>
                      </a:lnTo>
                      <a:lnTo>
                        <a:pt x="416" y="24"/>
                      </a:lnTo>
                      <a:lnTo>
                        <a:pt x="369" y="36"/>
                      </a:lnTo>
                      <a:lnTo>
                        <a:pt x="309" y="47"/>
                      </a:lnTo>
                      <a:lnTo>
                        <a:pt x="262" y="71"/>
                      </a:lnTo>
                      <a:lnTo>
                        <a:pt x="214" y="83"/>
                      </a:lnTo>
                      <a:lnTo>
                        <a:pt x="179" y="107"/>
                      </a:lnTo>
                      <a:lnTo>
                        <a:pt x="143" y="131"/>
                      </a:lnTo>
                      <a:lnTo>
                        <a:pt x="107" y="154"/>
                      </a:lnTo>
                      <a:lnTo>
                        <a:pt x="72" y="190"/>
                      </a:lnTo>
                      <a:lnTo>
                        <a:pt x="48" y="226"/>
                      </a:lnTo>
                      <a:lnTo>
                        <a:pt x="36" y="249"/>
                      </a:lnTo>
                      <a:lnTo>
                        <a:pt x="24" y="285"/>
                      </a:lnTo>
                      <a:lnTo>
                        <a:pt x="12" y="320"/>
                      </a:lnTo>
                      <a:lnTo>
                        <a:pt x="0" y="356"/>
                      </a:lnTo>
                      <a:lnTo>
                        <a:pt x="12" y="392"/>
                      </a:lnTo>
                      <a:lnTo>
                        <a:pt x="24" y="427"/>
                      </a:lnTo>
                      <a:lnTo>
                        <a:pt x="36" y="463"/>
                      </a:lnTo>
                      <a:lnTo>
                        <a:pt x="48" y="487"/>
                      </a:lnTo>
                      <a:lnTo>
                        <a:pt x="72" y="522"/>
                      </a:lnTo>
                      <a:lnTo>
                        <a:pt x="107" y="546"/>
                      </a:lnTo>
                      <a:lnTo>
                        <a:pt x="143" y="570"/>
                      </a:lnTo>
                      <a:lnTo>
                        <a:pt x="179" y="593"/>
                      </a:lnTo>
                      <a:lnTo>
                        <a:pt x="214" y="617"/>
                      </a:lnTo>
                      <a:lnTo>
                        <a:pt x="262" y="641"/>
                      </a:lnTo>
                      <a:lnTo>
                        <a:pt x="309" y="665"/>
                      </a:lnTo>
                      <a:lnTo>
                        <a:pt x="369" y="676"/>
                      </a:lnTo>
                      <a:lnTo>
                        <a:pt x="416" y="688"/>
                      </a:lnTo>
                      <a:lnTo>
                        <a:pt x="475" y="700"/>
                      </a:lnTo>
                      <a:lnTo>
                        <a:pt x="535" y="700"/>
                      </a:lnTo>
                      <a:lnTo>
                        <a:pt x="594" y="700"/>
                      </a:lnTo>
                      <a:lnTo>
                        <a:pt x="654" y="700"/>
                      </a:lnTo>
                      <a:lnTo>
                        <a:pt x="713" y="700"/>
                      </a:lnTo>
                      <a:lnTo>
                        <a:pt x="760" y="688"/>
                      </a:lnTo>
                      <a:lnTo>
                        <a:pt x="820" y="676"/>
                      </a:lnTo>
                      <a:lnTo>
                        <a:pt x="867" y="665"/>
                      </a:lnTo>
                      <a:lnTo>
                        <a:pt x="915" y="641"/>
                      </a:lnTo>
                      <a:lnTo>
                        <a:pt x="962" y="617"/>
                      </a:lnTo>
                      <a:lnTo>
                        <a:pt x="1010" y="593"/>
                      </a:lnTo>
                      <a:lnTo>
                        <a:pt x="1045" y="570"/>
                      </a:lnTo>
                      <a:lnTo>
                        <a:pt x="1069" y="546"/>
                      </a:lnTo>
                      <a:lnTo>
                        <a:pt x="1105" y="522"/>
                      </a:lnTo>
                      <a:lnTo>
                        <a:pt x="1129" y="487"/>
                      </a:lnTo>
                      <a:lnTo>
                        <a:pt x="1152" y="463"/>
                      </a:lnTo>
                      <a:lnTo>
                        <a:pt x="1164" y="427"/>
                      </a:lnTo>
                      <a:lnTo>
                        <a:pt x="1176" y="392"/>
                      </a:lnTo>
                      <a:lnTo>
                        <a:pt x="1176" y="356"/>
                      </a:lnTo>
                      <a:lnTo>
                        <a:pt x="1176" y="320"/>
                      </a:lnTo>
                      <a:lnTo>
                        <a:pt x="1164" y="285"/>
                      </a:lnTo>
                      <a:lnTo>
                        <a:pt x="1152" y="249"/>
                      </a:lnTo>
                      <a:lnTo>
                        <a:pt x="1129" y="226"/>
                      </a:lnTo>
                      <a:lnTo>
                        <a:pt x="1105" y="190"/>
                      </a:lnTo>
                      <a:lnTo>
                        <a:pt x="1069" y="154"/>
                      </a:lnTo>
                      <a:lnTo>
                        <a:pt x="1045" y="131"/>
                      </a:lnTo>
                      <a:lnTo>
                        <a:pt x="1010" y="107"/>
                      </a:lnTo>
                      <a:lnTo>
                        <a:pt x="962" y="83"/>
                      </a:lnTo>
                      <a:lnTo>
                        <a:pt x="915" y="71"/>
                      </a:lnTo>
                      <a:lnTo>
                        <a:pt x="867" y="47"/>
                      </a:lnTo>
                      <a:lnTo>
                        <a:pt x="820" y="36"/>
                      </a:lnTo>
                      <a:lnTo>
                        <a:pt x="760" y="24"/>
                      </a:lnTo>
                      <a:lnTo>
                        <a:pt x="713" y="12"/>
                      </a:lnTo>
                      <a:lnTo>
                        <a:pt x="654" y="0"/>
                      </a:lnTo>
                      <a:lnTo>
                        <a:pt x="594" y="0"/>
                      </a:lnTo>
                      <a:close/>
                    </a:path>
                  </a:pathLst>
                </a:custGeom>
                <a:solidFill>
                  <a:srgbClr val="008A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6" name="Freeform 858"/>
                <p:cNvSpPr>
                  <a:spLocks/>
                </p:cNvSpPr>
                <p:nvPr/>
              </p:nvSpPr>
              <p:spPr bwMode="auto">
                <a:xfrm>
                  <a:off x="2435" y="2617"/>
                  <a:ext cx="1128" cy="676"/>
                </a:xfrm>
                <a:custGeom>
                  <a:avLst/>
                  <a:gdLst>
                    <a:gd name="T0" fmla="*/ 511 w 1128"/>
                    <a:gd name="T1" fmla="*/ 0 h 676"/>
                    <a:gd name="T2" fmla="*/ 404 w 1128"/>
                    <a:gd name="T3" fmla="*/ 24 h 676"/>
                    <a:gd name="T4" fmla="*/ 297 w 1128"/>
                    <a:gd name="T5" fmla="*/ 47 h 676"/>
                    <a:gd name="T6" fmla="*/ 214 w 1128"/>
                    <a:gd name="T7" fmla="*/ 83 h 676"/>
                    <a:gd name="T8" fmla="*/ 131 w 1128"/>
                    <a:gd name="T9" fmla="*/ 130 h 676"/>
                    <a:gd name="T10" fmla="*/ 71 w 1128"/>
                    <a:gd name="T11" fmla="*/ 178 h 676"/>
                    <a:gd name="T12" fmla="*/ 36 w 1128"/>
                    <a:gd name="T13" fmla="*/ 237 h 676"/>
                    <a:gd name="T14" fmla="*/ 12 w 1128"/>
                    <a:gd name="T15" fmla="*/ 308 h 676"/>
                    <a:gd name="T16" fmla="*/ 12 w 1128"/>
                    <a:gd name="T17" fmla="*/ 380 h 676"/>
                    <a:gd name="T18" fmla="*/ 36 w 1128"/>
                    <a:gd name="T19" fmla="*/ 439 h 676"/>
                    <a:gd name="T20" fmla="*/ 71 w 1128"/>
                    <a:gd name="T21" fmla="*/ 498 h 676"/>
                    <a:gd name="T22" fmla="*/ 131 w 1128"/>
                    <a:gd name="T23" fmla="*/ 558 h 676"/>
                    <a:gd name="T24" fmla="*/ 214 w 1128"/>
                    <a:gd name="T25" fmla="*/ 605 h 676"/>
                    <a:gd name="T26" fmla="*/ 297 w 1128"/>
                    <a:gd name="T27" fmla="*/ 641 h 676"/>
                    <a:gd name="T28" fmla="*/ 404 w 1128"/>
                    <a:gd name="T29" fmla="*/ 664 h 676"/>
                    <a:gd name="T30" fmla="*/ 511 w 1128"/>
                    <a:gd name="T31" fmla="*/ 676 h 676"/>
                    <a:gd name="T32" fmla="*/ 630 w 1128"/>
                    <a:gd name="T33" fmla="*/ 676 h 676"/>
                    <a:gd name="T34" fmla="*/ 736 w 1128"/>
                    <a:gd name="T35" fmla="*/ 664 h 676"/>
                    <a:gd name="T36" fmla="*/ 831 w 1128"/>
                    <a:gd name="T37" fmla="*/ 641 h 676"/>
                    <a:gd name="T38" fmla="*/ 926 w 1128"/>
                    <a:gd name="T39" fmla="*/ 605 h 676"/>
                    <a:gd name="T40" fmla="*/ 998 w 1128"/>
                    <a:gd name="T41" fmla="*/ 558 h 676"/>
                    <a:gd name="T42" fmla="*/ 1057 w 1128"/>
                    <a:gd name="T43" fmla="*/ 498 h 676"/>
                    <a:gd name="T44" fmla="*/ 1105 w 1128"/>
                    <a:gd name="T45" fmla="*/ 439 h 676"/>
                    <a:gd name="T46" fmla="*/ 1128 w 1128"/>
                    <a:gd name="T47" fmla="*/ 380 h 676"/>
                    <a:gd name="T48" fmla="*/ 1128 w 1128"/>
                    <a:gd name="T49" fmla="*/ 308 h 676"/>
                    <a:gd name="T50" fmla="*/ 1105 w 1128"/>
                    <a:gd name="T51" fmla="*/ 237 h 676"/>
                    <a:gd name="T52" fmla="*/ 1057 w 1128"/>
                    <a:gd name="T53" fmla="*/ 178 h 676"/>
                    <a:gd name="T54" fmla="*/ 998 w 1128"/>
                    <a:gd name="T55" fmla="*/ 130 h 676"/>
                    <a:gd name="T56" fmla="*/ 926 w 1128"/>
                    <a:gd name="T57" fmla="*/ 83 h 676"/>
                    <a:gd name="T58" fmla="*/ 831 w 1128"/>
                    <a:gd name="T59" fmla="*/ 47 h 676"/>
                    <a:gd name="T60" fmla="*/ 736 w 1128"/>
                    <a:gd name="T61" fmla="*/ 24 h 676"/>
                    <a:gd name="T62" fmla="*/ 630 w 1128"/>
                    <a:gd name="T63" fmla="*/ 0 h 67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28"/>
                    <a:gd name="T97" fmla="*/ 0 h 676"/>
                    <a:gd name="T98" fmla="*/ 1128 w 1128"/>
                    <a:gd name="T99" fmla="*/ 676 h 67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28" h="676">
                      <a:moveTo>
                        <a:pt x="570" y="0"/>
                      </a:moveTo>
                      <a:lnTo>
                        <a:pt x="511" y="0"/>
                      </a:lnTo>
                      <a:lnTo>
                        <a:pt x="451" y="12"/>
                      </a:lnTo>
                      <a:lnTo>
                        <a:pt x="404" y="24"/>
                      </a:lnTo>
                      <a:lnTo>
                        <a:pt x="345" y="35"/>
                      </a:lnTo>
                      <a:lnTo>
                        <a:pt x="297" y="47"/>
                      </a:lnTo>
                      <a:lnTo>
                        <a:pt x="250" y="59"/>
                      </a:lnTo>
                      <a:lnTo>
                        <a:pt x="214" y="83"/>
                      </a:lnTo>
                      <a:lnTo>
                        <a:pt x="166" y="107"/>
                      </a:lnTo>
                      <a:lnTo>
                        <a:pt x="131" y="130"/>
                      </a:lnTo>
                      <a:lnTo>
                        <a:pt x="95" y="154"/>
                      </a:lnTo>
                      <a:lnTo>
                        <a:pt x="71" y="178"/>
                      </a:lnTo>
                      <a:lnTo>
                        <a:pt x="48" y="214"/>
                      </a:lnTo>
                      <a:lnTo>
                        <a:pt x="36" y="237"/>
                      </a:lnTo>
                      <a:lnTo>
                        <a:pt x="24" y="273"/>
                      </a:lnTo>
                      <a:lnTo>
                        <a:pt x="12" y="308"/>
                      </a:lnTo>
                      <a:lnTo>
                        <a:pt x="0" y="344"/>
                      </a:lnTo>
                      <a:lnTo>
                        <a:pt x="12" y="380"/>
                      </a:lnTo>
                      <a:lnTo>
                        <a:pt x="24" y="415"/>
                      </a:lnTo>
                      <a:lnTo>
                        <a:pt x="36" y="439"/>
                      </a:lnTo>
                      <a:lnTo>
                        <a:pt x="48" y="475"/>
                      </a:lnTo>
                      <a:lnTo>
                        <a:pt x="71" y="498"/>
                      </a:lnTo>
                      <a:lnTo>
                        <a:pt x="95" y="534"/>
                      </a:lnTo>
                      <a:lnTo>
                        <a:pt x="131" y="558"/>
                      </a:lnTo>
                      <a:lnTo>
                        <a:pt x="166" y="581"/>
                      </a:lnTo>
                      <a:lnTo>
                        <a:pt x="214" y="605"/>
                      </a:lnTo>
                      <a:lnTo>
                        <a:pt x="250" y="629"/>
                      </a:lnTo>
                      <a:lnTo>
                        <a:pt x="297" y="641"/>
                      </a:lnTo>
                      <a:lnTo>
                        <a:pt x="345" y="653"/>
                      </a:lnTo>
                      <a:lnTo>
                        <a:pt x="404" y="664"/>
                      </a:lnTo>
                      <a:lnTo>
                        <a:pt x="451" y="676"/>
                      </a:lnTo>
                      <a:lnTo>
                        <a:pt x="511" y="676"/>
                      </a:lnTo>
                      <a:lnTo>
                        <a:pt x="570" y="676"/>
                      </a:lnTo>
                      <a:lnTo>
                        <a:pt x="630" y="676"/>
                      </a:lnTo>
                      <a:lnTo>
                        <a:pt x="677" y="676"/>
                      </a:lnTo>
                      <a:lnTo>
                        <a:pt x="736" y="664"/>
                      </a:lnTo>
                      <a:lnTo>
                        <a:pt x="784" y="653"/>
                      </a:lnTo>
                      <a:lnTo>
                        <a:pt x="831" y="641"/>
                      </a:lnTo>
                      <a:lnTo>
                        <a:pt x="879" y="629"/>
                      </a:lnTo>
                      <a:lnTo>
                        <a:pt x="926" y="605"/>
                      </a:lnTo>
                      <a:lnTo>
                        <a:pt x="962" y="581"/>
                      </a:lnTo>
                      <a:lnTo>
                        <a:pt x="998" y="558"/>
                      </a:lnTo>
                      <a:lnTo>
                        <a:pt x="1033" y="534"/>
                      </a:lnTo>
                      <a:lnTo>
                        <a:pt x="1057" y="498"/>
                      </a:lnTo>
                      <a:lnTo>
                        <a:pt x="1081" y="475"/>
                      </a:lnTo>
                      <a:lnTo>
                        <a:pt x="1105" y="439"/>
                      </a:lnTo>
                      <a:lnTo>
                        <a:pt x="1116" y="415"/>
                      </a:lnTo>
                      <a:lnTo>
                        <a:pt x="1128" y="380"/>
                      </a:lnTo>
                      <a:lnTo>
                        <a:pt x="1128" y="344"/>
                      </a:lnTo>
                      <a:lnTo>
                        <a:pt x="1128" y="308"/>
                      </a:lnTo>
                      <a:lnTo>
                        <a:pt x="1116" y="273"/>
                      </a:lnTo>
                      <a:lnTo>
                        <a:pt x="1105" y="237"/>
                      </a:lnTo>
                      <a:lnTo>
                        <a:pt x="1081" y="214"/>
                      </a:lnTo>
                      <a:lnTo>
                        <a:pt x="1057" y="178"/>
                      </a:lnTo>
                      <a:lnTo>
                        <a:pt x="1033" y="154"/>
                      </a:lnTo>
                      <a:lnTo>
                        <a:pt x="998" y="130"/>
                      </a:lnTo>
                      <a:lnTo>
                        <a:pt x="962" y="107"/>
                      </a:lnTo>
                      <a:lnTo>
                        <a:pt x="926" y="83"/>
                      </a:lnTo>
                      <a:lnTo>
                        <a:pt x="879" y="59"/>
                      </a:lnTo>
                      <a:lnTo>
                        <a:pt x="831" y="47"/>
                      </a:lnTo>
                      <a:lnTo>
                        <a:pt x="784" y="35"/>
                      </a:lnTo>
                      <a:lnTo>
                        <a:pt x="736" y="24"/>
                      </a:lnTo>
                      <a:lnTo>
                        <a:pt x="677" y="12"/>
                      </a:lnTo>
                      <a:lnTo>
                        <a:pt x="630" y="0"/>
                      </a:lnTo>
                      <a:lnTo>
                        <a:pt x="570" y="0"/>
                      </a:lnTo>
                      <a:close/>
                    </a:path>
                  </a:pathLst>
                </a:custGeom>
                <a:solidFill>
                  <a:srgbClr val="00888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7" name="Freeform 859"/>
                <p:cNvSpPr>
                  <a:spLocks/>
                </p:cNvSpPr>
                <p:nvPr/>
              </p:nvSpPr>
              <p:spPr bwMode="auto">
                <a:xfrm>
                  <a:off x="2459" y="2641"/>
                  <a:ext cx="1081" cy="629"/>
                </a:xfrm>
                <a:custGeom>
                  <a:avLst/>
                  <a:gdLst>
                    <a:gd name="T0" fmla="*/ 487 w 1081"/>
                    <a:gd name="T1" fmla="*/ 0 h 629"/>
                    <a:gd name="T2" fmla="*/ 380 w 1081"/>
                    <a:gd name="T3" fmla="*/ 23 h 629"/>
                    <a:gd name="T4" fmla="*/ 285 w 1081"/>
                    <a:gd name="T5" fmla="*/ 47 h 629"/>
                    <a:gd name="T6" fmla="*/ 202 w 1081"/>
                    <a:gd name="T7" fmla="*/ 83 h 629"/>
                    <a:gd name="T8" fmla="*/ 131 w 1081"/>
                    <a:gd name="T9" fmla="*/ 118 h 629"/>
                    <a:gd name="T10" fmla="*/ 71 w 1081"/>
                    <a:gd name="T11" fmla="*/ 166 h 629"/>
                    <a:gd name="T12" fmla="*/ 36 w 1081"/>
                    <a:gd name="T13" fmla="*/ 225 h 629"/>
                    <a:gd name="T14" fmla="*/ 12 w 1081"/>
                    <a:gd name="T15" fmla="*/ 284 h 629"/>
                    <a:gd name="T16" fmla="*/ 12 w 1081"/>
                    <a:gd name="T17" fmla="*/ 344 h 629"/>
                    <a:gd name="T18" fmla="*/ 36 w 1081"/>
                    <a:gd name="T19" fmla="*/ 415 h 629"/>
                    <a:gd name="T20" fmla="*/ 71 w 1081"/>
                    <a:gd name="T21" fmla="*/ 462 h 629"/>
                    <a:gd name="T22" fmla="*/ 131 w 1081"/>
                    <a:gd name="T23" fmla="*/ 522 h 629"/>
                    <a:gd name="T24" fmla="*/ 202 w 1081"/>
                    <a:gd name="T25" fmla="*/ 557 h 629"/>
                    <a:gd name="T26" fmla="*/ 285 w 1081"/>
                    <a:gd name="T27" fmla="*/ 593 h 629"/>
                    <a:gd name="T28" fmla="*/ 380 w 1081"/>
                    <a:gd name="T29" fmla="*/ 617 h 629"/>
                    <a:gd name="T30" fmla="*/ 487 w 1081"/>
                    <a:gd name="T31" fmla="*/ 629 h 629"/>
                    <a:gd name="T32" fmla="*/ 594 w 1081"/>
                    <a:gd name="T33" fmla="*/ 629 h 629"/>
                    <a:gd name="T34" fmla="*/ 701 w 1081"/>
                    <a:gd name="T35" fmla="*/ 617 h 629"/>
                    <a:gd name="T36" fmla="*/ 796 w 1081"/>
                    <a:gd name="T37" fmla="*/ 593 h 629"/>
                    <a:gd name="T38" fmla="*/ 891 w 1081"/>
                    <a:gd name="T39" fmla="*/ 557 h 629"/>
                    <a:gd name="T40" fmla="*/ 962 w 1081"/>
                    <a:gd name="T41" fmla="*/ 522 h 629"/>
                    <a:gd name="T42" fmla="*/ 1009 w 1081"/>
                    <a:gd name="T43" fmla="*/ 462 h 629"/>
                    <a:gd name="T44" fmla="*/ 1057 w 1081"/>
                    <a:gd name="T45" fmla="*/ 415 h 629"/>
                    <a:gd name="T46" fmla="*/ 1081 w 1081"/>
                    <a:gd name="T47" fmla="*/ 344 h 629"/>
                    <a:gd name="T48" fmla="*/ 1081 w 1081"/>
                    <a:gd name="T49" fmla="*/ 284 h 629"/>
                    <a:gd name="T50" fmla="*/ 1057 w 1081"/>
                    <a:gd name="T51" fmla="*/ 225 h 629"/>
                    <a:gd name="T52" fmla="*/ 1009 w 1081"/>
                    <a:gd name="T53" fmla="*/ 166 h 629"/>
                    <a:gd name="T54" fmla="*/ 962 w 1081"/>
                    <a:gd name="T55" fmla="*/ 118 h 629"/>
                    <a:gd name="T56" fmla="*/ 891 w 1081"/>
                    <a:gd name="T57" fmla="*/ 83 h 629"/>
                    <a:gd name="T58" fmla="*/ 796 w 1081"/>
                    <a:gd name="T59" fmla="*/ 47 h 629"/>
                    <a:gd name="T60" fmla="*/ 701 w 1081"/>
                    <a:gd name="T61" fmla="*/ 23 h 629"/>
                    <a:gd name="T62" fmla="*/ 594 w 1081"/>
                    <a:gd name="T63" fmla="*/ 0 h 62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81"/>
                    <a:gd name="T97" fmla="*/ 0 h 629"/>
                    <a:gd name="T98" fmla="*/ 1081 w 1081"/>
                    <a:gd name="T99" fmla="*/ 629 h 62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81" h="629">
                      <a:moveTo>
                        <a:pt x="546" y="0"/>
                      </a:moveTo>
                      <a:lnTo>
                        <a:pt x="487" y="0"/>
                      </a:lnTo>
                      <a:lnTo>
                        <a:pt x="427" y="11"/>
                      </a:lnTo>
                      <a:lnTo>
                        <a:pt x="380" y="23"/>
                      </a:lnTo>
                      <a:lnTo>
                        <a:pt x="332" y="35"/>
                      </a:lnTo>
                      <a:lnTo>
                        <a:pt x="285" y="47"/>
                      </a:lnTo>
                      <a:lnTo>
                        <a:pt x="237" y="59"/>
                      </a:lnTo>
                      <a:lnTo>
                        <a:pt x="202" y="83"/>
                      </a:lnTo>
                      <a:lnTo>
                        <a:pt x="166" y="95"/>
                      </a:lnTo>
                      <a:lnTo>
                        <a:pt x="131" y="118"/>
                      </a:lnTo>
                      <a:lnTo>
                        <a:pt x="95" y="142"/>
                      </a:lnTo>
                      <a:lnTo>
                        <a:pt x="71" y="166"/>
                      </a:lnTo>
                      <a:lnTo>
                        <a:pt x="47" y="201"/>
                      </a:lnTo>
                      <a:lnTo>
                        <a:pt x="36" y="225"/>
                      </a:lnTo>
                      <a:lnTo>
                        <a:pt x="24" y="261"/>
                      </a:lnTo>
                      <a:lnTo>
                        <a:pt x="12" y="284"/>
                      </a:lnTo>
                      <a:lnTo>
                        <a:pt x="0" y="320"/>
                      </a:lnTo>
                      <a:lnTo>
                        <a:pt x="12" y="344"/>
                      </a:lnTo>
                      <a:lnTo>
                        <a:pt x="24" y="379"/>
                      </a:lnTo>
                      <a:lnTo>
                        <a:pt x="36" y="415"/>
                      </a:lnTo>
                      <a:lnTo>
                        <a:pt x="47" y="439"/>
                      </a:lnTo>
                      <a:lnTo>
                        <a:pt x="71" y="462"/>
                      </a:lnTo>
                      <a:lnTo>
                        <a:pt x="95" y="486"/>
                      </a:lnTo>
                      <a:lnTo>
                        <a:pt x="131" y="522"/>
                      </a:lnTo>
                      <a:lnTo>
                        <a:pt x="166" y="534"/>
                      </a:lnTo>
                      <a:lnTo>
                        <a:pt x="202" y="557"/>
                      </a:lnTo>
                      <a:lnTo>
                        <a:pt x="237" y="581"/>
                      </a:lnTo>
                      <a:lnTo>
                        <a:pt x="285" y="593"/>
                      </a:lnTo>
                      <a:lnTo>
                        <a:pt x="332" y="605"/>
                      </a:lnTo>
                      <a:lnTo>
                        <a:pt x="380" y="617"/>
                      </a:lnTo>
                      <a:lnTo>
                        <a:pt x="427" y="629"/>
                      </a:lnTo>
                      <a:lnTo>
                        <a:pt x="487" y="629"/>
                      </a:lnTo>
                      <a:lnTo>
                        <a:pt x="546" y="629"/>
                      </a:lnTo>
                      <a:lnTo>
                        <a:pt x="594" y="629"/>
                      </a:lnTo>
                      <a:lnTo>
                        <a:pt x="653" y="629"/>
                      </a:lnTo>
                      <a:lnTo>
                        <a:pt x="701" y="617"/>
                      </a:lnTo>
                      <a:lnTo>
                        <a:pt x="748" y="605"/>
                      </a:lnTo>
                      <a:lnTo>
                        <a:pt x="796" y="593"/>
                      </a:lnTo>
                      <a:lnTo>
                        <a:pt x="843" y="581"/>
                      </a:lnTo>
                      <a:lnTo>
                        <a:pt x="891" y="557"/>
                      </a:lnTo>
                      <a:lnTo>
                        <a:pt x="926" y="534"/>
                      </a:lnTo>
                      <a:lnTo>
                        <a:pt x="962" y="522"/>
                      </a:lnTo>
                      <a:lnTo>
                        <a:pt x="986" y="486"/>
                      </a:lnTo>
                      <a:lnTo>
                        <a:pt x="1009" y="462"/>
                      </a:lnTo>
                      <a:lnTo>
                        <a:pt x="1045" y="439"/>
                      </a:lnTo>
                      <a:lnTo>
                        <a:pt x="1057" y="415"/>
                      </a:lnTo>
                      <a:lnTo>
                        <a:pt x="1069" y="379"/>
                      </a:lnTo>
                      <a:lnTo>
                        <a:pt x="1081" y="344"/>
                      </a:lnTo>
                      <a:lnTo>
                        <a:pt x="1081" y="320"/>
                      </a:lnTo>
                      <a:lnTo>
                        <a:pt x="1081" y="284"/>
                      </a:lnTo>
                      <a:lnTo>
                        <a:pt x="1069" y="261"/>
                      </a:lnTo>
                      <a:lnTo>
                        <a:pt x="1057" y="225"/>
                      </a:lnTo>
                      <a:lnTo>
                        <a:pt x="1045" y="201"/>
                      </a:lnTo>
                      <a:lnTo>
                        <a:pt x="1009" y="166"/>
                      </a:lnTo>
                      <a:lnTo>
                        <a:pt x="986" y="142"/>
                      </a:lnTo>
                      <a:lnTo>
                        <a:pt x="962" y="118"/>
                      </a:lnTo>
                      <a:lnTo>
                        <a:pt x="926" y="95"/>
                      </a:lnTo>
                      <a:lnTo>
                        <a:pt x="891" y="83"/>
                      </a:lnTo>
                      <a:lnTo>
                        <a:pt x="843" y="59"/>
                      </a:lnTo>
                      <a:lnTo>
                        <a:pt x="796" y="47"/>
                      </a:lnTo>
                      <a:lnTo>
                        <a:pt x="748" y="35"/>
                      </a:lnTo>
                      <a:lnTo>
                        <a:pt x="701" y="23"/>
                      </a:lnTo>
                      <a:lnTo>
                        <a:pt x="653" y="11"/>
                      </a:lnTo>
                      <a:lnTo>
                        <a:pt x="594" y="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0085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8" name="Freeform 860"/>
                <p:cNvSpPr>
                  <a:spLocks/>
                </p:cNvSpPr>
                <p:nvPr/>
              </p:nvSpPr>
              <p:spPr bwMode="auto">
                <a:xfrm>
                  <a:off x="2483" y="2652"/>
                  <a:ext cx="1033" cy="606"/>
                </a:xfrm>
                <a:custGeom>
                  <a:avLst/>
                  <a:gdLst>
                    <a:gd name="T0" fmla="*/ 463 w 1033"/>
                    <a:gd name="T1" fmla="*/ 0 h 606"/>
                    <a:gd name="T2" fmla="*/ 368 w 1033"/>
                    <a:gd name="T3" fmla="*/ 24 h 606"/>
                    <a:gd name="T4" fmla="*/ 273 w 1033"/>
                    <a:gd name="T5" fmla="*/ 48 h 606"/>
                    <a:gd name="T6" fmla="*/ 190 w 1033"/>
                    <a:gd name="T7" fmla="*/ 72 h 606"/>
                    <a:gd name="T8" fmla="*/ 118 w 1033"/>
                    <a:gd name="T9" fmla="*/ 119 h 606"/>
                    <a:gd name="T10" fmla="*/ 71 w 1033"/>
                    <a:gd name="T11" fmla="*/ 167 h 606"/>
                    <a:gd name="T12" fmla="*/ 35 w 1033"/>
                    <a:gd name="T13" fmla="*/ 214 h 606"/>
                    <a:gd name="T14" fmla="*/ 12 w 1033"/>
                    <a:gd name="T15" fmla="*/ 273 h 606"/>
                    <a:gd name="T16" fmla="*/ 12 w 1033"/>
                    <a:gd name="T17" fmla="*/ 333 h 606"/>
                    <a:gd name="T18" fmla="*/ 35 w 1033"/>
                    <a:gd name="T19" fmla="*/ 392 h 606"/>
                    <a:gd name="T20" fmla="*/ 71 w 1033"/>
                    <a:gd name="T21" fmla="*/ 451 h 606"/>
                    <a:gd name="T22" fmla="*/ 118 w 1033"/>
                    <a:gd name="T23" fmla="*/ 499 h 606"/>
                    <a:gd name="T24" fmla="*/ 190 w 1033"/>
                    <a:gd name="T25" fmla="*/ 535 h 606"/>
                    <a:gd name="T26" fmla="*/ 273 w 1033"/>
                    <a:gd name="T27" fmla="*/ 570 h 606"/>
                    <a:gd name="T28" fmla="*/ 368 w 1033"/>
                    <a:gd name="T29" fmla="*/ 594 h 606"/>
                    <a:gd name="T30" fmla="*/ 463 w 1033"/>
                    <a:gd name="T31" fmla="*/ 606 h 606"/>
                    <a:gd name="T32" fmla="*/ 570 w 1033"/>
                    <a:gd name="T33" fmla="*/ 606 h 606"/>
                    <a:gd name="T34" fmla="*/ 677 w 1033"/>
                    <a:gd name="T35" fmla="*/ 594 h 606"/>
                    <a:gd name="T36" fmla="*/ 760 w 1033"/>
                    <a:gd name="T37" fmla="*/ 570 h 606"/>
                    <a:gd name="T38" fmla="*/ 843 w 1033"/>
                    <a:gd name="T39" fmla="*/ 535 h 606"/>
                    <a:gd name="T40" fmla="*/ 914 w 1033"/>
                    <a:gd name="T41" fmla="*/ 499 h 606"/>
                    <a:gd name="T42" fmla="*/ 973 w 1033"/>
                    <a:gd name="T43" fmla="*/ 451 h 606"/>
                    <a:gd name="T44" fmla="*/ 1009 w 1033"/>
                    <a:gd name="T45" fmla="*/ 392 h 606"/>
                    <a:gd name="T46" fmla="*/ 1033 w 1033"/>
                    <a:gd name="T47" fmla="*/ 333 h 606"/>
                    <a:gd name="T48" fmla="*/ 1033 w 1033"/>
                    <a:gd name="T49" fmla="*/ 273 h 606"/>
                    <a:gd name="T50" fmla="*/ 1009 w 1033"/>
                    <a:gd name="T51" fmla="*/ 214 h 606"/>
                    <a:gd name="T52" fmla="*/ 973 w 1033"/>
                    <a:gd name="T53" fmla="*/ 167 h 606"/>
                    <a:gd name="T54" fmla="*/ 914 w 1033"/>
                    <a:gd name="T55" fmla="*/ 119 h 606"/>
                    <a:gd name="T56" fmla="*/ 843 w 1033"/>
                    <a:gd name="T57" fmla="*/ 72 h 606"/>
                    <a:gd name="T58" fmla="*/ 760 w 1033"/>
                    <a:gd name="T59" fmla="*/ 48 h 606"/>
                    <a:gd name="T60" fmla="*/ 677 w 1033"/>
                    <a:gd name="T61" fmla="*/ 24 h 606"/>
                    <a:gd name="T62" fmla="*/ 570 w 1033"/>
                    <a:gd name="T63" fmla="*/ 0 h 6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033"/>
                    <a:gd name="T97" fmla="*/ 0 h 606"/>
                    <a:gd name="T98" fmla="*/ 1033 w 1033"/>
                    <a:gd name="T99" fmla="*/ 606 h 60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033" h="606">
                      <a:moveTo>
                        <a:pt x="522" y="0"/>
                      </a:moveTo>
                      <a:lnTo>
                        <a:pt x="463" y="0"/>
                      </a:lnTo>
                      <a:lnTo>
                        <a:pt x="415" y="12"/>
                      </a:lnTo>
                      <a:lnTo>
                        <a:pt x="368" y="24"/>
                      </a:lnTo>
                      <a:lnTo>
                        <a:pt x="320" y="36"/>
                      </a:lnTo>
                      <a:lnTo>
                        <a:pt x="273" y="48"/>
                      </a:lnTo>
                      <a:lnTo>
                        <a:pt x="225" y="60"/>
                      </a:lnTo>
                      <a:lnTo>
                        <a:pt x="190" y="72"/>
                      </a:lnTo>
                      <a:lnTo>
                        <a:pt x="154" y="95"/>
                      </a:lnTo>
                      <a:lnTo>
                        <a:pt x="118" y="119"/>
                      </a:lnTo>
                      <a:lnTo>
                        <a:pt x="95" y="143"/>
                      </a:lnTo>
                      <a:lnTo>
                        <a:pt x="71" y="167"/>
                      </a:lnTo>
                      <a:lnTo>
                        <a:pt x="47" y="190"/>
                      </a:lnTo>
                      <a:lnTo>
                        <a:pt x="35" y="214"/>
                      </a:lnTo>
                      <a:lnTo>
                        <a:pt x="23" y="250"/>
                      </a:lnTo>
                      <a:lnTo>
                        <a:pt x="12" y="273"/>
                      </a:lnTo>
                      <a:lnTo>
                        <a:pt x="0" y="309"/>
                      </a:lnTo>
                      <a:lnTo>
                        <a:pt x="12" y="333"/>
                      </a:lnTo>
                      <a:lnTo>
                        <a:pt x="23" y="368"/>
                      </a:lnTo>
                      <a:lnTo>
                        <a:pt x="35" y="392"/>
                      </a:lnTo>
                      <a:lnTo>
                        <a:pt x="47" y="428"/>
                      </a:lnTo>
                      <a:lnTo>
                        <a:pt x="71" y="451"/>
                      </a:lnTo>
                      <a:lnTo>
                        <a:pt x="95" y="475"/>
                      </a:lnTo>
                      <a:lnTo>
                        <a:pt x="118" y="499"/>
                      </a:lnTo>
                      <a:lnTo>
                        <a:pt x="154" y="523"/>
                      </a:lnTo>
                      <a:lnTo>
                        <a:pt x="190" y="535"/>
                      </a:lnTo>
                      <a:lnTo>
                        <a:pt x="225" y="558"/>
                      </a:lnTo>
                      <a:lnTo>
                        <a:pt x="273" y="570"/>
                      </a:lnTo>
                      <a:lnTo>
                        <a:pt x="320" y="582"/>
                      </a:lnTo>
                      <a:lnTo>
                        <a:pt x="368" y="594"/>
                      </a:lnTo>
                      <a:lnTo>
                        <a:pt x="415" y="606"/>
                      </a:lnTo>
                      <a:lnTo>
                        <a:pt x="463" y="606"/>
                      </a:lnTo>
                      <a:lnTo>
                        <a:pt x="522" y="606"/>
                      </a:lnTo>
                      <a:lnTo>
                        <a:pt x="570" y="606"/>
                      </a:lnTo>
                      <a:lnTo>
                        <a:pt x="617" y="606"/>
                      </a:lnTo>
                      <a:lnTo>
                        <a:pt x="677" y="594"/>
                      </a:lnTo>
                      <a:lnTo>
                        <a:pt x="724" y="582"/>
                      </a:lnTo>
                      <a:lnTo>
                        <a:pt x="760" y="570"/>
                      </a:lnTo>
                      <a:lnTo>
                        <a:pt x="807" y="558"/>
                      </a:lnTo>
                      <a:lnTo>
                        <a:pt x="843" y="535"/>
                      </a:lnTo>
                      <a:lnTo>
                        <a:pt x="878" y="523"/>
                      </a:lnTo>
                      <a:lnTo>
                        <a:pt x="914" y="499"/>
                      </a:lnTo>
                      <a:lnTo>
                        <a:pt x="950" y="475"/>
                      </a:lnTo>
                      <a:lnTo>
                        <a:pt x="973" y="451"/>
                      </a:lnTo>
                      <a:lnTo>
                        <a:pt x="997" y="428"/>
                      </a:lnTo>
                      <a:lnTo>
                        <a:pt x="1009" y="392"/>
                      </a:lnTo>
                      <a:lnTo>
                        <a:pt x="1021" y="368"/>
                      </a:lnTo>
                      <a:lnTo>
                        <a:pt x="1033" y="333"/>
                      </a:lnTo>
                      <a:lnTo>
                        <a:pt x="1033" y="309"/>
                      </a:lnTo>
                      <a:lnTo>
                        <a:pt x="1033" y="273"/>
                      </a:lnTo>
                      <a:lnTo>
                        <a:pt x="1021" y="250"/>
                      </a:lnTo>
                      <a:lnTo>
                        <a:pt x="1009" y="214"/>
                      </a:lnTo>
                      <a:lnTo>
                        <a:pt x="997" y="190"/>
                      </a:lnTo>
                      <a:lnTo>
                        <a:pt x="973" y="167"/>
                      </a:lnTo>
                      <a:lnTo>
                        <a:pt x="950" y="143"/>
                      </a:lnTo>
                      <a:lnTo>
                        <a:pt x="914" y="119"/>
                      </a:lnTo>
                      <a:lnTo>
                        <a:pt x="878" y="95"/>
                      </a:lnTo>
                      <a:lnTo>
                        <a:pt x="843" y="72"/>
                      </a:lnTo>
                      <a:lnTo>
                        <a:pt x="807" y="60"/>
                      </a:lnTo>
                      <a:lnTo>
                        <a:pt x="760" y="48"/>
                      </a:lnTo>
                      <a:lnTo>
                        <a:pt x="724" y="36"/>
                      </a:lnTo>
                      <a:lnTo>
                        <a:pt x="677" y="24"/>
                      </a:lnTo>
                      <a:lnTo>
                        <a:pt x="617" y="12"/>
                      </a:lnTo>
                      <a:lnTo>
                        <a:pt x="570" y="0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solidFill>
                  <a:srgbClr val="0082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9" name="Freeform 861"/>
                <p:cNvSpPr>
                  <a:spLocks/>
                </p:cNvSpPr>
                <p:nvPr/>
              </p:nvSpPr>
              <p:spPr bwMode="auto">
                <a:xfrm>
                  <a:off x="2506" y="2664"/>
                  <a:ext cx="986" cy="582"/>
                </a:xfrm>
                <a:custGeom>
                  <a:avLst/>
                  <a:gdLst>
                    <a:gd name="T0" fmla="*/ 452 w 986"/>
                    <a:gd name="T1" fmla="*/ 0 h 582"/>
                    <a:gd name="T2" fmla="*/ 345 w 986"/>
                    <a:gd name="T3" fmla="*/ 12 h 582"/>
                    <a:gd name="T4" fmla="*/ 262 w 986"/>
                    <a:gd name="T5" fmla="*/ 36 h 582"/>
                    <a:gd name="T6" fmla="*/ 190 w 986"/>
                    <a:gd name="T7" fmla="*/ 72 h 582"/>
                    <a:gd name="T8" fmla="*/ 119 w 986"/>
                    <a:gd name="T9" fmla="*/ 107 h 582"/>
                    <a:gd name="T10" fmla="*/ 60 w 986"/>
                    <a:gd name="T11" fmla="*/ 155 h 582"/>
                    <a:gd name="T12" fmla="*/ 24 w 986"/>
                    <a:gd name="T13" fmla="*/ 202 h 582"/>
                    <a:gd name="T14" fmla="*/ 12 w 986"/>
                    <a:gd name="T15" fmla="*/ 261 h 582"/>
                    <a:gd name="T16" fmla="*/ 12 w 986"/>
                    <a:gd name="T17" fmla="*/ 321 h 582"/>
                    <a:gd name="T18" fmla="*/ 24 w 986"/>
                    <a:gd name="T19" fmla="*/ 380 h 582"/>
                    <a:gd name="T20" fmla="*/ 60 w 986"/>
                    <a:gd name="T21" fmla="*/ 428 h 582"/>
                    <a:gd name="T22" fmla="*/ 119 w 986"/>
                    <a:gd name="T23" fmla="*/ 475 h 582"/>
                    <a:gd name="T24" fmla="*/ 190 w 986"/>
                    <a:gd name="T25" fmla="*/ 523 h 582"/>
                    <a:gd name="T26" fmla="*/ 262 w 986"/>
                    <a:gd name="T27" fmla="*/ 546 h 582"/>
                    <a:gd name="T28" fmla="*/ 345 w 986"/>
                    <a:gd name="T29" fmla="*/ 570 h 582"/>
                    <a:gd name="T30" fmla="*/ 452 w 986"/>
                    <a:gd name="T31" fmla="*/ 582 h 582"/>
                    <a:gd name="T32" fmla="*/ 547 w 986"/>
                    <a:gd name="T33" fmla="*/ 582 h 582"/>
                    <a:gd name="T34" fmla="*/ 642 w 986"/>
                    <a:gd name="T35" fmla="*/ 570 h 582"/>
                    <a:gd name="T36" fmla="*/ 737 w 986"/>
                    <a:gd name="T37" fmla="*/ 546 h 582"/>
                    <a:gd name="T38" fmla="*/ 808 w 986"/>
                    <a:gd name="T39" fmla="*/ 523 h 582"/>
                    <a:gd name="T40" fmla="*/ 879 w 986"/>
                    <a:gd name="T41" fmla="*/ 475 h 582"/>
                    <a:gd name="T42" fmla="*/ 927 w 986"/>
                    <a:gd name="T43" fmla="*/ 428 h 582"/>
                    <a:gd name="T44" fmla="*/ 962 w 986"/>
                    <a:gd name="T45" fmla="*/ 380 h 582"/>
                    <a:gd name="T46" fmla="*/ 986 w 986"/>
                    <a:gd name="T47" fmla="*/ 321 h 582"/>
                    <a:gd name="T48" fmla="*/ 986 w 986"/>
                    <a:gd name="T49" fmla="*/ 261 h 582"/>
                    <a:gd name="T50" fmla="*/ 962 w 986"/>
                    <a:gd name="T51" fmla="*/ 202 h 582"/>
                    <a:gd name="T52" fmla="*/ 927 w 986"/>
                    <a:gd name="T53" fmla="*/ 155 h 582"/>
                    <a:gd name="T54" fmla="*/ 879 w 986"/>
                    <a:gd name="T55" fmla="*/ 107 h 582"/>
                    <a:gd name="T56" fmla="*/ 808 w 986"/>
                    <a:gd name="T57" fmla="*/ 72 h 582"/>
                    <a:gd name="T58" fmla="*/ 737 w 986"/>
                    <a:gd name="T59" fmla="*/ 36 h 582"/>
                    <a:gd name="T60" fmla="*/ 642 w 986"/>
                    <a:gd name="T61" fmla="*/ 12 h 582"/>
                    <a:gd name="T62" fmla="*/ 547 w 986"/>
                    <a:gd name="T63" fmla="*/ 0 h 5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86"/>
                    <a:gd name="T97" fmla="*/ 0 h 582"/>
                    <a:gd name="T98" fmla="*/ 986 w 986"/>
                    <a:gd name="T99" fmla="*/ 582 h 5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86" h="582">
                      <a:moveTo>
                        <a:pt x="499" y="0"/>
                      </a:moveTo>
                      <a:lnTo>
                        <a:pt x="452" y="0"/>
                      </a:lnTo>
                      <a:lnTo>
                        <a:pt x="392" y="12"/>
                      </a:lnTo>
                      <a:lnTo>
                        <a:pt x="345" y="12"/>
                      </a:lnTo>
                      <a:lnTo>
                        <a:pt x="309" y="24"/>
                      </a:lnTo>
                      <a:lnTo>
                        <a:pt x="262" y="36"/>
                      </a:lnTo>
                      <a:lnTo>
                        <a:pt x="226" y="60"/>
                      </a:lnTo>
                      <a:lnTo>
                        <a:pt x="190" y="72"/>
                      </a:lnTo>
                      <a:lnTo>
                        <a:pt x="155" y="95"/>
                      </a:lnTo>
                      <a:lnTo>
                        <a:pt x="119" y="107"/>
                      </a:lnTo>
                      <a:lnTo>
                        <a:pt x="84" y="131"/>
                      </a:lnTo>
                      <a:lnTo>
                        <a:pt x="60" y="155"/>
                      </a:lnTo>
                      <a:lnTo>
                        <a:pt x="48" y="190"/>
                      </a:lnTo>
                      <a:lnTo>
                        <a:pt x="24" y="202"/>
                      </a:lnTo>
                      <a:lnTo>
                        <a:pt x="12" y="238"/>
                      </a:lnTo>
                      <a:lnTo>
                        <a:pt x="12" y="261"/>
                      </a:lnTo>
                      <a:lnTo>
                        <a:pt x="0" y="297"/>
                      </a:lnTo>
                      <a:lnTo>
                        <a:pt x="12" y="321"/>
                      </a:lnTo>
                      <a:lnTo>
                        <a:pt x="12" y="356"/>
                      </a:lnTo>
                      <a:lnTo>
                        <a:pt x="24" y="380"/>
                      </a:lnTo>
                      <a:lnTo>
                        <a:pt x="48" y="404"/>
                      </a:lnTo>
                      <a:lnTo>
                        <a:pt x="60" y="428"/>
                      </a:lnTo>
                      <a:lnTo>
                        <a:pt x="84" y="451"/>
                      </a:lnTo>
                      <a:lnTo>
                        <a:pt x="119" y="475"/>
                      </a:lnTo>
                      <a:lnTo>
                        <a:pt x="155" y="499"/>
                      </a:lnTo>
                      <a:lnTo>
                        <a:pt x="190" y="523"/>
                      </a:lnTo>
                      <a:lnTo>
                        <a:pt x="226" y="534"/>
                      </a:lnTo>
                      <a:lnTo>
                        <a:pt x="262" y="546"/>
                      </a:lnTo>
                      <a:lnTo>
                        <a:pt x="309" y="558"/>
                      </a:lnTo>
                      <a:lnTo>
                        <a:pt x="345" y="570"/>
                      </a:lnTo>
                      <a:lnTo>
                        <a:pt x="392" y="582"/>
                      </a:lnTo>
                      <a:lnTo>
                        <a:pt x="452" y="582"/>
                      </a:lnTo>
                      <a:lnTo>
                        <a:pt x="499" y="582"/>
                      </a:lnTo>
                      <a:lnTo>
                        <a:pt x="547" y="582"/>
                      </a:lnTo>
                      <a:lnTo>
                        <a:pt x="594" y="582"/>
                      </a:lnTo>
                      <a:lnTo>
                        <a:pt x="642" y="570"/>
                      </a:lnTo>
                      <a:lnTo>
                        <a:pt x="689" y="558"/>
                      </a:lnTo>
                      <a:lnTo>
                        <a:pt x="737" y="546"/>
                      </a:lnTo>
                      <a:lnTo>
                        <a:pt x="772" y="534"/>
                      </a:lnTo>
                      <a:lnTo>
                        <a:pt x="808" y="523"/>
                      </a:lnTo>
                      <a:lnTo>
                        <a:pt x="844" y="499"/>
                      </a:lnTo>
                      <a:lnTo>
                        <a:pt x="879" y="475"/>
                      </a:lnTo>
                      <a:lnTo>
                        <a:pt x="903" y="451"/>
                      </a:lnTo>
                      <a:lnTo>
                        <a:pt x="927" y="428"/>
                      </a:lnTo>
                      <a:lnTo>
                        <a:pt x="950" y="404"/>
                      </a:lnTo>
                      <a:lnTo>
                        <a:pt x="962" y="380"/>
                      </a:lnTo>
                      <a:lnTo>
                        <a:pt x="974" y="356"/>
                      </a:lnTo>
                      <a:lnTo>
                        <a:pt x="986" y="321"/>
                      </a:lnTo>
                      <a:lnTo>
                        <a:pt x="986" y="297"/>
                      </a:lnTo>
                      <a:lnTo>
                        <a:pt x="986" y="261"/>
                      </a:lnTo>
                      <a:lnTo>
                        <a:pt x="974" y="238"/>
                      </a:lnTo>
                      <a:lnTo>
                        <a:pt x="962" y="202"/>
                      </a:lnTo>
                      <a:lnTo>
                        <a:pt x="950" y="190"/>
                      </a:lnTo>
                      <a:lnTo>
                        <a:pt x="927" y="155"/>
                      </a:lnTo>
                      <a:lnTo>
                        <a:pt x="903" y="131"/>
                      </a:lnTo>
                      <a:lnTo>
                        <a:pt x="879" y="107"/>
                      </a:lnTo>
                      <a:lnTo>
                        <a:pt x="844" y="95"/>
                      </a:lnTo>
                      <a:lnTo>
                        <a:pt x="808" y="72"/>
                      </a:lnTo>
                      <a:lnTo>
                        <a:pt x="772" y="60"/>
                      </a:lnTo>
                      <a:lnTo>
                        <a:pt x="737" y="36"/>
                      </a:lnTo>
                      <a:lnTo>
                        <a:pt x="689" y="24"/>
                      </a:lnTo>
                      <a:lnTo>
                        <a:pt x="642" y="12"/>
                      </a:lnTo>
                      <a:lnTo>
                        <a:pt x="594" y="12"/>
                      </a:lnTo>
                      <a:lnTo>
                        <a:pt x="547" y="0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0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0" name="Freeform 862"/>
                <p:cNvSpPr>
                  <a:spLocks/>
                </p:cNvSpPr>
                <p:nvPr/>
              </p:nvSpPr>
              <p:spPr bwMode="auto">
                <a:xfrm>
                  <a:off x="2530" y="2676"/>
                  <a:ext cx="938" cy="558"/>
                </a:xfrm>
                <a:custGeom>
                  <a:avLst/>
                  <a:gdLst>
                    <a:gd name="T0" fmla="*/ 428 w 938"/>
                    <a:gd name="T1" fmla="*/ 0 h 558"/>
                    <a:gd name="T2" fmla="*/ 333 w 938"/>
                    <a:gd name="T3" fmla="*/ 12 h 558"/>
                    <a:gd name="T4" fmla="*/ 250 w 938"/>
                    <a:gd name="T5" fmla="*/ 36 h 558"/>
                    <a:gd name="T6" fmla="*/ 178 w 938"/>
                    <a:gd name="T7" fmla="*/ 71 h 558"/>
                    <a:gd name="T8" fmla="*/ 119 w 938"/>
                    <a:gd name="T9" fmla="*/ 107 h 558"/>
                    <a:gd name="T10" fmla="*/ 60 w 938"/>
                    <a:gd name="T11" fmla="*/ 155 h 558"/>
                    <a:gd name="T12" fmla="*/ 24 w 938"/>
                    <a:gd name="T13" fmla="*/ 202 h 558"/>
                    <a:gd name="T14" fmla="*/ 12 w 938"/>
                    <a:gd name="T15" fmla="*/ 249 h 558"/>
                    <a:gd name="T16" fmla="*/ 12 w 938"/>
                    <a:gd name="T17" fmla="*/ 309 h 558"/>
                    <a:gd name="T18" fmla="*/ 24 w 938"/>
                    <a:gd name="T19" fmla="*/ 368 h 558"/>
                    <a:gd name="T20" fmla="*/ 60 w 938"/>
                    <a:gd name="T21" fmla="*/ 416 h 558"/>
                    <a:gd name="T22" fmla="*/ 119 w 938"/>
                    <a:gd name="T23" fmla="*/ 463 h 558"/>
                    <a:gd name="T24" fmla="*/ 178 w 938"/>
                    <a:gd name="T25" fmla="*/ 499 h 558"/>
                    <a:gd name="T26" fmla="*/ 250 w 938"/>
                    <a:gd name="T27" fmla="*/ 522 h 558"/>
                    <a:gd name="T28" fmla="*/ 333 w 938"/>
                    <a:gd name="T29" fmla="*/ 546 h 558"/>
                    <a:gd name="T30" fmla="*/ 428 w 938"/>
                    <a:gd name="T31" fmla="*/ 558 h 558"/>
                    <a:gd name="T32" fmla="*/ 523 w 938"/>
                    <a:gd name="T33" fmla="*/ 558 h 558"/>
                    <a:gd name="T34" fmla="*/ 606 w 938"/>
                    <a:gd name="T35" fmla="*/ 546 h 558"/>
                    <a:gd name="T36" fmla="*/ 701 w 938"/>
                    <a:gd name="T37" fmla="*/ 522 h 558"/>
                    <a:gd name="T38" fmla="*/ 772 w 938"/>
                    <a:gd name="T39" fmla="*/ 499 h 558"/>
                    <a:gd name="T40" fmla="*/ 831 w 938"/>
                    <a:gd name="T41" fmla="*/ 463 h 558"/>
                    <a:gd name="T42" fmla="*/ 879 w 938"/>
                    <a:gd name="T43" fmla="*/ 416 h 558"/>
                    <a:gd name="T44" fmla="*/ 915 w 938"/>
                    <a:gd name="T45" fmla="*/ 368 h 558"/>
                    <a:gd name="T46" fmla="*/ 938 w 938"/>
                    <a:gd name="T47" fmla="*/ 309 h 558"/>
                    <a:gd name="T48" fmla="*/ 938 w 938"/>
                    <a:gd name="T49" fmla="*/ 249 h 558"/>
                    <a:gd name="T50" fmla="*/ 915 w 938"/>
                    <a:gd name="T51" fmla="*/ 202 h 558"/>
                    <a:gd name="T52" fmla="*/ 879 w 938"/>
                    <a:gd name="T53" fmla="*/ 155 h 558"/>
                    <a:gd name="T54" fmla="*/ 831 w 938"/>
                    <a:gd name="T55" fmla="*/ 107 h 558"/>
                    <a:gd name="T56" fmla="*/ 772 w 938"/>
                    <a:gd name="T57" fmla="*/ 71 h 558"/>
                    <a:gd name="T58" fmla="*/ 701 w 938"/>
                    <a:gd name="T59" fmla="*/ 36 h 558"/>
                    <a:gd name="T60" fmla="*/ 606 w 938"/>
                    <a:gd name="T61" fmla="*/ 12 h 558"/>
                    <a:gd name="T62" fmla="*/ 523 w 938"/>
                    <a:gd name="T63" fmla="*/ 0 h 55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38"/>
                    <a:gd name="T97" fmla="*/ 0 h 558"/>
                    <a:gd name="T98" fmla="*/ 938 w 938"/>
                    <a:gd name="T99" fmla="*/ 558 h 55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38" h="558">
                      <a:moveTo>
                        <a:pt x="475" y="0"/>
                      </a:moveTo>
                      <a:lnTo>
                        <a:pt x="428" y="0"/>
                      </a:lnTo>
                      <a:lnTo>
                        <a:pt x="380" y="12"/>
                      </a:lnTo>
                      <a:lnTo>
                        <a:pt x="333" y="12"/>
                      </a:lnTo>
                      <a:lnTo>
                        <a:pt x="297" y="24"/>
                      </a:lnTo>
                      <a:lnTo>
                        <a:pt x="250" y="36"/>
                      </a:lnTo>
                      <a:lnTo>
                        <a:pt x="214" y="60"/>
                      </a:lnTo>
                      <a:lnTo>
                        <a:pt x="178" y="71"/>
                      </a:lnTo>
                      <a:lnTo>
                        <a:pt x="143" y="83"/>
                      </a:lnTo>
                      <a:lnTo>
                        <a:pt x="119" y="107"/>
                      </a:lnTo>
                      <a:lnTo>
                        <a:pt x="83" y="131"/>
                      </a:lnTo>
                      <a:lnTo>
                        <a:pt x="60" y="155"/>
                      </a:lnTo>
                      <a:lnTo>
                        <a:pt x="48" y="178"/>
                      </a:lnTo>
                      <a:lnTo>
                        <a:pt x="24" y="202"/>
                      </a:lnTo>
                      <a:lnTo>
                        <a:pt x="12" y="226"/>
                      </a:lnTo>
                      <a:lnTo>
                        <a:pt x="12" y="249"/>
                      </a:lnTo>
                      <a:lnTo>
                        <a:pt x="0" y="285"/>
                      </a:lnTo>
                      <a:lnTo>
                        <a:pt x="12" y="309"/>
                      </a:lnTo>
                      <a:lnTo>
                        <a:pt x="12" y="344"/>
                      </a:lnTo>
                      <a:lnTo>
                        <a:pt x="24" y="368"/>
                      </a:lnTo>
                      <a:lnTo>
                        <a:pt x="48" y="392"/>
                      </a:lnTo>
                      <a:lnTo>
                        <a:pt x="60" y="416"/>
                      </a:lnTo>
                      <a:lnTo>
                        <a:pt x="83" y="439"/>
                      </a:lnTo>
                      <a:lnTo>
                        <a:pt x="119" y="463"/>
                      </a:lnTo>
                      <a:lnTo>
                        <a:pt x="143" y="475"/>
                      </a:lnTo>
                      <a:lnTo>
                        <a:pt x="178" y="499"/>
                      </a:lnTo>
                      <a:lnTo>
                        <a:pt x="214" y="511"/>
                      </a:lnTo>
                      <a:lnTo>
                        <a:pt x="250" y="522"/>
                      </a:lnTo>
                      <a:lnTo>
                        <a:pt x="297" y="534"/>
                      </a:lnTo>
                      <a:lnTo>
                        <a:pt x="333" y="546"/>
                      </a:lnTo>
                      <a:lnTo>
                        <a:pt x="380" y="558"/>
                      </a:lnTo>
                      <a:lnTo>
                        <a:pt x="428" y="558"/>
                      </a:lnTo>
                      <a:lnTo>
                        <a:pt x="475" y="558"/>
                      </a:lnTo>
                      <a:lnTo>
                        <a:pt x="523" y="558"/>
                      </a:lnTo>
                      <a:lnTo>
                        <a:pt x="570" y="558"/>
                      </a:lnTo>
                      <a:lnTo>
                        <a:pt x="606" y="546"/>
                      </a:lnTo>
                      <a:lnTo>
                        <a:pt x="653" y="534"/>
                      </a:lnTo>
                      <a:lnTo>
                        <a:pt x="701" y="522"/>
                      </a:lnTo>
                      <a:lnTo>
                        <a:pt x="736" y="511"/>
                      </a:lnTo>
                      <a:lnTo>
                        <a:pt x="772" y="499"/>
                      </a:lnTo>
                      <a:lnTo>
                        <a:pt x="808" y="475"/>
                      </a:lnTo>
                      <a:lnTo>
                        <a:pt x="831" y="463"/>
                      </a:lnTo>
                      <a:lnTo>
                        <a:pt x="855" y="439"/>
                      </a:lnTo>
                      <a:lnTo>
                        <a:pt x="879" y="416"/>
                      </a:lnTo>
                      <a:lnTo>
                        <a:pt x="903" y="392"/>
                      </a:lnTo>
                      <a:lnTo>
                        <a:pt x="915" y="368"/>
                      </a:lnTo>
                      <a:lnTo>
                        <a:pt x="926" y="344"/>
                      </a:lnTo>
                      <a:lnTo>
                        <a:pt x="938" y="309"/>
                      </a:lnTo>
                      <a:lnTo>
                        <a:pt x="938" y="285"/>
                      </a:lnTo>
                      <a:lnTo>
                        <a:pt x="938" y="249"/>
                      </a:lnTo>
                      <a:lnTo>
                        <a:pt x="926" y="226"/>
                      </a:lnTo>
                      <a:lnTo>
                        <a:pt x="915" y="202"/>
                      </a:lnTo>
                      <a:lnTo>
                        <a:pt x="903" y="178"/>
                      </a:lnTo>
                      <a:lnTo>
                        <a:pt x="879" y="155"/>
                      </a:lnTo>
                      <a:lnTo>
                        <a:pt x="855" y="131"/>
                      </a:lnTo>
                      <a:lnTo>
                        <a:pt x="831" y="107"/>
                      </a:lnTo>
                      <a:lnTo>
                        <a:pt x="808" y="83"/>
                      </a:lnTo>
                      <a:lnTo>
                        <a:pt x="772" y="71"/>
                      </a:lnTo>
                      <a:lnTo>
                        <a:pt x="736" y="60"/>
                      </a:lnTo>
                      <a:lnTo>
                        <a:pt x="701" y="36"/>
                      </a:lnTo>
                      <a:lnTo>
                        <a:pt x="653" y="24"/>
                      </a:lnTo>
                      <a:lnTo>
                        <a:pt x="606" y="12"/>
                      </a:lnTo>
                      <a:lnTo>
                        <a:pt x="570" y="12"/>
                      </a:lnTo>
                      <a:lnTo>
                        <a:pt x="523" y="0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007D7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1" name="Freeform 863"/>
                <p:cNvSpPr>
                  <a:spLocks/>
                </p:cNvSpPr>
                <p:nvPr/>
              </p:nvSpPr>
              <p:spPr bwMode="auto">
                <a:xfrm>
                  <a:off x="2554" y="2688"/>
                  <a:ext cx="891" cy="534"/>
                </a:xfrm>
                <a:custGeom>
                  <a:avLst/>
                  <a:gdLst>
                    <a:gd name="T0" fmla="*/ 404 w 891"/>
                    <a:gd name="T1" fmla="*/ 0 h 534"/>
                    <a:gd name="T2" fmla="*/ 321 w 891"/>
                    <a:gd name="T3" fmla="*/ 12 h 534"/>
                    <a:gd name="T4" fmla="*/ 237 w 891"/>
                    <a:gd name="T5" fmla="*/ 36 h 534"/>
                    <a:gd name="T6" fmla="*/ 166 w 891"/>
                    <a:gd name="T7" fmla="*/ 71 h 534"/>
                    <a:gd name="T8" fmla="*/ 107 w 891"/>
                    <a:gd name="T9" fmla="*/ 107 h 534"/>
                    <a:gd name="T10" fmla="*/ 59 w 891"/>
                    <a:gd name="T11" fmla="*/ 143 h 534"/>
                    <a:gd name="T12" fmla="*/ 24 w 891"/>
                    <a:gd name="T13" fmla="*/ 190 h 534"/>
                    <a:gd name="T14" fmla="*/ 12 w 891"/>
                    <a:gd name="T15" fmla="*/ 249 h 534"/>
                    <a:gd name="T16" fmla="*/ 12 w 891"/>
                    <a:gd name="T17" fmla="*/ 297 h 534"/>
                    <a:gd name="T18" fmla="*/ 24 w 891"/>
                    <a:gd name="T19" fmla="*/ 356 h 534"/>
                    <a:gd name="T20" fmla="*/ 59 w 891"/>
                    <a:gd name="T21" fmla="*/ 392 h 534"/>
                    <a:gd name="T22" fmla="*/ 107 w 891"/>
                    <a:gd name="T23" fmla="*/ 439 h 534"/>
                    <a:gd name="T24" fmla="*/ 166 w 891"/>
                    <a:gd name="T25" fmla="*/ 475 h 534"/>
                    <a:gd name="T26" fmla="*/ 237 w 891"/>
                    <a:gd name="T27" fmla="*/ 499 h 534"/>
                    <a:gd name="T28" fmla="*/ 321 w 891"/>
                    <a:gd name="T29" fmla="*/ 522 h 534"/>
                    <a:gd name="T30" fmla="*/ 404 w 891"/>
                    <a:gd name="T31" fmla="*/ 534 h 534"/>
                    <a:gd name="T32" fmla="*/ 499 w 891"/>
                    <a:gd name="T33" fmla="*/ 534 h 534"/>
                    <a:gd name="T34" fmla="*/ 582 w 891"/>
                    <a:gd name="T35" fmla="*/ 522 h 534"/>
                    <a:gd name="T36" fmla="*/ 665 w 891"/>
                    <a:gd name="T37" fmla="*/ 499 h 534"/>
                    <a:gd name="T38" fmla="*/ 736 w 891"/>
                    <a:gd name="T39" fmla="*/ 475 h 534"/>
                    <a:gd name="T40" fmla="*/ 796 w 891"/>
                    <a:gd name="T41" fmla="*/ 439 h 534"/>
                    <a:gd name="T42" fmla="*/ 831 w 891"/>
                    <a:gd name="T43" fmla="*/ 392 h 534"/>
                    <a:gd name="T44" fmla="*/ 867 w 891"/>
                    <a:gd name="T45" fmla="*/ 356 h 534"/>
                    <a:gd name="T46" fmla="*/ 891 w 891"/>
                    <a:gd name="T47" fmla="*/ 297 h 534"/>
                    <a:gd name="T48" fmla="*/ 891 w 891"/>
                    <a:gd name="T49" fmla="*/ 249 h 534"/>
                    <a:gd name="T50" fmla="*/ 867 w 891"/>
                    <a:gd name="T51" fmla="*/ 190 h 534"/>
                    <a:gd name="T52" fmla="*/ 831 w 891"/>
                    <a:gd name="T53" fmla="*/ 143 h 534"/>
                    <a:gd name="T54" fmla="*/ 796 w 891"/>
                    <a:gd name="T55" fmla="*/ 107 h 534"/>
                    <a:gd name="T56" fmla="*/ 736 w 891"/>
                    <a:gd name="T57" fmla="*/ 71 h 534"/>
                    <a:gd name="T58" fmla="*/ 665 w 891"/>
                    <a:gd name="T59" fmla="*/ 36 h 534"/>
                    <a:gd name="T60" fmla="*/ 582 w 891"/>
                    <a:gd name="T61" fmla="*/ 12 h 534"/>
                    <a:gd name="T62" fmla="*/ 499 w 891"/>
                    <a:gd name="T63" fmla="*/ 0 h 53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91"/>
                    <a:gd name="T97" fmla="*/ 0 h 534"/>
                    <a:gd name="T98" fmla="*/ 891 w 891"/>
                    <a:gd name="T99" fmla="*/ 534 h 53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91" h="534">
                      <a:moveTo>
                        <a:pt x="451" y="0"/>
                      </a:moveTo>
                      <a:lnTo>
                        <a:pt x="404" y="0"/>
                      </a:lnTo>
                      <a:lnTo>
                        <a:pt x="356" y="12"/>
                      </a:lnTo>
                      <a:lnTo>
                        <a:pt x="321" y="12"/>
                      </a:lnTo>
                      <a:lnTo>
                        <a:pt x="273" y="24"/>
                      </a:lnTo>
                      <a:lnTo>
                        <a:pt x="237" y="36"/>
                      </a:lnTo>
                      <a:lnTo>
                        <a:pt x="202" y="48"/>
                      </a:lnTo>
                      <a:lnTo>
                        <a:pt x="166" y="71"/>
                      </a:lnTo>
                      <a:lnTo>
                        <a:pt x="131" y="83"/>
                      </a:lnTo>
                      <a:lnTo>
                        <a:pt x="107" y="107"/>
                      </a:lnTo>
                      <a:lnTo>
                        <a:pt x="83" y="119"/>
                      </a:lnTo>
                      <a:lnTo>
                        <a:pt x="59" y="143"/>
                      </a:lnTo>
                      <a:lnTo>
                        <a:pt x="36" y="166"/>
                      </a:lnTo>
                      <a:lnTo>
                        <a:pt x="24" y="190"/>
                      </a:lnTo>
                      <a:lnTo>
                        <a:pt x="12" y="214"/>
                      </a:lnTo>
                      <a:lnTo>
                        <a:pt x="12" y="249"/>
                      </a:lnTo>
                      <a:lnTo>
                        <a:pt x="0" y="273"/>
                      </a:lnTo>
                      <a:lnTo>
                        <a:pt x="12" y="297"/>
                      </a:lnTo>
                      <a:lnTo>
                        <a:pt x="12" y="321"/>
                      </a:lnTo>
                      <a:lnTo>
                        <a:pt x="24" y="356"/>
                      </a:lnTo>
                      <a:lnTo>
                        <a:pt x="36" y="380"/>
                      </a:lnTo>
                      <a:lnTo>
                        <a:pt x="59" y="392"/>
                      </a:lnTo>
                      <a:lnTo>
                        <a:pt x="83" y="415"/>
                      </a:lnTo>
                      <a:lnTo>
                        <a:pt x="107" y="439"/>
                      </a:lnTo>
                      <a:lnTo>
                        <a:pt x="131" y="463"/>
                      </a:lnTo>
                      <a:lnTo>
                        <a:pt x="166" y="475"/>
                      </a:lnTo>
                      <a:lnTo>
                        <a:pt x="202" y="499"/>
                      </a:lnTo>
                      <a:lnTo>
                        <a:pt x="237" y="499"/>
                      </a:lnTo>
                      <a:lnTo>
                        <a:pt x="273" y="510"/>
                      </a:lnTo>
                      <a:lnTo>
                        <a:pt x="321" y="522"/>
                      </a:lnTo>
                      <a:lnTo>
                        <a:pt x="356" y="534"/>
                      </a:lnTo>
                      <a:lnTo>
                        <a:pt x="404" y="534"/>
                      </a:lnTo>
                      <a:lnTo>
                        <a:pt x="451" y="534"/>
                      </a:lnTo>
                      <a:lnTo>
                        <a:pt x="499" y="534"/>
                      </a:lnTo>
                      <a:lnTo>
                        <a:pt x="534" y="534"/>
                      </a:lnTo>
                      <a:lnTo>
                        <a:pt x="582" y="522"/>
                      </a:lnTo>
                      <a:lnTo>
                        <a:pt x="617" y="510"/>
                      </a:lnTo>
                      <a:lnTo>
                        <a:pt x="665" y="499"/>
                      </a:lnTo>
                      <a:lnTo>
                        <a:pt x="701" y="499"/>
                      </a:lnTo>
                      <a:lnTo>
                        <a:pt x="736" y="475"/>
                      </a:lnTo>
                      <a:lnTo>
                        <a:pt x="760" y="463"/>
                      </a:lnTo>
                      <a:lnTo>
                        <a:pt x="796" y="439"/>
                      </a:lnTo>
                      <a:lnTo>
                        <a:pt x="819" y="415"/>
                      </a:lnTo>
                      <a:lnTo>
                        <a:pt x="831" y="392"/>
                      </a:lnTo>
                      <a:lnTo>
                        <a:pt x="855" y="380"/>
                      </a:lnTo>
                      <a:lnTo>
                        <a:pt x="867" y="356"/>
                      </a:lnTo>
                      <a:lnTo>
                        <a:pt x="879" y="321"/>
                      </a:lnTo>
                      <a:lnTo>
                        <a:pt x="891" y="297"/>
                      </a:lnTo>
                      <a:lnTo>
                        <a:pt x="891" y="273"/>
                      </a:lnTo>
                      <a:lnTo>
                        <a:pt x="891" y="249"/>
                      </a:lnTo>
                      <a:lnTo>
                        <a:pt x="879" y="214"/>
                      </a:lnTo>
                      <a:lnTo>
                        <a:pt x="867" y="190"/>
                      </a:lnTo>
                      <a:lnTo>
                        <a:pt x="855" y="166"/>
                      </a:lnTo>
                      <a:lnTo>
                        <a:pt x="831" y="143"/>
                      </a:lnTo>
                      <a:lnTo>
                        <a:pt x="819" y="119"/>
                      </a:lnTo>
                      <a:lnTo>
                        <a:pt x="796" y="107"/>
                      </a:lnTo>
                      <a:lnTo>
                        <a:pt x="760" y="83"/>
                      </a:lnTo>
                      <a:lnTo>
                        <a:pt x="736" y="71"/>
                      </a:lnTo>
                      <a:lnTo>
                        <a:pt x="701" y="48"/>
                      </a:lnTo>
                      <a:lnTo>
                        <a:pt x="665" y="36"/>
                      </a:lnTo>
                      <a:lnTo>
                        <a:pt x="617" y="24"/>
                      </a:lnTo>
                      <a:lnTo>
                        <a:pt x="582" y="12"/>
                      </a:lnTo>
                      <a:lnTo>
                        <a:pt x="534" y="12"/>
                      </a:lnTo>
                      <a:lnTo>
                        <a:pt x="499" y="0"/>
                      </a:lnTo>
                      <a:lnTo>
                        <a:pt x="451" y="0"/>
                      </a:lnTo>
                      <a:close/>
                    </a:path>
                  </a:pathLst>
                </a:custGeom>
                <a:solidFill>
                  <a:srgbClr val="007A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2" name="Freeform 864"/>
                <p:cNvSpPr>
                  <a:spLocks/>
                </p:cNvSpPr>
                <p:nvPr/>
              </p:nvSpPr>
              <p:spPr bwMode="auto">
                <a:xfrm>
                  <a:off x="2578" y="2700"/>
                  <a:ext cx="843" cy="510"/>
                </a:xfrm>
                <a:custGeom>
                  <a:avLst/>
                  <a:gdLst>
                    <a:gd name="T0" fmla="*/ 380 w 843"/>
                    <a:gd name="T1" fmla="*/ 0 h 510"/>
                    <a:gd name="T2" fmla="*/ 297 w 843"/>
                    <a:gd name="T3" fmla="*/ 12 h 510"/>
                    <a:gd name="T4" fmla="*/ 225 w 843"/>
                    <a:gd name="T5" fmla="*/ 36 h 510"/>
                    <a:gd name="T6" fmla="*/ 154 w 843"/>
                    <a:gd name="T7" fmla="*/ 59 h 510"/>
                    <a:gd name="T8" fmla="*/ 107 w 843"/>
                    <a:gd name="T9" fmla="*/ 95 h 510"/>
                    <a:gd name="T10" fmla="*/ 59 w 843"/>
                    <a:gd name="T11" fmla="*/ 142 h 510"/>
                    <a:gd name="T12" fmla="*/ 23 w 843"/>
                    <a:gd name="T13" fmla="*/ 178 h 510"/>
                    <a:gd name="T14" fmla="*/ 12 w 843"/>
                    <a:gd name="T15" fmla="*/ 237 h 510"/>
                    <a:gd name="T16" fmla="*/ 12 w 843"/>
                    <a:gd name="T17" fmla="*/ 285 h 510"/>
                    <a:gd name="T18" fmla="*/ 23 w 843"/>
                    <a:gd name="T19" fmla="*/ 332 h 510"/>
                    <a:gd name="T20" fmla="*/ 59 w 843"/>
                    <a:gd name="T21" fmla="*/ 380 h 510"/>
                    <a:gd name="T22" fmla="*/ 107 w 843"/>
                    <a:gd name="T23" fmla="*/ 415 h 510"/>
                    <a:gd name="T24" fmla="*/ 154 w 843"/>
                    <a:gd name="T25" fmla="*/ 451 h 510"/>
                    <a:gd name="T26" fmla="*/ 225 w 843"/>
                    <a:gd name="T27" fmla="*/ 487 h 510"/>
                    <a:gd name="T28" fmla="*/ 297 w 843"/>
                    <a:gd name="T29" fmla="*/ 498 h 510"/>
                    <a:gd name="T30" fmla="*/ 380 w 843"/>
                    <a:gd name="T31" fmla="*/ 510 h 510"/>
                    <a:gd name="T32" fmla="*/ 475 w 843"/>
                    <a:gd name="T33" fmla="*/ 510 h 510"/>
                    <a:gd name="T34" fmla="*/ 546 w 843"/>
                    <a:gd name="T35" fmla="*/ 498 h 510"/>
                    <a:gd name="T36" fmla="*/ 629 w 843"/>
                    <a:gd name="T37" fmla="*/ 487 h 510"/>
                    <a:gd name="T38" fmla="*/ 688 w 843"/>
                    <a:gd name="T39" fmla="*/ 451 h 510"/>
                    <a:gd name="T40" fmla="*/ 748 w 843"/>
                    <a:gd name="T41" fmla="*/ 415 h 510"/>
                    <a:gd name="T42" fmla="*/ 795 w 843"/>
                    <a:gd name="T43" fmla="*/ 380 h 510"/>
                    <a:gd name="T44" fmla="*/ 831 w 843"/>
                    <a:gd name="T45" fmla="*/ 332 h 510"/>
                    <a:gd name="T46" fmla="*/ 843 w 843"/>
                    <a:gd name="T47" fmla="*/ 285 h 510"/>
                    <a:gd name="T48" fmla="*/ 843 w 843"/>
                    <a:gd name="T49" fmla="*/ 237 h 510"/>
                    <a:gd name="T50" fmla="*/ 831 w 843"/>
                    <a:gd name="T51" fmla="*/ 178 h 510"/>
                    <a:gd name="T52" fmla="*/ 795 w 843"/>
                    <a:gd name="T53" fmla="*/ 142 h 510"/>
                    <a:gd name="T54" fmla="*/ 748 w 843"/>
                    <a:gd name="T55" fmla="*/ 95 h 510"/>
                    <a:gd name="T56" fmla="*/ 688 w 843"/>
                    <a:gd name="T57" fmla="*/ 59 h 510"/>
                    <a:gd name="T58" fmla="*/ 629 w 843"/>
                    <a:gd name="T59" fmla="*/ 36 h 510"/>
                    <a:gd name="T60" fmla="*/ 546 w 843"/>
                    <a:gd name="T61" fmla="*/ 12 h 510"/>
                    <a:gd name="T62" fmla="*/ 475 w 843"/>
                    <a:gd name="T63" fmla="*/ 0 h 51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43"/>
                    <a:gd name="T97" fmla="*/ 0 h 510"/>
                    <a:gd name="T98" fmla="*/ 843 w 843"/>
                    <a:gd name="T99" fmla="*/ 510 h 51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43" h="510">
                      <a:moveTo>
                        <a:pt x="427" y="0"/>
                      </a:moveTo>
                      <a:lnTo>
                        <a:pt x="380" y="0"/>
                      </a:lnTo>
                      <a:lnTo>
                        <a:pt x="344" y="12"/>
                      </a:lnTo>
                      <a:lnTo>
                        <a:pt x="297" y="12"/>
                      </a:lnTo>
                      <a:lnTo>
                        <a:pt x="261" y="24"/>
                      </a:lnTo>
                      <a:lnTo>
                        <a:pt x="225" y="36"/>
                      </a:lnTo>
                      <a:lnTo>
                        <a:pt x="190" y="47"/>
                      </a:lnTo>
                      <a:lnTo>
                        <a:pt x="154" y="59"/>
                      </a:lnTo>
                      <a:lnTo>
                        <a:pt x="130" y="83"/>
                      </a:lnTo>
                      <a:lnTo>
                        <a:pt x="107" y="95"/>
                      </a:lnTo>
                      <a:lnTo>
                        <a:pt x="71" y="119"/>
                      </a:lnTo>
                      <a:lnTo>
                        <a:pt x="59" y="142"/>
                      </a:lnTo>
                      <a:lnTo>
                        <a:pt x="35" y="166"/>
                      </a:lnTo>
                      <a:lnTo>
                        <a:pt x="23" y="178"/>
                      </a:lnTo>
                      <a:lnTo>
                        <a:pt x="12" y="214"/>
                      </a:lnTo>
                      <a:lnTo>
                        <a:pt x="12" y="237"/>
                      </a:lnTo>
                      <a:lnTo>
                        <a:pt x="0" y="261"/>
                      </a:lnTo>
                      <a:lnTo>
                        <a:pt x="12" y="285"/>
                      </a:lnTo>
                      <a:lnTo>
                        <a:pt x="12" y="309"/>
                      </a:lnTo>
                      <a:lnTo>
                        <a:pt x="23" y="332"/>
                      </a:lnTo>
                      <a:lnTo>
                        <a:pt x="35" y="356"/>
                      </a:lnTo>
                      <a:lnTo>
                        <a:pt x="59" y="380"/>
                      </a:lnTo>
                      <a:lnTo>
                        <a:pt x="71" y="403"/>
                      </a:lnTo>
                      <a:lnTo>
                        <a:pt x="107" y="415"/>
                      </a:lnTo>
                      <a:lnTo>
                        <a:pt x="130" y="439"/>
                      </a:lnTo>
                      <a:lnTo>
                        <a:pt x="154" y="451"/>
                      </a:lnTo>
                      <a:lnTo>
                        <a:pt x="190" y="475"/>
                      </a:lnTo>
                      <a:lnTo>
                        <a:pt x="225" y="487"/>
                      </a:lnTo>
                      <a:lnTo>
                        <a:pt x="261" y="487"/>
                      </a:lnTo>
                      <a:lnTo>
                        <a:pt x="297" y="498"/>
                      </a:lnTo>
                      <a:lnTo>
                        <a:pt x="344" y="510"/>
                      </a:lnTo>
                      <a:lnTo>
                        <a:pt x="380" y="510"/>
                      </a:lnTo>
                      <a:lnTo>
                        <a:pt x="427" y="510"/>
                      </a:lnTo>
                      <a:lnTo>
                        <a:pt x="475" y="510"/>
                      </a:lnTo>
                      <a:lnTo>
                        <a:pt x="510" y="510"/>
                      </a:lnTo>
                      <a:lnTo>
                        <a:pt x="546" y="498"/>
                      </a:lnTo>
                      <a:lnTo>
                        <a:pt x="593" y="487"/>
                      </a:lnTo>
                      <a:lnTo>
                        <a:pt x="629" y="487"/>
                      </a:lnTo>
                      <a:lnTo>
                        <a:pt x="665" y="475"/>
                      </a:lnTo>
                      <a:lnTo>
                        <a:pt x="688" y="451"/>
                      </a:lnTo>
                      <a:lnTo>
                        <a:pt x="724" y="439"/>
                      </a:lnTo>
                      <a:lnTo>
                        <a:pt x="748" y="415"/>
                      </a:lnTo>
                      <a:lnTo>
                        <a:pt x="772" y="403"/>
                      </a:lnTo>
                      <a:lnTo>
                        <a:pt x="795" y="380"/>
                      </a:lnTo>
                      <a:lnTo>
                        <a:pt x="807" y="356"/>
                      </a:lnTo>
                      <a:lnTo>
                        <a:pt x="831" y="332"/>
                      </a:lnTo>
                      <a:lnTo>
                        <a:pt x="831" y="309"/>
                      </a:lnTo>
                      <a:lnTo>
                        <a:pt x="843" y="285"/>
                      </a:lnTo>
                      <a:lnTo>
                        <a:pt x="843" y="261"/>
                      </a:lnTo>
                      <a:lnTo>
                        <a:pt x="843" y="237"/>
                      </a:lnTo>
                      <a:lnTo>
                        <a:pt x="831" y="214"/>
                      </a:lnTo>
                      <a:lnTo>
                        <a:pt x="831" y="178"/>
                      </a:lnTo>
                      <a:lnTo>
                        <a:pt x="807" y="166"/>
                      </a:lnTo>
                      <a:lnTo>
                        <a:pt x="795" y="142"/>
                      </a:lnTo>
                      <a:lnTo>
                        <a:pt x="772" y="119"/>
                      </a:lnTo>
                      <a:lnTo>
                        <a:pt x="748" y="95"/>
                      </a:lnTo>
                      <a:lnTo>
                        <a:pt x="724" y="83"/>
                      </a:lnTo>
                      <a:lnTo>
                        <a:pt x="688" y="59"/>
                      </a:lnTo>
                      <a:lnTo>
                        <a:pt x="665" y="47"/>
                      </a:lnTo>
                      <a:lnTo>
                        <a:pt x="629" y="36"/>
                      </a:lnTo>
                      <a:lnTo>
                        <a:pt x="593" y="24"/>
                      </a:lnTo>
                      <a:lnTo>
                        <a:pt x="546" y="12"/>
                      </a:lnTo>
                      <a:lnTo>
                        <a:pt x="510" y="12"/>
                      </a:lnTo>
                      <a:lnTo>
                        <a:pt x="475" y="0"/>
                      </a:lnTo>
                      <a:lnTo>
                        <a:pt x="427" y="0"/>
                      </a:lnTo>
                      <a:close/>
                    </a:path>
                  </a:pathLst>
                </a:custGeom>
                <a:solidFill>
                  <a:srgbClr val="0078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3" name="Freeform 865"/>
                <p:cNvSpPr>
                  <a:spLocks/>
                </p:cNvSpPr>
                <p:nvPr/>
              </p:nvSpPr>
              <p:spPr bwMode="auto">
                <a:xfrm>
                  <a:off x="2601" y="2724"/>
                  <a:ext cx="796" cy="463"/>
                </a:xfrm>
                <a:custGeom>
                  <a:avLst/>
                  <a:gdLst>
                    <a:gd name="T0" fmla="*/ 357 w 796"/>
                    <a:gd name="T1" fmla="*/ 0 h 463"/>
                    <a:gd name="T2" fmla="*/ 285 w 796"/>
                    <a:gd name="T3" fmla="*/ 12 h 463"/>
                    <a:gd name="T4" fmla="*/ 214 w 796"/>
                    <a:gd name="T5" fmla="*/ 35 h 463"/>
                    <a:gd name="T6" fmla="*/ 155 w 796"/>
                    <a:gd name="T7" fmla="*/ 59 h 463"/>
                    <a:gd name="T8" fmla="*/ 95 w 796"/>
                    <a:gd name="T9" fmla="*/ 95 h 463"/>
                    <a:gd name="T10" fmla="*/ 48 w 796"/>
                    <a:gd name="T11" fmla="*/ 130 h 463"/>
                    <a:gd name="T12" fmla="*/ 24 w 796"/>
                    <a:gd name="T13" fmla="*/ 166 h 463"/>
                    <a:gd name="T14" fmla="*/ 12 w 796"/>
                    <a:gd name="T15" fmla="*/ 213 h 463"/>
                    <a:gd name="T16" fmla="*/ 12 w 796"/>
                    <a:gd name="T17" fmla="*/ 261 h 463"/>
                    <a:gd name="T18" fmla="*/ 24 w 796"/>
                    <a:gd name="T19" fmla="*/ 308 h 463"/>
                    <a:gd name="T20" fmla="*/ 48 w 796"/>
                    <a:gd name="T21" fmla="*/ 344 h 463"/>
                    <a:gd name="T22" fmla="*/ 95 w 796"/>
                    <a:gd name="T23" fmla="*/ 379 h 463"/>
                    <a:gd name="T24" fmla="*/ 155 w 796"/>
                    <a:gd name="T25" fmla="*/ 415 h 463"/>
                    <a:gd name="T26" fmla="*/ 214 w 796"/>
                    <a:gd name="T27" fmla="*/ 439 h 463"/>
                    <a:gd name="T28" fmla="*/ 285 w 796"/>
                    <a:gd name="T29" fmla="*/ 451 h 463"/>
                    <a:gd name="T30" fmla="*/ 357 w 796"/>
                    <a:gd name="T31" fmla="*/ 463 h 463"/>
                    <a:gd name="T32" fmla="*/ 440 w 796"/>
                    <a:gd name="T33" fmla="*/ 463 h 463"/>
                    <a:gd name="T34" fmla="*/ 523 w 796"/>
                    <a:gd name="T35" fmla="*/ 451 h 463"/>
                    <a:gd name="T36" fmla="*/ 594 w 796"/>
                    <a:gd name="T37" fmla="*/ 439 h 463"/>
                    <a:gd name="T38" fmla="*/ 654 w 796"/>
                    <a:gd name="T39" fmla="*/ 415 h 463"/>
                    <a:gd name="T40" fmla="*/ 713 w 796"/>
                    <a:gd name="T41" fmla="*/ 379 h 463"/>
                    <a:gd name="T42" fmla="*/ 749 w 796"/>
                    <a:gd name="T43" fmla="*/ 344 h 463"/>
                    <a:gd name="T44" fmla="*/ 784 w 796"/>
                    <a:gd name="T45" fmla="*/ 308 h 463"/>
                    <a:gd name="T46" fmla="*/ 796 w 796"/>
                    <a:gd name="T47" fmla="*/ 261 h 463"/>
                    <a:gd name="T48" fmla="*/ 796 w 796"/>
                    <a:gd name="T49" fmla="*/ 213 h 463"/>
                    <a:gd name="T50" fmla="*/ 784 w 796"/>
                    <a:gd name="T51" fmla="*/ 166 h 463"/>
                    <a:gd name="T52" fmla="*/ 749 w 796"/>
                    <a:gd name="T53" fmla="*/ 130 h 463"/>
                    <a:gd name="T54" fmla="*/ 713 w 796"/>
                    <a:gd name="T55" fmla="*/ 95 h 463"/>
                    <a:gd name="T56" fmla="*/ 654 w 796"/>
                    <a:gd name="T57" fmla="*/ 59 h 463"/>
                    <a:gd name="T58" fmla="*/ 594 w 796"/>
                    <a:gd name="T59" fmla="*/ 35 h 463"/>
                    <a:gd name="T60" fmla="*/ 523 w 796"/>
                    <a:gd name="T61" fmla="*/ 12 h 463"/>
                    <a:gd name="T62" fmla="*/ 440 w 796"/>
                    <a:gd name="T63" fmla="*/ 0 h 46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96"/>
                    <a:gd name="T97" fmla="*/ 0 h 463"/>
                    <a:gd name="T98" fmla="*/ 796 w 796"/>
                    <a:gd name="T99" fmla="*/ 463 h 46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96" h="463">
                      <a:moveTo>
                        <a:pt x="404" y="0"/>
                      </a:moveTo>
                      <a:lnTo>
                        <a:pt x="357" y="0"/>
                      </a:lnTo>
                      <a:lnTo>
                        <a:pt x="321" y="12"/>
                      </a:lnTo>
                      <a:lnTo>
                        <a:pt x="285" y="12"/>
                      </a:lnTo>
                      <a:lnTo>
                        <a:pt x="250" y="23"/>
                      </a:lnTo>
                      <a:lnTo>
                        <a:pt x="214" y="35"/>
                      </a:lnTo>
                      <a:lnTo>
                        <a:pt x="179" y="47"/>
                      </a:lnTo>
                      <a:lnTo>
                        <a:pt x="155" y="59"/>
                      </a:lnTo>
                      <a:lnTo>
                        <a:pt x="119" y="71"/>
                      </a:lnTo>
                      <a:lnTo>
                        <a:pt x="95" y="95"/>
                      </a:lnTo>
                      <a:lnTo>
                        <a:pt x="72" y="107"/>
                      </a:lnTo>
                      <a:lnTo>
                        <a:pt x="48" y="130"/>
                      </a:lnTo>
                      <a:lnTo>
                        <a:pt x="36" y="142"/>
                      </a:lnTo>
                      <a:lnTo>
                        <a:pt x="24" y="166"/>
                      </a:lnTo>
                      <a:lnTo>
                        <a:pt x="12" y="190"/>
                      </a:lnTo>
                      <a:lnTo>
                        <a:pt x="12" y="213"/>
                      </a:lnTo>
                      <a:lnTo>
                        <a:pt x="0" y="237"/>
                      </a:lnTo>
                      <a:lnTo>
                        <a:pt x="12" y="261"/>
                      </a:lnTo>
                      <a:lnTo>
                        <a:pt x="12" y="285"/>
                      </a:lnTo>
                      <a:lnTo>
                        <a:pt x="24" y="308"/>
                      </a:lnTo>
                      <a:lnTo>
                        <a:pt x="36" y="332"/>
                      </a:lnTo>
                      <a:lnTo>
                        <a:pt x="48" y="344"/>
                      </a:lnTo>
                      <a:lnTo>
                        <a:pt x="72" y="368"/>
                      </a:lnTo>
                      <a:lnTo>
                        <a:pt x="95" y="379"/>
                      </a:lnTo>
                      <a:lnTo>
                        <a:pt x="119" y="403"/>
                      </a:lnTo>
                      <a:lnTo>
                        <a:pt x="155" y="415"/>
                      </a:lnTo>
                      <a:lnTo>
                        <a:pt x="179" y="427"/>
                      </a:lnTo>
                      <a:lnTo>
                        <a:pt x="214" y="439"/>
                      </a:lnTo>
                      <a:lnTo>
                        <a:pt x="250" y="451"/>
                      </a:lnTo>
                      <a:lnTo>
                        <a:pt x="285" y="451"/>
                      </a:lnTo>
                      <a:lnTo>
                        <a:pt x="321" y="463"/>
                      </a:lnTo>
                      <a:lnTo>
                        <a:pt x="357" y="463"/>
                      </a:lnTo>
                      <a:lnTo>
                        <a:pt x="404" y="463"/>
                      </a:lnTo>
                      <a:lnTo>
                        <a:pt x="440" y="463"/>
                      </a:lnTo>
                      <a:lnTo>
                        <a:pt x="475" y="463"/>
                      </a:lnTo>
                      <a:lnTo>
                        <a:pt x="523" y="451"/>
                      </a:lnTo>
                      <a:lnTo>
                        <a:pt x="559" y="451"/>
                      </a:lnTo>
                      <a:lnTo>
                        <a:pt x="594" y="439"/>
                      </a:lnTo>
                      <a:lnTo>
                        <a:pt x="618" y="427"/>
                      </a:lnTo>
                      <a:lnTo>
                        <a:pt x="654" y="415"/>
                      </a:lnTo>
                      <a:lnTo>
                        <a:pt x="677" y="403"/>
                      </a:lnTo>
                      <a:lnTo>
                        <a:pt x="713" y="379"/>
                      </a:lnTo>
                      <a:lnTo>
                        <a:pt x="725" y="368"/>
                      </a:lnTo>
                      <a:lnTo>
                        <a:pt x="749" y="344"/>
                      </a:lnTo>
                      <a:lnTo>
                        <a:pt x="772" y="332"/>
                      </a:lnTo>
                      <a:lnTo>
                        <a:pt x="784" y="308"/>
                      </a:lnTo>
                      <a:lnTo>
                        <a:pt x="784" y="285"/>
                      </a:lnTo>
                      <a:lnTo>
                        <a:pt x="796" y="261"/>
                      </a:lnTo>
                      <a:lnTo>
                        <a:pt x="796" y="237"/>
                      </a:lnTo>
                      <a:lnTo>
                        <a:pt x="796" y="213"/>
                      </a:lnTo>
                      <a:lnTo>
                        <a:pt x="784" y="190"/>
                      </a:lnTo>
                      <a:lnTo>
                        <a:pt x="784" y="166"/>
                      </a:lnTo>
                      <a:lnTo>
                        <a:pt x="772" y="142"/>
                      </a:lnTo>
                      <a:lnTo>
                        <a:pt x="749" y="130"/>
                      </a:lnTo>
                      <a:lnTo>
                        <a:pt x="725" y="107"/>
                      </a:lnTo>
                      <a:lnTo>
                        <a:pt x="713" y="95"/>
                      </a:lnTo>
                      <a:lnTo>
                        <a:pt x="677" y="71"/>
                      </a:lnTo>
                      <a:lnTo>
                        <a:pt x="654" y="59"/>
                      </a:lnTo>
                      <a:lnTo>
                        <a:pt x="618" y="47"/>
                      </a:lnTo>
                      <a:lnTo>
                        <a:pt x="594" y="35"/>
                      </a:lnTo>
                      <a:lnTo>
                        <a:pt x="559" y="23"/>
                      </a:lnTo>
                      <a:lnTo>
                        <a:pt x="523" y="12"/>
                      </a:lnTo>
                      <a:lnTo>
                        <a:pt x="475" y="12"/>
                      </a:lnTo>
                      <a:lnTo>
                        <a:pt x="440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00767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4" name="Freeform 866"/>
                <p:cNvSpPr>
                  <a:spLocks/>
                </p:cNvSpPr>
                <p:nvPr/>
              </p:nvSpPr>
              <p:spPr bwMode="auto">
                <a:xfrm>
                  <a:off x="2625" y="2736"/>
                  <a:ext cx="748" cy="439"/>
                </a:xfrm>
                <a:custGeom>
                  <a:avLst/>
                  <a:gdLst>
                    <a:gd name="T0" fmla="*/ 345 w 748"/>
                    <a:gd name="T1" fmla="*/ 0 h 439"/>
                    <a:gd name="T2" fmla="*/ 261 w 748"/>
                    <a:gd name="T3" fmla="*/ 11 h 439"/>
                    <a:gd name="T4" fmla="*/ 202 w 748"/>
                    <a:gd name="T5" fmla="*/ 35 h 439"/>
                    <a:gd name="T6" fmla="*/ 143 w 748"/>
                    <a:gd name="T7" fmla="*/ 59 h 439"/>
                    <a:gd name="T8" fmla="*/ 95 w 748"/>
                    <a:gd name="T9" fmla="*/ 83 h 439"/>
                    <a:gd name="T10" fmla="*/ 48 w 748"/>
                    <a:gd name="T11" fmla="*/ 118 h 439"/>
                    <a:gd name="T12" fmla="*/ 24 w 748"/>
                    <a:gd name="T13" fmla="*/ 154 h 439"/>
                    <a:gd name="T14" fmla="*/ 12 w 748"/>
                    <a:gd name="T15" fmla="*/ 201 h 439"/>
                    <a:gd name="T16" fmla="*/ 12 w 748"/>
                    <a:gd name="T17" fmla="*/ 249 h 439"/>
                    <a:gd name="T18" fmla="*/ 24 w 748"/>
                    <a:gd name="T19" fmla="*/ 284 h 439"/>
                    <a:gd name="T20" fmla="*/ 48 w 748"/>
                    <a:gd name="T21" fmla="*/ 332 h 439"/>
                    <a:gd name="T22" fmla="*/ 95 w 748"/>
                    <a:gd name="T23" fmla="*/ 367 h 439"/>
                    <a:gd name="T24" fmla="*/ 143 w 748"/>
                    <a:gd name="T25" fmla="*/ 391 h 439"/>
                    <a:gd name="T26" fmla="*/ 202 w 748"/>
                    <a:gd name="T27" fmla="*/ 415 h 439"/>
                    <a:gd name="T28" fmla="*/ 261 w 748"/>
                    <a:gd name="T29" fmla="*/ 439 h 439"/>
                    <a:gd name="T30" fmla="*/ 345 w 748"/>
                    <a:gd name="T31" fmla="*/ 439 h 439"/>
                    <a:gd name="T32" fmla="*/ 416 w 748"/>
                    <a:gd name="T33" fmla="*/ 439 h 439"/>
                    <a:gd name="T34" fmla="*/ 487 w 748"/>
                    <a:gd name="T35" fmla="*/ 439 h 439"/>
                    <a:gd name="T36" fmla="*/ 558 w 748"/>
                    <a:gd name="T37" fmla="*/ 415 h 439"/>
                    <a:gd name="T38" fmla="*/ 618 w 748"/>
                    <a:gd name="T39" fmla="*/ 391 h 439"/>
                    <a:gd name="T40" fmla="*/ 665 w 748"/>
                    <a:gd name="T41" fmla="*/ 367 h 439"/>
                    <a:gd name="T42" fmla="*/ 701 w 748"/>
                    <a:gd name="T43" fmla="*/ 332 h 439"/>
                    <a:gd name="T44" fmla="*/ 736 w 748"/>
                    <a:gd name="T45" fmla="*/ 284 h 439"/>
                    <a:gd name="T46" fmla="*/ 748 w 748"/>
                    <a:gd name="T47" fmla="*/ 249 h 439"/>
                    <a:gd name="T48" fmla="*/ 748 w 748"/>
                    <a:gd name="T49" fmla="*/ 201 h 439"/>
                    <a:gd name="T50" fmla="*/ 736 w 748"/>
                    <a:gd name="T51" fmla="*/ 154 h 439"/>
                    <a:gd name="T52" fmla="*/ 701 w 748"/>
                    <a:gd name="T53" fmla="*/ 118 h 439"/>
                    <a:gd name="T54" fmla="*/ 665 w 748"/>
                    <a:gd name="T55" fmla="*/ 83 h 439"/>
                    <a:gd name="T56" fmla="*/ 618 w 748"/>
                    <a:gd name="T57" fmla="*/ 59 h 439"/>
                    <a:gd name="T58" fmla="*/ 558 w 748"/>
                    <a:gd name="T59" fmla="*/ 35 h 439"/>
                    <a:gd name="T60" fmla="*/ 487 w 748"/>
                    <a:gd name="T61" fmla="*/ 11 h 439"/>
                    <a:gd name="T62" fmla="*/ 416 w 748"/>
                    <a:gd name="T63" fmla="*/ 0 h 43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48"/>
                    <a:gd name="T97" fmla="*/ 0 h 439"/>
                    <a:gd name="T98" fmla="*/ 748 w 748"/>
                    <a:gd name="T99" fmla="*/ 439 h 43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48" h="439">
                      <a:moveTo>
                        <a:pt x="380" y="0"/>
                      </a:moveTo>
                      <a:lnTo>
                        <a:pt x="345" y="0"/>
                      </a:lnTo>
                      <a:lnTo>
                        <a:pt x="297" y="11"/>
                      </a:lnTo>
                      <a:lnTo>
                        <a:pt x="261" y="11"/>
                      </a:lnTo>
                      <a:lnTo>
                        <a:pt x="238" y="23"/>
                      </a:lnTo>
                      <a:lnTo>
                        <a:pt x="202" y="35"/>
                      </a:lnTo>
                      <a:lnTo>
                        <a:pt x="166" y="47"/>
                      </a:lnTo>
                      <a:lnTo>
                        <a:pt x="143" y="59"/>
                      </a:lnTo>
                      <a:lnTo>
                        <a:pt x="119" y="71"/>
                      </a:lnTo>
                      <a:lnTo>
                        <a:pt x="95" y="83"/>
                      </a:lnTo>
                      <a:lnTo>
                        <a:pt x="71" y="106"/>
                      </a:lnTo>
                      <a:lnTo>
                        <a:pt x="48" y="118"/>
                      </a:lnTo>
                      <a:lnTo>
                        <a:pt x="36" y="142"/>
                      </a:lnTo>
                      <a:lnTo>
                        <a:pt x="24" y="154"/>
                      </a:lnTo>
                      <a:lnTo>
                        <a:pt x="12" y="178"/>
                      </a:lnTo>
                      <a:lnTo>
                        <a:pt x="12" y="201"/>
                      </a:lnTo>
                      <a:lnTo>
                        <a:pt x="0" y="225"/>
                      </a:lnTo>
                      <a:lnTo>
                        <a:pt x="12" y="249"/>
                      </a:lnTo>
                      <a:lnTo>
                        <a:pt x="12" y="273"/>
                      </a:lnTo>
                      <a:lnTo>
                        <a:pt x="24" y="284"/>
                      </a:lnTo>
                      <a:lnTo>
                        <a:pt x="36" y="308"/>
                      </a:lnTo>
                      <a:lnTo>
                        <a:pt x="48" y="332"/>
                      </a:lnTo>
                      <a:lnTo>
                        <a:pt x="71" y="344"/>
                      </a:lnTo>
                      <a:lnTo>
                        <a:pt x="95" y="367"/>
                      </a:lnTo>
                      <a:lnTo>
                        <a:pt x="119" y="379"/>
                      </a:lnTo>
                      <a:lnTo>
                        <a:pt x="143" y="391"/>
                      </a:lnTo>
                      <a:lnTo>
                        <a:pt x="166" y="403"/>
                      </a:lnTo>
                      <a:lnTo>
                        <a:pt x="202" y="415"/>
                      </a:lnTo>
                      <a:lnTo>
                        <a:pt x="238" y="427"/>
                      </a:lnTo>
                      <a:lnTo>
                        <a:pt x="261" y="439"/>
                      </a:lnTo>
                      <a:lnTo>
                        <a:pt x="297" y="439"/>
                      </a:lnTo>
                      <a:lnTo>
                        <a:pt x="345" y="439"/>
                      </a:lnTo>
                      <a:lnTo>
                        <a:pt x="380" y="439"/>
                      </a:lnTo>
                      <a:lnTo>
                        <a:pt x="416" y="439"/>
                      </a:lnTo>
                      <a:lnTo>
                        <a:pt x="451" y="439"/>
                      </a:lnTo>
                      <a:lnTo>
                        <a:pt x="487" y="439"/>
                      </a:lnTo>
                      <a:lnTo>
                        <a:pt x="523" y="427"/>
                      </a:lnTo>
                      <a:lnTo>
                        <a:pt x="558" y="415"/>
                      </a:lnTo>
                      <a:lnTo>
                        <a:pt x="582" y="403"/>
                      </a:lnTo>
                      <a:lnTo>
                        <a:pt x="618" y="391"/>
                      </a:lnTo>
                      <a:lnTo>
                        <a:pt x="641" y="379"/>
                      </a:lnTo>
                      <a:lnTo>
                        <a:pt x="665" y="367"/>
                      </a:lnTo>
                      <a:lnTo>
                        <a:pt x="689" y="344"/>
                      </a:lnTo>
                      <a:lnTo>
                        <a:pt x="701" y="332"/>
                      </a:lnTo>
                      <a:lnTo>
                        <a:pt x="725" y="308"/>
                      </a:lnTo>
                      <a:lnTo>
                        <a:pt x="736" y="284"/>
                      </a:lnTo>
                      <a:lnTo>
                        <a:pt x="748" y="273"/>
                      </a:lnTo>
                      <a:lnTo>
                        <a:pt x="748" y="249"/>
                      </a:lnTo>
                      <a:lnTo>
                        <a:pt x="748" y="225"/>
                      </a:lnTo>
                      <a:lnTo>
                        <a:pt x="748" y="201"/>
                      </a:lnTo>
                      <a:lnTo>
                        <a:pt x="748" y="178"/>
                      </a:lnTo>
                      <a:lnTo>
                        <a:pt x="736" y="154"/>
                      </a:lnTo>
                      <a:lnTo>
                        <a:pt x="725" y="142"/>
                      </a:lnTo>
                      <a:lnTo>
                        <a:pt x="701" y="118"/>
                      </a:lnTo>
                      <a:lnTo>
                        <a:pt x="689" y="106"/>
                      </a:lnTo>
                      <a:lnTo>
                        <a:pt x="665" y="83"/>
                      </a:lnTo>
                      <a:lnTo>
                        <a:pt x="641" y="71"/>
                      </a:lnTo>
                      <a:lnTo>
                        <a:pt x="618" y="59"/>
                      </a:lnTo>
                      <a:lnTo>
                        <a:pt x="582" y="47"/>
                      </a:lnTo>
                      <a:lnTo>
                        <a:pt x="558" y="35"/>
                      </a:lnTo>
                      <a:lnTo>
                        <a:pt x="523" y="23"/>
                      </a:lnTo>
                      <a:lnTo>
                        <a:pt x="487" y="11"/>
                      </a:lnTo>
                      <a:lnTo>
                        <a:pt x="451" y="11"/>
                      </a:lnTo>
                      <a:lnTo>
                        <a:pt x="416" y="0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00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5" name="Freeform 867"/>
                <p:cNvSpPr>
                  <a:spLocks/>
                </p:cNvSpPr>
                <p:nvPr/>
              </p:nvSpPr>
              <p:spPr bwMode="auto">
                <a:xfrm>
                  <a:off x="2649" y="2747"/>
                  <a:ext cx="701" cy="416"/>
                </a:xfrm>
                <a:custGeom>
                  <a:avLst/>
                  <a:gdLst>
                    <a:gd name="T0" fmla="*/ 321 w 701"/>
                    <a:gd name="T1" fmla="*/ 0 h 416"/>
                    <a:gd name="T2" fmla="*/ 249 w 701"/>
                    <a:gd name="T3" fmla="*/ 12 h 416"/>
                    <a:gd name="T4" fmla="*/ 190 w 701"/>
                    <a:gd name="T5" fmla="*/ 36 h 416"/>
                    <a:gd name="T6" fmla="*/ 131 w 701"/>
                    <a:gd name="T7" fmla="*/ 48 h 416"/>
                    <a:gd name="T8" fmla="*/ 83 w 701"/>
                    <a:gd name="T9" fmla="*/ 84 h 416"/>
                    <a:gd name="T10" fmla="*/ 47 w 701"/>
                    <a:gd name="T11" fmla="*/ 119 h 416"/>
                    <a:gd name="T12" fmla="*/ 24 w 701"/>
                    <a:gd name="T13" fmla="*/ 155 h 416"/>
                    <a:gd name="T14" fmla="*/ 12 w 701"/>
                    <a:gd name="T15" fmla="*/ 190 h 416"/>
                    <a:gd name="T16" fmla="*/ 12 w 701"/>
                    <a:gd name="T17" fmla="*/ 238 h 416"/>
                    <a:gd name="T18" fmla="*/ 24 w 701"/>
                    <a:gd name="T19" fmla="*/ 273 h 416"/>
                    <a:gd name="T20" fmla="*/ 47 w 701"/>
                    <a:gd name="T21" fmla="*/ 309 h 416"/>
                    <a:gd name="T22" fmla="*/ 83 w 701"/>
                    <a:gd name="T23" fmla="*/ 345 h 416"/>
                    <a:gd name="T24" fmla="*/ 131 w 701"/>
                    <a:gd name="T25" fmla="*/ 368 h 416"/>
                    <a:gd name="T26" fmla="*/ 190 w 701"/>
                    <a:gd name="T27" fmla="*/ 392 h 416"/>
                    <a:gd name="T28" fmla="*/ 249 w 701"/>
                    <a:gd name="T29" fmla="*/ 416 h 416"/>
                    <a:gd name="T30" fmla="*/ 321 w 701"/>
                    <a:gd name="T31" fmla="*/ 416 h 416"/>
                    <a:gd name="T32" fmla="*/ 392 w 701"/>
                    <a:gd name="T33" fmla="*/ 416 h 416"/>
                    <a:gd name="T34" fmla="*/ 463 w 701"/>
                    <a:gd name="T35" fmla="*/ 416 h 416"/>
                    <a:gd name="T36" fmla="*/ 522 w 701"/>
                    <a:gd name="T37" fmla="*/ 392 h 416"/>
                    <a:gd name="T38" fmla="*/ 582 w 701"/>
                    <a:gd name="T39" fmla="*/ 368 h 416"/>
                    <a:gd name="T40" fmla="*/ 629 w 701"/>
                    <a:gd name="T41" fmla="*/ 345 h 416"/>
                    <a:gd name="T42" fmla="*/ 665 w 701"/>
                    <a:gd name="T43" fmla="*/ 309 h 416"/>
                    <a:gd name="T44" fmla="*/ 689 w 701"/>
                    <a:gd name="T45" fmla="*/ 273 h 416"/>
                    <a:gd name="T46" fmla="*/ 701 w 701"/>
                    <a:gd name="T47" fmla="*/ 238 h 416"/>
                    <a:gd name="T48" fmla="*/ 701 w 701"/>
                    <a:gd name="T49" fmla="*/ 190 h 416"/>
                    <a:gd name="T50" fmla="*/ 689 w 701"/>
                    <a:gd name="T51" fmla="*/ 155 h 416"/>
                    <a:gd name="T52" fmla="*/ 665 w 701"/>
                    <a:gd name="T53" fmla="*/ 119 h 416"/>
                    <a:gd name="T54" fmla="*/ 629 w 701"/>
                    <a:gd name="T55" fmla="*/ 84 h 416"/>
                    <a:gd name="T56" fmla="*/ 582 w 701"/>
                    <a:gd name="T57" fmla="*/ 48 h 416"/>
                    <a:gd name="T58" fmla="*/ 522 w 701"/>
                    <a:gd name="T59" fmla="*/ 36 h 416"/>
                    <a:gd name="T60" fmla="*/ 463 w 701"/>
                    <a:gd name="T61" fmla="*/ 12 h 416"/>
                    <a:gd name="T62" fmla="*/ 392 w 701"/>
                    <a:gd name="T63" fmla="*/ 0 h 41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701"/>
                    <a:gd name="T97" fmla="*/ 0 h 416"/>
                    <a:gd name="T98" fmla="*/ 701 w 701"/>
                    <a:gd name="T99" fmla="*/ 416 h 41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701" h="416">
                      <a:moveTo>
                        <a:pt x="356" y="0"/>
                      </a:moveTo>
                      <a:lnTo>
                        <a:pt x="321" y="0"/>
                      </a:lnTo>
                      <a:lnTo>
                        <a:pt x="285" y="12"/>
                      </a:lnTo>
                      <a:lnTo>
                        <a:pt x="249" y="12"/>
                      </a:lnTo>
                      <a:lnTo>
                        <a:pt x="214" y="24"/>
                      </a:lnTo>
                      <a:lnTo>
                        <a:pt x="190" y="36"/>
                      </a:lnTo>
                      <a:lnTo>
                        <a:pt x="154" y="48"/>
                      </a:lnTo>
                      <a:lnTo>
                        <a:pt x="131" y="48"/>
                      </a:lnTo>
                      <a:lnTo>
                        <a:pt x="107" y="72"/>
                      </a:lnTo>
                      <a:lnTo>
                        <a:pt x="83" y="84"/>
                      </a:lnTo>
                      <a:lnTo>
                        <a:pt x="59" y="95"/>
                      </a:lnTo>
                      <a:lnTo>
                        <a:pt x="47" y="119"/>
                      </a:lnTo>
                      <a:lnTo>
                        <a:pt x="36" y="131"/>
                      </a:lnTo>
                      <a:lnTo>
                        <a:pt x="24" y="155"/>
                      </a:lnTo>
                      <a:lnTo>
                        <a:pt x="12" y="167"/>
                      </a:lnTo>
                      <a:lnTo>
                        <a:pt x="12" y="190"/>
                      </a:lnTo>
                      <a:lnTo>
                        <a:pt x="0" y="214"/>
                      </a:lnTo>
                      <a:lnTo>
                        <a:pt x="12" y="238"/>
                      </a:lnTo>
                      <a:lnTo>
                        <a:pt x="12" y="250"/>
                      </a:lnTo>
                      <a:lnTo>
                        <a:pt x="24" y="273"/>
                      </a:lnTo>
                      <a:lnTo>
                        <a:pt x="36" y="297"/>
                      </a:lnTo>
                      <a:lnTo>
                        <a:pt x="47" y="309"/>
                      </a:lnTo>
                      <a:lnTo>
                        <a:pt x="59" y="333"/>
                      </a:lnTo>
                      <a:lnTo>
                        <a:pt x="83" y="345"/>
                      </a:lnTo>
                      <a:lnTo>
                        <a:pt x="107" y="356"/>
                      </a:lnTo>
                      <a:lnTo>
                        <a:pt x="131" y="368"/>
                      </a:lnTo>
                      <a:lnTo>
                        <a:pt x="154" y="380"/>
                      </a:lnTo>
                      <a:lnTo>
                        <a:pt x="190" y="392"/>
                      </a:lnTo>
                      <a:lnTo>
                        <a:pt x="214" y="404"/>
                      </a:lnTo>
                      <a:lnTo>
                        <a:pt x="249" y="416"/>
                      </a:lnTo>
                      <a:lnTo>
                        <a:pt x="285" y="416"/>
                      </a:lnTo>
                      <a:lnTo>
                        <a:pt x="321" y="416"/>
                      </a:lnTo>
                      <a:lnTo>
                        <a:pt x="356" y="416"/>
                      </a:lnTo>
                      <a:lnTo>
                        <a:pt x="392" y="416"/>
                      </a:lnTo>
                      <a:lnTo>
                        <a:pt x="427" y="416"/>
                      </a:lnTo>
                      <a:lnTo>
                        <a:pt x="463" y="416"/>
                      </a:lnTo>
                      <a:lnTo>
                        <a:pt x="487" y="404"/>
                      </a:lnTo>
                      <a:lnTo>
                        <a:pt x="522" y="392"/>
                      </a:lnTo>
                      <a:lnTo>
                        <a:pt x="546" y="380"/>
                      </a:lnTo>
                      <a:lnTo>
                        <a:pt x="582" y="368"/>
                      </a:lnTo>
                      <a:lnTo>
                        <a:pt x="606" y="356"/>
                      </a:lnTo>
                      <a:lnTo>
                        <a:pt x="629" y="345"/>
                      </a:lnTo>
                      <a:lnTo>
                        <a:pt x="641" y="333"/>
                      </a:lnTo>
                      <a:lnTo>
                        <a:pt x="665" y="309"/>
                      </a:lnTo>
                      <a:lnTo>
                        <a:pt x="677" y="297"/>
                      </a:lnTo>
                      <a:lnTo>
                        <a:pt x="689" y="273"/>
                      </a:lnTo>
                      <a:lnTo>
                        <a:pt x="701" y="250"/>
                      </a:lnTo>
                      <a:lnTo>
                        <a:pt x="701" y="238"/>
                      </a:lnTo>
                      <a:lnTo>
                        <a:pt x="701" y="214"/>
                      </a:lnTo>
                      <a:lnTo>
                        <a:pt x="701" y="190"/>
                      </a:lnTo>
                      <a:lnTo>
                        <a:pt x="701" y="167"/>
                      </a:lnTo>
                      <a:lnTo>
                        <a:pt x="689" y="155"/>
                      </a:lnTo>
                      <a:lnTo>
                        <a:pt x="677" y="131"/>
                      </a:lnTo>
                      <a:lnTo>
                        <a:pt x="665" y="119"/>
                      </a:lnTo>
                      <a:lnTo>
                        <a:pt x="641" y="95"/>
                      </a:lnTo>
                      <a:lnTo>
                        <a:pt x="629" y="84"/>
                      </a:lnTo>
                      <a:lnTo>
                        <a:pt x="606" y="72"/>
                      </a:lnTo>
                      <a:lnTo>
                        <a:pt x="582" y="48"/>
                      </a:lnTo>
                      <a:lnTo>
                        <a:pt x="546" y="48"/>
                      </a:lnTo>
                      <a:lnTo>
                        <a:pt x="522" y="36"/>
                      </a:lnTo>
                      <a:lnTo>
                        <a:pt x="487" y="24"/>
                      </a:lnTo>
                      <a:lnTo>
                        <a:pt x="463" y="12"/>
                      </a:lnTo>
                      <a:lnTo>
                        <a:pt x="427" y="12"/>
                      </a:lnTo>
                      <a:lnTo>
                        <a:pt x="392" y="0"/>
                      </a:lnTo>
                      <a:lnTo>
                        <a:pt x="356" y="0"/>
                      </a:lnTo>
                      <a:close/>
                    </a:path>
                  </a:pathLst>
                </a:custGeom>
                <a:solidFill>
                  <a:srgbClr val="0071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6" name="Freeform 868"/>
                <p:cNvSpPr>
                  <a:spLocks/>
                </p:cNvSpPr>
                <p:nvPr/>
              </p:nvSpPr>
              <p:spPr bwMode="auto">
                <a:xfrm>
                  <a:off x="2673" y="2759"/>
                  <a:ext cx="653" cy="392"/>
                </a:xfrm>
                <a:custGeom>
                  <a:avLst/>
                  <a:gdLst>
                    <a:gd name="T0" fmla="*/ 297 w 653"/>
                    <a:gd name="T1" fmla="*/ 0 h 392"/>
                    <a:gd name="T2" fmla="*/ 237 w 653"/>
                    <a:gd name="T3" fmla="*/ 12 h 392"/>
                    <a:gd name="T4" fmla="*/ 178 w 653"/>
                    <a:gd name="T5" fmla="*/ 24 h 392"/>
                    <a:gd name="T6" fmla="*/ 118 w 653"/>
                    <a:gd name="T7" fmla="*/ 48 h 392"/>
                    <a:gd name="T8" fmla="*/ 83 w 653"/>
                    <a:gd name="T9" fmla="*/ 72 h 392"/>
                    <a:gd name="T10" fmla="*/ 47 w 653"/>
                    <a:gd name="T11" fmla="*/ 107 h 392"/>
                    <a:gd name="T12" fmla="*/ 23 w 653"/>
                    <a:gd name="T13" fmla="*/ 143 h 392"/>
                    <a:gd name="T14" fmla="*/ 12 w 653"/>
                    <a:gd name="T15" fmla="*/ 178 h 392"/>
                    <a:gd name="T16" fmla="*/ 12 w 653"/>
                    <a:gd name="T17" fmla="*/ 226 h 392"/>
                    <a:gd name="T18" fmla="*/ 23 w 653"/>
                    <a:gd name="T19" fmla="*/ 261 h 392"/>
                    <a:gd name="T20" fmla="*/ 47 w 653"/>
                    <a:gd name="T21" fmla="*/ 297 h 392"/>
                    <a:gd name="T22" fmla="*/ 83 w 653"/>
                    <a:gd name="T23" fmla="*/ 321 h 392"/>
                    <a:gd name="T24" fmla="*/ 118 w 653"/>
                    <a:gd name="T25" fmla="*/ 356 h 392"/>
                    <a:gd name="T26" fmla="*/ 178 w 653"/>
                    <a:gd name="T27" fmla="*/ 368 h 392"/>
                    <a:gd name="T28" fmla="*/ 237 w 653"/>
                    <a:gd name="T29" fmla="*/ 392 h 392"/>
                    <a:gd name="T30" fmla="*/ 297 w 653"/>
                    <a:gd name="T31" fmla="*/ 392 h 392"/>
                    <a:gd name="T32" fmla="*/ 368 w 653"/>
                    <a:gd name="T33" fmla="*/ 392 h 392"/>
                    <a:gd name="T34" fmla="*/ 427 w 653"/>
                    <a:gd name="T35" fmla="*/ 392 h 392"/>
                    <a:gd name="T36" fmla="*/ 487 w 653"/>
                    <a:gd name="T37" fmla="*/ 368 h 392"/>
                    <a:gd name="T38" fmla="*/ 534 w 653"/>
                    <a:gd name="T39" fmla="*/ 356 h 392"/>
                    <a:gd name="T40" fmla="*/ 582 w 653"/>
                    <a:gd name="T41" fmla="*/ 321 h 392"/>
                    <a:gd name="T42" fmla="*/ 617 w 653"/>
                    <a:gd name="T43" fmla="*/ 297 h 392"/>
                    <a:gd name="T44" fmla="*/ 641 w 653"/>
                    <a:gd name="T45" fmla="*/ 261 h 392"/>
                    <a:gd name="T46" fmla="*/ 653 w 653"/>
                    <a:gd name="T47" fmla="*/ 226 h 392"/>
                    <a:gd name="T48" fmla="*/ 653 w 653"/>
                    <a:gd name="T49" fmla="*/ 178 h 392"/>
                    <a:gd name="T50" fmla="*/ 641 w 653"/>
                    <a:gd name="T51" fmla="*/ 143 h 392"/>
                    <a:gd name="T52" fmla="*/ 617 w 653"/>
                    <a:gd name="T53" fmla="*/ 107 h 392"/>
                    <a:gd name="T54" fmla="*/ 582 w 653"/>
                    <a:gd name="T55" fmla="*/ 72 h 392"/>
                    <a:gd name="T56" fmla="*/ 534 w 653"/>
                    <a:gd name="T57" fmla="*/ 48 h 392"/>
                    <a:gd name="T58" fmla="*/ 487 w 653"/>
                    <a:gd name="T59" fmla="*/ 24 h 392"/>
                    <a:gd name="T60" fmla="*/ 427 w 653"/>
                    <a:gd name="T61" fmla="*/ 12 h 392"/>
                    <a:gd name="T62" fmla="*/ 368 w 653"/>
                    <a:gd name="T63" fmla="*/ 0 h 39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53"/>
                    <a:gd name="T97" fmla="*/ 0 h 392"/>
                    <a:gd name="T98" fmla="*/ 653 w 653"/>
                    <a:gd name="T99" fmla="*/ 392 h 39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53" h="392">
                      <a:moveTo>
                        <a:pt x="332" y="0"/>
                      </a:moveTo>
                      <a:lnTo>
                        <a:pt x="297" y="0"/>
                      </a:lnTo>
                      <a:lnTo>
                        <a:pt x="261" y="12"/>
                      </a:lnTo>
                      <a:lnTo>
                        <a:pt x="237" y="12"/>
                      </a:lnTo>
                      <a:lnTo>
                        <a:pt x="202" y="24"/>
                      </a:lnTo>
                      <a:lnTo>
                        <a:pt x="178" y="24"/>
                      </a:lnTo>
                      <a:lnTo>
                        <a:pt x="142" y="36"/>
                      </a:lnTo>
                      <a:lnTo>
                        <a:pt x="118" y="48"/>
                      </a:lnTo>
                      <a:lnTo>
                        <a:pt x="107" y="60"/>
                      </a:lnTo>
                      <a:lnTo>
                        <a:pt x="83" y="72"/>
                      </a:lnTo>
                      <a:lnTo>
                        <a:pt x="59" y="95"/>
                      </a:lnTo>
                      <a:lnTo>
                        <a:pt x="47" y="107"/>
                      </a:lnTo>
                      <a:lnTo>
                        <a:pt x="35" y="131"/>
                      </a:lnTo>
                      <a:lnTo>
                        <a:pt x="23" y="143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0" y="202"/>
                      </a:lnTo>
                      <a:lnTo>
                        <a:pt x="12" y="226"/>
                      </a:lnTo>
                      <a:lnTo>
                        <a:pt x="12" y="238"/>
                      </a:lnTo>
                      <a:lnTo>
                        <a:pt x="23" y="261"/>
                      </a:lnTo>
                      <a:lnTo>
                        <a:pt x="35" y="273"/>
                      </a:lnTo>
                      <a:lnTo>
                        <a:pt x="47" y="297"/>
                      </a:lnTo>
                      <a:lnTo>
                        <a:pt x="59" y="309"/>
                      </a:lnTo>
                      <a:lnTo>
                        <a:pt x="83" y="321"/>
                      </a:lnTo>
                      <a:lnTo>
                        <a:pt x="107" y="333"/>
                      </a:lnTo>
                      <a:lnTo>
                        <a:pt x="118" y="356"/>
                      </a:lnTo>
                      <a:lnTo>
                        <a:pt x="142" y="368"/>
                      </a:lnTo>
                      <a:lnTo>
                        <a:pt x="178" y="368"/>
                      </a:lnTo>
                      <a:lnTo>
                        <a:pt x="202" y="380"/>
                      </a:lnTo>
                      <a:lnTo>
                        <a:pt x="237" y="392"/>
                      </a:lnTo>
                      <a:lnTo>
                        <a:pt x="261" y="392"/>
                      </a:lnTo>
                      <a:lnTo>
                        <a:pt x="297" y="392"/>
                      </a:lnTo>
                      <a:lnTo>
                        <a:pt x="332" y="392"/>
                      </a:lnTo>
                      <a:lnTo>
                        <a:pt x="368" y="392"/>
                      </a:lnTo>
                      <a:lnTo>
                        <a:pt x="392" y="392"/>
                      </a:lnTo>
                      <a:lnTo>
                        <a:pt x="427" y="392"/>
                      </a:lnTo>
                      <a:lnTo>
                        <a:pt x="463" y="380"/>
                      </a:lnTo>
                      <a:lnTo>
                        <a:pt x="487" y="368"/>
                      </a:lnTo>
                      <a:lnTo>
                        <a:pt x="510" y="368"/>
                      </a:lnTo>
                      <a:lnTo>
                        <a:pt x="534" y="356"/>
                      </a:lnTo>
                      <a:lnTo>
                        <a:pt x="558" y="333"/>
                      </a:lnTo>
                      <a:lnTo>
                        <a:pt x="582" y="321"/>
                      </a:lnTo>
                      <a:lnTo>
                        <a:pt x="593" y="309"/>
                      </a:lnTo>
                      <a:lnTo>
                        <a:pt x="617" y="297"/>
                      </a:lnTo>
                      <a:lnTo>
                        <a:pt x="629" y="273"/>
                      </a:lnTo>
                      <a:lnTo>
                        <a:pt x="641" y="261"/>
                      </a:lnTo>
                      <a:lnTo>
                        <a:pt x="653" y="238"/>
                      </a:lnTo>
                      <a:lnTo>
                        <a:pt x="653" y="226"/>
                      </a:lnTo>
                      <a:lnTo>
                        <a:pt x="653" y="202"/>
                      </a:lnTo>
                      <a:lnTo>
                        <a:pt x="653" y="178"/>
                      </a:lnTo>
                      <a:lnTo>
                        <a:pt x="653" y="166"/>
                      </a:lnTo>
                      <a:lnTo>
                        <a:pt x="641" y="143"/>
                      </a:lnTo>
                      <a:lnTo>
                        <a:pt x="629" y="131"/>
                      </a:lnTo>
                      <a:lnTo>
                        <a:pt x="617" y="107"/>
                      </a:lnTo>
                      <a:lnTo>
                        <a:pt x="593" y="95"/>
                      </a:lnTo>
                      <a:lnTo>
                        <a:pt x="582" y="72"/>
                      </a:lnTo>
                      <a:lnTo>
                        <a:pt x="558" y="60"/>
                      </a:lnTo>
                      <a:lnTo>
                        <a:pt x="534" y="48"/>
                      </a:lnTo>
                      <a:lnTo>
                        <a:pt x="510" y="36"/>
                      </a:lnTo>
                      <a:lnTo>
                        <a:pt x="487" y="24"/>
                      </a:lnTo>
                      <a:lnTo>
                        <a:pt x="463" y="24"/>
                      </a:lnTo>
                      <a:lnTo>
                        <a:pt x="427" y="12"/>
                      </a:lnTo>
                      <a:lnTo>
                        <a:pt x="392" y="12"/>
                      </a:lnTo>
                      <a:lnTo>
                        <a:pt x="368" y="0"/>
                      </a:lnTo>
                      <a:lnTo>
                        <a:pt x="332" y="0"/>
                      </a:lnTo>
                      <a:close/>
                    </a:path>
                  </a:pathLst>
                </a:custGeom>
                <a:solidFill>
                  <a:srgbClr val="006F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7" name="Freeform 869"/>
                <p:cNvSpPr>
                  <a:spLocks/>
                </p:cNvSpPr>
                <p:nvPr/>
              </p:nvSpPr>
              <p:spPr bwMode="auto">
                <a:xfrm>
                  <a:off x="2696" y="2771"/>
                  <a:ext cx="606" cy="368"/>
                </a:xfrm>
                <a:custGeom>
                  <a:avLst/>
                  <a:gdLst>
                    <a:gd name="T0" fmla="*/ 274 w 606"/>
                    <a:gd name="T1" fmla="*/ 0 h 368"/>
                    <a:gd name="T2" fmla="*/ 214 w 606"/>
                    <a:gd name="T3" fmla="*/ 12 h 368"/>
                    <a:gd name="T4" fmla="*/ 167 w 606"/>
                    <a:gd name="T5" fmla="*/ 24 h 368"/>
                    <a:gd name="T6" fmla="*/ 119 w 606"/>
                    <a:gd name="T7" fmla="*/ 48 h 368"/>
                    <a:gd name="T8" fmla="*/ 72 w 606"/>
                    <a:gd name="T9" fmla="*/ 71 h 368"/>
                    <a:gd name="T10" fmla="*/ 48 w 606"/>
                    <a:gd name="T11" fmla="*/ 107 h 368"/>
                    <a:gd name="T12" fmla="*/ 24 w 606"/>
                    <a:gd name="T13" fmla="*/ 131 h 368"/>
                    <a:gd name="T14" fmla="*/ 12 w 606"/>
                    <a:gd name="T15" fmla="*/ 166 h 368"/>
                    <a:gd name="T16" fmla="*/ 12 w 606"/>
                    <a:gd name="T17" fmla="*/ 202 h 368"/>
                    <a:gd name="T18" fmla="*/ 24 w 606"/>
                    <a:gd name="T19" fmla="*/ 249 h 368"/>
                    <a:gd name="T20" fmla="*/ 48 w 606"/>
                    <a:gd name="T21" fmla="*/ 273 h 368"/>
                    <a:gd name="T22" fmla="*/ 72 w 606"/>
                    <a:gd name="T23" fmla="*/ 309 h 368"/>
                    <a:gd name="T24" fmla="*/ 119 w 606"/>
                    <a:gd name="T25" fmla="*/ 332 h 368"/>
                    <a:gd name="T26" fmla="*/ 167 w 606"/>
                    <a:gd name="T27" fmla="*/ 344 h 368"/>
                    <a:gd name="T28" fmla="*/ 214 w 606"/>
                    <a:gd name="T29" fmla="*/ 368 h 368"/>
                    <a:gd name="T30" fmla="*/ 274 w 606"/>
                    <a:gd name="T31" fmla="*/ 368 h 368"/>
                    <a:gd name="T32" fmla="*/ 345 w 606"/>
                    <a:gd name="T33" fmla="*/ 368 h 368"/>
                    <a:gd name="T34" fmla="*/ 392 w 606"/>
                    <a:gd name="T35" fmla="*/ 368 h 368"/>
                    <a:gd name="T36" fmla="*/ 452 w 606"/>
                    <a:gd name="T37" fmla="*/ 344 h 368"/>
                    <a:gd name="T38" fmla="*/ 499 w 606"/>
                    <a:gd name="T39" fmla="*/ 332 h 368"/>
                    <a:gd name="T40" fmla="*/ 535 w 606"/>
                    <a:gd name="T41" fmla="*/ 309 h 368"/>
                    <a:gd name="T42" fmla="*/ 570 w 606"/>
                    <a:gd name="T43" fmla="*/ 273 h 368"/>
                    <a:gd name="T44" fmla="*/ 594 w 606"/>
                    <a:gd name="T45" fmla="*/ 249 h 368"/>
                    <a:gd name="T46" fmla="*/ 606 w 606"/>
                    <a:gd name="T47" fmla="*/ 202 h 368"/>
                    <a:gd name="T48" fmla="*/ 606 w 606"/>
                    <a:gd name="T49" fmla="*/ 166 h 368"/>
                    <a:gd name="T50" fmla="*/ 594 w 606"/>
                    <a:gd name="T51" fmla="*/ 131 h 368"/>
                    <a:gd name="T52" fmla="*/ 570 w 606"/>
                    <a:gd name="T53" fmla="*/ 107 h 368"/>
                    <a:gd name="T54" fmla="*/ 535 w 606"/>
                    <a:gd name="T55" fmla="*/ 71 h 368"/>
                    <a:gd name="T56" fmla="*/ 499 w 606"/>
                    <a:gd name="T57" fmla="*/ 48 h 368"/>
                    <a:gd name="T58" fmla="*/ 452 w 606"/>
                    <a:gd name="T59" fmla="*/ 24 h 368"/>
                    <a:gd name="T60" fmla="*/ 392 w 606"/>
                    <a:gd name="T61" fmla="*/ 12 h 368"/>
                    <a:gd name="T62" fmla="*/ 345 w 606"/>
                    <a:gd name="T63" fmla="*/ 0 h 3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06"/>
                    <a:gd name="T97" fmla="*/ 0 h 368"/>
                    <a:gd name="T98" fmla="*/ 606 w 606"/>
                    <a:gd name="T99" fmla="*/ 368 h 36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06" h="368">
                      <a:moveTo>
                        <a:pt x="309" y="0"/>
                      </a:moveTo>
                      <a:lnTo>
                        <a:pt x="274" y="0"/>
                      </a:lnTo>
                      <a:lnTo>
                        <a:pt x="250" y="12"/>
                      </a:lnTo>
                      <a:lnTo>
                        <a:pt x="214" y="12"/>
                      </a:lnTo>
                      <a:lnTo>
                        <a:pt x="190" y="24"/>
                      </a:lnTo>
                      <a:lnTo>
                        <a:pt x="167" y="24"/>
                      </a:lnTo>
                      <a:lnTo>
                        <a:pt x="143" y="36"/>
                      </a:lnTo>
                      <a:lnTo>
                        <a:pt x="119" y="48"/>
                      </a:lnTo>
                      <a:lnTo>
                        <a:pt x="95" y="60"/>
                      </a:lnTo>
                      <a:lnTo>
                        <a:pt x="72" y="71"/>
                      </a:lnTo>
                      <a:lnTo>
                        <a:pt x="60" y="83"/>
                      </a:lnTo>
                      <a:lnTo>
                        <a:pt x="48" y="107"/>
                      </a:lnTo>
                      <a:lnTo>
                        <a:pt x="36" y="119"/>
                      </a:lnTo>
                      <a:lnTo>
                        <a:pt x="24" y="131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0" y="190"/>
                      </a:lnTo>
                      <a:lnTo>
                        <a:pt x="12" y="202"/>
                      </a:lnTo>
                      <a:lnTo>
                        <a:pt x="12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60" y="285"/>
                      </a:lnTo>
                      <a:lnTo>
                        <a:pt x="72" y="309"/>
                      </a:lnTo>
                      <a:lnTo>
                        <a:pt x="95" y="321"/>
                      </a:lnTo>
                      <a:lnTo>
                        <a:pt x="119" y="332"/>
                      </a:lnTo>
                      <a:lnTo>
                        <a:pt x="143" y="344"/>
                      </a:lnTo>
                      <a:lnTo>
                        <a:pt x="167" y="344"/>
                      </a:lnTo>
                      <a:lnTo>
                        <a:pt x="190" y="356"/>
                      </a:lnTo>
                      <a:lnTo>
                        <a:pt x="214" y="368"/>
                      </a:lnTo>
                      <a:lnTo>
                        <a:pt x="250" y="368"/>
                      </a:lnTo>
                      <a:lnTo>
                        <a:pt x="274" y="368"/>
                      </a:lnTo>
                      <a:lnTo>
                        <a:pt x="309" y="368"/>
                      </a:lnTo>
                      <a:lnTo>
                        <a:pt x="345" y="368"/>
                      </a:lnTo>
                      <a:lnTo>
                        <a:pt x="369" y="368"/>
                      </a:lnTo>
                      <a:lnTo>
                        <a:pt x="392" y="368"/>
                      </a:lnTo>
                      <a:lnTo>
                        <a:pt x="428" y="356"/>
                      </a:lnTo>
                      <a:lnTo>
                        <a:pt x="452" y="344"/>
                      </a:lnTo>
                      <a:lnTo>
                        <a:pt x="475" y="344"/>
                      </a:lnTo>
                      <a:lnTo>
                        <a:pt x="499" y="332"/>
                      </a:lnTo>
                      <a:lnTo>
                        <a:pt x="523" y="321"/>
                      </a:lnTo>
                      <a:lnTo>
                        <a:pt x="535" y="309"/>
                      </a:lnTo>
                      <a:lnTo>
                        <a:pt x="559" y="285"/>
                      </a:lnTo>
                      <a:lnTo>
                        <a:pt x="570" y="273"/>
                      </a:lnTo>
                      <a:lnTo>
                        <a:pt x="582" y="261"/>
                      </a:lnTo>
                      <a:lnTo>
                        <a:pt x="594" y="249"/>
                      </a:lnTo>
                      <a:lnTo>
                        <a:pt x="606" y="226"/>
                      </a:lnTo>
                      <a:lnTo>
                        <a:pt x="606" y="202"/>
                      </a:lnTo>
                      <a:lnTo>
                        <a:pt x="606" y="190"/>
                      </a:lnTo>
                      <a:lnTo>
                        <a:pt x="606" y="166"/>
                      </a:lnTo>
                      <a:lnTo>
                        <a:pt x="606" y="154"/>
                      </a:lnTo>
                      <a:lnTo>
                        <a:pt x="594" y="131"/>
                      </a:lnTo>
                      <a:lnTo>
                        <a:pt x="582" y="119"/>
                      </a:lnTo>
                      <a:lnTo>
                        <a:pt x="570" y="107"/>
                      </a:lnTo>
                      <a:lnTo>
                        <a:pt x="559" y="83"/>
                      </a:lnTo>
                      <a:lnTo>
                        <a:pt x="535" y="71"/>
                      </a:lnTo>
                      <a:lnTo>
                        <a:pt x="523" y="60"/>
                      </a:lnTo>
                      <a:lnTo>
                        <a:pt x="499" y="48"/>
                      </a:lnTo>
                      <a:lnTo>
                        <a:pt x="475" y="36"/>
                      </a:lnTo>
                      <a:lnTo>
                        <a:pt x="452" y="24"/>
                      </a:lnTo>
                      <a:lnTo>
                        <a:pt x="428" y="24"/>
                      </a:lnTo>
                      <a:lnTo>
                        <a:pt x="392" y="12"/>
                      </a:lnTo>
                      <a:lnTo>
                        <a:pt x="369" y="12"/>
                      </a:lnTo>
                      <a:lnTo>
                        <a:pt x="345" y="0"/>
                      </a:lnTo>
                      <a:lnTo>
                        <a:pt x="309" y="0"/>
                      </a:lnTo>
                      <a:close/>
                    </a:path>
                  </a:pathLst>
                </a:custGeom>
                <a:solidFill>
                  <a:srgbClr val="006D6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8" name="Freeform 870"/>
                <p:cNvSpPr>
                  <a:spLocks/>
                </p:cNvSpPr>
                <p:nvPr/>
              </p:nvSpPr>
              <p:spPr bwMode="auto">
                <a:xfrm>
                  <a:off x="2720" y="2783"/>
                  <a:ext cx="558" cy="344"/>
                </a:xfrm>
                <a:custGeom>
                  <a:avLst/>
                  <a:gdLst>
                    <a:gd name="T0" fmla="*/ 250 w 558"/>
                    <a:gd name="T1" fmla="*/ 0 h 344"/>
                    <a:gd name="T2" fmla="*/ 202 w 558"/>
                    <a:gd name="T3" fmla="*/ 12 h 344"/>
                    <a:gd name="T4" fmla="*/ 155 w 558"/>
                    <a:gd name="T5" fmla="*/ 24 h 344"/>
                    <a:gd name="T6" fmla="*/ 107 w 558"/>
                    <a:gd name="T7" fmla="*/ 48 h 344"/>
                    <a:gd name="T8" fmla="*/ 71 w 558"/>
                    <a:gd name="T9" fmla="*/ 71 h 344"/>
                    <a:gd name="T10" fmla="*/ 36 w 558"/>
                    <a:gd name="T11" fmla="*/ 95 h 344"/>
                    <a:gd name="T12" fmla="*/ 24 w 558"/>
                    <a:gd name="T13" fmla="*/ 131 h 344"/>
                    <a:gd name="T14" fmla="*/ 12 w 558"/>
                    <a:gd name="T15" fmla="*/ 154 h 344"/>
                    <a:gd name="T16" fmla="*/ 12 w 558"/>
                    <a:gd name="T17" fmla="*/ 190 h 344"/>
                    <a:gd name="T18" fmla="*/ 24 w 558"/>
                    <a:gd name="T19" fmla="*/ 226 h 344"/>
                    <a:gd name="T20" fmla="*/ 36 w 558"/>
                    <a:gd name="T21" fmla="*/ 261 h 344"/>
                    <a:gd name="T22" fmla="*/ 71 w 558"/>
                    <a:gd name="T23" fmla="*/ 285 h 344"/>
                    <a:gd name="T24" fmla="*/ 107 w 558"/>
                    <a:gd name="T25" fmla="*/ 309 h 344"/>
                    <a:gd name="T26" fmla="*/ 155 w 558"/>
                    <a:gd name="T27" fmla="*/ 332 h 344"/>
                    <a:gd name="T28" fmla="*/ 202 w 558"/>
                    <a:gd name="T29" fmla="*/ 344 h 344"/>
                    <a:gd name="T30" fmla="*/ 250 w 558"/>
                    <a:gd name="T31" fmla="*/ 344 h 344"/>
                    <a:gd name="T32" fmla="*/ 309 w 558"/>
                    <a:gd name="T33" fmla="*/ 344 h 344"/>
                    <a:gd name="T34" fmla="*/ 368 w 558"/>
                    <a:gd name="T35" fmla="*/ 344 h 344"/>
                    <a:gd name="T36" fmla="*/ 416 w 558"/>
                    <a:gd name="T37" fmla="*/ 332 h 344"/>
                    <a:gd name="T38" fmla="*/ 463 w 558"/>
                    <a:gd name="T39" fmla="*/ 309 h 344"/>
                    <a:gd name="T40" fmla="*/ 499 w 558"/>
                    <a:gd name="T41" fmla="*/ 285 h 344"/>
                    <a:gd name="T42" fmla="*/ 523 w 558"/>
                    <a:gd name="T43" fmla="*/ 261 h 344"/>
                    <a:gd name="T44" fmla="*/ 546 w 558"/>
                    <a:gd name="T45" fmla="*/ 226 h 344"/>
                    <a:gd name="T46" fmla="*/ 558 w 558"/>
                    <a:gd name="T47" fmla="*/ 190 h 344"/>
                    <a:gd name="T48" fmla="*/ 558 w 558"/>
                    <a:gd name="T49" fmla="*/ 154 h 344"/>
                    <a:gd name="T50" fmla="*/ 546 w 558"/>
                    <a:gd name="T51" fmla="*/ 131 h 344"/>
                    <a:gd name="T52" fmla="*/ 523 w 558"/>
                    <a:gd name="T53" fmla="*/ 95 h 344"/>
                    <a:gd name="T54" fmla="*/ 499 w 558"/>
                    <a:gd name="T55" fmla="*/ 71 h 344"/>
                    <a:gd name="T56" fmla="*/ 463 w 558"/>
                    <a:gd name="T57" fmla="*/ 48 h 344"/>
                    <a:gd name="T58" fmla="*/ 416 w 558"/>
                    <a:gd name="T59" fmla="*/ 24 h 344"/>
                    <a:gd name="T60" fmla="*/ 368 w 558"/>
                    <a:gd name="T61" fmla="*/ 12 h 344"/>
                    <a:gd name="T62" fmla="*/ 309 w 558"/>
                    <a:gd name="T63" fmla="*/ 0 h 34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58"/>
                    <a:gd name="T97" fmla="*/ 0 h 344"/>
                    <a:gd name="T98" fmla="*/ 558 w 558"/>
                    <a:gd name="T99" fmla="*/ 344 h 34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58" h="344">
                      <a:moveTo>
                        <a:pt x="285" y="0"/>
                      </a:moveTo>
                      <a:lnTo>
                        <a:pt x="250" y="0"/>
                      </a:lnTo>
                      <a:lnTo>
                        <a:pt x="226" y="12"/>
                      </a:lnTo>
                      <a:lnTo>
                        <a:pt x="202" y="12"/>
                      </a:lnTo>
                      <a:lnTo>
                        <a:pt x="178" y="24"/>
                      </a:lnTo>
                      <a:lnTo>
                        <a:pt x="155" y="24"/>
                      </a:lnTo>
                      <a:lnTo>
                        <a:pt x="131" y="36"/>
                      </a:lnTo>
                      <a:lnTo>
                        <a:pt x="107" y="48"/>
                      </a:lnTo>
                      <a:lnTo>
                        <a:pt x="83" y="59"/>
                      </a:lnTo>
                      <a:lnTo>
                        <a:pt x="71" y="71"/>
                      </a:lnTo>
                      <a:lnTo>
                        <a:pt x="48" y="83"/>
                      </a:lnTo>
                      <a:lnTo>
                        <a:pt x="36" y="95"/>
                      </a:lnTo>
                      <a:lnTo>
                        <a:pt x="24" y="107"/>
                      </a:lnTo>
                      <a:lnTo>
                        <a:pt x="24" y="131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0" y="178"/>
                      </a:lnTo>
                      <a:lnTo>
                        <a:pt x="12" y="190"/>
                      </a:lnTo>
                      <a:lnTo>
                        <a:pt x="12" y="214"/>
                      </a:lnTo>
                      <a:lnTo>
                        <a:pt x="24" y="226"/>
                      </a:lnTo>
                      <a:lnTo>
                        <a:pt x="24" y="249"/>
                      </a:lnTo>
                      <a:lnTo>
                        <a:pt x="36" y="261"/>
                      </a:lnTo>
                      <a:lnTo>
                        <a:pt x="48" y="273"/>
                      </a:lnTo>
                      <a:lnTo>
                        <a:pt x="71" y="285"/>
                      </a:lnTo>
                      <a:lnTo>
                        <a:pt x="83" y="297"/>
                      </a:lnTo>
                      <a:lnTo>
                        <a:pt x="107" y="309"/>
                      </a:lnTo>
                      <a:lnTo>
                        <a:pt x="131" y="320"/>
                      </a:lnTo>
                      <a:lnTo>
                        <a:pt x="155" y="332"/>
                      </a:lnTo>
                      <a:lnTo>
                        <a:pt x="178" y="332"/>
                      </a:lnTo>
                      <a:lnTo>
                        <a:pt x="202" y="344"/>
                      </a:lnTo>
                      <a:lnTo>
                        <a:pt x="226" y="344"/>
                      </a:lnTo>
                      <a:lnTo>
                        <a:pt x="250" y="344"/>
                      </a:lnTo>
                      <a:lnTo>
                        <a:pt x="285" y="344"/>
                      </a:lnTo>
                      <a:lnTo>
                        <a:pt x="309" y="344"/>
                      </a:lnTo>
                      <a:lnTo>
                        <a:pt x="345" y="344"/>
                      </a:lnTo>
                      <a:lnTo>
                        <a:pt x="368" y="344"/>
                      </a:lnTo>
                      <a:lnTo>
                        <a:pt x="392" y="332"/>
                      </a:lnTo>
                      <a:lnTo>
                        <a:pt x="416" y="332"/>
                      </a:lnTo>
                      <a:lnTo>
                        <a:pt x="440" y="320"/>
                      </a:lnTo>
                      <a:lnTo>
                        <a:pt x="463" y="309"/>
                      </a:lnTo>
                      <a:lnTo>
                        <a:pt x="475" y="297"/>
                      </a:lnTo>
                      <a:lnTo>
                        <a:pt x="499" y="285"/>
                      </a:lnTo>
                      <a:lnTo>
                        <a:pt x="511" y="273"/>
                      </a:lnTo>
                      <a:lnTo>
                        <a:pt x="523" y="261"/>
                      </a:lnTo>
                      <a:lnTo>
                        <a:pt x="535" y="249"/>
                      </a:lnTo>
                      <a:lnTo>
                        <a:pt x="546" y="226"/>
                      </a:lnTo>
                      <a:lnTo>
                        <a:pt x="558" y="214"/>
                      </a:lnTo>
                      <a:lnTo>
                        <a:pt x="558" y="190"/>
                      </a:lnTo>
                      <a:lnTo>
                        <a:pt x="558" y="178"/>
                      </a:lnTo>
                      <a:lnTo>
                        <a:pt x="558" y="154"/>
                      </a:lnTo>
                      <a:lnTo>
                        <a:pt x="558" y="142"/>
                      </a:lnTo>
                      <a:lnTo>
                        <a:pt x="546" y="131"/>
                      </a:lnTo>
                      <a:lnTo>
                        <a:pt x="535" y="107"/>
                      </a:lnTo>
                      <a:lnTo>
                        <a:pt x="523" y="95"/>
                      </a:lnTo>
                      <a:lnTo>
                        <a:pt x="511" y="83"/>
                      </a:lnTo>
                      <a:lnTo>
                        <a:pt x="499" y="71"/>
                      </a:lnTo>
                      <a:lnTo>
                        <a:pt x="475" y="59"/>
                      </a:lnTo>
                      <a:lnTo>
                        <a:pt x="463" y="48"/>
                      </a:lnTo>
                      <a:lnTo>
                        <a:pt x="440" y="36"/>
                      </a:lnTo>
                      <a:lnTo>
                        <a:pt x="416" y="24"/>
                      </a:lnTo>
                      <a:lnTo>
                        <a:pt x="392" y="24"/>
                      </a:lnTo>
                      <a:lnTo>
                        <a:pt x="368" y="12"/>
                      </a:lnTo>
                      <a:lnTo>
                        <a:pt x="345" y="12"/>
                      </a:lnTo>
                      <a:lnTo>
                        <a:pt x="309" y="0"/>
                      </a:lnTo>
                      <a:lnTo>
                        <a:pt x="285" y="0"/>
                      </a:lnTo>
                      <a:close/>
                    </a:path>
                  </a:pathLst>
                </a:custGeom>
                <a:solidFill>
                  <a:srgbClr val="006B6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9" name="Freeform 871"/>
                <p:cNvSpPr>
                  <a:spLocks/>
                </p:cNvSpPr>
                <p:nvPr/>
              </p:nvSpPr>
              <p:spPr bwMode="auto">
                <a:xfrm>
                  <a:off x="2744" y="2807"/>
                  <a:ext cx="511" cy="296"/>
                </a:xfrm>
                <a:custGeom>
                  <a:avLst/>
                  <a:gdLst>
                    <a:gd name="T0" fmla="*/ 237 w 511"/>
                    <a:gd name="T1" fmla="*/ 0 h 296"/>
                    <a:gd name="T2" fmla="*/ 178 w 511"/>
                    <a:gd name="T3" fmla="*/ 12 h 296"/>
                    <a:gd name="T4" fmla="*/ 142 w 511"/>
                    <a:gd name="T5" fmla="*/ 24 h 296"/>
                    <a:gd name="T6" fmla="*/ 95 w 511"/>
                    <a:gd name="T7" fmla="*/ 35 h 296"/>
                    <a:gd name="T8" fmla="*/ 59 w 511"/>
                    <a:gd name="T9" fmla="*/ 59 h 296"/>
                    <a:gd name="T10" fmla="*/ 36 w 511"/>
                    <a:gd name="T11" fmla="*/ 83 h 296"/>
                    <a:gd name="T12" fmla="*/ 24 w 511"/>
                    <a:gd name="T13" fmla="*/ 107 h 296"/>
                    <a:gd name="T14" fmla="*/ 12 w 511"/>
                    <a:gd name="T15" fmla="*/ 142 h 296"/>
                    <a:gd name="T16" fmla="*/ 12 w 511"/>
                    <a:gd name="T17" fmla="*/ 166 h 296"/>
                    <a:gd name="T18" fmla="*/ 24 w 511"/>
                    <a:gd name="T19" fmla="*/ 202 h 296"/>
                    <a:gd name="T20" fmla="*/ 36 w 511"/>
                    <a:gd name="T21" fmla="*/ 225 h 296"/>
                    <a:gd name="T22" fmla="*/ 59 w 511"/>
                    <a:gd name="T23" fmla="*/ 249 h 296"/>
                    <a:gd name="T24" fmla="*/ 95 w 511"/>
                    <a:gd name="T25" fmla="*/ 261 h 296"/>
                    <a:gd name="T26" fmla="*/ 142 w 511"/>
                    <a:gd name="T27" fmla="*/ 285 h 296"/>
                    <a:gd name="T28" fmla="*/ 178 w 511"/>
                    <a:gd name="T29" fmla="*/ 296 h 296"/>
                    <a:gd name="T30" fmla="*/ 237 w 511"/>
                    <a:gd name="T31" fmla="*/ 296 h 296"/>
                    <a:gd name="T32" fmla="*/ 285 w 511"/>
                    <a:gd name="T33" fmla="*/ 296 h 296"/>
                    <a:gd name="T34" fmla="*/ 332 w 511"/>
                    <a:gd name="T35" fmla="*/ 296 h 296"/>
                    <a:gd name="T36" fmla="*/ 380 w 511"/>
                    <a:gd name="T37" fmla="*/ 285 h 296"/>
                    <a:gd name="T38" fmla="*/ 427 w 511"/>
                    <a:gd name="T39" fmla="*/ 261 h 296"/>
                    <a:gd name="T40" fmla="*/ 451 w 511"/>
                    <a:gd name="T41" fmla="*/ 249 h 296"/>
                    <a:gd name="T42" fmla="*/ 487 w 511"/>
                    <a:gd name="T43" fmla="*/ 225 h 296"/>
                    <a:gd name="T44" fmla="*/ 499 w 511"/>
                    <a:gd name="T45" fmla="*/ 202 h 296"/>
                    <a:gd name="T46" fmla="*/ 511 w 511"/>
                    <a:gd name="T47" fmla="*/ 166 h 296"/>
                    <a:gd name="T48" fmla="*/ 511 w 511"/>
                    <a:gd name="T49" fmla="*/ 142 h 296"/>
                    <a:gd name="T50" fmla="*/ 499 w 511"/>
                    <a:gd name="T51" fmla="*/ 107 h 296"/>
                    <a:gd name="T52" fmla="*/ 487 w 511"/>
                    <a:gd name="T53" fmla="*/ 83 h 296"/>
                    <a:gd name="T54" fmla="*/ 451 w 511"/>
                    <a:gd name="T55" fmla="*/ 59 h 296"/>
                    <a:gd name="T56" fmla="*/ 427 w 511"/>
                    <a:gd name="T57" fmla="*/ 35 h 296"/>
                    <a:gd name="T58" fmla="*/ 380 w 511"/>
                    <a:gd name="T59" fmla="*/ 24 h 296"/>
                    <a:gd name="T60" fmla="*/ 332 w 511"/>
                    <a:gd name="T61" fmla="*/ 12 h 296"/>
                    <a:gd name="T62" fmla="*/ 285 w 511"/>
                    <a:gd name="T63" fmla="*/ 0 h 29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11"/>
                    <a:gd name="T97" fmla="*/ 0 h 296"/>
                    <a:gd name="T98" fmla="*/ 511 w 511"/>
                    <a:gd name="T99" fmla="*/ 296 h 29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11" h="296">
                      <a:moveTo>
                        <a:pt x="261" y="0"/>
                      </a:moveTo>
                      <a:lnTo>
                        <a:pt x="237" y="0"/>
                      </a:lnTo>
                      <a:lnTo>
                        <a:pt x="202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42" y="24"/>
                      </a:lnTo>
                      <a:lnTo>
                        <a:pt x="119" y="35"/>
                      </a:lnTo>
                      <a:lnTo>
                        <a:pt x="95" y="35"/>
                      </a:lnTo>
                      <a:lnTo>
                        <a:pt x="83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6" y="83"/>
                      </a:lnTo>
                      <a:lnTo>
                        <a:pt x="24" y="95"/>
                      </a:lnTo>
                      <a:lnTo>
                        <a:pt x="24" y="107"/>
                      </a:lnTo>
                      <a:lnTo>
                        <a:pt x="12" y="118"/>
                      </a:lnTo>
                      <a:lnTo>
                        <a:pt x="12" y="142"/>
                      </a:lnTo>
                      <a:lnTo>
                        <a:pt x="0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4" y="202"/>
                      </a:lnTo>
                      <a:lnTo>
                        <a:pt x="24" y="213"/>
                      </a:lnTo>
                      <a:lnTo>
                        <a:pt x="36" y="225"/>
                      </a:lnTo>
                      <a:lnTo>
                        <a:pt x="47" y="237"/>
                      </a:lnTo>
                      <a:lnTo>
                        <a:pt x="59" y="249"/>
                      </a:lnTo>
                      <a:lnTo>
                        <a:pt x="83" y="261"/>
                      </a:lnTo>
                      <a:lnTo>
                        <a:pt x="95" y="261"/>
                      </a:lnTo>
                      <a:lnTo>
                        <a:pt x="119" y="273"/>
                      </a:lnTo>
                      <a:lnTo>
                        <a:pt x="142" y="285"/>
                      </a:lnTo>
                      <a:lnTo>
                        <a:pt x="166" y="285"/>
                      </a:lnTo>
                      <a:lnTo>
                        <a:pt x="178" y="296"/>
                      </a:lnTo>
                      <a:lnTo>
                        <a:pt x="202" y="296"/>
                      </a:lnTo>
                      <a:lnTo>
                        <a:pt x="237" y="296"/>
                      </a:lnTo>
                      <a:lnTo>
                        <a:pt x="261" y="296"/>
                      </a:lnTo>
                      <a:lnTo>
                        <a:pt x="285" y="296"/>
                      </a:lnTo>
                      <a:lnTo>
                        <a:pt x="309" y="296"/>
                      </a:lnTo>
                      <a:lnTo>
                        <a:pt x="332" y="296"/>
                      </a:lnTo>
                      <a:lnTo>
                        <a:pt x="356" y="285"/>
                      </a:lnTo>
                      <a:lnTo>
                        <a:pt x="380" y="285"/>
                      </a:lnTo>
                      <a:lnTo>
                        <a:pt x="404" y="273"/>
                      </a:lnTo>
                      <a:lnTo>
                        <a:pt x="427" y="261"/>
                      </a:lnTo>
                      <a:lnTo>
                        <a:pt x="439" y="261"/>
                      </a:lnTo>
                      <a:lnTo>
                        <a:pt x="451" y="249"/>
                      </a:lnTo>
                      <a:lnTo>
                        <a:pt x="475" y="237"/>
                      </a:lnTo>
                      <a:lnTo>
                        <a:pt x="487" y="225"/>
                      </a:lnTo>
                      <a:lnTo>
                        <a:pt x="499" y="213"/>
                      </a:lnTo>
                      <a:lnTo>
                        <a:pt x="499" y="202"/>
                      </a:lnTo>
                      <a:lnTo>
                        <a:pt x="511" y="178"/>
                      </a:lnTo>
                      <a:lnTo>
                        <a:pt x="511" y="166"/>
                      </a:lnTo>
                      <a:lnTo>
                        <a:pt x="511" y="154"/>
                      </a:lnTo>
                      <a:lnTo>
                        <a:pt x="511" y="142"/>
                      </a:lnTo>
                      <a:lnTo>
                        <a:pt x="511" y="118"/>
                      </a:lnTo>
                      <a:lnTo>
                        <a:pt x="499" y="107"/>
                      </a:lnTo>
                      <a:lnTo>
                        <a:pt x="499" y="95"/>
                      </a:lnTo>
                      <a:lnTo>
                        <a:pt x="487" y="83"/>
                      </a:lnTo>
                      <a:lnTo>
                        <a:pt x="475" y="71"/>
                      </a:lnTo>
                      <a:lnTo>
                        <a:pt x="451" y="59"/>
                      </a:lnTo>
                      <a:lnTo>
                        <a:pt x="439" y="47"/>
                      </a:lnTo>
                      <a:lnTo>
                        <a:pt x="427" y="35"/>
                      </a:lnTo>
                      <a:lnTo>
                        <a:pt x="404" y="35"/>
                      </a:lnTo>
                      <a:lnTo>
                        <a:pt x="380" y="24"/>
                      </a:lnTo>
                      <a:lnTo>
                        <a:pt x="356" y="12"/>
                      </a:lnTo>
                      <a:lnTo>
                        <a:pt x="332" y="12"/>
                      </a:lnTo>
                      <a:lnTo>
                        <a:pt x="309" y="12"/>
                      </a:lnTo>
                      <a:lnTo>
                        <a:pt x="285" y="0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00696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0" name="Freeform 872"/>
                <p:cNvSpPr>
                  <a:spLocks/>
                </p:cNvSpPr>
                <p:nvPr/>
              </p:nvSpPr>
              <p:spPr bwMode="auto">
                <a:xfrm>
                  <a:off x="2768" y="2819"/>
                  <a:ext cx="463" cy="273"/>
                </a:xfrm>
                <a:custGeom>
                  <a:avLst/>
                  <a:gdLst>
                    <a:gd name="T0" fmla="*/ 213 w 463"/>
                    <a:gd name="T1" fmla="*/ 0 h 273"/>
                    <a:gd name="T2" fmla="*/ 166 w 463"/>
                    <a:gd name="T3" fmla="*/ 12 h 273"/>
                    <a:gd name="T4" fmla="*/ 130 w 463"/>
                    <a:gd name="T5" fmla="*/ 23 h 273"/>
                    <a:gd name="T6" fmla="*/ 95 w 463"/>
                    <a:gd name="T7" fmla="*/ 35 h 273"/>
                    <a:gd name="T8" fmla="*/ 59 w 463"/>
                    <a:gd name="T9" fmla="*/ 59 h 273"/>
                    <a:gd name="T10" fmla="*/ 35 w 463"/>
                    <a:gd name="T11" fmla="*/ 71 h 273"/>
                    <a:gd name="T12" fmla="*/ 12 w 463"/>
                    <a:gd name="T13" fmla="*/ 95 h 273"/>
                    <a:gd name="T14" fmla="*/ 12 w 463"/>
                    <a:gd name="T15" fmla="*/ 130 h 273"/>
                    <a:gd name="T16" fmla="*/ 12 w 463"/>
                    <a:gd name="T17" fmla="*/ 154 h 273"/>
                    <a:gd name="T18" fmla="*/ 12 w 463"/>
                    <a:gd name="T19" fmla="*/ 178 h 273"/>
                    <a:gd name="T20" fmla="*/ 35 w 463"/>
                    <a:gd name="T21" fmla="*/ 201 h 273"/>
                    <a:gd name="T22" fmla="*/ 59 w 463"/>
                    <a:gd name="T23" fmla="*/ 225 h 273"/>
                    <a:gd name="T24" fmla="*/ 95 w 463"/>
                    <a:gd name="T25" fmla="*/ 249 h 273"/>
                    <a:gd name="T26" fmla="*/ 130 w 463"/>
                    <a:gd name="T27" fmla="*/ 261 h 273"/>
                    <a:gd name="T28" fmla="*/ 166 w 463"/>
                    <a:gd name="T29" fmla="*/ 273 h 273"/>
                    <a:gd name="T30" fmla="*/ 213 w 463"/>
                    <a:gd name="T31" fmla="*/ 273 h 273"/>
                    <a:gd name="T32" fmla="*/ 261 w 463"/>
                    <a:gd name="T33" fmla="*/ 273 h 273"/>
                    <a:gd name="T34" fmla="*/ 308 w 463"/>
                    <a:gd name="T35" fmla="*/ 273 h 273"/>
                    <a:gd name="T36" fmla="*/ 344 w 463"/>
                    <a:gd name="T37" fmla="*/ 261 h 273"/>
                    <a:gd name="T38" fmla="*/ 380 w 463"/>
                    <a:gd name="T39" fmla="*/ 249 h 273"/>
                    <a:gd name="T40" fmla="*/ 415 w 463"/>
                    <a:gd name="T41" fmla="*/ 225 h 273"/>
                    <a:gd name="T42" fmla="*/ 439 w 463"/>
                    <a:gd name="T43" fmla="*/ 201 h 273"/>
                    <a:gd name="T44" fmla="*/ 451 w 463"/>
                    <a:gd name="T45" fmla="*/ 178 h 273"/>
                    <a:gd name="T46" fmla="*/ 463 w 463"/>
                    <a:gd name="T47" fmla="*/ 154 h 273"/>
                    <a:gd name="T48" fmla="*/ 463 w 463"/>
                    <a:gd name="T49" fmla="*/ 130 h 273"/>
                    <a:gd name="T50" fmla="*/ 451 w 463"/>
                    <a:gd name="T51" fmla="*/ 95 h 273"/>
                    <a:gd name="T52" fmla="*/ 439 w 463"/>
                    <a:gd name="T53" fmla="*/ 71 h 273"/>
                    <a:gd name="T54" fmla="*/ 415 w 463"/>
                    <a:gd name="T55" fmla="*/ 59 h 273"/>
                    <a:gd name="T56" fmla="*/ 380 w 463"/>
                    <a:gd name="T57" fmla="*/ 35 h 273"/>
                    <a:gd name="T58" fmla="*/ 344 w 463"/>
                    <a:gd name="T59" fmla="*/ 23 h 273"/>
                    <a:gd name="T60" fmla="*/ 308 w 463"/>
                    <a:gd name="T61" fmla="*/ 12 h 273"/>
                    <a:gd name="T62" fmla="*/ 261 w 463"/>
                    <a:gd name="T63" fmla="*/ 0 h 27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63"/>
                    <a:gd name="T97" fmla="*/ 0 h 273"/>
                    <a:gd name="T98" fmla="*/ 463 w 463"/>
                    <a:gd name="T99" fmla="*/ 273 h 27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63" h="273">
                      <a:moveTo>
                        <a:pt x="237" y="0"/>
                      </a:moveTo>
                      <a:lnTo>
                        <a:pt x="213" y="0"/>
                      </a:lnTo>
                      <a:lnTo>
                        <a:pt x="190" y="12"/>
                      </a:lnTo>
                      <a:lnTo>
                        <a:pt x="166" y="12"/>
                      </a:lnTo>
                      <a:lnTo>
                        <a:pt x="142" y="12"/>
                      </a:lnTo>
                      <a:lnTo>
                        <a:pt x="130" y="23"/>
                      </a:lnTo>
                      <a:lnTo>
                        <a:pt x="107" y="23"/>
                      </a:lnTo>
                      <a:lnTo>
                        <a:pt x="95" y="35"/>
                      </a:lnTo>
                      <a:lnTo>
                        <a:pt x="71" y="47"/>
                      </a:lnTo>
                      <a:lnTo>
                        <a:pt x="59" y="59"/>
                      </a:lnTo>
                      <a:lnTo>
                        <a:pt x="47" y="71"/>
                      </a:lnTo>
                      <a:lnTo>
                        <a:pt x="35" y="71"/>
                      </a:lnTo>
                      <a:lnTo>
                        <a:pt x="23" y="95"/>
                      </a:lnTo>
                      <a:lnTo>
                        <a:pt x="12" y="95"/>
                      </a:lnTo>
                      <a:lnTo>
                        <a:pt x="12" y="118"/>
                      </a:lnTo>
                      <a:lnTo>
                        <a:pt x="12" y="130"/>
                      </a:lnTo>
                      <a:lnTo>
                        <a:pt x="0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12" y="178"/>
                      </a:lnTo>
                      <a:lnTo>
                        <a:pt x="23" y="190"/>
                      </a:lnTo>
                      <a:lnTo>
                        <a:pt x="35" y="201"/>
                      </a:lnTo>
                      <a:lnTo>
                        <a:pt x="47" y="213"/>
                      </a:lnTo>
                      <a:lnTo>
                        <a:pt x="59" y="225"/>
                      </a:lnTo>
                      <a:lnTo>
                        <a:pt x="71" y="237"/>
                      </a:lnTo>
                      <a:lnTo>
                        <a:pt x="95" y="249"/>
                      </a:lnTo>
                      <a:lnTo>
                        <a:pt x="107" y="261"/>
                      </a:lnTo>
                      <a:lnTo>
                        <a:pt x="130" y="261"/>
                      </a:lnTo>
                      <a:lnTo>
                        <a:pt x="142" y="261"/>
                      </a:lnTo>
                      <a:lnTo>
                        <a:pt x="166" y="273"/>
                      </a:lnTo>
                      <a:lnTo>
                        <a:pt x="190" y="273"/>
                      </a:lnTo>
                      <a:lnTo>
                        <a:pt x="213" y="273"/>
                      </a:lnTo>
                      <a:lnTo>
                        <a:pt x="237" y="273"/>
                      </a:lnTo>
                      <a:lnTo>
                        <a:pt x="261" y="273"/>
                      </a:lnTo>
                      <a:lnTo>
                        <a:pt x="285" y="273"/>
                      </a:lnTo>
                      <a:lnTo>
                        <a:pt x="308" y="273"/>
                      </a:lnTo>
                      <a:lnTo>
                        <a:pt x="320" y="261"/>
                      </a:lnTo>
                      <a:lnTo>
                        <a:pt x="344" y="261"/>
                      </a:lnTo>
                      <a:lnTo>
                        <a:pt x="368" y="261"/>
                      </a:lnTo>
                      <a:lnTo>
                        <a:pt x="380" y="249"/>
                      </a:lnTo>
                      <a:lnTo>
                        <a:pt x="403" y="237"/>
                      </a:lnTo>
                      <a:lnTo>
                        <a:pt x="415" y="225"/>
                      </a:lnTo>
                      <a:lnTo>
                        <a:pt x="427" y="213"/>
                      </a:lnTo>
                      <a:lnTo>
                        <a:pt x="439" y="201"/>
                      </a:lnTo>
                      <a:lnTo>
                        <a:pt x="451" y="190"/>
                      </a:lnTo>
                      <a:lnTo>
                        <a:pt x="451" y="178"/>
                      </a:lnTo>
                      <a:lnTo>
                        <a:pt x="463" y="166"/>
                      </a:lnTo>
                      <a:lnTo>
                        <a:pt x="463" y="154"/>
                      </a:lnTo>
                      <a:lnTo>
                        <a:pt x="463" y="142"/>
                      </a:lnTo>
                      <a:lnTo>
                        <a:pt x="463" y="130"/>
                      </a:lnTo>
                      <a:lnTo>
                        <a:pt x="463" y="118"/>
                      </a:lnTo>
                      <a:lnTo>
                        <a:pt x="451" y="95"/>
                      </a:lnTo>
                      <a:lnTo>
                        <a:pt x="439" y="71"/>
                      </a:lnTo>
                      <a:lnTo>
                        <a:pt x="427" y="71"/>
                      </a:lnTo>
                      <a:lnTo>
                        <a:pt x="415" y="59"/>
                      </a:lnTo>
                      <a:lnTo>
                        <a:pt x="403" y="47"/>
                      </a:lnTo>
                      <a:lnTo>
                        <a:pt x="380" y="35"/>
                      </a:lnTo>
                      <a:lnTo>
                        <a:pt x="368" y="23"/>
                      </a:lnTo>
                      <a:lnTo>
                        <a:pt x="344" y="23"/>
                      </a:lnTo>
                      <a:lnTo>
                        <a:pt x="320" y="12"/>
                      </a:lnTo>
                      <a:lnTo>
                        <a:pt x="308" y="12"/>
                      </a:lnTo>
                      <a:lnTo>
                        <a:pt x="285" y="12"/>
                      </a:lnTo>
                      <a:lnTo>
                        <a:pt x="261" y="0"/>
                      </a:lnTo>
                      <a:lnTo>
                        <a:pt x="237" y="0"/>
                      </a:lnTo>
                      <a:close/>
                    </a:path>
                  </a:pathLst>
                </a:custGeom>
                <a:solidFill>
                  <a:srgbClr val="00686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1" name="Freeform 873"/>
                <p:cNvSpPr>
                  <a:spLocks/>
                </p:cNvSpPr>
                <p:nvPr/>
              </p:nvSpPr>
              <p:spPr bwMode="auto">
                <a:xfrm>
                  <a:off x="2791" y="2831"/>
                  <a:ext cx="416" cy="249"/>
                </a:xfrm>
                <a:custGeom>
                  <a:avLst/>
                  <a:gdLst>
                    <a:gd name="T0" fmla="*/ 190 w 416"/>
                    <a:gd name="T1" fmla="*/ 0 h 249"/>
                    <a:gd name="T2" fmla="*/ 155 w 416"/>
                    <a:gd name="T3" fmla="*/ 11 h 249"/>
                    <a:gd name="T4" fmla="*/ 119 w 416"/>
                    <a:gd name="T5" fmla="*/ 23 h 249"/>
                    <a:gd name="T6" fmla="*/ 84 w 416"/>
                    <a:gd name="T7" fmla="*/ 35 h 249"/>
                    <a:gd name="T8" fmla="*/ 60 w 416"/>
                    <a:gd name="T9" fmla="*/ 47 h 249"/>
                    <a:gd name="T10" fmla="*/ 36 w 416"/>
                    <a:gd name="T11" fmla="*/ 71 h 249"/>
                    <a:gd name="T12" fmla="*/ 12 w 416"/>
                    <a:gd name="T13" fmla="*/ 94 h 249"/>
                    <a:gd name="T14" fmla="*/ 12 w 416"/>
                    <a:gd name="T15" fmla="*/ 118 h 249"/>
                    <a:gd name="T16" fmla="*/ 12 w 416"/>
                    <a:gd name="T17" fmla="*/ 142 h 249"/>
                    <a:gd name="T18" fmla="*/ 12 w 416"/>
                    <a:gd name="T19" fmla="*/ 166 h 249"/>
                    <a:gd name="T20" fmla="*/ 36 w 416"/>
                    <a:gd name="T21" fmla="*/ 189 h 249"/>
                    <a:gd name="T22" fmla="*/ 60 w 416"/>
                    <a:gd name="T23" fmla="*/ 213 h 249"/>
                    <a:gd name="T24" fmla="*/ 84 w 416"/>
                    <a:gd name="T25" fmla="*/ 225 h 249"/>
                    <a:gd name="T26" fmla="*/ 119 w 416"/>
                    <a:gd name="T27" fmla="*/ 237 h 249"/>
                    <a:gd name="T28" fmla="*/ 155 w 416"/>
                    <a:gd name="T29" fmla="*/ 249 h 249"/>
                    <a:gd name="T30" fmla="*/ 190 w 416"/>
                    <a:gd name="T31" fmla="*/ 249 h 249"/>
                    <a:gd name="T32" fmla="*/ 238 w 416"/>
                    <a:gd name="T33" fmla="*/ 249 h 249"/>
                    <a:gd name="T34" fmla="*/ 274 w 416"/>
                    <a:gd name="T35" fmla="*/ 249 h 249"/>
                    <a:gd name="T36" fmla="*/ 309 w 416"/>
                    <a:gd name="T37" fmla="*/ 237 h 249"/>
                    <a:gd name="T38" fmla="*/ 345 w 416"/>
                    <a:gd name="T39" fmla="*/ 225 h 249"/>
                    <a:gd name="T40" fmla="*/ 369 w 416"/>
                    <a:gd name="T41" fmla="*/ 213 h 249"/>
                    <a:gd name="T42" fmla="*/ 392 w 416"/>
                    <a:gd name="T43" fmla="*/ 189 h 249"/>
                    <a:gd name="T44" fmla="*/ 416 w 416"/>
                    <a:gd name="T45" fmla="*/ 166 h 249"/>
                    <a:gd name="T46" fmla="*/ 416 w 416"/>
                    <a:gd name="T47" fmla="*/ 142 h 249"/>
                    <a:gd name="T48" fmla="*/ 416 w 416"/>
                    <a:gd name="T49" fmla="*/ 118 h 249"/>
                    <a:gd name="T50" fmla="*/ 416 w 416"/>
                    <a:gd name="T51" fmla="*/ 94 h 249"/>
                    <a:gd name="T52" fmla="*/ 392 w 416"/>
                    <a:gd name="T53" fmla="*/ 71 h 249"/>
                    <a:gd name="T54" fmla="*/ 369 w 416"/>
                    <a:gd name="T55" fmla="*/ 47 h 249"/>
                    <a:gd name="T56" fmla="*/ 345 w 416"/>
                    <a:gd name="T57" fmla="*/ 35 h 249"/>
                    <a:gd name="T58" fmla="*/ 309 w 416"/>
                    <a:gd name="T59" fmla="*/ 23 h 249"/>
                    <a:gd name="T60" fmla="*/ 274 w 416"/>
                    <a:gd name="T61" fmla="*/ 11 h 249"/>
                    <a:gd name="T62" fmla="*/ 238 w 416"/>
                    <a:gd name="T63" fmla="*/ 0 h 24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16"/>
                    <a:gd name="T97" fmla="*/ 0 h 249"/>
                    <a:gd name="T98" fmla="*/ 416 w 416"/>
                    <a:gd name="T99" fmla="*/ 249 h 24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16" h="249">
                      <a:moveTo>
                        <a:pt x="214" y="0"/>
                      </a:moveTo>
                      <a:lnTo>
                        <a:pt x="190" y="0"/>
                      </a:lnTo>
                      <a:lnTo>
                        <a:pt x="167" y="11"/>
                      </a:lnTo>
                      <a:lnTo>
                        <a:pt x="155" y="11"/>
                      </a:lnTo>
                      <a:lnTo>
                        <a:pt x="131" y="11"/>
                      </a:lnTo>
                      <a:lnTo>
                        <a:pt x="119" y="23"/>
                      </a:lnTo>
                      <a:lnTo>
                        <a:pt x="95" y="23"/>
                      </a:lnTo>
                      <a:lnTo>
                        <a:pt x="84" y="35"/>
                      </a:lnTo>
                      <a:lnTo>
                        <a:pt x="72" y="47"/>
                      </a:lnTo>
                      <a:lnTo>
                        <a:pt x="60" y="47"/>
                      </a:lnTo>
                      <a:lnTo>
                        <a:pt x="36" y="59"/>
                      </a:lnTo>
                      <a:lnTo>
                        <a:pt x="36" y="71"/>
                      </a:lnTo>
                      <a:lnTo>
                        <a:pt x="24" y="83"/>
                      </a:lnTo>
                      <a:lnTo>
                        <a:pt x="12" y="94"/>
                      </a:lnTo>
                      <a:lnTo>
                        <a:pt x="12" y="106"/>
                      </a:lnTo>
                      <a:lnTo>
                        <a:pt x="12" y="118"/>
                      </a:lnTo>
                      <a:lnTo>
                        <a:pt x="0" y="130"/>
                      </a:lnTo>
                      <a:lnTo>
                        <a:pt x="12" y="142"/>
                      </a:lnTo>
                      <a:lnTo>
                        <a:pt x="12" y="154"/>
                      </a:lnTo>
                      <a:lnTo>
                        <a:pt x="12" y="166"/>
                      </a:lnTo>
                      <a:lnTo>
                        <a:pt x="24" y="178"/>
                      </a:lnTo>
                      <a:lnTo>
                        <a:pt x="36" y="189"/>
                      </a:lnTo>
                      <a:lnTo>
                        <a:pt x="36" y="201"/>
                      </a:lnTo>
                      <a:lnTo>
                        <a:pt x="60" y="213"/>
                      </a:lnTo>
                      <a:lnTo>
                        <a:pt x="72" y="213"/>
                      </a:lnTo>
                      <a:lnTo>
                        <a:pt x="84" y="225"/>
                      </a:lnTo>
                      <a:lnTo>
                        <a:pt x="95" y="237"/>
                      </a:lnTo>
                      <a:lnTo>
                        <a:pt x="119" y="237"/>
                      </a:lnTo>
                      <a:lnTo>
                        <a:pt x="131" y="249"/>
                      </a:lnTo>
                      <a:lnTo>
                        <a:pt x="155" y="249"/>
                      </a:lnTo>
                      <a:lnTo>
                        <a:pt x="167" y="249"/>
                      </a:lnTo>
                      <a:lnTo>
                        <a:pt x="190" y="249"/>
                      </a:lnTo>
                      <a:lnTo>
                        <a:pt x="214" y="249"/>
                      </a:lnTo>
                      <a:lnTo>
                        <a:pt x="238" y="249"/>
                      </a:lnTo>
                      <a:lnTo>
                        <a:pt x="250" y="249"/>
                      </a:lnTo>
                      <a:lnTo>
                        <a:pt x="274" y="249"/>
                      </a:lnTo>
                      <a:lnTo>
                        <a:pt x="297" y="249"/>
                      </a:lnTo>
                      <a:lnTo>
                        <a:pt x="309" y="237"/>
                      </a:lnTo>
                      <a:lnTo>
                        <a:pt x="333" y="237"/>
                      </a:lnTo>
                      <a:lnTo>
                        <a:pt x="345" y="225"/>
                      </a:lnTo>
                      <a:lnTo>
                        <a:pt x="357" y="213"/>
                      </a:lnTo>
                      <a:lnTo>
                        <a:pt x="369" y="213"/>
                      </a:lnTo>
                      <a:lnTo>
                        <a:pt x="380" y="201"/>
                      </a:lnTo>
                      <a:lnTo>
                        <a:pt x="392" y="189"/>
                      </a:lnTo>
                      <a:lnTo>
                        <a:pt x="404" y="178"/>
                      </a:lnTo>
                      <a:lnTo>
                        <a:pt x="416" y="166"/>
                      </a:lnTo>
                      <a:lnTo>
                        <a:pt x="416" y="154"/>
                      </a:lnTo>
                      <a:lnTo>
                        <a:pt x="416" y="142"/>
                      </a:lnTo>
                      <a:lnTo>
                        <a:pt x="416" y="130"/>
                      </a:lnTo>
                      <a:lnTo>
                        <a:pt x="416" y="118"/>
                      </a:lnTo>
                      <a:lnTo>
                        <a:pt x="416" y="106"/>
                      </a:lnTo>
                      <a:lnTo>
                        <a:pt x="416" y="94"/>
                      </a:lnTo>
                      <a:lnTo>
                        <a:pt x="404" y="83"/>
                      </a:lnTo>
                      <a:lnTo>
                        <a:pt x="392" y="71"/>
                      </a:lnTo>
                      <a:lnTo>
                        <a:pt x="380" y="59"/>
                      </a:lnTo>
                      <a:lnTo>
                        <a:pt x="369" y="47"/>
                      </a:lnTo>
                      <a:lnTo>
                        <a:pt x="357" y="47"/>
                      </a:lnTo>
                      <a:lnTo>
                        <a:pt x="345" y="35"/>
                      </a:lnTo>
                      <a:lnTo>
                        <a:pt x="333" y="23"/>
                      </a:lnTo>
                      <a:lnTo>
                        <a:pt x="309" y="23"/>
                      </a:lnTo>
                      <a:lnTo>
                        <a:pt x="297" y="11"/>
                      </a:lnTo>
                      <a:lnTo>
                        <a:pt x="274" y="11"/>
                      </a:lnTo>
                      <a:lnTo>
                        <a:pt x="250" y="11"/>
                      </a:lnTo>
                      <a:lnTo>
                        <a:pt x="238" y="0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0066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2" name="Freeform 874"/>
                <p:cNvSpPr>
                  <a:spLocks/>
                </p:cNvSpPr>
                <p:nvPr/>
              </p:nvSpPr>
              <p:spPr bwMode="auto">
                <a:xfrm>
                  <a:off x="2815" y="2842"/>
                  <a:ext cx="368" cy="226"/>
                </a:xfrm>
                <a:custGeom>
                  <a:avLst/>
                  <a:gdLst>
                    <a:gd name="T0" fmla="*/ 166 w 368"/>
                    <a:gd name="T1" fmla="*/ 0 h 226"/>
                    <a:gd name="T2" fmla="*/ 131 w 368"/>
                    <a:gd name="T3" fmla="*/ 12 h 226"/>
                    <a:gd name="T4" fmla="*/ 107 w 368"/>
                    <a:gd name="T5" fmla="*/ 24 h 226"/>
                    <a:gd name="T6" fmla="*/ 71 w 368"/>
                    <a:gd name="T7" fmla="*/ 36 h 226"/>
                    <a:gd name="T8" fmla="*/ 48 w 368"/>
                    <a:gd name="T9" fmla="*/ 48 h 226"/>
                    <a:gd name="T10" fmla="*/ 24 w 368"/>
                    <a:gd name="T11" fmla="*/ 60 h 226"/>
                    <a:gd name="T12" fmla="*/ 12 w 368"/>
                    <a:gd name="T13" fmla="*/ 83 h 226"/>
                    <a:gd name="T14" fmla="*/ 12 w 368"/>
                    <a:gd name="T15" fmla="*/ 107 h 226"/>
                    <a:gd name="T16" fmla="*/ 12 w 368"/>
                    <a:gd name="T17" fmla="*/ 131 h 226"/>
                    <a:gd name="T18" fmla="*/ 12 w 368"/>
                    <a:gd name="T19" fmla="*/ 155 h 226"/>
                    <a:gd name="T20" fmla="*/ 24 w 368"/>
                    <a:gd name="T21" fmla="*/ 167 h 226"/>
                    <a:gd name="T22" fmla="*/ 48 w 368"/>
                    <a:gd name="T23" fmla="*/ 190 h 226"/>
                    <a:gd name="T24" fmla="*/ 71 w 368"/>
                    <a:gd name="T25" fmla="*/ 202 h 226"/>
                    <a:gd name="T26" fmla="*/ 107 w 368"/>
                    <a:gd name="T27" fmla="*/ 214 h 226"/>
                    <a:gd name="T28" fmla="*/ 131 w 368"/>
                    <a:gd name="T29" fmla="*/ 226 h 226"/>
                    <a:gd name="T30" fmla="*/ 166 w 368"/>
                    <a:gd name="T31" fmla="*/ 226 h 226"/>
                    <a:gd name="T32" fmla="*/ 214 w 368"/>
                    <a:gd name="T33" fmla="*/ 226 h 226"/>
                    <a:gd name="T34" fmla="*/ 238 w 368"/>
                    <a:gd name="T35" fmla="*/ 226 h 226"/>
                    <a:gd name="T36" fmla="*/ 273 w 368"/>
                    <a:gd name="T37" fmla="*/ 214 h 226"/>
                    <a:gd name="T38" fmla="*/ 309 w 368"/>
                    <a:gd name="T39" fmla="*/ 202 h 226"/>
                    <a:gd name="T40" fmla="*/ 333 w 368"/>
                    <a:gd name="T41" fmla="*/ 190 h 226"/>
                    <a:gd name="T42" fmla="*/ 345 w 368"/>
                    <a:gd name="T43" fmla="*/ 167 h 226"/>
                    <a:gd name="T44" fmla="*/ 368 w 368"/>
                    <a:gd name="T45" fmla="*/ 155 h 226"/>
                    <a:gd name="T46" fmla="*/ 368 w 368"/>
                    <a:gd name="T47" fmla="*/ 131 h 226"/>
                    <a:gd name="T48" fmla="*/ 368 w 368"/>
                    <a:gd name="T49" fmla="*/ 107 h 226"/>
                    <a:gd name="T50" fmla="*/ 368 w 368"/>
                    <a:gd name="T51" fmla="*/ 83 h 226"/>
                    <a:gd name="T52" fmla="*/ 345 w 368"/>
                    <a:gd name="T53" fmla="*/ 60 h 226"/>
                    <a:gd name="T54" fmla="*/ 333 w 368"/>
                    <a:gd name="T55" fmla="*/ 48 h 226"/>
                    <a:gd name="T56" fmla="*/ 309 w 368"/>
                    <a:gd name="T57" fmla="*/ 36 h 226"/>
                    <a:gd name="T58" fmla="*/ 273 w 368"/>
                    <a:gd name="T59" fmla="*/ 24 h 226"/>
                    <a:gd name="T60" fmla="*/ 238 w 368"/>
                    <a:gd name="T61" fmla="*/ 12 h 226"/>
                    <a:gd name="T62" fmla="*/ 214 w 368"/>
                    <a:gd name="T63" fmla="*/ 0 h 22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8"/>
                    <a:gd name="T97" fmla="*/ 0 h 226"/>
                    <a:gd name="T98" fmla="*/ 368 w 368"/>
                    <a:gd name="T99" fmla="*/ 226 h 22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8" h="226">
                      <a:moveTo>
                        <a:pt x="190" y="0"/>
                      </a:moveTo>
                      <a:lnTo>
                        <a:pt x="166" y="0"/>
                      </a:lnTo>
                      <a:lnTo>
                        <a:pt x="155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24"/>
                      </a:lnTo>
                      <a:lnTo>
                        <a:pt x="83" y="24"/>
                      </a:lnTo>
                      <a:lnTo>
                        <a:pt x="71" y="36"/>
                      </a:lnTo>
                      <a:lnTo>
                        <a:pt x="60" y="36"/>
                      </a:lnTo>
                      <a:lnTo>
                        <a:pt x="48" y="48"/>
                      </a:lnTo>
                      <a:lnTo>
                        <a:pt x="36" y="60"/>
                      </a:lnTo>
                      <a:lnTo>
                        <a:pt x="24" y="60"/>
                      </a:lnTo>
                      <a:lnTo>
                        <a:pt x="24" y="72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12" y="107"/>
                      </a:lnTo>
                      <a:lnTo>
                        <a:pt x="0" y="119"/>
                      </a:lnTo>
                      <a:lnTo>
                        <a:pt x="12" y="131"/>
                      </a:lnTo>
                      <a:lnTo>
                        <a:pt x="12" y="143"/>
                      </a:lnTo>
                      <a:lnTo>
                        <a:pt x="12" y="155"/>
                      </a:lnTo>
                      <a:lnTo>
                        <a:pt x="24" y="167"/>
                      </a:lnTo>
                      <a:lnTo>
                        <a:pt x="36" y="178"/>
                      </a:lnTo>
                      <a:lnTo>
                        <a:pt x="48" y="190"/>
                      </a:lnTo>
                      <a:lnTo>
                        <a:pt x="60" y="202"/>
                      </a:lnTo>
                      <a:lnTo>
                        <a:pt x="71" y="202"/>
                      </a:lnTo>
                      <a:lnTo>
                        <a:pt x="83" y="214"/>
                      </a:lnTo>
                      <a:lnTo>
                        <a:pt x="107" y="214"/>
                      </a:lnTo>
                      <a:lnTo>
                        <a:pt x="119" y="226"/>
                      </a:lnTo>
                      <a:lnTo>
                        <a:pt x="131" y="226"/>
                      </a:lnTo>
                      <a:lnTo>
                        <a:pt x="155" y="226"/>
                      </a:lnTo>
                      <a:lnTo>
                        <a:pt x="166" y="226"/>
                      </a:lnTo>
                      <a:lnTo>
                        <a:pt x="190" y="226"/>
                      </a:lnTo>
                      <a:lnTo>
                        <a:pt x="214" y="226"/>
                      </a:lnTo>
                      <a:lnTo>
                        <a:pt x="226" y="226"/>
                      </a:lnTo>
                      <a:lnTo>
                        <a:pt x="238" y="226"/>
                      </a:lnTo>
                      <a:lnTo>
                        <a:pt x="261" y="226"/>
                      </a:lnTo>
                      <a:lnTo>
                        <a:pt x="273" y="214"/>
                      </a:lnTo>
                      <a:lnTo>
                        <a:pt x="297" y="214"/>
                      </a:lnTo>
                      <a:lnTo>
                        <a:pt x="309" y="202"/>
                      </a:lnTo>
                      <a:lnTo>
                        <a:pt x="321" y="202"/>
                      </a:lnTo>
                      <a:lnTo>
                        <a:pt x="333" y="190"/>
                      </a:lnTo>
                      <a:lnTo>
                        <a:pt x="345" y="178"/>
                      </a:lnTo>
                      <a:lnTo>
                        <a:pt x="345" y="167"/>
                      </a:lnTo>
                      <a:lnTo>
                        <a:pt x="356" y="167"/>
                      </a:lnTo>
                      <a:lnTo>
                        <a:pt x="368" y="155"/>
                      </a:lnTo>
                      <a:lnTo>
                        <a:pt x="368" y="143"/>
                      </a:lnTo>
                      <a:lnTo>
                        <a:pt x="368" y="131"/>
                      </a:lnTo>
                      <a:lnTo>
                        <a:pt x="368" y="119"/>
                      </a:lnTo>
                      <a:lnTo>
                        <a:pt x="368" y="107"/>
                      </a:lnTo>
                      <a:lnTo>
                        <a:pt x="368" y="95"/>
                      </a:lnTo>
                      <a:lnTo>
                        <a:pt x="368" y="83"/>
                      </a:lnTo>
                      <a:lnTo>
                        <a:pt x="356" y="72"/>
                      </a:lnTo>
                      <a:lnTo>
                        <a:pt x="345" y="60"/>
                      </a:lnTo>
                      <a:lnTo>
                        <a:pt x="333" y="48"/>
                      </a:lnTo>
                      <a:lnTo>
                        <a:pt x="321" y="36"/>
                      </a:lnTo>
                      <a:lnTo>
                        <a:pt x="309" y="36"/>
                      </a:lnTo>
                      <a:lnTo>
                        <a:pt x="297" y="24"/>
                      </a:lnTo>
                      <a:lnTo>
                        <a:pt x="273" y="24"/>
                      </a:lnTo>
                      <a:lnTo>
                        <a:pt x="261" y="12"/>
                      </a:lnTo>
                      <a:lnTo>
                        <a:pt x="238" y="12"/>
                      </a:lnTo>
                      <a:lnTo>
                        <a:pt x="226" y="12"/>
                      </a:lnTo>
                      <a:lnTo>
                        <a:pt x="214" y="0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rgbClr val="0065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3" name="Freeform 875"/>
                <p:cNvSpPr>
                  <a:spLocks/>
                </p:cNvSpPr>
                <p:nvPr/>
              </p:nvSpPr>
              <p:spPr bwMode="auto">
                <a:xfrm>
                  <a:off x="2839" y="2854"/>
                  <a:ext cx="321" cy="202"/>
                </a:xfrm>
                <a:custGeom>
                  <a:avLst/>
                  <a:gdLst>
                    <a:gd name="T0" fmla="*/ 154 w 321"/>
                    <a:gd name="T1" fmla="*/ 0 h 202"/>
                    <a:gd name="T2" fmla="*/ 119 w 321"/>
                    <a:gd name="T3" fmla="*/ 12 h 202"/>
                    <a:gd name="T4" fmla="*/ 95 w 321"/>
                    <a:gd name="T5" fmla="*/ 24 h 202"/>
                    <a:gd name="T6" fmla="*/ 59 w 321"/>
                    <a:gd name="T7" fmla="*/ 24 h 202"/>
                    <a:gd name="T8" fmla="*/ 47 w 321"/>
                    <a:gd name="T9" fmla="*/ 48 h 202"/>
                    <a:gd name="T10" fmla="*/ 24 w 321"/>
                    <a:gd name="T11" fmla="*/ 60 h 202"/>
                    <a:gd name="T12" fmla="*/ 12 w 321"/>
                    <a:gd name="T13" fmla="*/ 71 h 202"/>
                    <a:gd name="T14" fmla="*/ 12 w 321"/>
                    <a:gd name="T15" fmla="*/ 95 h 202"/>
                    <a:gd name="T16" fmla="*/ 12 w 321"/>
                    <a:gd name="T17" fmla="*/ 119 h 202"/>
                    <a:gd name="T18" fmla="*/ 12 w 321"/>
                    <a:gd name="T19" fmla="*/ 131 h 202"/>
                    <a:gd name="T20" fmla="*/ 24 w 321"/>
                    <a:gd name="T21" fmla="*/ 155 h 202"/>
                    <a:gd name="T22" fmla="*/ 47 w 321"/>
                    <a:gd name="T23" fmla="*/ 166 h 202"/>
                    <a:gd name="T24" fmla="*/ 59 w 321"/>
                    <a:gd name="T25" fmla="*/ 178 h 202"/>
                    <a:gd name="T26" fmla="*/ 95 w 321"/>
                    <a:gd name="T27" fmla="*/ 190 h 202"/>
                    <a:gd name="T28" fmla="*/ 119 w 321"/>
                    <a:gd name="T29" fmla="*/ 202 h 202"/>
                    <a:gd name="T30" fmla="*/ 154 w 321"/>
                    <a:gd name="T31" fmla="*/ 202 h 202"/>
                    <a:gd name="T32" fmla="*/ 178 w 321"/>
                    <a:gd name="T33" fmla="*/ 202 h 202"/>
                    <a:gd name="T34" fmla="*/ 214 w 321"/>
                    <a:gd name="T35" fmla="*/ 202 h 202"/>
                    <a:gd name="T36" fmla="*/ 237 w 321"/>
                    <a:gd name="T37" fmla="*/ 190 h 202"/>
                    <a:gd name="T38" fmla="*/ 261 w 321"/>
                    <a:gd name="T39" fmla="*/ 178 h 202"/>
                    <a:gd name="T40" fmla="*/ 285 w 321"/>
                    <a:gd name="T41" fmla="*/ 166 h 202"/>
                    <a:gd name="T42" fmla="*/ 309 w 321"/>
                    <a:gd name="T43" fmla="*/ 155 h 202"/>
                    <a:gd name="T44" fmla="*/ 321 w 321"/>
                    <a:gd name="T45" fmla="*/ 131 h 202"/>
                    <a:gd name="T46" fmla="*/ 321 w 321"/>
                    <a:gd name="T47" fmla="*/ 119 h 202"/>
                    <a:gd name="T48" fmla="*/ 321 w 321"/>
                    <a:gd name="T49" fmla="*/ 95 h 202"/>
                    <a:gd name="T50" fmla="*/ 321 w 321"/>
                    <a:gd name="T51" fmla="*/ 71 h 202"/>
                    <a:gd name="T52" fmla="*/ 309 w 321"/>
                    <a:gd name="T53" fmla="*/ 60 h 202"/>
                    <a:gd name="T54" fmla="*/ 285 w 321"/>
                    <a:gd name="T55" fmla="*/ 48 h 202"/>
                    <a:gd name="T56" fmla="*/ 261 w 321"/>
                    <a:gd name="T57" fmla="*/ 24 h 202"/>
                    <a:gd name="T58" fmla="*/ 237 w 321"/>
                    <a:gd name="T59" fmla="*/ 24 h 202"/>
                    <a:gd name="T60" fmla="*/ 214 w 321"/>
                    <a:gd name="T61" fmla="*/ 12 h 202"/>
                    <a:gd name="T62" fmla="*/ 178 w 321"/>
                    <a:gd name="T63" fmla="*/ 0 h 20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21"/>
                    <a:gd name="T97" fmla="*/ 0 h 202"/>
                    <a:gd name="T98" fmla="*/ 321 w 321"/>
                    <a:gd name="T99" fmla="*/ 202 h 20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21" h="202">
                      <a:moveTo>
                        <a:pt x="166" y="0"/>
                      </a:moveTo>
                      <a:lnTo>
                        <a:pt x="154" y="0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95" y="24"/>
                      </a:lnTo>
                      <a:lnTo>
                        <a:pt x="71" y="24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47" y="48"/>
                      </a:lnTo>
                      <a:lnTo>
                        <a:pt x="36" y="48"/>
                      </a:lnTo>
                      <a:lnTo>
                        <a:pt x="24" y="60"/>
                      </a:lnTo>
                      <a:lnTo>
                        <a:pt x="24" y="71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0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4" y="143"/>
                      </a:lnTo>
                      <a:lnTo>
                        <a:pt x="24" y="155"/>
                      </a:lnTo>
                      <a:lnTo>
                        <a:pt x="36" y="166"/>
                      </a:lnTo>
                      <a:lnTo>
                        <a:pt x="47" y="166"/>
                      </a:lnTo>
                      <a:lnTo>
                        <a:pt x="47" y="178"/>
                      </a:lnTo>
                      <a:lnTo>
                        <a:pt x="59" y="178"/>
                      </a:lnTo>
                      <a:lnTo>
                        <a:pt x="71" y="190"/>
                      </a:lnTo>
                      <a:lnTo>
                        <a:pt x="95" y="190"/>
                      </a:lnTo>
                      <a:lnTo>
                        <a:pt x="107" y="202"/>
                      </a:lnTo>
                      <a:lnTo>
                        <a:pt x="119" y="202"/>
                      </a:lnTo>
                      <a:lnTo>
                        <a:pt x="131" y="202"/>
                      </a:lnTo>
                      <a:lnTo>
                        <a:pt x="154" y="202"/>
                      </a:lnTo>
                      <a:lnTo>
                        <a:pt x="166" y="202"/>
                      </a:lnTo>
                      <a:lnTo>
                        <a:pt x="178" y="202"/>
                      </a:lnTo>
                      <a:lnTo>
                        <a:pt x="202" y="202"/>
                      </a:lnTo>
                      <a:lnTo>
                        <a:pt x="214" y="202"/>
                      </a:lnTo>
                      <a:lnTo>
                        <a:pt x="226" y="202"/>
                      </a:lnTo>
                      <a:lnTo>
                        <a:pt x="237" y="190"/>
                      </a:lnTo>
                      <a:lnTo>
                        <a:pt x="249" y="190"/>
                      </a:lnTo>
                      <a:lnTo>
                        <a:pt x="261" y="178"/>
                      </a:lnTo>
                      <a:lnTo>
                        <a:pt x="273" y="178"/>
                      </a:lnTo>
                      <a:lnTo>
                        <a:pt x="285" y="166"/>
                      </a:lnTo>
                      <a:lnTo>
                        <a:pt x="297" y="166"/>
                      </a:lnTo>
                      <a:lnTo>
                        <a:pt x="309" y="155"/>
                      </a:lnTo>
                      <a:lnTo>
                        <a:pt x="309" y="143"/>
                      </a:lnTo>
                      <a:lnTo>
                        <a:pt x="321" y="131"/>
                      </a:lnTo>
                      <a:lnTo>
                        <a:pt x="321" y="119"/>
                      </a:lnTo>
                      <a:lnTo>
                        <a:pt x="321" y="107"/>
                      </a:lnTo>
                      <a:lnTo>
                        <a:pt x="321" y="95"/>
                      </a:lnTo>
                      <a:lnTo>
                        <a:pt x="321" y="83"/>
                      </a:lnTo>
                      <a:lnTo>
                        <a:pt x="321" y="71"/>
                      </a:lnTo>
                      <a:lnTo>
                        <a:pt x="309" y="71"/>
                      </a:lnTo>
                      <a:lnTo>
                        <a:pt x="309" y="60"/>
                      </a:lnTo>
                      <a:lnTo>
                        <a:pt x="297" y="48"/>
                      </a:lnTo>
                      <a:lnTo>
                        <a:pt x="285" y="48"/>
                      </a:lnTo>
                      <a:lnTo>
                        <a:pt x="273" y="36"/>
                      </a:lnTo>
                      <a:lnTo>
                        <a:pt x="261" y="24"/>
                      </a:lnTo>
                      <a:lnTo>
                        <a:pt x="249" y="24"/>
                      </a:lnTo>
                      <a:lnTo>
                        <a:pt x="237" y="24"/>
                      </a:lnTo>
                      <a:lnTo>
                        <a:pt x="226" y="12"/>
                      </a:lnTo>
                      <a:lnTo>
                        <a:pt x="214" y="12"/>
                      </a:lnTo>
                      <a:lnTo>
                        <a:pt x="202" y="12"/>
                      </a:lnTo>
                      <a:lnTo>
                        <a:pt x="178" y="0"/>
                      </a:lnTo>
                      <a:lnTo>
                        <a:pt x="166" y="0"/>
                      </a:lnTo>
                      <a:close/>
                    </a:path>
                  </a:pathLst>
                </a:custGeom>
                <a:solidFill>
                  <a:srgbClr val="00646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4" name="Freeform 876"/>
                <p:cNvSpPr>
                  <a:spLocks/>
                </p:cNvSpPr>
                <p:nvPr/>
              </p:nvSpPr>
              <p:spPr bwMode="auto">
                <a:xfrm>
                  <a:off x="2863" y="2866"/>
                  <a:ext cx="273" cy="178"/>
                </a:xfrm>
                <a:custGeom>
                  <a:avLst/>
                  <a:gdLst>
                    <a:gd name="T0" fmla="*/ 130 w 273"/>
                    <a:gd name="T1" fmla="*/ 0 h 178"/>
                    <a:gd name="T2" fmla="*/ 95 w 273"/>
                    <a:gd name="T3" fmla="*/ 12 h 178"/>
                    <a:gd name="T4" fmla="*/ 71 w 273"/>
                    <a:gd name="T5" fmla="*/ 12 h 178"/>
                    <a:gd name="T6" fmla="*/ 59 w 273"/>
                    <a:gd name="T7" fmla="*/ 24 h 178"/>
                    <a:gd name="T8" fmla="*/ 35 w 273"/>
                    <a:gd name="T9" fmla="*/ 36 h 178"/>
                    <a:gd name="T10" fmla="*/ 23 w 273"/>
                    <a:gd name="T11" fmla="*/ 48 h 178"/>
                    <a:gd name="T12" fmla="*/ 12 w 273"/>
                    <a:gd name="T13" fmla="*/ 71 h 178"/>
                    <a:gd name="T14" fmla="*/ 12 w 273"/>
                    <a:gd name="T15" fmla="*/ 83 h 178"/>
                    <a:gd name="T16" fmla="*/ 12 w 273"/>
                    <a:gd name="T17" fmla="*/ 107 h 178"/>
                    <a:gd name="T18" fmla="*/ 12 w 273"/>
                    <a:gd name="T19" fmla="*/ 119 h 178"/>
                    <a:gd name="T20" fmla="*/ 23 w 273"/>
                    <a:gd name="T21" fmla="*/ 131 h 178"/>
                    <a:gd name="T22" fmla="*/ 35 w 273"/>
                    <a:gd name="T23" fmla="*/ 154 h 178"/>
                    <a:gd name="T24" fmla="*/ 59 w 273"/>
                    <a:gd name="T25" fmla="*/ 166 h 178"/>
                    <a:gd name="T26" fmla="*/ 71 w 273"/>
                    <a:gd name="T27" fmla="*/ 166 h 178"/>
                    <a:gd name="T28" fmla="*/ 95 w 273"/>
                    <a:gd name="T29" fmla="*/ 178 h 178"/>
                    <a:gd name="T30" fmla="*/ 130 w 273"/>
                    <a:gd name="T31" fmla="*/ 178 h 178"/>
                    <a:gd name="T32" fmla="*/ 154 w 273"/>
                    <a:gd name="T33" fmla="*/ 178 h 178"/>
                    <a:gd name="T34" fmla="*/ 178 w 273"/>
                    <a:gd name="T35" fmla="*/ 178 h 178"/>
                    <a:gd name="T36" fmla="*/ 202 w 273"/>
                    <a:gd name="T37" fmla="*/ 166 h 178"/>
                    <a:gd name="T38" fmla="*/ 225 w 273"/>
                    <a:gd name="T39" fmla="*/ 166 h 178"/>
                    <a:gd name="T40" fmla="*/ 249 w 273"/>
                    <a:gd name="T41" fmla="*/ 154 h 178"/>
                    <a:gd name="T42" fmla="*/ 261 w 273"/>
                    <a:gd name="T43" fmla="*/ 131 h 178"/>
                    <a:gd name="T44" fmla="*/ 273 w 273"/>
                    <a:gd name="T45" fmla="*/ 119 h 178"/>
                    <a:gd name="T46" fmla="*/ 273 w 273"/>
                    <a:gd name="T47" fmla="*/ 107 h 178"/>
                    <a:gd name="T48" fmla="*/ 273 w 273"/>
                    <a:gd name="T49" fmla="*/ 83 h 178"/>
                    <a:gd name="T50" fmla="*/ 273 w 273"/>
                    <a:gd name="T51" fmla="*/ 71 h 178"/>
                    <a:gd name="T52" fmla="*/ 261 w 273"/>
                    <a:gd name="T53" fmla="*/ 48 h 178"/>
                    <a:gd name="T54" fmla="*/ 249 w 273"/>
                    <a:gd name="T55" fmla="*/ 36 h 178"/>
                    <a:gd name="T56" fmla="*/ 225 w 273"/>
                    <a:gd name="T57" fmla="*/ 24 h 178"/>
                    <a:gd name="T58" fmla="*/ 202 w 273"/>
                    <a:gd name="T59" fmla="*/ 12 h 178"/>
                    <a:gd name="T60" fmla="*/ 178 w 273"/>
                    <a:gd name="T61" fmla="*/ 12 h 178"/>
                    <a:gd name="T62" fmla="*/ 154 w 273"/>
                    <a:gd name="T63" fmla="*/ 0 h 1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73"/>
                    <a:gd name="T97" fmla="*/ 0 h 178"/>
                    <a:gd name="T98" fmla="*/ 273 w 273"/>
                    <a:gd name="T99" fmla="*/ 178 h 17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73" h="178">
                      <a:moveTo>
                        <a:pt x="142" y="0"/>
                      </a:moveTo>
                      <a:lnTo>
                        <a:pt x="130" y="0"/>
                      </a:lnTo>
                      <a:lnTo>
                        <a:pt x="118" y="12"/>
                      </a:lnTo>
                      <a:lnTo>
                        <a:pt x="95" y="12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24"/>
                      </a:lnTo>
                      <a:lnTo>
                        <a:pt x="47" y="36"/>
                      </a:lnTo>
                      <a:lnTo>
                        <a:pt x="35" y="36"/>
                      </a:lnTo>
                      <a:lnTo>
                        <a:pt x="23" y="48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0" y="95"/>
                      </a:lnTo>
                      <a:lnTo>
                        <a:pt x="12" y="107"/>
                      </a:lnTo>
                      <a:lnTo>
                        <a:pt x="12" y="119"/>
                      </a:lnTo>
                      <a:lnTo>
                        <a:pt x="12" y="131"/>
                      </a:lnTo>
                      <a:lnTo>
                        <a:pt x="23" y="131"/>
                      </a:lnTo>
                      <a:lnTo>
                        <a:pt x="23" y="143"/>
                      </a:lnTo>
                      <a:lnTo>
                        <a:pt x="35" y="154"/>
                      </a:lnTo>
                      <a:lnTo>
                        <a:pt x="47" y="154"/>
                      </a:lnTo>
                      <a:lnTo>
                        <a:pt x="59" y="166"/>
                      </a:lnTo>
                      <a:lnTo>
                        <a:pt x="71" y="166"/>
                      </a:lnTo>
                      <a:lnTo>
                        <a:pt x="83" y="178"/>
                      </a:lnTo>
                      <a:lnTo>
                        <a:pt x="95" y="178"/>
                      </a:lnTo>
                      <a:lnTo>
                        <a:pt x="118" y="178"/>
                      </a:lnTo>
                      <a:lnTo>
                        <a:pt x="130" y="178"/>
                      </a:lnTo>
                      <a:lnTo>
                        <a:pt x="142" y="178"/>
                      </a:lnTo>
                      <a:lnTo>
                        <a:pt x="154" y="178"/>
                      </a:lnTo>
                      <a:lnTo>
                        <a:pt x="166" y="178"/>
                      </a:lnTo>
                      <a:lnTo>
                        <a:pt x="178" y="178"/>
                      </a:lnTo>
                      <a:lnTo>
                        <a:pt x="190" y="178"/>
                      </a:lnTo>
                      <a:lnTo>
                        <a:pt x="202" y="166"/>
                      </a:lnTo>
                      <a:lnTo>
                        <a:pt x="213" y="166"/>
                      </a:lnTo>
                      <a:lnTo>
                        <a:pt x="225" y="166"/>
                      </a:lnTo>
                      <a:lnTo>
                        <a:pt x="237" y="154"/>
                      </a:lnTo>
                      <a:lnTo>
                        <a:pt x="249" y="154"/>
                      </a:lnTo>
                      <a:lnTo>
                        <a:pt x="249" y="143"/>
                      </a:lnTo>
                      <a:lnTo>
                        <a:pt x="261" y="131"/>
                      </a:lnTo>
                      <a:lnTo>
                        <a:pt x="273" y="119"/>
                      </a:lnTo>
                      <a:lnTo>
                        <a:pt x="273" y="107"/>
                      </a:lnTo>
                      <a:lnTo>
                        <a:pt x="273" y="95"/>
                      </a:lnTo>
                      <a:lnTo>
                        <a:pt x="273" y="83"/>
                      </a:lnTo>
                      <a:lnTo>
                        <a:pt x="273" y="71"/>
                      </a:lnTo>
                      <a:lnTo>
                        <a:pt x="261" y="59"/>
                      </a:lnTo>
                      <a:lnTo>
                        <a:pt x="261" y="48"/>
                      </a:lnTo>
                      <a:lnTo>
                        <a:pt x="249" y="48"/>
                      </a:lnTo>
                      <a:lnTo>
                        <a:pt x="249" y="36"/>
                      </a:lnTo>
                      <a:lnTo>
                        <a:pt x="237" y="36"/>
                      </a:lnTo>
                      <a:lnTo>
                        <a:pt x="225" y="24"/>
                      </a:lnTo>
                      <a:lnTo>
                        <a:pt x="213" y="24"/>
                      </a:lnTo>
                      <a:lnTo>
                        <a:pt x="202" y="12"/>
                      </a:lnTo>
                      <a:lnTo>
                        <a:pt x="190" y="12"/>
                      </a:lnTo>
                      <a:lnTo>
                        <a:pt x="178" y="12"/>
                      </a:lnTo>
                      <a:lnTo>
                        <a:pt x="166" y="12"/>
                      </a:lnTo>
                      <a:lnTo>
                        <a:pt x="154" y="0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solidFill>
                  <a:srgbClr val="00626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5" name="Freeform 877"/>
                <p:cNvSpPr>
                  <a:spLocks/>
                </p:cNvSpPr>
                <p:nvPr/>
              </p:nvSpPr>
              <p:spPr bwMode="auto">
                <a:xfrm>
                  <a:off x="2886" y="2890"/>
                  <a:ext cx="226" cy="130"/>
                </a:xfrm>
                <a:custGeom>
                  <a:avLst/>
                  <a:gdLst>
                    <a:gd name="T0" fmla="*/ 107 w 226"/>
                    <a:gd name="T1" fmla="*/ 0 h 130"/>
                    <a:gd name="T2" fmla="*/ 84 w 226"/>
                    <a:gd name="T3" fmla="*/ 12 h 130"/>
                    <a:gd name="T4" fmla="*/ 60 w 226"/>
                    <a:gd name="T5" fmla="*/ 12 h 130"/>
                    <a:gd name="T6" fmla="*/ 48 w 226"/>
                    <a:gd name="T7" fmla="*/ 24 h 130"/>
                    <a:gd name="T8" fmla="*/ 36 w 226"/>
                    <a:gd name="T9" fmla="*/ 24 h 130"/>
                    <a:gd name="T10" fmla="*/ 24 w 226"/>
                    <a:gd name="T11" fmla="*/ 35 h 130"/>
                    <a:gd name="T12" fmla="*/ 12 w 226"/>
                    <a:gd name="T13" fmla="*/ 47 h 130"/>
                    <a:gd name="T14" fmla="*/ 12 w 226"/>
                    <a:gd name="T15" fmla="*/ 59 h 130"/>
                    <a:gd name="T16" fmla="*/ 12 w 226"/>
                    <a:gd name="T17" fmla="*/ 83 h 130"/>
                    <a:gd name="T18" fmla="*/ 12 w 226"/>
                    <a:gd name="T19" fmla="*/ 95 h 130"/>
                    <a:gd name="T20" fmla="*/ 24 w 226"/>
                    <a:gd name="T21" fmla="*/ 107 h 130"/>
                    <a:gd name="T22" fmla="*/ 36 w 226"/>
                    <a:gd name="T23" fmla="*/ 107 h 130"/>
                    <a:gd name="T24" fmla="*/ 48 w 226"/>
                    <a:gd name="T25" fmla="*/ 119 h 130"/>
                    <a:gd name="T26" fmla="*/ 60 w 226"/>
                    <a:gd name="T27" fmla="*/ 130 h 130"/>
                    <a:gd name="T28" fmla="*/ 84 w 226"/>
                    <a:gd name="T29" fmla="*/ 130 h 130"/>
                    <a:gd name="T30" fmla="*/ 107 w 226"/>
                    <a:gd name="T31" fmla="*/ 130 h 130"/>
                    <a:gd name="T32" fmla="*/ 131 w 226"/>
                    <a:gd name="T33" fmla="*/ 130 h 130"/>
                    <a:gd name="T34" fmla="*/ 155 w 226"/>
                    <a:gd name="T35" fmla="*/ 130 h 130"/>
                    <a:gd name="T36" fmla="*/ 167 w 226"/>
                    <a:gd name="T37" fmla="*/ 130 h 130"/>
                    <a:gd name="T38" fmla="*/ 190 w 226"/>
                    <a:gd name="T39" fmla="*/ 119 h 130"/>
                    <a:gd name="T40" fmla="*/ 202 w 226"/>
                    <a:gd name="T41" fmla="*/ 107 h 130"/>
                    <a:gd name="T42" fmla="*/ 214 w 226"/>
                    <a:gd name="T43" fmla="*/ 107 h 130"/>
                    <a:gd name="T44" fmla="*/ 226 w 226"/>
                    <a:gd name="T45" fmla="*/ 95 h 130"/>
                    <a:gd name="T46" fmla="*/ 226 w 226"/>
                    <a:gd name="T47" fmla="*/ 83 h 130"/>
                    <a:gd name="T48" fmla="*/ 226 w 226"/>
                    <a:gd name="T49" fmla="*/ 59 h 130"/>
                    <a:gd name="T50" fmla="*/ 226 w 226"/>
                    <a:gd name="T51" fmla="*/ 47 h 130"/>
                    <a:gd name="T52" fmla="*/ 214 w 226"/>
                    <a:gd name="T53" fmla="*/ 35 h 130"/>
                    <a:gd name="T54" fmla="*/ 202 w 226"/>
                    <a:gd name="T55" fmla="*/ 24 h 130"/>
                    <a:gd name="T56" fmla="*/ 190 w 226"/>
                    <a:gd name="T57" fmla="*/ 24 h 130"/>
                    <a:gd name="T58" fmla="*/ 167 w 226"/>
                    <a:gd name="T59" fmla="*/ 12 h 130"/>
                    <a:gd name="T60" fmla="*/ 155 w 226"/>
                    <a:gd name="T61" fmla="*/ 12 h 130"/>
                    <a:gd name="T62" fmla="*/ 131 w 226"/>
                    <a:gd name="T63" fmla="*/ 0 h 13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26"/>
                    <a:gd name="T97" fmla="*/ 0 h 130"/>
                    <a:gd name="T98" fmla="*/ 226 w 226"/>
                    <a:gd name="T99" fmla="*/ 130 h 13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26" h="130">
                      <a:moveTo>
                        <a:pt x="119" y="0"/>
                      </a:moveTo>
                      <a:lnTo>
                        <a:pt x="107" y="0"/>
                      </a:lnTo>
                      <a:lnTo>
                        <a:pt x="95" y="12"/>
                      </a:lnTo>
                      <a:lnTo>
                        <a:pt x="84" y="12"/>
                      </a:lnTo>
                      <a:lnTo>
                        <a:pt x="72" y="12"/>
                      </a:lnTo>
                      <a:lnTo>
                        <a:pt x="60" y="12"/>
                      </a:lnTo>
                      <a:lnTo>
                        <a:pt x="48" y="24"/>
                      </a:lnTo>
                      <a:lnTo>
                        <a:pt x="36" y="24"/>
                      </a:lnTo>
                      <a:lnTo>
                        <a:pt x="24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71"/>
                      </a:lnTo>
                      <a:lnTo>
                        <a:pt x="12" y="83"/>
                      </a:lnTo>
                      <a:lnTo>
                        <a:pt x="12" y="95"/>
                      </a:lnTo>
                      <a:lnTo>
                        <a:pt x="24" y="107"/>
                      </a:lnTo>
                      <a:lnTo>
                        <a:pt x="36" y="107"/>
                      </a:lnTo>
                      <a:lnTo>
                        <a:pt x="36" y="119"/>
                      </a:lnTo>
                      <a:lnTo>
                        <a:pt x="48" y="119"/>
                      </a:lnTo>
                      <a:lnTo>
                        <a:pt x="60" y="130"/>
                      </a:lnTo>
                      <a:lnTo>
                        <a:pt x="72" y="130"/>
                      </a:lnTo>
                      <a:lnTo>
                        <a:pt x="84" y="130"/>
                      </a:lnTo>
                      <a:lnTo>
                        <a:pt x="95" y="130"/>
                      </a:lnTo>
                      <a:lnTo>
                        <a:pt x="107" y="130"/>
                      </a:lnTo>
                      <a:lnTo>
                        <a:pt x="119" y="130"/>
                      </a:lnTo>
                      <a:lnTo>
                        <a:pt x="131" y="130"/>
                      </a:lnTo>
                      <a:lnTo>
                        <a:pt x="143" y="130"/>
                      </a:lnTo>
                      <a:lnTo>
                        <a:pt x="155" y="130"/>
                      </a:lnTo>
                      <a:lnTo>
                        <a:pt x="167" y="130"/>
                      </a:lnTo>
                      <a:lnTo>
                        <a:pt x="179" y="130"/>
                      </a:lnTo>
                      <a:lnTo>
                        <a:pt x="190" y="119"/>
                      </a:lnTo>
                      <a:lnTo>
                        <a:pt x="202" y="119"/>
                      </a:lnTo>
                      <a:lnTo>
                        <a:pt x="202" y="107"/>
                      </a:lnTo>
                      <a:lnTo>
                        <a:pt x="214" y="107"/>
                      </a:lnTo>
                      <a:lnTo>
                        <a:pt x="226" y="95"/>
                      </a:lnTo>
                      <a:lnTo>
                        <a:pt x="226" y="83"/>
                      </a:lnTo>
                      <a:lnTo>
                        <a:pt x="226" y="71"/>
                      </a:lnTo>
                      <a:lnTo>
                        <a:pt x="226" y="59"/>
                      </a:lnTo>
                      <a:lnTo>
                        <a:pt x="226" y="47"/>
                      </a:lnTo>
                      <a:lnTo>
                        <a:pt x="214" y="35"/>
                      </a:lnTo>
                      <a:lnTo>
                        <a:pt x="202" y="24"/>
                      </a:lnTo>
                      <a:lnTo>
                        <a:pt x="190" y="24"/>
                      </a:lnTo>
                      <a:lnTo>
                        <a:pt x="179" y="12"/>
                      </a:lnTo>
                      <a:lnTo>
                        <a:pt x="167" y="12"/>
                      </a:lnTo>
                      <a:lnTo>
                        <a:pt x="155" y="12"/>
                      </a:lnTo>
                      <a:lnTo>
                        <a:pt x="143" y="12"/>
                      </a:lnTo>
                      <a:lnTo>
                        <a:pt x="131" y="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616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6" name="Freeform 878"/>
                <p:cNvSpPr>
                  <a:spLocks/>
                </p:cNvSpPr>
                <p:nvPr/>
              </p:nvSpPr>
              <p:spPr bwMode="auto">
                <a:xfrm>
                  <a:off x="2910" y="2902"/>
                  <a:ext cx="178" cy="107"/>
                </a:xfrm>
                <a:custGeom>
                  <a:avLst/>
                  <a:gdLst>
                    <a:gd name="T0" fmla="*/ 83 w 178"/>
                    <a:gd name="T1" fmla="*/ 0 h 107"/>
                    <a:gd name="T2" fmla="*/ 71 w 178"/>
                    <a:gd name="T3" fmla="*/ 12 h 107"/>
                    <a:gd name="T4" fmla="*/ 48 w 178"/>
                    <a:gd name="T5" fmla="*/ 12 h 107"/>
                    <a:gd name="T6" fmla="*/ 36 w 178"/>
                    <a:gd name="T7" fmla="*/ 23 h 107"/>
                    <a:gd name="T8" fmla="*/ 24 w 178"/>
                    <a:gd name="T9" fmla="*/ 23 h 107"/>
                    <a:gd name="T10" fmla="*/ 12 w 178"/>
                    <a:gd name="T11" fmla="*/ 35 h 107"/>
                    <a:gd name="T12" fmla="*/ 12 w 178"/>
                    <a:gd name="T13" fmla="*/ 47 h 107"/>
                    <a:gd name="T14" fmla="*/ 12 w 178"/>
                    <a:gd name="T15" fmla="*/ 59 h 107"/>
                    <a:gd name="T16" fmla="*/ 12 w 178"/>
                    <a:gd name="T17" fmla="*/ 59 h 107"/>
                    <a:gd name="T18" fmla="*/ 12 w 178"/>
                    <a:gd name="T19" fmla="*/ 71 h 107"/>
                    <a:gd name="T20" fmla="*/ 12 w 178"/>
                    <a:gd name="T21" fmla="*/ 83 h 107"/>
                    <a:gd name="T22" fmla="*/ 24 w 178"/>
                    <a:gd name="T23" fmla="*/ 95 h 107"/>
                    <a:gd name="T24" fmla="*/ 36 w 178"/>
                    <a:gd name="T25" fmla="*/ 95 h 107"/>
                    <a:gd name="T26" fmla="*/ 48 w 178"/>
                    <a:gd name="T27" fmla="*/ 107 h 107"/>
                    <a:gd name="T28" fmla="*/ 71 w 178"/>
                    <a:gd name="T29" fmla="*/ 107 h 107"/>
                    <a:gd name="T30" fmla="*/ 83 w 178"/>
                    <a:gd name="T31" fmla="*/ 107 h 107"/>
                    <a:gd name="T32" fmla="*/ 107 w 178"/>
                    <a:gd name="T33" fmla="*/ 107 h 107"/>
                    <a:gd name="T34" fmla="*/ 119 w 178"/>
                    <a:gd name="T35" fmla="*/ 107 h 107"/>
                    <a:gd name="T36" fmla="*/ 143 w 178"/>
                    <a:gd name="T37" fmla="*/ 107 h 107"/>
                    <a:gd name="T38" fmla="*/ 155 w 178"/>
                    <a:gd name="T39" fmla="*/ 95 h 107"/>
                    <a:gd name="T40" fmla="*/ 166 w 178"/>
                    <a:gd name="T41" fmla="*/ 95 h 107"/>
                    <a:gd name="T42" fmla="*/ 166 w 178"/>
                    <a:gd name="T43" fmla="*/ 83 h 107"/>
                    <a:gd name="T44" fmla="*/ 178 w 178"/>
                    <a:gd name="T45" fmla="*/ 71 h 107"/>
                    <a:gd name="T46" fmla="*/ 178 w 178"/>
                    <a:gd name="T47" fmla="*/ 59 h 107"/>
                    <a:gd name="T48" fmla="*/ 178 w 178"/>
                    <a:gd name="T49" fmla="*/ 59 h 107"/>
                    <a:gd name="T50" fmla="*/ 178 w 178"/>
                    <a:gd name="T51" fmla="*/ 47 h 107"/>
                    <a:gd name="T52" fmla="*/ 166 w 178"/>
                    <a:gd name="T53" fmla="*/ 35 h 107"/>
                    <a:gd name="T54" fmla="*/ 166 w 178"/>
                    <a:gd name="T55" fmla="*/ 23 h 107"/>
                    <a:gd name="T56" fmla="*/ 155 w 178"/>
                    <a:gd name="T57" fmla="*/ 23 h 107"/>
                    <a:gd name="T58" fmla="*/ 143 w 178"/>
                    <a:gd name="T59" fmla="*/ 12 h 107"/>
                    <a:gd name="T60" fmla="*/ 119 w 178"/>
                    <a:gd name="T61" fmla="*/ 12 h 107"/>
                    <a:gd name="T62" fmla="*/ 107 w 178"/>
                    <a:gd name="T63" fmla="*/ 0 h 10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8"/>
                    <a:gd name="T97" fmla="*/ 0 h 107"/>
                    <a:gd name="T98" fmla="*/ 178 w 178"/>
                    <a:gd name="T99" fmla="*/ 107 h 10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8" h="107">
                      <a:moveTo>
                        <a:pt x="95" y="0"/>
                      </a:moveTo>
                      <a:lnTo>
                        <a:pt x="83" y="0"/>
                      </a:lnTo>
                      <a:lnTo>
                        <a:pt x="71" y="12"/>
                      </a:lnTo>
                      <a:lnTo>
                        <a:pt x="60" y="12"/>
                      </a:lnTo>
                      <a:lnTo>
                        <a:pt x="48" y="12"/>
                      </a:lnTo>
                      <a:lnTo>
                        <a:pt x="36" y="23"/>
                      </a:lnTo>
                      <a:lnTo>
                        <a:pt x="24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0" y="59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12" y="83"/>
                      </a:lnTo>
                      <a:lnTo>
                        <a:pt x="24" y="83"/>
                      </a:lnTo>
                      <a:lnTo>
                        <a:pt x="24" y="95"/>
                      </a:lnTo>
                      <a:lnTo>
                        <a:pt x="36" y="95"/>
                      </a:lnTo>
                      <a:lnTo>
                        <a:pt x="48" y="107"/>
                      </a:lnTo>
                      <a:lnTo>
                        <a:pt x="60" y="107"/>
                      </a:lnTo>
                      <a:lnTo>
                        <a:pt x="71" y="107"/>
                      </a:lnTo>
                      <a:lnTo>
                        <a:pt x="83" y="107"/>
                      </a:lnTo>
                      <a:lnTo>
                        <a:pt x="95" y="107"/>
                      </a:lnTo>
                      <a:lnTo>
                        <a:pt x="107" y="107"/>
                      </a:lnTo>
                      <a:lnTo>
                        <a:pt x="119" y="107"/>
                      </a:lnTo>
                      <a:lnTo>
                        <a:pt x="131" y="107"/>
                      </a:lnTo>
                      <a:lnTo>
                        <a:pt x="143" y="107"/>
                      </a:lnTo>
                      <a:lnTo>
                        <a:pt x="155" y="95"/>
                      </a:lnTo>
                      <a:lnTo>
                        <a:pt x="166" y="95"/>
                      </a:lnTo>
                      <a:lnTo>
                        <a:pt x="166" y="83"/>
                      </a:lnTo>
                      <a:lnTo>
                        <a:pt x="178" y="83"/>
                      </a:lnTo>
                      <a:lnTo>
                        <a:pt x="178" y="71"/>
                      </a:lnTo>
                      <a:lnTo>
                        <a:pt x="178" y="59"/>
                      </a:lnTo>
                      <a:lnTo>
                        <a:pt x="178" y="47"/>
                      </a:lnTo>
                      <a:lnTo>
                        <a:pt x="178" y="35"/>
                      </a:lnTo>
                      <a:lnTo>
                        <a:pt x="166" y="35"/>
                      </a:lnTo>
                      <a:lnTo>
                        <a:pt x="166" y="23"/>
                      </a:lnTo>
                      <a:lnTo>
                        <a:pt x="155" y="23"/>
                      </a:lnTo>
                      <a:lnTo>
                        <a:pt x="143" y="12"/>
                      </a:lnTo>
                      <a:lnTo>
                        <a:pt x="131" y="12"/>
                      </a:lnTo>
                      <a:lnTo>
                        <a:pt x="119" y="12"/>
                      </a:lnTo>
                      <a:lnTo>
                        <a:pt x="107" y="12"/>
                      </a:lnTo>
                      <a:lnTo>
                        <a:pt x="107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7" name="Freeform 879"/>
                <p:cNvSpPr>
                  <a:spLocks/>
                </p:cNvSpPr>
                <p:nvPr/>
              </p:nvSpPr>
              <p:spPr bwMode="auto">
                <a:xfrm>
                  <a:off x="2934" y="2914"/>
                  <a:ext cx="131" cy="83"/>
                </a:xfrm>
                <a:custGeom>
                  <a:avLst/>
                  <a:gdLst>
                    <a:gd name="T0" fmla="*/ 59 w 131"/>
                    <a:gd name="T1" fmla="*/ 0 h 83"/>
                    <a:gd name="T2" fmla="*/ 47 w 131"/>
                    <a:gd name="T3" fmla="*/ 11 h 83"/>
                    <a:gd name="T4" fmla="*/ 36 w 131"/>
                    <a:gd name="T5" fmla="*/ 11 h 83"/>
                    <a:gd name="T6" fmla="*/ 24 w 131"/>
                    <a:gd name="T7" fmla="*/ 11 h 83"/>
                    <a:gd name="T8" fmla="*/ 24 w 131"/>
                    <a:gd name="T9" fmla="*/ 23 h 83"/>
                    <a:gd name="T10" fmla="*/ 12 w 131"/>
                    <a:gd name="T11" fmla="*/ 23 h 83"/>
                    <a:gd name="T12" fmla="*/ 12 w 131"/>
                    <a:gd name="T13" fmla="*/ 35 h 83"/>
                    <a:gd name="T14" fmla="*/ 12 w 131"/>
                    <a:gd name="T15" fmla="*/ 47 h 83"/>
                    <a:gd name="T16" fmla="*/ 12 w 131"/>
                    <a:gd name="T17" fmla="*/ 47 h 83"/>
                    <a:gd name="T18" fmla="*/ 12 w 131"/>
                    <a:gd name="T19" fmla="*/ 59 h 83"/>
                    <a:gd name="T20" fmla="*/ 12 w 131"/>
                    <a:gd name="T21" fmla="*/ 71 h 83"/>
                    <a:gd name="T22" fmla="*/ 24 w 131"/>
                    <a:gd name="T23" fmla="*/ 71 h 83"/>
                    <a:gd name="T24" fmla="*/ 24 w 131"/>
                    <a:gd name="T25" fmla="*/ 83 h 83"/>
                    <a:gd name="T26" fmla="*/ 36 w 131"/>
                    <a:gd name="T27" fmla="*/ 83 h 83"/>
                    <a:gd name="T28" fmla="*/ 47 w 131"/>
                    <a:gd name="T29" fmla="*/ 83 h 83"/>
                    <a:gd name="T30" fmla="*/ 59 w 131"/>
                    <a:gd name="T31" fmla="*/ 83 h 83"/>
                    <a:gd name="T32" fmla="*/ 83 w 131"/>
                    <a:gd name="T33" fmla="*/ 83 h 83"/>
                    <a:gd name="T34" fmla="*/ 95 w 131"/>
                    <a:gd name="T35" fmla="*/ 83 h 83"/>
                    <a:gd name="T36" fmla="*/ 107 w 131"/>
                    <a:gd name="T37" fmla="*/ 83 h 83"/>
                    <a:gd name="T38" fmla="*/ 107 w 131"/>
                    <a:gd name="T39" fmla="*/ 83 h 83"/>
                    <a:gd name="T40" fmla="*/ 119 w 131"/>
                    <a:gd name="T41" fmla="*/ 71 h 83"/>
                    <a:gd name="T42" fmla="*/ 131 w 131"/>
                    <a:gd name="T43" fmla="*/ 71 h 83"/>
                    <a:gd name="T44" fmla="*/ 131 w 131"/>
                    <a:gd name="T45" fmla="*/ 59 h 83"/>
                    <a:gd name="T46" fmla="*/ 131 w 131"/>
                    <a:gd name="T47" fmla="*/ 47 h 83"/>
                    <a:gd name="T48" fmla="*/ 131 w 131"/>
                    <a:gd name="T49" fmla="*/ 47 h 83"/>
                    <a:gd name="T50" fmla="*/ 131 w 131"/>
                    <a:gd name="T51" fmla="*/ 35 h 83"/>
                    <a:gd name="T52" fmla="*/ 131 w 131"/>
                    <a:gd name="T53" fmla="*/ 23 h 83"/>
                    <a:gd name="T54" fmla="*/ 119 w 131"/>
                    <a:gd name="T55" fmla="*/ 23 h 83"/>
                    <a:gd name="T56" fmla="*/ 107 w 131"/>
                    <a:gd name="T57" fmla="*/ 11 h 83"/>
                    <a:gd name="T58" fmla="*/ 107 w 131"/>
                    <a:gd name="T59" fmla="*/ 11 h 83"/>
                    <a:gd name="T60" fmla="*/ 95 w 131"/>
                    <a:gd name="T61" fmla="*/ 11 h 83"/>
                    <a:gd name="T62" fmla="*/ 83 w 131"/>
                    <a:gd name="T63" fmla="*/ 0 h 8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1"/>
                    <a:gd name="T97" fmla="*/ 0 h 83"/>
                    <a:gd name="T98" fmla="*/ 131 w 131"/>
                    <a:gd name="T99" fmla="*/ 83 h 8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1" h="83">
                      <a:moveTo>
                        <a:pt x="71" y="0"/>
                      </a:moveTo>
                      <a:lnTo>
                        <a:pt x="59" y="0"/>
                      </a:lnTo>
                      <a:lnTo>
                        <a:pt x="59" y="11"/>
                      </a:lnTo>
                      <a:lnTo>
                        <a:pt x="47" y="11"/>
                      </a:lnTo>
                      <a:lnTo>
                        <a:pt x="36" y="11"/>
                      </a:lnTo>
                      <a:lnTo>
                        <a:pt x="24" y="11"/>
                      </a:lnTo>
                      <a:lnTo>
                        <a:pt x="24" y="23"/>
                      </a:lnTo>
                      <a:lnTo>
                        <a:pt x="12" y="23"/>
                      </a:lnTo>
                      <a:lnTo>
                        <a:pt x="12" y="35"/>
                      </a:lnTo>
                      <a:lnTo>
                        <a:pt x="12" y="47"/>
                      </a:lnTo>
                      <a:lnTo>
                        <a:pt x="0" y="47"/>
                      </a:lnTo>
                      <a:lnTo>
                        <a:pt x="12" y="47"/>
                      </a:lnTo>
                      <a:lnTo>
                        <a:pt x="12" y="59"/>
                      </a:lnTo>
                      <a:lnTo>
                        <a:pt x="12" y="71"/>
                      </a:lnTo>
                      <a:lnTo>
                        <a:pt x="24" y="71"/>
                      </a:lnTo>
                      <a:lnTo>
                        <a:pt x="24" y="83"/>
                      </a:lnTo>
                      <a:lnTo>
                        <a:pt x="36" y="83"/>
                      </a:lnTo>
                      <a:lnTo>
                        <a:pt x="47" y="83"/>
                      </a:lnTo>
                      <a:lnTo>
                        <a:pt x="59" y="83"/>
                      </a:lnTo>
                      <a:lnTo>
                        <a:pt x="71" y="83"/>
                      </a:lnTo>
                      <a:lnTo>
                        <a:pt x="83" y="83"/>
                      </a:lnTo>
                      <a:lnTo>
                        <a:pt x="95" y="83"/>
                      </a:lnTo>
                      <a:lnTo>
                        <a:pt x="107" y="83"/>
                      </a:lnTo>
                      <a:lnTo>
                        <a:pt x="119" y="71"/>
                      </a:lnTo>
                      <a:lnTo>
                        <a:pt x="131" y="71"/>
                      </a:lnTo>
                      <a:lnTo>
                        <a:pt x="131" y="59"/>
                      </a:lnTo>
                      <a:lnTo>
                        <a:pt x="131" y="47"/>
                      </a:lnTo>
                      <a:lnTo>
                        <a:pt x="131" y="35"/>
                      </a:lnTo>
                      <a:lnTo>
                        <a:pt x="131" y="23"/>
                      </a:lnTo>
                      <a:lnTo>
                        <a:pt x="119" y="23"/>
                      </a:lnTo>
                      <a:lnTo>
                        <a:pt x="107" y="11"/>
                      </a:lnTo>
                      <a:lnTo>
                        <a:pt x="95" y="11"/>
                      </a:lnTo>
                      <a:lnTo>
                        <a:pt x="83" y="11"/>
                      </a:lnTo>
                      <a:lnTo>
                        <a:pt x="83" y="0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0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8" name="Freeform 880"/>
                <p:cNvSpPr>
                  <a:spLocks/>
                </p:cNvSpPr>
                <p:nvPr/>
              </p:nvSpPr>
              <p:spPr bwMode="auto">
                <a:xfrm>
                  <a:off x="2958" y="2925"/>
                  <a:ext cx="83" cy="60"/>
                </a:xfrm>
                <a:custGeom>
                  <a:avLst/>
                  <a:gdLst>
                    <a:gd name="T0" fmla="*/ 47 w 83"/>
                    <a:gd name="T1" fmla="*/ 0 h 60"/>
                    <a:gd name="T2" fmla="*/ 35 w 83"/>
                    <a:gd name="T3" fmla="*/ 12 h 60"/>
                    <a:gd name="T4" fmla="*/ 23 w 83"/>
                    <a:gd name="T5" fmla="*/ 12 h 60"/>
                    <a:gd name="T6" fmla="*/ 23 w 83"/>
                    <a:gd name="T7" fmla="*/ 12 h 60"/>
                    <a:gd name="T8" fmla="*/ 12 w 83"/>
                    <a:gd name="T9" fmla="*/ 12 h 60"/>
                    <a:gd name="T10" fmla="*/ 12 w 83"/>
                    <a:gd name="T11" fmla="*/ 24 h 60"/>
                    <a:gd name="T12" fmla="*/ 12 w 83"/>
                    <a:gd name="T13" fmla="*/ 24 h 60"/>
                    <a:gd name="T14" fmla="*/ 12 w 83"/>
                    <a:gd name="T15" fmla="*/ 36 h 60"/>
                    <a:gd name="T16" fmla="*/ 12 w 83"/>
                    <a:gd name="T17" fmla="*/ 36 h 60"/>
                    <a:gd name="T18" fmla="*/ 12 w 83"/>
                    <a:gd name="T19" fmla="*/ 48 h 60"/>
                    <a:gd name="T20" fmla="*/ 12 w 83"/>
                    <a:gd name="T21" fmla="*/ 48 h 60"/>
                    <a:gd name="T22" fmla="*/ 12 w 83"/>
                    <a:gd name="T23" fmla="*/ 60 h 60"/>
                    <a:gd name="T24" fmla="*/ 23 w 83"/>
                    <a:gd name="T25" fmla="*/ 60 h 60"/>
                    <a:gd name="T26" fmla="*/ 23 w 83"/>
                    <a:gd name="T27" fmla="*/ 60 h 60"/>
                    <a:gd name="T28" fmla="*/ 35 w 83"/>
                    <a:gd name="T29" fmla="*/ 60 h 60"/>
                    <a:gd name="T30" fmla="*/ 47 w 83"/>
                    <a:gd name="T31" fmla="*/ 60 h 60"/>
                    <a:gd name="T32" fmla="*/ 47 w 83"/>
                    <a:gd name="T33" fmla="*/ 60 h 60"/>
                    <a:gd name="T34" fmla="*/ 59 w 83"/>
                    <a:gd name="T35" fmla="*/ 60 h 60"/>
                    <a:gd name="T36" fmla="*/ 71 w 83"/>
                    <a:gd name="T37" fmla="*/ 60 h 60"/>
                    <a:gd name="T38" fmla="*/ 71 w 83"/>
                    <a:gd name="T39" fmla="*/ 60 h 60"/>
                    <a:gd name="T40" fmla="*/ 83 w 83"/>
                    <a:gd name="T41" fmla="*/ 60 h 60"/>
                    <a:gd name="T42" fmla="*/ 83 w 83"/>
                    <a:gd name="T43" fmla="*/ 48 h 60"/>
                    <a:gd name="T44" fmla="*/ 83 w 83"/>
                    <a:gd name="T45" fmla="*/ 48 h 60"/>
                    <a:gd name="T46" fmla="*/ 83 w 83"/>
                    <a:gd name="T47" fmla="*/ 36 h 60"/>
                    <a:gd name="T48" fmla="*/ 83 w 83"/>
                    <a:gd name="T49" fmla="*/ 36 h 60"/>
                    <a:gd name="T50" fmla="*/ 83 w 83"/>
                    <a:gd name="T51" fmla="*/ 24 h 60"/>
                    <a:gd name="T52" fmla="*/ 83 w 83"/>
                    <a:gd name="T53" fmla="*/ 24 h 60"/>
                    <a:gd name="T54" fmla="*/ 83 w 83"/>
                    <a:gd name="T55" fmla="*/ 12 h 60"/>
                    <a:gd name="T56" fmla="*/ 71 w 83"/>
                    <a:gd name="T57" fmla="*/ 12 h 60"/>
                    <a:gd name="T58" fmla="*/ 71 w 83"/>
                    <a:gd name="T59" fmla="*/ 12 h 60"/>
                    <a:gd name="T60" fmla="*/ 59 w 83"/>
                    <a:gd name="T61" fmla="*/ 12 h 60"/>
                    <a:gd name="T62" fmla="*/ 47 w 83"/>
                    <a:gd name="T63" fmla="*/ 0 h 60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3"/>
                    <a:gd name="T97" fmla="*/ 0 h 60"/>
                    <a:gd name="T98" fmla="*/ 83 w 83"/>
                    <a:gd name="T99" fmla="*/ 60 h 60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3" h="60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5" y="12"/>
                      </a:lnTo>
                      <a:lnTo>
                        <a:pt x="23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12" y="36"/>
                      </a:lnTo>
                      <a:lnTo>
                        <a:pt x="12" y="48"/>
                      </a:lnTo>
                      <a:lnTo>
                        <a:pt x="12" y="60"/>
                      </a:lnTo>
                      <a:lnTo>
                        <a:pt x="23" y="60"/>
                      </a:lnTo>
                      <a:lnTo>
                        <a:pt x="35" y="60"/>
                      </a:lnTo>
                      <a:lnTo>
                        <a:pt x="47" y="60"/>
                      </a:lnTo>
                      <a:lnTo>
                        <a:pt x="59" y="60"/>
                      </a:lnTo>
                      <a:lnTo>
                        <a:pt x="71" y="60"/>
                      </a:lnTo>
                      <a:lnTo>
                        <a:pt x="83" y="60"/>
                      </a:lnTo>
                      <a:lnTo>
                        <a:pt x="83" y="48"/>
                      </a:lnTo>
                      <a:lnTo>
                        <a:pt x="83" y="36"/>
                      </a:lnTo>
                      <a:lnTo>
                        <a:pt x="83" y="24"/>
                      </a:lnTo>
                      <a:lnTo>
                        <a:pt x="83" y="12"/>
                      </a:lnTo>
                      <a:lnTo>
                        <a:pt x="71" y="12"/>
                      </a:lnTo>
                      <a:lnTo>
                        <a:pt x="59" y="12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5F5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9" name="Freeform 881"/>
                <p:cNvSpPr>
                  <a:spLocks/>
                </p:cNvSpPr>
                <p:nvPr/>
              </p:nvSpPr>
              <p:spPr bwMode="auto">
                <a:xfrm>
                  <a:off x="2981" y="2937"/>
                  <a:ext cx="36" cy="36"/>
                </a:xfrm>
                <a:custGeom>
                  <a:avLst/>
                  <a:gdLst>
                    <a:gd name="T0" fmla="*/ 24 w 36"/>
                    <a:gd name="T1" fmla="*/ 0 h 36"/>
                    <a:gd name="T2" fmla="*/ 24 w 36"/>
                    <a:gd name="T3" fmla="*/ 12 h 36"/>
                    <a:gd name="T4" fmla="*/ 12 w 36"/>
                    <a:gd name="T5" fmla="*/ 12 h 36"/>
                    <a:gd name="T6" fmla="*/ 12 w 36"/>
                    <a:gd name="T7" fmla="*/ 12 h 36"/>
                    <a:gd name="T8" fmla="*/ 12 w 36"/>
                    <a:gd name="T9" fmla="*/ 12 h 36"/>
                    <a:gd name="T10" fmla="*/ 12 w 36"/>
                    <a:gd name="T11" fmla="*/ 12 h 36"/>
                    <a:gd name="T12" fmla="*/ 12 w 36"/>
                    <a:gd name="T13" fmla="*/ 24 h 36"/>
                    <a:gd name="T14" fmla="*/ 12 w 36"/>
                    <a:gd name="T15" fmla="*/ 24 h 36"/>
                    <a:gd name="T16" fmla="*/ 12 w 36"/>
                    <a:gd name="T17" fmla="*/ 24 h 36"/>
                    <a:gd name="T18" fmla="*/ 12 w 36"/>
                    <a:gd name="T19" fmla="*/ 24 h 36"/>
                    <a:gd name="T20" fmla="*/ 12 w 36"/>
                    <a:gd name="T21" fmla="*/ 36 h 36"/>
                    <a:gd name="T22" fmla="*/ 12 w 36"/>
                    <a:gd name="T23" fmla="*/ 36 h 36"/>
                    <a:gd name="T24" fmla="*/ 12 w 36"/>
                    <a:gd name="T25" fmla="*/ 36 h 36"/>
                    <a:gd name="T26" fmla="*/ 12 w 36"/>
                    <a:gd name="T27" fmla="*/ 36 h 36"/>
                    <a:gd name="T28" fmla="*/ 24 w 36"/>
                    <a:gd name="T29" fmla="*/ 36 h 36"/>
                    <a:gd name="T30" fmla="*/ 24 w 36"/>
                    <a:gd name="T31" fmla="*/ 36 h 36"/>
                    <a:gd name="T32" fmla="*/ 24 w 36"/>
                    <a:gd name="T33" fmla="*/ 36 h 36"/>
                    <a:gd name="T34" fmla="*/ 24 w 36"/>
                    <a:gd name="T35" fmla="*/ 36 h 36"/>
                    <a:gd name="T36" fmla="*/ 36 w 36"/>
                    <a:gd name="T37" fmla="*/ 36 h 36"/>
                    <a:gd name="T38" fmla="*/ 36 w 36"/>
                    <a:gd name="T39" fmla="*/ 36 h 36"/>
                    <a:gd name="T40" fmla="*/ 36 w 36"/>
                    <a:gd name="T41" fmla="*/ 36 h 36"/>
                    <a:gd name="T42" fmla="*/ 36 w 36"/>
                    <a:gd name="T43" fmla="*/ 36 h 36"/>
                    <a:gd name="T44" fmla="*/ 36 w 36"/>
                    <a:gd name="T45" fmla="*/ 24 h 36"/>
                    <a:gd name="T46" fmla="*/ 36 w 36"/>
                    <a:gd name="T47" fmla="*/ 24 h 36"/>
                    <a:gd name="T48" fmla="*/ 36 w 36"/>
                    <a:gd name="T49" fmla="*/ 24 h 36"/>
                    <a:gd name="T50" fmla="*/ 36 w 36"/>
                    <a:gd name="T51" fmla="*/ 24 h 36"/>
                    <a:gd name="T52" fmla="*/ 36 w 36"/>
                    <a:gd name="T53" fmla="*/ 12 h 36"/>
                    <a:gd name="T54" fmla="*/ 36 w 36"/>
                    <a:gd name="T55" fmla="*/ 12 h 36"/>
                    <a:gd name="T56" fmla="*/ 36 w 36"/>
                    <a:gd name="T57" fmla="*/ 12 h 36"/>
                    <a:gd name="T58" fmla="*/ 36 w 36"/>
                    <a:gd name="T59" fmla="*/ 12 h 36"/>
                    <a:gd name="T60" fmla="*/ 24 w 36"/>
                    <a:gd name="T61" fmla="*/ 12 h 36"/>
                    <a:gd name="T62" fmla="*/ 24 w 36"/>
                    <a:gd name="T63" fmla="*/ 0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6"/>
                    <a:gd name="T97" fmla="*/ 0 h 36"/>
                    <a:gd name="T98" fmla="*/ 36 w 36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6" h="36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24" y="12"/>
                      </a:lnTo>
                      <a:lnTo>
                        <a:pt x="12" y="12"/>
                      </a:lnTo>
                      <a:lnTo>
                        <a:pt x="12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2" y="36"/>
                      </a:lnTo>
                      <a:lnTo>
                        <a:pt x="24" y="36"/>
                      </a:lnTo>
                      <a:lnTo>
                        <a:pt x="36" y="36"/>
                      </a:lnTo>
                      <a:lnTo>
                        <a:pt x="36" y="24"/>
                      </a:lnTo>
                      <a:lnTo>
                        <a:pt x="36" y="12"/>
                      </a:lnTo>
                      <a:lnTo>
                        <a:pt x="24" y="12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5E5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9712" name="Group 882"/>
            <p:cNvGrpSpPr>
              <a:grpSpLocks/>
            </p:cNvGrpSpPr>
            <p:nvPr/>
          </p:nvGrpSpPr>
          <p:grpSpPr bwMode="auto">
            <a:xfrm>
              <a:off x="4357" y="1990"/>
              <a:ext cx="483" cy="325"/>
              <a:chOff x="2186" y="1050"/>
              <a:chExt cx="1639" cy="1579"/>
            </a:xfrm>
          </p:grpSpPr>
          <p:grpSp>
            <p:nvGrpSpPr>
              <p:cNvPr id="29740" name="Group 883"/>
              <p:cNvGrpSpPr>
                <a:grpSpLocks/>
              </p:cNvGrpSpPr>
              <p:nvPr/>
            </p:nvGrpSpPr>
            <p:grpSpPr bwMode="auto">
              <a:xfrm>
                <a:off x="2186" y="1050"/>
                <a:ext cx="1639" cy="1009"/>
                <a:chOff x="2186" y="1050"/>
                <a:chExt cx="1639" cy="1009"/>
              </a:xfrm>
            </p:grpSpPr>
            <p:grpSp>
              <p:nvGrpSpPr>
                <p:cNvPr id="29744" name="Group 884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9750" name="Freeform 885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51" name="Freeform 886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52" name="Freeform 887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53" name="Freeform 888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745" name="Group 889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9746" name="Freeform 890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47" name="Freeform 891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48" name="Freeform 892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49" name="Freeform 893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9741" name="Rectangle 894"/>
              <p:cNvSpPr>
                <a:spLocks noChangeArrowheads="1"/>
              </p:cNvSpPr>
              <p:nvPr/>
            </p:nvSpPr>
            <p:spPr bwMode="auto">
              <a:xfrm>
                <a:off x="2471" y="132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9742" name="Rectangle 895"/>
              <p:cNvSpPr>
                <a:spLocks noChangeArrowheads="1"/>
              </p:cNvSpPr>
              <p:nvPr/>
            </p:nvSpPr>
            <p:spPr bwMode="auto">
              <a:xfrm>
                <a:off x="2593" y="1321"/>
                <a:ext cx="0" cy="1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  <p:sp>
            <p:nvSpPr>
              <p:cNvPr id="29743" name="Rectangle 896"/>
              <p:cNvSpPr>
                <a:spLocks noChangeArrowheads="1"/>
              </p:cNvSpPr>
              <p:nvPr/>
            </p:nvSpPr>
            <p:spPr bwMode="auto">
              <a:xfrm>
                <a:off x="2529" y="1510"/>
                <a:ext cx="0" cy="1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sp>
          <p:nvSpPr>
            <p:cNvPr id="29713" name="Text Box 897"/>
            <p:cNvSpPr txBox="1">
              <a:spLocks noChangeArrowheads="1"/>
            </p:cNvSpPr>
            <p:nvPr/>
          </p:nvSpPr>
          <p:spPr bwMode="auto">
            <a:xfrm>
              <a:off x="3928" y="2187"/>
              <a:ext cx="12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en-US" i="1"/>
                <a:t>Grupo Vivo</a:t>
              </a:r>
            </a:p>
          </p:txBody>
        </p:sp>
        <p:grpSp>
          <p:nvGrpSpPr>
            <p:cNvPr id="29714" name="Group 898"/>
            <p:cNvGrpSpPr>
              <a:grpSpLocks/>
            </p:cNvGrpSpPr>
            <p:nvPr/>
          </p:nvGrpSpPr>
          <p:grpSpPr bwMode="auto">
            <a:xfrm rot="1673362">
              <a:off x="4783" y="2091"/>
              <a:ext cx="483" cy="311"/>
              <a:chOff x="2102" y="1030"/>
              <a:chExt cx="1639" cy="1510"/>
            </a:xfrm>
          </p:grpSpPr>
          <p:grpSp>
            <p:nvGrpSpPr>
              <p:cNvPr id="29726" name="Group 899"/>
              <p:cNvGrpSpPr>
                <a:grpSpLocks/>
              </p:cNvGrpSpPr>
              <p:nvPr/>
            </p:nvGrpSpPr>
            <p:grpSpPr bwMode="auto">
              <a:xfrm>
                <a:off x="2102" y="1030"/>
                <a:ext cx="1639" cy="1009"/>
                <a:chOff x="2186" y="1050"/>
                <a:chExt cx="1639" cy="1009"/>
              </a:xfrm>
            </p:grpSpPr>
            <p:grpSp>
              <p:nvGrpSpPr>
                <p:cNvPr id="29730" name="Group 900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29736" name="Freeform 901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37" name="Freeform 902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38" name="Freeform 903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39" name="Freeform 904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731" name="Group 905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29732" name="Freeform 906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33" name="Freeform 907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34" name="Freeform 908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35" name="Freeform 909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9727" name="Rectangle 910"/>
              <p:cNvSpPr>
                <a:spLocks noChangeArrowheads="1"/>
              </p:cNvSpPr>
              <p:nvPr/>
            </p:nvSpPr>
            <p:spPr bwMode="auto">
              <a:xfrm>
                <a:off x="2387" y="1303"/>
                <a:ext cx="108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9728" name="Rectangle 911"/>
              <p:cNvSpPr>
                <a:spLocks noChangeArrowheads="1"/>
              </p:cNvSpPr>
              <p:nvPr/>
            </p:nvSpPr>
            <p:spPr bwMode="auto">
              <a:xfrm>
                <a:off x="2478" y="1264"/>
                <a:ext cx="0" cy="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120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29729" name="Rectangle 912"/>
              <p:cNvSpPr>
                <a:spLocks noChangeArrowheads="1"/>
              </p:cNvSpPr>
              <p:nvPr/>
            </p:nvSpPr>
            <p:spPr bwMode="auto">
              <a:xfrm>
                <a:off x="2439" y="1422"/>
                <a:ext cx="0" cy="1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kumimoji="1" lang="en-CA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9715" name="Group 913"/>
            <p:cNvGrpSpPr>
              <a:grpSpLocks/>
            </p:cNvGrpSpPr>
            <p:nvPr/>
          </p:nvGrpSpPr>
          <p:grpSpPr bwMode="auto">
            <a:xfrm rot="-1940520">
              <a:off x="3894" y="2077"/>
              <a:ext cx="486" cy="207"/>
              <a:chOff x="2186" y="1050"/>
              <a:chExt cx="1639" cy="1009"/>
            </a:xfrm>
          </p:grpSpPr>
          <p:grpSp>
            <p:nvGrpSpPr>
              <p:cNvPr id="29716" name="Group 914"/>
              <p:cNvGrpSpPr>
                <a:grpSpLocks/>
              </p:cNvGrpSpPr>
              <p:nvPr/>
            </p:nvGrpSpPr>
            <p:grpSpPr bwMode="auto">
              <a:xfrm>
                <a:off x="2186" y="1181"/>
                <a:ext cx="748" cy="807"/>
                <a:chOff x="2186" y="1181"/>
                <a:chExt cx="748" cy="807"/>
              </a:xfrm>
            </p:grpSpPr>
            <p:sp>
              <p:nvSpPr>
                <p:cNvPr id="29722" name="Freeform 915"/>
                <p:cNvSpPr>
                  <a:spLocks/>
                </p:cNvSpPr>
                <p:nvPr/>
              </p:nvSpPr>
              <p:spPr bwMode="auto">
                <a:xfrm>
                  <a:off x="2257" y="1929"/>
                  <a:ext cx="546" cy="59"/>
                </a:xfrm>
                <a:custGeom>
                  <a:avLst/>
                  <a:gdLst>
                    <a:gd name="T0" fmla="*/ 0 w 546"/>
                    <a:gd name="T1" fmla="*/ 0 h 59"/>
                    <a:gd name="T2" fmla="*/ 499 w 546"/>
                    <a:gd name="T3" fmla="*/ 0 h 59"/>
                    <a:gd name="T4" fmla="*/ 546 w 546"/>
                    <a:gd name="T5" fmla="*/ 47 h 59"/>
                    <a:gd name="T6" fmla="*/ 48 w 546"/>
                    <a:gd name="T7" fmla="*/ 59 h 59"/>
                    <a:gd name="T8" fmla="*/ 0 w 546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46"/>
                    <a:gd name="T16" fmla="*/ 0 h 59"/>
                    <a:gd name="T17" fmla="*/ 546 w 546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46" h="59">
                      <a:moveTo>
                        <a:pt x="0" y="0"/>
                      </a:moveTo>
                      <a:lnTo>
                        <a:pt x="499" y="0"/>
                      </a:lnTo>
                      <a:lnTo>
                        <a:pt x="546" y="47"/>
                      </a:lnTo>
                      <a:lnTo>
                        <a:pt x="48" y="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23" name="Freeform 916"/>
                <p:cNvSpPr>
                  <a:spLocks/>
                </p:cNvSpPr>
                <p:nvPr/>
              </p:nvSpPr>
              <p:spPr bwMode="auto">
                <a:xfrm>
                  <a:off x="2756" y="1549"/>
                  <a:ext cx="178" cy="427"/>
                </a:xfrm>
                <a:custGeom>
                  <a:avLst/>
                  <a:gdLst>
                    <a:gd name="T0" fmla="*/ 0 w 178"/>
                    <a:gd name="T1" fmla="*/ 380 h 427"/>
                    <a:gd name="T2" fmla="*/ 119 w 178"/>
                    <a:gd name="T3" fmla="*/ 0 h 427"/>
                    <a:gd name="T4" fmla="*/ 178 w 178"/>
                    <a:gd name="T5" fmla="*/ 59 h 427"/>
                    <a:gd name="T6" fmla="*/ 47 w 178"/>
                    <a:gd name="T7" fmla="*/ 427 h 427"/>
                    <a:gd name="T8" fmla="*/ 0 w 178"/>
                    <a:gd name="T9" fmla="*/ 380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8"/>
                    <a:gd name="T16" fmla="*/ 0 h 427"/>
                    <a:gd name="T17" fmla="*/ 178 w 178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8" h="427">
                      <a:moveTo>
                        <a:pt x="0" y="380"/>
                      </a:moveTo>
                      <a:lnTo>
                        <a:pt x="119" y="0"/>
                      </a:lnTo>
                      <a:lnTo>
                        <a:pt x="178" y="59"/>
                      </a:lnTo>
                      <a:lnTo>
                        <a:pt x="47" y="427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7676D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24" name="Freeform 917"/>
                <p:cNvSpPr>
                  <a:spLocks/>
                </p:cNvSpPr>
                <p:nvPr/>
              </p:nvSpPr>
              <p:spPr bwMode="auto">
                <a:xfrm>
                  <a:off x="2685" y="1181"/>
                  <a:ext cx="249" cy="427"/>
                </a:xfrm>
                <a:custGeom>
                  <a:avLst/>
                  <a:gdLst>
                    <a:gd name="T0" fmla="*/ 190 w 249"/>
                    <a:gd name="T1" fmla="*/ 368 h 427"/>
                    <a:gd name="T2" fmla="*/ 0 w 249"/>
                    <a:gd name="T3" fmla="*/ 0 h 427"/>
                    <a:gd name="T4" fmla="*/ 47 w 249"/>
                    <a:gd name="T5" fmla="*/ 47 h 427"/>
                    <a:gd name="T6" fmla="*/ 249 w 249"/>
                    <a:gd name="T7" fmla="*/ 427 h 427"/>
                    <a:gd name="T8" fmla="*/ 190 w 249"/>
                    <a:gd name="T9" fmla="*/ 368 h 4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9"/>
                    <a:gd name="T16" fmla="*/ 0 h 427"/>
                    <a:gd name="T17" fmla="*/ 249 w 249"/>
                    <a:gd name="T18" fmla="*/ 427 h 4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9" h="427">
                      <a:moveTo>
                        <a:pt x="190" y="368"/>
                      </a:moveTo>
                      <a:lnTo>
                        <a:pt x="0" y="0"/>
                      </a:lnTo>
                      <a:lnTo>
                        <a:pt x="47" y="47"/>
                      </a:lnTo>
                      <a:lnTo>
                        <a:pt x="249" y="427"/>
                      </a:lnTo>
                      <a:lnTo>
                        <a:pt x="190" y="368"/>
                      </a:lnTo>
                      <a:close/>
                    </a:path>
                  </a:pathLst>
                </a:custGeom>
                <a:solidFill>
                  <a:srgbClr val="7878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25" name="Freeform 918"/>
                <p:cNvSpPr>
                  <a:spLocks/>
                </p:cNvSpPr>
                <p:nvPr/>
              </p:nvSpPr>
              <p:spPr bwMode="auto">
                <a:xfrm>
                  <a:off x="2186" y="1181"/>
                  <a:ext cx="689" cy="748"/>
                </a:xfrm>
                <a:custGeom>
                  <a:avLst/>
                  <a:gdLst>
                    <a:gd name="T0" fmla="*/ 499 w 689"/>
                    <a:gd name="T1" fmla="*/ 0 h 748"/>
                    <a:gd name="T2" fmla="*/ 0 w 689"/>
                    <a:gd name="T3" fmla="*/ 0 h 748"/>
                    <a:gd name="T4" fmla="*/ 202 w 689"/>
                    <a:gd name="T5" fmla="*/ 380 h 748"/>
                    <a:gd name="T6" fmla="*/ 71 w 689"/>
                    <a:gd name="T7" fmla="*/ 748 h 748"/>
                    <a:gd name="T8" fmla="*/ 570 w 689"/>
                    <a:gd name="T9" fmla="*/ 748 h 748"/>
                    <a:gd name="T10" fmla="*/ 689 w 689"/>
                    <a:gd name="T11" fmla="*/ 368 h 748"/>
                    <a:gd name="T12" fmla="*/ 499 w 689"/>
                    <a:gd name="T13" fmla="*/ 0 h 7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89"/>
                    <a:gd name="T22" fmla="*/ 0 h 748"/>
                    <a:gd name="T23" fmla="*/ 689 w 689"/>
                    <a:gd name="T24" fmla="*/ 748 h 7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89" h="748">
                      <a:moveTo>
                        <a:pt x="499" y="0"/>
                      </a:moveTo>
                      <a:lnTo>
                        <a:pt x="0" y="0"/>
                      </a:lnTo>
                      <a:lnTo>
                        <a:pt x="202" y="380"/>
                      </a:lnTo>
                      <a:lnTo>
                        <a:pt x="71" y="748"/>
                      </a:lnTo>
                      <a:lnTo>
                        <a:pt x="570" y="748"/>
                      </a:lnTo>
                      <a:lnTo>
                        <a:pt x="689" y="368"/>
                      </a:lnTo>
                      <a:lnTo>
                        <a:pt x="499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717" name="Group 919"/>
              <p:cNvGrpSpPr>
                <a:grpSpLocks/>
              </p:cNvGrpSpPr>
              <p:nvPr/>
            </p:nvGrpSpPr>
            <p:grpSpPr bwMode="auto">
              <a:xfrm>
                <a:off x="2696" y="1050"/>
                <a:ext cx="1129" cy="1009"/>
                <a:chOff x="2696" y="1050"/>
                <a:chExt cx="1129" cy="1009"/>
              </a:xfrm>
            </p:grpSpPr>
            <p:sp>
              <p:nvSpPr>
                <p:cNvPr id="29718" name="Freeform 920"/>
                <p:cNvSpPr>
                  <a:spLocks/>
                </p:cNvSpPr>
                <p:nvPr/>
              </p:nvSpPr>
              <p:spPr bwMode="auto">
                <a:xfrm>
                  <a:off x="2744" y="1762"/>
                  <a:ext cx="831" cy="60"/>
                </a:xfrm>
                <a:custGeom>
                  <a:avLst/>
                  <a:gdLst>
                    <a:gd name="T0" fmla="*/ 0 w 831"/>
                    <a:gd name="T1" fmla="*/ 12 h 60"/>
                    <a:gd name="T2" fmla="*/ 784 w 831"/>
                    <a:gd name="T3" fmla="*/ 0 h 60"/>
                    <a:gd name="T4" fmla="*/ 831 w 831"/>
                    <a:gd name="T5" fmla="*/ 60 h 60"/>
                    <a:gd name="T6" fmla="*/ 47 w 831"/>
                    <a:gd name="T7" fmla="*/ 60 h 60"/>
                    <a:gd name="T8" fmla="*/ 0 w 831"/>
                    <a:gd name="T9" fmla="*/ 12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1"/>
                    <a:gd name="T16" fmla="*/ 0 h 60"/>
                    <a:gd name="T17" fmla="*/ 831 w 831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1" h="60">
                      <a:moveTo>
                        <a:pt x="0" y="12"/>
                      </a:moveTo>
                      <a:lnTo>
                        <a:pt x="784" y="0"/>
                      </a:lnTo>
                      <a:lnTo>
                        <a:pt x="831" y="60"/>
                      </a:lnTo>
                      <a:lnTo>
                        <a:pt x="47" y="6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5353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19" name="Freeform 921"/>
                <p:cNvSpPr>
                  <a:spLocks/>
                </p:cNvSpPr>
                <p:nvPr/>
              </p:nvSpPr>
              <p:spPr bwMode="auto">
                <a:xfrm>
                  <a:off x="3551" y="1525"/>
                  <a:ext cx="274" cy="534"/>
                </a:xfrm>
                <a:custGeom>
                  <a:avLst/>
                  <a:gdLst>
                    <a:gd name="T0" fmla="*/ 0 w 274"/>
                    <a:gd name="T1" fmla="*/ 475 h 534"/>
                    <a:gd name="T2" fmla="*/ 226 w 274"/>
                    <a:gd name="T3" fmla="*/ 0 h 534"/>
                    <a:gd name="T4" fmla="*/ 274 w 274"/>
                    <a:gd name="T5" fmla="*/ 47 h 534"/>
                    <a:gd name="T6" fmla="*/ 48 w 274"/>
                    <a:gd name="T7" fmla="*/ 534 h 534"/>
                    <a:gd name="T8" fmla="*/ 0 w 274"/>
                    <a:gd name="T9" fmla="*/ 475 h 5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4"/>
                    <a:gd name="T16" fmla="*/ 0 h 534"/>
                    <a:gd name="T17" fmla="*/ 274 w 274"/>
                    <a:gd name="T18" fmla="*/ 534 h 5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4" h="534">
                      <a:moveTo>
                        <a:pt x="0" y="475"/>
                      </a:moveTo>
                      <a:lnTo>
                        <a:pt x="226" y="0"/>
                      </a:lnTo>
                      <a:lnTo>
                        <a:pt x="274" y="47"/>
                      </a:lnTo>
                      <a:lnTo>
                        <a:pt x="48" y="534"/>
                      </a:lnTo>
                      <a:lnTo>
                        <a:pt x="0" y="475"/>
                      </a:lnTo>
                      <a:close/>
                    </a:path>
                  </a:pathLst>
                </a:custGeom>
                <a:solidFill>
                  <a:srgbClr val="7474C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20" name="Freeform 922"/>
                <p:cNvSpPr>
                  <a:spLocks/>
                </p:cNvSpPr>
                <p:nvPr/>
              </p:nvSpPr>
              <p:spPr bwMode="auto">
                <a:xfrm>
                  <a:off x="3468" y="1050"/>
                  <a:ext cx="357" cy="522"/>
                </a:xfrm>
                <a:custGeom>
                  <a:avLst/>
                  <a:gdLst>
                    <a:gd name="T0" fmla="*/ 309 w 357"/>
                    <a:gd name="T1" fmla="*/ 475 h 522"/>
                    <a:gd name="T2" fmla="*/ 0 w 357"/>
                    <a:gd name="T3" fmla="*/ 0 h 522"/>
                    <a:gd name="T4" fmla="*/ 48 w 357"/>
                    <a:gd name="T5" fmla="*/ 48 h 522"/>
                    <a:gd name="T6" fmla="*/ 357 w 357"/>
                    <a:gd name="T7" fmla="*/ 522 h 522"/>
                    <a:gd name="T8" fmla="*/ 309 w 357"/>
                    <a:gd name="T9" fmla="*/ 475 h 5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7"/>
                    <a:gd name="T16" fmla="*/ 0 h 522"/>
                    <a:gd name="T17" fmla="*/ 357 w 357"/>
                    <a:gd name="T18" fmla="*/ 522 h 5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7" h="522">
                      <a:moveTo>
                        <a:pt x="309" y="475"/>
                      </a:moveTo>
                      <a:lnTo>
                        <a:pt x="0" y="0"/>
                      </a:lnTo>
                      <a:lnTo>
                        <a:pt x="48" y="48"/>
                      </a:lnTo>
                      <a:lnTo>
                        <a:pt x="357" y="522"/>
                      </a:lnTo>
                      <a:lnTo>
                        <a:pt x="309" y="475"/>
                      </a:lnTo>
                      <a:close/>
                    </a:path>
                  </a:pathLst>
                </a:custGeom>
                <a:solidFill>
                  <a:srgbClr val="7777D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21" name="Freeform 923"/>
                <p:cNvSpPr>
                  <a:spLocks/>
                </p:cNvSpPr>
                <p:nvPr/>
              </p:nvSpPr>
              <p:spPr bwMode="auto">
                <a:xfrm>
                  <a:off x="2696" y="1050"/>
                  <a:ext cx="1081" cy="950"/>
                </a:xfrm>
                <a:custGeom>
                  <a:avLst/>
                  <a:gdLst>
                    <a:gd name="T0" fmla="*/ 772 w 1081"/>
                    <a:gd name="T1" fmla="*/ 0 h 950"/>
                    <a:gd name="T2" fmla="*/ 796 w 1081"/>
                    <a:gd name="T3" fmla="*/ 238 h 950"/>
                    <a:gd name="T4" fmla="*/ 0 w 1081"/>
                    <a:gd name="T5" fmla="*/ 250 h 950"/>
                    <a:gd name="T6" fmla="*/ 48 w 1081"/>
                    <a:gd name="T7" fmla="*/ 724 h 950"/>
                    <a:gd name="T8" fmla="*/ 832 w 1081"/>
                    <a:gd name="T9" fmla="*/ 712 h 950"/>
                    <a:gd name="T10" fmla="*/ 855 w 1081"/>
                    <a:gd name="T11" fmla="*/ 950 h 950"/>
                    <a:gd name="T12" fmla="*/ 1081 w 1081"/>
                    <a:gd name="T13" fmla="*/ 475 h 950"/>
                    <a:gd name="T14" fmla="*/ 772 w 1081"/>
                    <a:gd name="T15" fmla="*/ 0 h 9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81"/>
                    <a:gd name="T25" fmla="*/ 0 h 950"/>
                    <a:gd name="T26" fmla="*/ 1081 w 1081"/>
                    <a:gd name="T27" fmla="*/ 950 h 9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81" h="950">
                      <a:moveTo>
                        <a:pt x="772" y="0"/>
                      </a:moveTo>
                      <a:lnTo>
                        <a:pt x="796" y="238"/>
                      </a:lnTo>
                      <a:lnTo>
                        <a:pt x="0" y="250"/>
                      </a:lnTo>
                      <a:lnTo>
                        <a:pt x="48" y="724"/>
                      </a:lnTo>
                      <a:lnTo>
                        <a:pt x="832" y="712"/>
                      </a:lnTo>
                      <a:lnTo>
                        <a:pt x="855" y="950"/>
                      </a:lnTo>
                      <a:lnTo>
                        <a:pt x="1081" y="475"/>
                      </a:lnTo>
                      <a:lnTo>
                        <a:pt x="772" y="0"/>
                      </a:lnTo>
                      <a:close/>
                    </a:path>
                  </a:pathLst>
                </a:custGeom>
                <a:solidFill>
                  <a:srgbClr val="7575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50780" name="Oval 924"/>
          <p:cNvSpPr>
            <a:spLocks noChangeArrowheads="1"/>
          </p:cNvSpPr>
          <p:nvPr/>
        </p:nvSpPr>
        <p:spPr bwMode="auto">
          <a:xfrm>
            <a:off x="5181600" y="3581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63529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8" grpId="0" autoUpdateAnimBg="0"/>
      <p:bldP spid="250595" grpId="0" animBg="1" autoUpdateAnimBg="0"/>
      <p:bldP spid="25078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550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0066"/>
                </a:solidFill>
              </a:rPr>
              <a:t>O Potencial do Processo da Vida Dinâmica </a:t>
            </a:r>
          </a:p>
        </p:txBody>
      </p:sp>
      <p:sp>
        <p:nvSpPr>
          <p:cNvPr id="250883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1828800" cy="1463675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shade val="60784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6078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>
                <a:latin typeface="Arial Black" pitchFamily="34" charset="0"/>
              </a:rPr>
              <a:t>Líder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>
                <a:latin typeface="Arial Black" pitchFamily="34" charset="0"/>
              </a:rPr>
              <a:t>Aprendiz   &amp; Treinador</a:t>
            </a:r>
          </a:p>
        </p:txBody>
      </p:sp>
      <p:sp>
        <p:nvSpPr>
          <p:cNvPr id="250884" name="Text Box 4"/>
          <p:cNvSpPr txBox="1">
            <a:spLocks noChangeArrowheads="1"/>
          </p:cNvSpPr>
          <p:nvPr/>
        </p:nvSpPr>
        <p:spPr bwMode="auto">
          <a:xfrm>
            <a:off x="914400" y="5943600"/>
            <a:ext cx="7620000" cy="822325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Arial Black" pitchFamily="34" charset="0"/>
              </a:rPr>
              <a:t>Estrutura de liderança para crescimento ilimitado</a:t>
            </a:r>
            <a:endParaRPr lang="en-US" sz="2400">
              <a:latin typeface="Arial Black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18000" y="1752600"/>
            <a:ext cx="4826000" cy="1905000"/>
            <a:chOff x="3024" y="1104"/>
            <a:chExt cx="2592" cy="1200"/>
          </a:xfrm>
        </p:grpSpPr>
        <p:grpSp>
          <p:nvGrpSpPr>
            <p:cNvPr id="31838" name="Group 6"/>
            <p:cNvGrpSpPr>
              <a:grpSpLocks/>
            </p:cNvGrpSpPr>
            <p:nvPr/>
          </p:nvGrpSpPr>
          <p:grpSpPr bwMode="auto">
            <a:xfrm>
              <a:off x="4464" y="1104"/>
              <a:ext cx="912" cy="528"/>
              <a:chOff x="4464" y="1104"/>
              <a:chExt cx="912" cy="528"/>
            </a:xfrm>
          </p:grpSpPr>
          <p:sp>
            <p:nvSpPr>
              <p:cNvPr id="250887" name="Oval 7"/>
              <p:cNvSpPr>
                <a:spLocks noChangeArrowheads="1"/>
              </p:cNvSpPr>
              <p:nvPr/>
            </p:nvSpPr>
            <p:spPr bwMode="auto">
              <a:xfrm>
                <a:off x="4464" y="1104"/>
                <a:ext cx="912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FFCC66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32028" name="Group 8"/>
              <p:cNvGrpSpPr>
                <a:grpSpLocks/>
              </p:cNvGrpSpPr>
              <p:nvPr/>
            </p:nvGrpSpPr>
            <p:grpSpPr bwMode="auto">
              <a:xfrm>
                <a:off x="4705" y="1375"/>
                <a:ext cx="429" cy="241"/>
                <a:chOff x="1440" y="1584"/>
                <a:chExt cx="2992" cy="1839"/>
              </a:xfrm>
            </p:grpSpPr>
            <p:grpSp>
              <p:nvGrpSpPr>
                <p:cNvPr id="32071" name="Group 9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32137" name="Freeform 10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8" name="Freeform 11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9" name="Freeform 12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0" name="Freeform 13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1" name="Freeform 14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2" name="Freeform 15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3" name="Freeform 16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4" name="Freeform 17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5" name="Freeform 18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6" name="Freeform 19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7" name="Freeform 20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8" name="Freeform 21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49" name="Freeform 22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0" name="Freeform 23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1" name="Freeform 24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2" name="Freeform 25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3" name="Freeform 26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4" name="Freeform 27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5" name="Freeform 28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6" name="Freeform 29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7" name="Freeform 30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8" name="Freeform 31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59" name="Freeform 32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0" name="Freeform 33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1" name="Freeform 34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2" name="Freeform 35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3" name="Freeform 36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4" name="Freeform 37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5" name="Freeform 38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6" name="Freeform 39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7" name="Freeform 40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8" name="Freeform 41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69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2170" name="Freeform 43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71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2172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2173" name="Freeform 46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74" name="Freeform 47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75" name="Freeform 48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76" name="Freeform 49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77" name="Freeform 50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78" name="Freeform 51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79" name="Freeform 52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0" name="Freeform 53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1" name="Freeform 54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2" name="Freeform 55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3" name="Freeform 56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4" name="Freeform 57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5" name="Freeform 58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6" name="Freeform 59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7" name="Freeform 60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8" name="Freeform 61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89" name="Freeform 62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0" name="Freeform 63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1" name="Freeform 64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2" name="Freeform 65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3" name="Freeform 66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4" name="Freeform 67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5" name="Freeform 68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6" name="Freeform 69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7" name="Freeform 70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8" name="Freeform 71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99" name="Freeform 72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00" name="Freeform 73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01" name="Freeform 74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02" name="Freeform 75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03" name="Freeform 76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04" name="Freeform 77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05" name="Freeform 78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206" name="Freeform 79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072" name="Group 80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32073" name="Freeform 81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74" name="Freeform 82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75" name="Freeform 83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76" name="Freeform 84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77" name="Freeform 85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78" name="Freeform 86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79" name="Freeform 87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0" name="Freeform 88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1" name="Freeform 89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2" name="Freeform 90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3" name="Freeform 91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4" name="Freeform 92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5" name="Freeform 93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6" name="Freeform 94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7" name="Freeform 95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8" name="Freeform 96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89" name="Freeform 97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0" name="Freeform 98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1" name="Freeform 99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2" name="Freeform 100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3" name="Freeform 101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4" name="Freeform 102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5" name="Freeform 103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6" name="Freeform 104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7" name="Freeform 105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8" name="Freeform 106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99" name="Freeform 107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0" name="Freeform 108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1" name="Freeform 109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2" name="Freeform 110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3" name="Freeform 111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4" name="Freeform 112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5" name="Freeform 113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6" name="Freeform 114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7" name="Freeform 115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8" name="Freeform 116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09" name="Freeform 117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0" name="Freeform 118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1" name="Freeform 119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2" name="Freeform 120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3" name="Freeform 121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4" name="Freeform 122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5" name="Freeform 123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6" name="Freeform 124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7" name="Freeform 125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8" name="Freeform 126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19" name="Freeform 127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0" name="Freeform 128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1" name="Freeform 129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2" name="Freeform 130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3" name="Freeform 131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4" name="Freeform 132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5" name="Freeform 133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6" name="Freeform 134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7" name="Freeform 135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8" name="Freeform 136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29" name="Freeform 137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0" name="Freeform 138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1" name="Freeform 139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2" name="Freeform 140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3" name="Freeform 141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4" name="Freeform 142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5" name="Freeform 143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136" name="Freeform 144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2029" name="Group 145"/>
              <p:cNvGrpSpPr>
                <a:grpSpLocks/>
              </p:cNvGrpSpPr>
              <p:nvPr/>
            </p:nvGrpSpPr>
            <p:grpSpPr bwMode="auto">
              <a:xfrm>
                <a:off x="4802" y="1193"/>
                <a:ext cx="271" cy="286"/>
                <a:chOff x="2186" y="1050"/>
                <a:chExt cx="1639" cy="2400"/>
              </a:xfrm>
            </p:grpSpPr>
            <p:grpSp>
              <p:nvGrpSpPr>
                <p:cNvPr id="32057" name="Group 146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2061" name="Group 147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2067" name="Freeform 148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68" name="Freeform 149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69" name="Freeform 150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70" name="Freeform 151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2062" name="Group 152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2063" name="Freeform 153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64" name="Freeform 154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65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66" name="Freeform 156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2058" name="Rectangle 157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059" name="Rectangle 158"/>
                <p:cNvSpPr>
                  <a:spLocks noChangeArrowheads="1"/>
                </p:cNvSpPr>
                <p:nvPr/>
              </p:nvSpPr>
              <p:spPr bwMode="auto">
                <a:xfrm>
                  <a:off x="2593" y="1321"/>
                  <a:ext cx="0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  <p:sp>
              <p:nvSpPr>
                <p:cNvPr id="32060" name="Rectangle 159"/>
                <p:cNvSpPr>
                  <a:spLocks noChangeArrowheads="1"/>
                </p:cNvSpPr>
                <p:nvPr/>
              </p:nvSpPr>
              <p:spPr bwMode="auto">
                <a:xfrm>
                  <a:off x="2532" y="1520"/>
                  <a:ext cx="0" cy="1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2030" name="Text Box 160"/>
              <p:cNvSpPr txBox="1">
                <a:spLocks noChangeArrowheads="1"/>
              </p:cNvSpPr>
              <p:nvPr/>
            </p:nvSpPr>
            <p:spPr bwMode="auto">
              <a:xfrm>
                <a:off x="4562" y="1307"/>
                <a:ext cx="70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200" b="1" i="1">
                    <a:latin typeface="Arial Black" pitchFamily="34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32031" name="Group 161"/>
              <p:cNvGrpSpPr>
                <a:grpSpLocks/>
              </p:cNvGrpSpPr>
              <p:nvPr/>
            </p:nvGrpSpPr>
            <p:grpSpPr bwMode="auto">
              <a:xfrm rot="1673362">
                <a:off x="5018" y="1246"/>
                <a:ext cx="271" cy="273"/>
                <a:chOff x="1974" y="999"/>
                <a:chExt cx="1639" cy="2292"/>
              </a:xfrm>
            </p:grpSpPr>
            <p:grpSp>
              <p:nvGrpSpPr>
                <p:cNvPr id="32043" name="Group 162"/>
                <p:cNvGrpSpPr>
                  <a:grpSpLocks/>
                </p:cNvGrpSpPr>
                <p:nvPr/>
              </p:nvGrpSpPr>
              <p:grpSpPr bwMode="auto">
                <a:xfrm>
                  <a:off x="1974" y="999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2047" name="Group 163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2053" name="Freeform 164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54" name="Freeform 165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55" name="Freeform 166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56" name="Freeform 167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2048" name="Group 168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2049" name="Freeform 169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50" name="Freeform 170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51" name="Freeform 171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52" name="Freeform 172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2044" name="Rectangle 173"/>
                <p:cNvSpPr>
                  <a:spLocks noChangeArrowheads="1"/>
                </p:cNvSpPr>
                <p:nvPr/>
              </p:nvSpPr>
              <p:spPr bwMode="auto">
                <a:xfrm>
                  <a:off x="2259" y="1272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045" name="Rectangle 174"/>
                <p:cNvSpPr>
                  <a:spLocks noChangeArrowheads="1"/>
                </p:cNvSpPr>
                <p:nvPr/>
              </p:nvSpPr>
              <p:spPr bwMode="auto">
                <a:xfrm>
                  <a:off x="2355" y="1202"/>
                  <a:ext cx="0" cy="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120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2046" name="Rectangle 175"/>
                <p:cNvSpPr>
                  <a:spLocks noChangeArrowheads="1"/>
                </p:cNvSpPr>
                <p:nvPr/>
              </p:nvSpPr>
              <p:spPr bwMode="auto">
                <a:xfrm>
                  <a:off x="2314" y="1358"/>
                  <a:ext cx="0" cy="1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2032" name="Group 176"/>
              <p:cNvGrpSpPr>
                <a:grpSpLocks/>
              </p:cNvGrpSpPr>
              <p:nvPr/>
            </p:nvGrpSpPr>
            <p:grpSpPr bwMode="auto">
              <a:xfrm rot="-1940520">
                <a:off x="4542" y="1243"/>
                <a:ext cx="273" cy="120"/>
                <a:chOff x="2186" y="1050"/>
                <a:chExt cx="1639" cy="1009"/>
              </a:xfrm>
            </p:grpSpPr>
            <p:grpSp>
              <p:nvGrpSpPr>
                <p:cNvPr id="32033" name="Group 177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2039" name="Freeform 178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40" name="Freeform 179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41" name="Freeform 180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42" name="Freeform 181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034" name="Group 182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2035" name="Freeform 183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36" name="Freeform 184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37" name="Freeform 185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38" name="Freeform 186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31839" name="Group 187"/>
            <p:cNvGrpSpPr>
              <a:grpSpLocks/>
            </p:cNvGrpSpPr>
            <p:nvPr/>
          </p:nvGrpSpPr>
          <p:grpSpPr bwMode="auto">
            <a:xfrm>
              <a:off x="3600" y="1488"/>
              <a:ext cx="527" cy="389"/>
              <a:chOff x="3600" y="1488"/>
              <a:chExt cx="527" cy="389"/>
            </a:xfrm>
          </p:grpSpPr>
          <p:sp>
            <p:nvSpPr>
              <p:cNvPr id="251068" name="Oval 188"/>
              <p:cNvSpPr>
                <a:spLocks noChangeArrowheads="1"/>
              </p:cNvSpPr>
              <p:nvPr/>
            </p:nvSpPr>
            <p:spPr bwMode="auto">
              <a:xfrm>
                <a:off x="3648" y="1488"/>
                <a:ext cx="432" cy="389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764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CA">
                  <a:latin typeface="Tahoma" pitchFamily="34" charset="0"/>
                </a:endParaRPr>
              </a:p>
            </p:txBody>
          </p:sp>
          <p:sp>
            <p:nvSpPr>
              <p:cNvPr id="32026" name="Text Box 189"/>
              <p:cNvSpPr txBox="1">
                <a:spLocks noChangeArrowheads="1"/>
              </p:cNvSpPr>
              <p:nvPr/>
            </p:nvSpPr>
            <p:spPr bwMode="auto">
              <a:xfrm>
                <a:off x="3600" y="1584"/>
                <a:ext cx="52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>
                    <a:latin typeface="Arial Black" pitchFamily="34" charset="0"/>
                  </a:rPr>
                  <a:t>treinador</a:t>
                </a:r>
              </a:p>
            </p:txBody>
          </p:sp>
        </p:grpSp>
        <p:sp>
          <p:nvSpPr>
            <p:cNvPr id="31840" name="Line 190"/>
            <p:cNvSpPr>
              <a:spLocks noChangeShapeType="1"/>
            </p:cNvSpPr>
            <p:nvPr/>
          </p:nvSpPr>
          <p:spPr bwMode="auto">
            <a:xfrm>
              <a:off x="3024" y="1584"/>
              <a:ext cx="62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41" name="Line 191"/>
            <p:cNvSpPr>
              <a:spLocks noChangeShapeType="1"/>
            </p:cNvSpPr>
            <p:nvPr/>
          </p:nvSpPr>
          <p:spPr bwMode="auto">
            <a:xfrm>
              <a:off x="4080" y="1728"/>
              <a:ext cx="62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42" name="Line 192"/>
            <p:cNvSpPr>
              <a:spLocks noChangeShapeType="1"/>
            </p:cNvSpPr>
            <p:nvPr/>
          </p:nvSpPr>
          <p:spPr bwMode="auto">
            <a:xfrm flipV="1">
              <a:off x="4080" y="1488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843" name="Group 193"/>
            <p:cNvGrpSpPr>
              <a:grpSpLocks/>
            </p:cNvGrpSpPr>
            <p:nvPr/>
          </p:nvGrpSpPr>
          <p:grpSpPr bwMode="auto">
            <a:xfrm>
              <a:off x="4704" y="1776"/>
              <a:ext cx="912" cy="528"/>
              <a:chOff x="4704" y="1776"/>
              <a:chExt cx="912" cy="528"/>
            </a:xfrm>
          </p:grpSpPr>
          <p:sp>
            <p:nvSpPr>
              <p:cNvPr id="251074" name="Oval 194"/>
              <p:cNvSpPr>
                <a:spLocks noChangeArrowheads="1"/>
              </p:cNvSpPr>
              <p:nvPr/>
            </p:nvSpPr>
            <p:spPr bwMode="auto">
              <a:xfrm>
                <a:off x="4704" y="1776"/>
                <a:ext cx="912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FFCC66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31846" name="Group 195"/>
              <p:cNvGrpSpPr>
                <a:grpSpLocks/>
              </p:cNvGrpSpPr>
              <p:nvPr/>
            </p:nvGrpSpPr>
            <p:grpSpPr bwMode="auto">
              <a:xfrm>
                <a:off x="4945" y="2047"/>
                <a:ext cx="429" cy="241"/>
                <a:chOff x="1440" y="1584"/>
                <a:chExt cx="2992" cy="1839"/>
              </a:xfrm>
            </p:grpSpPr>
            <p:grpSp>
              <p:nvGrpSpPr>
                <p:cNvPr id="31889" name="Group 196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31955" name="Freeform 197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6" name="Freeform 198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7" name="Freeform 199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8" name="Freeform 200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9" name="Freeform 201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0" name="Freeform 202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1" name="Freeform 203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2" name="Freeform 204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3" name="Freeform 205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4" name="Freeform 206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5" name="Freeform 207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6" name="Freeform 208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7" name="Freeform 209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8" name="Freeform 210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69" name="Freeform 211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0" name="Freeform 212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1" name="Freeform 213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2" name="Freeform 214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3" name="Freeform 215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4" name="Freeform 216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5" name="Freeform 217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6" name="Freeform 218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7" name="Freeform 219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8" name="Freeform 220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79" name="Freeform 221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0" name="Freeform 222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1" name="Freeform 223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2" name="Freeform 224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3" name="Freeform 225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4" name="Freeform 226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5" name="Freeform 227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6" name="Freeform 228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7" name="Rectangle 229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988" name="Freeform 230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89" name="Rectangle 231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990" name="Rectangle 232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991" name="Freeform 233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92" name="Freeform 234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93" name="Freeform 235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94" name="Freeform 236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95" name="Freeform 237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96" name="Freeform 238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97" name="Freeform 239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98" name="Freeform 240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99" name="Freeform 241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0" name="Freeform 242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1" name="Freeform 243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2" name="Freeform 244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3" name="Freeform 245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4" name="Freeform 246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5" name="Freeform 247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6" name="Freeform 248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7" name="Freeform 249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8" name="Freeform 250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09" name="Freeform 251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0" name="Freeform 252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1" name="Freeform 253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2" name="Freeform 254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3" name="Freeform 255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4" name="Freeform 256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5" name="Freeform 257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6" name="Freeform 258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7" name="Freeform 259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8" name="Freeform 260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19" name="Freeform 261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20" name="Freeform 262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21" name="Freeform 263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22" name="Freeform 264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23" name="Freeform 265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024" name="Freeform 266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890" name="Group 267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31891" name="Freeform 268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2" name="Freeform 269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3" name="Freeform 270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4" name="Freeform 271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5" name="Freeform 272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6" name="Freeform 273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7" name="Freeform 274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8" name="Freeform 275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9" name="Freeform 276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0" name="Freeform 277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1" name="Freeform 278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2" name="Freeform 279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3" name="Freeform 280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4" name="Freeform 281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5" name="Freeform 282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6" name="Freeform 283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7" name="Freeform 284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8" name="Freeform 285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09" name="Freeform 286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0" name="Freeform 287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1" name="Freeform 288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2" name="Freeform 289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3" name="Freeform 290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4" name="Freeform 291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5" name="Freeform 292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6" name="Freeform 293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7" name="Freeform 294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8" name="Freeform 295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19" name="Freeform 296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0" name="Freeform 297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1" name="Freeform 298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2" name="Freeform 299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3" name="Freeform 300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4" name="Freeform 301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5" name="Freeform 302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6" name="Freeform 303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7" name="Freeform 304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8" name="Freeform 305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29" name="Freeform 306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0" name="Freeform 307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1" name="Freeform 308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2" name="Freeform 309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3" name="Freeform 310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4" name="Freeform 311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5" name="Freeform 312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6" name="Freeform 313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7" name="Freeform 314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8" name="Freeform 315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39" name="Freeform 316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0" name="Freeform 317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1" name="Freeform 318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2" name="Freeform 319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3" name="Freeform 320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4" name="Freeform 321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5" name="Freeform 322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6" name="Freeform 323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7" name="Freeform 324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8" name="Freeform 325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49" name="Freeform 326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0" name="Freeform 327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1" name="Freeform 328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2" name="Freeform 329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3" name="Freeform 330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954" name="Freeform 331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847" name="Group 332"/>
              <p:cNvGrpSpPr>
                <a:grpSpLocks/>
              </p:cNvGrpSpPr>
              <p:nvPr/>
            </p:nvGrpSpPr>
            <p:grpSpPr bwMode="auto">
              <a:xfrm>
                <a:off x="5042" y="1865"/>
                <a:ext cx="271" cy="286"/>
                <a:chOff x="2186" y="1050"/>
                <a:chExt cx="1639" cy="2400"/>
              </a:xfrm>
            </p:grpSpPr>
            <p:grpSp>
              <p:nvGrpSpPr>
                <p:cNvPr id="31875" name="Group 333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879" name="Group 334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885" name="Freeform 335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86" name="Freeform 336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87" name="Freeform 337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88" name="Freeform 338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880" name="Group 339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881" name="Freeform 340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82" name="Freeform 341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83" name="Freeform 342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84" name="Freeform 343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876" name="Rectangle 344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877" name="Rectangle 345"/>
                <p:cNvSpPr>
                  <a:spLocks noChangeArrowheads="1"/>
                </p:cNvSpPr>
                <p:nvPr/>
              </p:nvSpPr>
              <p:spPr bwMode="auto">
                <a:xfrm>
                  <a:off x="2593" y="1321"/>
                  <a:ext cx="0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  <p:sp>
              <p:nvSpPr>
                <p:cNvPr id="31878" name="Rectangle 346"/>
                <p:cNvSpPr>
                  <a:spLocks noChangeArrowheads="1"/>
                </p:cNvSpPr>
                <p:nvPr/>
              </p:nvSpPr>
              <p:spPr bwMode="auto">
                <a:xfrm>
                  <a:off x="2532" y="1520"/>
                  <a:ext cx="0" cy="1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1848" name="Text Box 347"/>
              <p:cNvSpPr txBox="1">
                <a:spLocks noChangeArrowheads="1"/>
              </p:cNvSpPr>
              <p:nvPr/>
            </p:nvSpPr>
            <p:spPr bwMode="auto">
              <a:xfrm>
                <a:off x="4802" y="1979"/>
                <a:ext cx="70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200" b="1" i="1">
                    <a:latin typeface="Arial Black" pitchFamily="34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31849" name="Group 348"/>
              <p:cNvGrpSpPr>
                <a:grpSpLocks/>
              </p:cNvGrpSpPr>
              <p:nvPr/>
            </p:nvGrpSpPr>
            <p:grpSpPr bwMode="auto">
              <a:xfrm rot="1673362">
                <a:off x="5258" y="1918"/>
                <a:ext cx="271" cy="273"/>
                <a:chOff x="1974" y="999"/>
                <a:chExt cx="1639" cy="2292"/>
              </a:xfrm>
            </p:grpSpPr>
            <p:grpSp>
              <p:nvGrpSpPr>
                <p:cNvPr id="31861" name="Group 349"/>
                <p:cNvGrpSpPr>
                  <a:grpSpLocks/>
                </p:cNvGrpSpPr>
                <p:nvPr/>
              </p:nvGrpSpPr>
              <p:grpSpPr bwMode="auto">
                <a:xfrm>
                  <a:off x="1974" y="999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865" name="Group 350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871" name="Freeform 351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72" name="Freeform 352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73" name="Freeform 353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74" name="Freeform 354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866" name="Group 355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867" name="Freeform 356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68" name="Freeform 357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69" name="Freeform 358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70" name="Freeform 359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862" name="Rectangle 360"/>
                <p:cNvSpPr>
                  <a:spLocks noChangeArrowheads="1"/>
                </p:cNvSpPr>
                <p:nvPr/>
              </p:nvSpPr>
              <p:spPr bwMode="auto">
                <a:xfrm>
                  <a:off x="2259" y="1272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863" name="Rectangle 361"/>
                <p:cNvSpPr>
                  <a:spLocks noChangeArrowheads="1"/>
                </p:cNvSpPr>
                <p:nvPr/>
              </p:nvSpPr>
              <p:spPr bwMode="auto">
                <a:xfrm>
                  <a:off x="2355" y="1202"/>
                  <a:ext cx="0" cy="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120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1864" name="Rectangle 362"/>
                <p:cNvSpPr>
                  <a:spLocks noChangeArrowheads="1"/>
                </p:cNvSpPr>
                <p:nvPr/>
              </p:nvSpPr>
              <p:spPr bwMode="auto">
                <a:xfrm>
                  <a:off x="2314" y="1358"/>
                  <a:ext cx="0" cy="1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1850" name="Group 363"/>
              <p:cNvGrpSpPr>
                <a:grpSpLocks/>
              </p:cNvGrpSpPr>
              <p:nvPr/>
            </p:nvGrpSpPr>
            <p:grpSpPr bwMode="auto">
              <a:xfrm rot="-1940520">
                <a:off x="4782" y="1915"/>
                <a:ext cx="273" cy="120"/>
                <a:chOff x="2186" y="1050"/>
                <a:chExt cx="1639" cy="1009"/>
              </a:xfrm>
            </p:grpSpPr>
            <p:grpSp>
              <p:nvGrpSpPr>
                <p:cNvPr id="31851" name="Group 364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1857" name="Freeform 365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58" name="Freeform 366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59" name="Freeform 367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60" name="Freeform 368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852" name="Group 369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1853" name="Freeform 370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54" name="Freeform 371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55" name="Freeform 372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56" name="Freeform 373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51254" name="Oval 374"/>
            <p:cNvSpPr>
              <a:spLocks noChangeArrowheads="1"/>
            </p:cNvSpPr>
            <p:nvPr/>
          </p:nvSpPr>
          <p:spPr bwMode="auto">
            <a:xfrm>
              <a:off x="4320" y="1776"/>
              <a:ext cx="135" cy="139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</p:grpSp>
      <p:grpSp>
        <p:nvGrpSpPr>
          <p:cNvPr id="251955" name="Group 375"/>
          <p:cNvGrpSpPr>
            <a:grpSpLocks/>
          </p:cNvGrpSpPr>
          <p:nvPr/>
        </p:nvGrpSpPr>
        <p:grpSpPr bwMode="auto">
          <a:xfrm>
            <a:off x="1905000" y="4343400"/>
            <a:ext cx="1981200" cy="1447800"/>
            <a:chOff x="1200" y="2736"/>
            <a:chExt cx="1248" cy="912"/>
          </a:xfrm>
        </p:grpSpPr>
        <p:sp>
          <p:nvSpPr>
            <p:cNvPr id="31655" name="Line 376"/>
            <p:cNvSpPr>
              <a:spLocks noChangeShapeType="1"/>
            </p:cNvSpPr>
            <p:nvPr/>
          </p:nvSpPr>
          <p:spPr bwMode="auto">
            <a:xfrm flipH="1">
              <a:off x="1872" y="2736"/>
              <a:ext cx="57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257" name="Oval 377"/>
            <p:cNvSpPr>
              <a:spLocks noChangeArrowheads="1"/>
            </p:cNvSpPr>
            <p:nvPr/>
          </p:nvSpPr>
          <p:spPr bwMode="auto">
            <a:xfrm>
              <a:off x="1968" y="2976"/>
              <a:ext cx="144" cy="144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3529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grpSp>
          <p:nvGrpSpPr>
            <p:cNvPr id="31657" name="Group 378"/>
            <p:cNvGrpSpPr>
              <a:grpSpLocks/>
            </p:cNvGrpSpPr>
            <p:nvPr/>
          </p:nvGrpSpPr>
          <p:grpSpPr bwMode="auto">
            <a:xfrm>
              <a:off x="1200" y="3120"/>
              <a:ext cx="912" cy="528"/>
              <a:chOff x="1200" y="3120"/>
              <a:chExt cx="912" cy="528"/>
            </a:xfrm>
          </p:grpSpPr>
          <p:sp>
            <p:nvSpPr>
              <p:cNvPr id="251259" name="Oval 379"/>
              <p:cNvSpPr>
                <a:spLocks noChangeArrowheads="1"/>
              </p:cNvSpPr>
              <p:nvPr/>
            </p:nvSpPr>
            <p:spPr bwMode="auto">
              <a:xfrm>
                <a:off x="1200" y="3120"/>
                <a:ext cx="912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FFCC66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31659" name="Group 380"/>
              <p:cNvGrpSpPr>
                <a:grpSpLocks/>
              </p:cNvGrpSpPr>
              <p:nvPr/>
            </p:nvGrpSpPr>
            <p:grpSpPr bwMode="auto">
              <a:xfrm>
                <a:off x="1441" y="3391"/>
                <a:ext cx="429" cy="241"/>
                <a:chOff x="1440" y="1584"/>
                <a:chExt cx="2992" cy="1839"/>
              </a:xfrm>
            </p:grpSpPr>
            <p:grpSp>
              <p:nvGrpSpPr>
                <p:cNvPr id="31702" name="Group 381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31768" name="Freeform 382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9" name="Freeform 383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0" name="Freeform 384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1" name="Freeform 385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2" name="Freeform 386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3" name="Freeform 387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4" name="Freeform 388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5" name="Freeform 389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6" name="Freeform 390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7" name="Freeform 391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8" name="Freeform 392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9" name="Freeform 393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0" name="Freeform 394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1" name="Freeform 395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2" name="Freeform 396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3" name="Freeform 397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4" name="Freeform 398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5" name="Freeform 399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6" name="Freeform 400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7" name="Freeform 401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8" name="Freeform 402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9" name="Freeform 403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0" name="Freeform 404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1" name="Freeform 405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2" name="Freeform 406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3" name="Freeform 407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4" name="Freeform 408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5" name="Freeform 409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6" name="Freeform 410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7" name="Freeform 411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8" name="Freeform 412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9" name="Freeform 413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00" name="Rectangle 414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801" name="Freeform 415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02" name="Rectangle 416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803" name="Rectangle 417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804" name="Freeform 418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05" name="Freeform 419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06" name="Freeform 420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07" name="Freeform 421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08" name="Freeform 422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09" name="Freeform 423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0" name="Freeform 424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1" name="Freeform 425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2" name="Freeform 426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3" name="Freeform 427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4" name="Freeform 428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5" name="Freeform 429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6" name="Freeform 430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7" name="Freeform 431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8" name="Freeform 432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9" name="Freeform 433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0" name="Freeform 434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1" name="Freeform 435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2" name="Freeform 436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3" name="Freeform 437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4" name="Freeform 438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5" name="Freeform 439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6" name="Freeform 440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7" name="Freeform 441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8" name="Freeform 442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9" name="Freeform 443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0" name="Freeform 444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1" name="Freeform 445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2" name="Freeform 446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3" name="Freeform 447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4" name="Freeform 448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5" name="Freeform 449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6" name="Freeform 450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7" name="Freeform 451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703" name="Group 452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31704" name="Freeform 453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05" name="Freeform 454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06" name="Freeform 455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07" name="Freeform 456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08" name="Freeform 457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09" name="Freeform 458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0" name="Freeform 459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1" name="Freeform 460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2" name="Freeform 461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3" name="Freeform 462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4" name="Freeform 463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5" name="Freeform 464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6" name="Freeform 465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7" name="Freeform 466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8" name="Freeform 467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9" name="Freeform 468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0" name="Freeform 469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1" name="Freeform 470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2" name="Freeform 471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3" name="Freeform 472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4" name="Freeform 473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5" name="Freeform 474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6" name="Freeform 475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7" name="Freeform 476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8" name="Freeform 477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9" name="Freeform 478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0" name="Freeform 479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1" name="Freeform 480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2" name="Freeform 481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3" name="Freeform 482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4" name="Freeform 483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5" name="Freeform 484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6" name="Freeform 485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7" name="Freeform 486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8" name="Freeform 487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9" name="Freeform 488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0" name="Freeform 489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1" name="Freeform 490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2" name="Freeform 491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3" name="Freeform 492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4" name="Freeform 493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5" name="Freeform 494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6" name="Freeform 495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7" name="Freeform 496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8" name="Freeform 497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9" name="Freeform 498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0" name="Freeform 499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1" name="Freeform 500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2" name="Freeform 501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3" name="Freeform 502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4" name="Freeform 503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5" name="Freeform 504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6" name="Freeform 505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7" name="Freeform 506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8" name="Freeform 507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9" name="Freeform 508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0" name="Freeform 509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1" name="Freeform 510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2" name="Freeform 511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3" name="Freeform 512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4" name="Freeform 513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5" name="Freeform 514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6" name="Freeform 515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7" name="Freeform 516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660" name="Group 517"/>
              <p:cNvGrpSpPr>
                <a:grpSpLocks/>
              </p:cNvGrpSpPr>
              <p:nvPr/>
            </p:nvGrpSpPr>
            <p:grpSpPr bwMode="auto">
              <a:xfrm>
                <a:off x="1538" y="3209"/>
                <a:ext cx="271" cy="286"/>
                <a:chOff x="2186" y="1050"/>
                <a:chExt cx="1639" cy="2400"/>
              </a:xfrm>
            </p:grpSpPr>
            <p:grpSp>
              <p:nvGrpSpPr>
                <p:cNvPr id="31688" name="Group 518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692" name="Group 519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698" name="Freeform 520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99" name="Freeform 521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700" name="Freeform 522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701" name="Freeform 523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693" name="Group 524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694" name="Freeform 525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95" name="Freeform 526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96" name="Freeform 527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97" name="Freeform 528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689" name="Rectangle 529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690" name="Rectangle 530"/>
                <p:cNvSpPr>
                  <a:spLocks noChangeArrowheads="1"/>
                </p:cNvSpPr>
                <p:nvPr/>
              </p:nvSpPr>
              <p:spPr bwMode="auto">
                <a:xfrm>
                  <a:off x="2593" y="1321"/>
                  <a:ext cx="0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  <p:sp>
              <p:nvSpPr>
                <p:cNvPr id="31691" name="Rectangle 531"/>
                <p:cNvSpPr>
                  <a:spLocks noChangeArrowheads="1"/>
                </p:cNvSpPr>
                <p:nvPr/>
              </p:nvSpPr>
              <p:spPr bwMode="auto">
                <a:xfrm>
                  <a:off x="2532" y="1520"/>
                  <a:ext cx="0" cy="1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1661" name="Text Box 532"/>
              <p:cNvSpPr txBox="1">
                <a:spLocks noChangeArrowheads="1"/>
              </p:cNvSpPr>
              <p:nvPr/>
            </p:nvSpPr>
            <p:spPr bwMode="auto">
              <a:xfrm>
                <a:off x="1298" y="3323"/>
                <a:ext cx="70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200" b="1" i="1">
                    <a:latin typeface="Arial Black" pitchFamily="34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31662" name="Group 533"/>
              <p:cNvGrpSpPr>
                <a:grpSpLocks/>
              </p:cNvGrpSpPr>
              <p:nvPr/>
            </p:nvGrpSpPr>
            <p:grpSpPr bwMode="auto">
              <a:xfrm rot="1673362">
                <a:off x="1754" y="3262"/>
                <a:ext cx="271" cy="273"/>
                <a:chOff x="1974" y="999"/>
                <a:chExt cx="1639" cy="2292"/>
              </a:xfrm>
            </p:grpSpPr>
            <p:grpSp>
              <p:nvGrpSpPr>
                <p:cNvPr id="31674" name="Group 534"/>
                <p:cNvGrpSpPr>
                  <a:grpSpLocks/>
                </p:cNvGrpSpPr>
                <p:nvPr/>
              </p:nvGrpSpPr>
              <p:grpSpPr bwMode="auto">
                <a:xfrm>
                  <a:off x="1974" y="999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678" name="Group 535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684" name="Freeform 536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85" name="Freeform 537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86" name="Freeform 538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87" name="Freeform 539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679" name="Group 540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680" name="Freeform 541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81" name="Freeform 542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82" name="Freeform 543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83" name="Freeform 544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675" name="Rectangle 545"/>
                <p:cNvSpPr>
                  <a:spLocks noChangeArrowheads="1"/>
                </p:cNvSpPr>
                <p:nvPr/>
              </p:nvSpPr>
              <p:spPr bwMode="auto">
                <a:xfrm>
                  <a:off x="2259" y="1272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676" name="Rectangle 546"/>
                <p:cNvSpPr>
                  <a:spLocks noChangeArrowheads="1"/>
                </p:cNvSpPr>
                <p:nvPr/>
              </p:nvSpPr>
              <p:spPr bwMode="auto">
                <a:xfrm>
                  <a:off x="2355" y="1202"/>
                  <a:ext cx="0" cy="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120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1677" name="Rectangle 547"/>
                <p:cNvSpPr>
                  <a:spLocks noChangeArrowheads="1"/>
                </p:cNvSpPr>
                <p:nvPr/>
              </p:nvSpPr>
              <p:spPr bwMode="auto">
                <a:xfrm>
                  <a:off x="2314" y="1358"/>
                  <a:ext cx="0" cy="1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1663" name="Group 548"/>
              <p:cNvGrpSpPr>
                <a:grpSpLocks/>
              </p:cNvGrpSpPr>
              <p:nvPr/>
            </p:nvGrpSpPr>
            <p:grpSpPr bwMode="auto">
              <a:xfrm rot="-1940520">
                <a:off x="1278" y="3259"/>
                <a:ext cx="273" cy="120"/>
                <a:chOff x="2186" y="1050"/>
                <a:chExt cx="1639" cy="1009"/>
              </a:xfrm>
            </p:grpSpPr>
            <p:grpSp>
              <p:nvGrpSpPr>
                <p:cNvPr id="31664" name="Group 549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1670" name="Freeform 550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71" name="Freeform 551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72" name="Freeform 552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73" name="Freeform 553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665" name="Group 554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1666" name="Freeform 555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67" name="Freeform 556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68" name="Freeform 557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69" name="Freeform 558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252146" name="Group 559"/>
          <p:cNvGrpSpPr>
            <a:grpSpLocks/>
          </p:cNvGrpSpPr>
          <p:nvPr/>
        </p:nvGrpSpPr>
        <p:grpSpPr bwMode="auto">
          <a:xfrm>
            <a:off x="1524000" y="1219200"/>
            <a:ext cx="5435600" cy="2667000"/>
            <a:chOff x="1248" y="768"/>
            <a:chExt cx="2880" cy="1680"/>
          </a:xfrm>
        </p:grpSpPr>
        <p:sp>
          <p:nvSpPr>
            <p:cNvPr id="31285" name="Line 560"/>
            <p:cNvSpPr>
              <a:spLocks noChangeShapeType="1"/>
            </p:cNvSpPr>
            <p:nvPr/>
          </p:nvSpPr>
          <p:spPr bwMode="auto">
            <a:xfrm flipV="1">
              <a:off x="2928" y="1372"/>
              <a:ext cx="108" cy="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441" name="Oval 561"/>
            <p:cNvSpPr>
              <a:spLocks noChangeArrowheads="1"/>
            </p:cNvSpPr>
            <p:nvPr/>
          </p:nvSpPr>
          <p:spPr bwMode="auto">
            <a:xfrm>
              <a:off x="2592" y="1392"/>
              <a:ext cx="431" cy="389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764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1287" name="Text Box 562"/>
            <p:cNvSpPr txBox="1">
              <a:spLocks noChangeArrowheads="1"/>
            </p:cNvSpPr>
            <p:nvPr/>
          </p:nvSpPr>
          <p:spPr bwMode="auto">
            <a:xfrm>
              <a:off x="2544" y="1488"/>
              <a:ext cx="52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>
                  <a:latin typeface="Arial Black" pitchFamily="34" charset="0"/>
                </a:rPr>
                <a:t>treinador</a:t>
              </a:r>
              <a:endParaRPr lang="en-US" sz="2000">
                <a:latin typeface="Arial Black" pitchFamily="34" charset="0"/>
              </a:endParaRPr>
            </a:p>
          </p:txBody>
        </p:sp>
        <p:sp>
          <p:nvSpPr>
            <p:cNvPr id="31288" name="Line 563"/>
            <p:cNvSpPr>
              <a:spLocks noChangeShapeType="1"/>
            </p:cNvSpPr>
            <p:nvPr/>
          </p:nvSpPr>
          <p:spPr bwMode="auto">
            <a:xfrm flipV="1">
              <a:off x="1248" y="1680"/>
              <a:ext cx="1392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444" name="Oval 564"/>
            <p:cNvSpPr>
              <a:spLocks noChangeArrowheads="1"/>
            </p:cNvSpPr>
            <p:nvPr/>
          </p:nvSpPr>
          <p:spPr bwMode="auto">
            <a:xfrm>
              <a:off x="3009" y="1261"/>
              <a:ext cx="135" cy="138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1290" name="Line 565"/>
            <p:cNvSpPr>
              <a:spLocks noChangeShapeType="1"/>
            </p:cNvSpPr>
            <p:nvPr/>
          </p:nvSpPr>
          <p:spPr bwMode="auto">
            <a:xfrm flipV="1">
              <a:off x="3117" y="1177"/>
              <a:ext cx="161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291" name="Group 566"/>
            <p:cNvGrpSpPr>
              <a:grpSpLocks/>
            </p:cNvGrpSpPr>
            <p:nvPr/>
          </p:nvGrpSpPr>
          <p:grpSpPr bwMode="auto">
            <a:xfrm>
              <a:off x="3216" y="1920"/>
              <a:ext cx="912" cy="528"/>
              <a:chOff x="3216" y="1920"/>
              <a:chExt cx="912" cy="528"/>
            </a:xfrm>
          </p:grpSpPr>
          <p:sp>
            <p:nvSpPr>
              <p:cNvPr id="251447" name="Oval 567"/>
              <p:cNvSpPr>
                <a:spLocks noChangeArrowheads="1"/>
              </p:cNvSpPr>
              <p:nvPr/>
            </p:nvSpPr>
            <p:spPr bwMode="auto">
              <a:xfrm>
                <a:off x="3216" y="1920"/>
                <a:ext cx="912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FFCC66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31476" name="Group 568"/>
              <p:cNvGrpSpPr>
                <a:grpSpLocks/>
              </p:cNvGrpSpPr>
              <p:nvPr/>
            </p:nvGrpSpPr>
            <p:grpSpPr bwMode="auto">
              <a:xfrm>
                <a:off x="3457" y="2191"/>
                <a:ext cx="429" cy="241"/>
                <a:chOff x="1440" y="1584"/>
                <a:chExt cx="2992" cy="1839"/>
              </a:xfrm>
            </p:grpSpPr>
            <p:grpSp>
              <p:nvGrpSpPr>
                <p:cNvPr id="31519" name="Group 569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31585" name="Freeform 570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6" name="Freeform 571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7" name="Freeform 572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8" name="Freeform 573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9" name="Freeform 574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0" name="Freeform 575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1" name="Freeform 576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2" name="Freeform 577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3" name="Freeform 578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4" name="Freeform 579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5" name="Freeform 580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6" name="Freeform 581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7" name="Freeform 582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8" name="Freeform 583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99" name="Freeform 584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0" name="Freeform 585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1" name="Freeform 586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2" name="Freeform 587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3" name="Freeform 588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4" name="Freeform 589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5" name="Freeform 590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6" name="Freeform 591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7" name="Freeform 592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8" name="Freeform 593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09" name="Freeform 594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0" name="Freeform 595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1" name="Freeform 596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2" name="Freeform 597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3" name="Freeform 598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4" name="Freeform 599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5" name="Freeform 600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6" name="Freeform 601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7" name="Rectangle 602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618" name="Freeform 603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19" name="Rectangle 604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620" name="Rectangle 605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621" name="Freeform 606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22" name="Freeform 607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23" name="Freeform 608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24" name="Freeform 609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25" name="Freeform 610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26" name="Freeform 611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27" name="Freeform 612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28" name="Freeform 613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29" name="Freeform 614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0" name="Freeform 615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1" name="Freeform 616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2" name="Freeform 617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3" name="Freeform 618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4" name="Freeform 619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5" name="Freeform 620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6" name="Freeform 621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7" name="Freeform 622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8" name="Freeform 623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39" name="Freeform 624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0" name="Freeform 625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1" name="Freeform 626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2" name="Freeform 627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3" name="Freeform 628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4" name="Freeform 629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5" name="Freeform 630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6" name="Freeform 631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7" name="Freeform 632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8" name="Freeform 633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49" name="Freeform 634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50" name="Freeform 635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51" name="Freeform 636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52" name="Freeform 637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53" name="Freeform 638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54" name="Freeform 639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520" name="Group 640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31521" name="Freeform 641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22" name="Freeform 642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23" name="Freeform 643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24" name="Freeform 644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25" name="Freeform 645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26" name="Freeform 646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27" name="Freeform 647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28" name="Freeform 648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29" name="Freeform 649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0" name="Freeform 650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1" name="Freeform 651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2" name="Freeform 652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3" name="Freeform 653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4" name="Freeform 654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5" name="Freeform 655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6" name="Freeform 656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7" name="Freeform 657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8" name="Freeform 658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39" name="Freeform 659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0" name="Freeform 660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1" name="Freeform 661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2" name="Freeform 662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3" name="Freeform 663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4" name="Freeform 664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5" name="Freeform 665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6" name="Freeform 666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7" name="Freeform 667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8" name="Freeform 668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49" name="Freeform 669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0" name="Freeform 670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1" name="Freeform 671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2" name="Freeform 672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3" name="Freeform 673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4" name="Freeform 674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5" name="Freeform 675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6" name="Freeform 676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7" name="Freeform 677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8" name="Freeform 678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59" name="Freeform 679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0" name="Freeform 680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1" name="Freeform 681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2" name="Freeform 682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3" name="Freeform 683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4" name="Freeform 684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5" name="Freeform 685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6" name="Freeform 686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7" name="Freeform 687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8" name="Freeform 688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69" name="Freeform 689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0" name="Freeform 690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1" name="Freeform 691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2" name="Freeform 692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3" name="Freeform 693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4" name="Freeform 694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5" name="Freeform 695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6" name="Freeform 696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7" name="Freeform 697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8" name="Freeform 698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79" name="Freeform 699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0" name="Freeform 700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1" name="Freeform 701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2" name="Freeform 702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3" name="Freeform 703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584" name="Freeform 704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477" name="Group 705"/>
              <p:cNvGrpSpPr>
                <a:grpSpLocks/>
              </p:cNvGrpSpPr>
              <p:nvPr/>
            </p:nvGrpSpPr>
            <p:grpSpPr bwMode="auto">
              <a:xfrm>
                <a:off x="3554" y="2009"/>
                <a:ext cx="271" cy="286"/>
                <a:chOff x="2186" y="1050"/>
                <a:chExt cx="1639" cy="2400"/>
              </a:xfrm>
            </p:grpSpPr>
            <p:grpSp>
              <p:nvGrpSpPr>
                <p:cNvPr id="31505" name="Group 706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509" name="Group 707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515" name="Freeform 708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16" name="Freeform 709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17" name="Freeform 710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18" name="Freeform 711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510" name="Group 712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511" name="Freeform 713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12" name="Freeform 714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13" name="Freeform 715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14" name="Freeform 716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506" name="Rectangle 717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507" name="Rectangle 718"/>
                <p:cNvSpPr>
                  <a:spLocks noChangeArrowheads="1"/>
                </p:cNvSpPr>
                <p:nvPr/>
              </p:nvSpPr>
              <p:spPr bwMode="auto">
                <a:xfrm>
                  <a:off x="2593" y="1321"/>
                  <a:ext cx="0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  <p:sp>
              <p:nvSpPr>
                <p:cNvPr id="31508" name="Rectangle 719"/>
                <p:cNvSpPr>
                  <a:spLocks noChangeArrowheads="1"/>
                </p:cNvSpPr>
                <p:nvPr/>
              </p:nvSpPr>
              <p:spPr bwMode="auto">
                <a:xfrm>
                  <a:off x="2532" y="1520"/>
                  <a:ext cx="0" cy="1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1478" name="Text Box 720"/>
              <p:cNvSpPr txBox="1">
                <a:spLocks noChangeArrowheads="1"/>
              </p:cNvSpPr>
              <p:nvPr/>
            </p:nvSpPr>
            <p:spPr bwMode="auto">
              <a:xfrm>
                <a:off x="3314" y="2123"/>
                <a:ext cx="70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200" b="1" i="1">
                    <a:latin typeface="Arial Black" pitchFamily="34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31479" name="Group 721"/>
              <p:cNvGrpSpPr>
                <a:grpSpLocks/>
              </p:cNvGrpSpPr>
              <p:nvPr/>
            </p:nvGrpSpPr>
            <p:grpSpPr bwMode="auto">
              <a:xfrm rot="1673362">
                <a:off x="3770" y="2062"/>
                <a:ext cx="271" cy="273"/>
                <a:chOff x="1974" y="999"/>
                <a:chExt cx="1639" cy="2292"/>
              </a:xfrm>
            </p:grpSpPr>
            <p:grpSp>
              <p:nvGrpSpPr>
                <p:cNvPr id="31491" name="Group 722"/>
                <p:cNvGrpSpPr>
                  <a:grpSpLocks/>
                </p:cNvGrpSpPr>
                <p:nvPr/>
              </p:nvGrpSpPr>
              <p:grpSpPr bwMode="auto">
                <a:xfrm>
                  <a:off x="1974" y="999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495" name="Group 723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501" name="Freeform 724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02" name="Freeform 725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03" name="Freeform 726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04" name="Freeform 727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496" name="Group 728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497" name="Freeform 729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498" name="Freeform 730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499" name="Freeform 731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500" name="Freeform 732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492" name="Rectangle 733"/>
                <p:cNvSpPr>
                  <a:spLocks noChangeArrowheads="1"/>
                </p:cNvSpPr>
                <p:nvPr/>
              </p:nvSpPr>
              <p:spPr bwMode="auto">
                <a:xfrm>
                  <a:off x="2259" y="1272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493" name="Rectangle 734"/>
                <p:cNvSpPr>
                  <a:spLocks noChangeArrowheads="1"/>
                </p:cNvSpPr>
                <p:nvPr/>
              </p:nvSpPr>
              <p:spPr bwMode="auto">
                <a:xfrm>
                  <a:off x="2355" y="1202"/>
                  <a:ext cx="0" cy="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120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1494" name="Rectangle 735"/>
                <p:cNvSpPr>
                  <a:spLocks noChangeArrowheads="1"/>
                </p:cNvSpPr>
                <p:nvPr/>
              </p:nvSpPr>
              <p:spPr bwMode="auto">
                <a:xfrm>
                  <a:off x="2314" y="1358"/>
                  <a:ext cx="0" cy="1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1480" name="Group 736"/>
              <p:cNvGrpSpPr>
                <a:grpSpLocks/>
              </p:cNvGrpSpPr>
              <p:nvPr/>
            </p:nvGrpSpPr>
            <p:grpSpPr bwMode="auto">
              <a:xfrm rot="-1940520">
                <a:off x="3294" y="2059"/>
                <a:ext cx="273" cy="120"/>
                <a:chOff x="2186" y="1050"/>
                <a:chExt cx="1639" cy="1009"/>
              </a:xfrm>
            </p:grpSpPr>
            <p:grpSp>
              <p:nvGrpSpPr>
                <p:cNvPr id="31481" name="Group 737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1487" name="Freeform 738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88" name="Freeform 739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89" name="Freeform 740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90" name="Freeform 741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482" name="Group 742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1483" name="Freeform 743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84" name="Freeform 744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85" name="Freeform 745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86" name="Freeform 746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31292" name="Group 747"/>
            <p:cNvGrpSpPr>
              <a:grpSpLocks/>
            </p:cNvGrpSpPr>
            <p:nvPr/>
          </p:nvGrpSpPr>
          <p:grpSpPr bwMode="auto">
            <a:xfrm>
              <a:off x="3216" y="768"/>
              <a:ext cx="912" cy="528"/>
              <a:chOff x="3216" y="768"/>
              <a:chExt cx="912" cy="528"/>
            </a:xfrm>
          </p:grpSpPr>
          <p:sp>
            <p:nvSpPr>
              <p:cNvPr id="251628" name="Oval 748"/>
              <p:cNvSpPr>
                <a:spLocks noChangeArrowheads="1"/>
              </p:cNvSpPr>
              <p:nvPr/>
            </p:nvSpPr>
            <p:spPr bwMode="auto">
              <a:xfrm>
                <a:off x="3216" y="768"/>
                <a:ext cx="912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FFCC66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31296" name="Group 749"/>
              <p:cNvGrpSpPr>
                <a:grpSpLocks/>
              </p:cNvGrpSpPr>
              <p:nvPr/>
            </p:nvGrpSpPr>
            <p:grpSpPr bwMode="auto">
              <a:xfrm>
                <a:off x="3457" y="1039"/>
                <a:ext cx="429" cy="241"/>
                <a:chOff x="1440" y="1584"/>
                <a:chExt cx="2992" cy="1839"/>
              </a:xfrm>
            </p:grpSpPr>
            <p:grpSp>
              <p:nvGrpSpPr>
                <p:cNvPr id="31339" name="Group 750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31405" name="Freeform 751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6" name="Freeform 752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7" name="Freeform 753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8" name="Freeform 754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9" name="Freeform 755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0" name="Freeform 756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1" name="Freeform 757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2" name="Freeform 758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3" name="Freeform 759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4" name="Freeform 760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5" name="Freeform 761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6" name="Freeform 762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7" name="Freeform 763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8" name="Freeform 764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19" name="Freeform 765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0" name="Freeform 766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1" name="Freeform 767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2" name="Freeform 768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3" name="Freeform 769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4" name="Freeform 770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5" name="Freeform 771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6" name="Freeform 772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7" name="Freeform 773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8" name="Freeform 774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29" name="Freeform 775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0" name="Freeform 776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1" name="Freeform 777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2" name="Freeform 778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3" name="Freeform 779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4" name="Freeform 780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5" name="Freeform 781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6" name="Freeform 782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7" name="Rectangle 783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438" name="Freeform 784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39" name="Rectangle 785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440" name="Rectangle 786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441" name="Freeform 787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42" name="Freeform 788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43" name="Freeform 789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44" name="Freeform 790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45" name="Freeform 791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46" name="Freeform 792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47" name="Freeform 793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48" name="Freeform 794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49" name="Freeform 795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0" name="Freeform 796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1" name="Freeform 797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2" name="Freeform 798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3" name="Freeform 799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4" name="Freeform 800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5" name="Freeform 801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6" name="Freeform 802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7" name="Freeform 803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8" name="Freeform 804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59" name="Freeform 805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0" name="Freeform 806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1" name="Freeform 807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2" name="Freeform 808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3" name="Freeform 809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4" name="Freeform 810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5" name="Freeform 811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6" name="Freeform 812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7" name="Freeform 813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8" name="Freeform 814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69" name="Freeform 815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70" name="Freeform 816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71" name="Freeform 817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72" name="Freeform 818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73" name="Freeform 819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74" name="Freeform 820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340" name="Group 821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31341" name="Freeform 822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2" name="Freeform 823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3" name="Freeform 824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4" name="Freeform 825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5" name="Freeform 826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6" name="Freeform 827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7" name="Freeform 828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8" name="Freeform 829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9" name="Freeform 830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0" name="Freeform 831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1" name="Freeform 832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2" name="Freeform 833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3" name="Freeform 834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4" name="Freeform 835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5" name="Freeform 836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6" name="Freeform 837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7" name="Freeform 838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8" name="Freeform 839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9" name="Freeform 840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0" name="Freeform 841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1" name="Freeform 842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2" name="Freeform 843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3" name="Freeform 844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4" name="Freeform 845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5" name="Freeform 846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6" name="Freeform 847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7" name="Freeform 848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8" name="Freeform 849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9" name="Freeform 850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0" name="Freeform 851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1" name="Freeform 852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2" name="Freeform 853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3" name="Freeform 854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4" name="Freeform 855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5" name="Freeform 856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6" name="Freeform 857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7" name="Freeform 858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8" name="Freeform 859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9" name="Freeform 860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0" name="Freeform 861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1" name="Freeform 862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2" name="Freeform 863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3" name="Freeform 864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4" name="Freeform 865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5" name="Freeform 866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6" name="Freeform 867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7" name="Freeform 868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8" name="Freeform 869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89" name="Freeform 870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0" name="Freeform 871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1" name="Freeform 872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2" name="Freeform 873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3" name="Freeform 874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4" name="Freeform 875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5" name="Freeform 876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6" name="Freeform 877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7" name="Freeform 878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8" name="Freeform 879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99" name="Freeform 880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0" name="Freeform 881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1" name="Freeform 882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2" name="Freeform 883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3" name="Freeform 884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404" name="Freeform 885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297" name="Group 886"/>
              <p:cNvGrpSpPr>
                <a:grpSpLocks/>
              </p:cNvGrpSpPr>
              <p:nvPr/>
            </p:nvGrpSpPr>
            <p:grpSpPr bwMode="auto">
              <a:xfrm>
                <a:off x="3554" y="857"/>
                <a:ext cx="271" cy="286"/>
                <a:chOff x="2186" y="1050"/>
                <a:chExt cx="1639" cy="2400"/>
              </a:xfrm>
            </p:grpSpPr>
            <p:grpSp>
              <p:nvGrpSpPr>
                <p:cNvPr id="31325" name="Group 887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329" name="Group 888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335" name="Freeform 889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36" name="Freeform 890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37" name="Freeform 891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38" name="Freeform 892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330" name="Group 893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331" name="Freeform 894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32" name="Freeform 895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33" name="Freeform 896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34" name="Freeform 897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326" name="Rectangle 898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327" name="Rectangle 899"/>
                <p:cNvSpPr>
                  <a:spLocks noChangeArrowheads="1"/>
                </p:cNvSpPr>
                <p:nvPr/>
              </p:nvSpPr>
              <p:spPr bwMode="auto">
                <a:xfrm>
                  <a:off x="2593" y="1321"/>
                  <a:ext cx="0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  <p:sp>
              <p:nvSpPr>
                <p:cNvPr id="31328" name="Rectangle 900"/>
                <p:cNvSpPr>
                  <a:spLocks noChangeArrowheads="1"/>
                </p:cNvSpPr>
                <p:nvPr/>
              </p:nvSpPr>
              <p:spPr bwMode="auto">
                <a:xfrm>
                  <a:off x="2532" y="1520"/>
                  <a:ext cx="0" cy="1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1298" name="Text Box 901"/>
              <p:cNvSpPr txBox="1">
                <a:spLocks noChangeArrowheads="1"/>
              </p:cNvSpPr>
              <p:nvPr/>
            </p:nvSpPr>
            <p:spPr bwMode="auto">
              <a:xfrm>
                <a:off x="3314" y="971"/>
                <a:ext cx="70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200" b="1" i="1">
                    <a:latin typeface="Arial Black" pitchFamily="34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31299" name="Group 902"/>
              <p:cNvGrpSpPr>
                <a:grpSpLocks/>
              </p:cNvGrpSpPr>
              <p:nvPr/>
            </p:nvGrpSpPr>
            <p:grpSpPr bwMode="auto">
              <a:xfrm rot="1673362">
                <a:off x="3770" y="910"/>
                <a:ext cx="271" cy="273"/>
                <a:chOff x="1974" y="999"/>
                <a:chExt cx="1639" cy="2292"/>
              </a:xfrm>
            </p:grpSpPr>
            <p:grpSp>
              <p:nvGrpSpPr>
                <p:cNvPr id="31311" name="Group 903"/>
                <p:cNvGrpSpPr>
                  <a:grpSpLocks/>
                </p:cNvGrpSpPr>
                <p:nvPr/>
              </p:nvGrpSpPr>
              <p:grpSpPr bwMode="auto">
                <a:xfrm>
                  <a:off x="1974" y="999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315" name="Group 904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321" name="Freeform 905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22" name="Freeform 906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23" name="Freeform 907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24" name="Freeform 908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316" name="Group 909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317" name="Freeform 910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18" name="Freeform 911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19" name="Freeform 912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20" name="Freeform 913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312" name="Rectangle 914"/>
                <p:cNvSpPr>
                  <a:spLocks noChangeArrowheads="1"/>
                </p:cNvSpPr>
                <p:nvPr/>
              </p:nvSpPr>
              <p:spPr bwMode="auto">
                <a:xfrm>
                  <a:off x="2259" y="1272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313" name="Rectangle 915"/>
                <p:cNvSpPr>
                  <a:spLocks noChangeArrowheads="1"/>
                </p:cNvSpPr>
                <p:nvPr/>
              </p:nvSpPr>
              <p:spPr bwMode="auto">
                <a:xfrm>
                  <a:off x="2355" y="1202"/>
                  <a:ext cx="0" cy="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120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1314" name="Rectangle 916"/>
                <p:cNvSpPr>
                  <a:spLocks noChangeArrowheads="1"/>
                </p:cNvSpPr>
                <p:nvPr/>
              </p:nvSpPr>
              <p:spPr bwMode="auto">
                <a:xfrm>
                  <a:off x="2314" y="1358"/>
                  <a:ext cx="0" cy="1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1300" name="Group 917"/>
              <p:cNvGrpSpPr>
                <a:grpSpLocks/>
              </p:cNvGrpSpPr>
              <p:nvPr/>
            </p:nvGrpSpPr>
            <p:grpSpPr bwMode="auto">
              <a:xfrm rot="-1940520">
                <a:off x="3294" y="907"/>
                <a:ext cx="273" cy="120"/>
                <a:chOff x="2186" y="1050"/>
                <a:chExt cx="1639" cy="1009"/>
              </a:xfrm>
            </p:grpSpPr>
            <p:grpSp>
              <p:nvGrpSpPr>
                <p:cNvPr id="31301" name="Group 918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1307" name="Freeform 919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08" name="Freeform 920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09" name="Freeform 921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10" name="Freeform 922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302" name="Group 923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1303" name="Freeform 924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04" name="Freeform 925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05" name="Freeform 926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06" name="Freeform 927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31293" name="Line 928"/>
            <p:cNvSpPr>
              <a:spLocks noChangeShapeType="1"/>
            </p:cNvSpPr>
            <p:nvPr/>
          </p:nvSpPr>
          <p:spPr bwMode="auto">
            <a:xfrm>
              <a:off x="2976" y="1728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809" name="Oval 929"/>
            <p:cNvSpPr>
              <a:spLocks noChangeArrowheads="1"/>
            </p:cNvSpPr>
            <p:nvPr/>
          </p:nvSpPr>
          <p:spPr bwMode="auto">
            <a:xfrm>
              <a:off x="3069" y="1773"/>
              <a:ext cx="135" cy="138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078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</p:grpSp>
      <p:grpSp>
        <p:nvGrpSpPr>
          <p:cNvPr id="251032" name="Group 930"/>
          <p:cNvGrpSpPr>
            <a:grpSpLocks/>
          </p:cNvGrpSpPr>
          <p:nvPr/>
        </p:nvGrpSpPr>
        <p:grpSpPr bwMode="auto">
          <a:xfrm>
            <a:off x="914400" y="1295400"/>
            <a:ext cx="3200400" cy="2743200"/>
            <a:chOff x="576" y="816"/>
            <a:chExt cx="2016" cy="1728"/>
          </a:xfrm>
        </p:grpSpPr>
        <p:sp>
          <p:nvSpPr>
            <p:cNvPr id="251811" name="Oval 931"/>
            <p:cNvSpPr>
              <a:spLocks noChangeArrowheads="1"/>
            </p:cNvSpPr>
            <p:nvPr/>
          </p:nvSpPr>
          <p:spPr bwMode="auto">
            <a:xfrm>
              <a:off x="576" y="1920"/>
              <a:ext cx="668" cy="624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764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1100" name="Text Box 932"/>
            <p:cNvSpPr txBox="1">
              <a:spLocks noChangeArrowheads="1"/>
            </p:cNvSpPr>
            <p:nvPr/>
          </p:nvSpPr>
          <p:spPr bwMode="auto">
            <a:xfrm>
              <a:off x="576" y="2112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Arial Black" pitchFamily="34" charset="0"/>
                </a:rPr>
                <a:t>Pastor</a:t>
              </a:r>
            </a:p>
          </p:txBody>
        </p:sp>
        <p:sp>
          <p:nvSpPr>
            <p:cNvPr id="31101" name="Line 933"/>
            <p:cNvSpPr>
              <a:spLocks noChangeShapeType="1"/>
            </p:cNvSpPr>
            <p:nvPr/>
          </p:nvSpPr>
          <p:spPr bwMode="auto">
            <a:xfrm flipV="1">
              <a:off x="1152" y="1296"/>
              <a:ext cx="72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102" name="Group 934"/>
            <p:cNvGrpSpPr>
              <a:grpSpLocks/>
            </p:cNvGrpSpPr>
            <p:nvPr/>
          </p:nvGrpSpPr>
          <p:grpSpPr bwMode="auto">
            <a:xfrm>
              <a:off x="1680" y="816"/>
              <a:ext cx="912" cy="528"/>
              <a:chOff x="1680" y="816"/>
              <a:chExt cx="912" cy="528"/>
            </a:xfrm>
          </p:grpSpPr>
          <p:sp>
            <p:nvSpPr>
              <p:cNvPr id="251815" name="Oval 935"/>
              <p:cNvSpPr>
                <a:spLocks noChangeArrowheads="1"/>
              </p:cNvSpPr>
              <p:nvPr/>
            </p:nvSpPr>
            <p:spPr bwMode="auto">
              <a:xfrm>
                <a:off x="1680" y="816"/>
                <a:ext cx="912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FFCC66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31106" name="Group 936"/>
              <p:cNvGrpSpPr>
                <a:grpSpLocks/>
              </p:cNvGrpSpPr>
              <p:nvPr/>
            </p:nvGrpSpPr>
            <p:grpSpPr bwMode="auto">
              <a:xfrm>
                <a:off x="1921" y="1087"/>
                <a:ext cx="429" cy="241"/>
                <a:chOff x="1440" y="1584"/>
                <a:chExt cx="2992" cy="1839"/>
              </a:xfrm>
            </p:grpSpPr>
            <p:grpSp>
              <p:nvGrpSpPr>
                <p:cNvPr id="31149" name="Group 937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31215" name="Freeform 938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6" name="Freeform 939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7" name="Freeform 940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8" name="Freeform 941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9" name="Freeform 942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0" name="Freeform 943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1" name="Freeform 944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2" name="Freeform 945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3" name="Freeform 946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4" name="Freeform 947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5" name="Freeform 948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6" name="Freeform 949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7" name="Freeform 950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8" name="Freeform 951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29" name="Freeform 952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0" name="Freeform 953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1" name="Freeform 954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2" name="Freeform 955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3" name="Freeform 956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4" name="Freeform 957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5" name="Freeform 958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6" name="Freeform 959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7" name="Freeform 960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8" name="Freeform 961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39" name="Freeform 962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0" name="Freeform 963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1" name="Freeform 964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2" name="Freeform 965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3" name="Freeform 966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4" name="Freeform 967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5" name="Freeform 968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6" name="Freeform 969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7" name="Rectangle 970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248" name="Freeform 971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49" name="Rectangle 972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250" name="Rectangle 973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251" name="Freeform 974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2" name="Freeform 975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3" name="Freeform 976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4" name="Freeform 977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5" name="Freeform 978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6" name="Freeform 979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7" name="Freeform 980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8" name="Freeform 981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9" name="Freeform 982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0" name="Freeform 983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1" name="Freeform 984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2" name="Freeform 985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3" name="Freeform 986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4" name="Freeform 987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5" name="Freeform 988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6" name="Freeform 989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7" name="Freeform 990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8" name="Freeform 991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9" name="Freeform 992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0" name="Freeform 993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1" name="Freeform 994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2" name="Freeform 995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3" name="Freeform 996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4" name="Freeform 997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5" name="Freeform 998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6" name="Freeform 999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7" name="Freeform 1000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8" name="Freeform 1001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9" name="Freeform 1002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80" name="Freeform 1003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81" name="Freeform 1004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82" name="Freeform 1005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83" name="Freeform 1006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84" name="Freeform 1007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50" name="Group 1008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31151" name="Freeform 1009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52" name="Freeform 1010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53" name="Freeform 1011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54" name="Freeform 1012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55" name="Freeform 1013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56" name="Freeform 1014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57" name="Freeform 1015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58" name="Freeform 1016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59" name="Freeform 1017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0" name="Freeform 1018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1" name="Freeform 1019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2" name="Freeform 1020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3" name="Freeform 1021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4" name="Freeform 1022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5" name="Freeform 1023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6" name="Freeform 1024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7" name="Freeform 1025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8" name="Freeform 1026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69" name="Freeform 1027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0" name="Freeform 1028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1" name="Freeform 1029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2" name="Freeform 1030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3" name="Freeform 1031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4" name="Freeform 1032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5" name="Freeform 1033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6" name="Freeform 1034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7" name="Freeform 1035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8" name="Freeform 1036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79" name="Freeform 1037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0" name="Freeform 1038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1" name="Freeform 1039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2" name="Freeform 1040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3" name="Freeform 1041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4" name="Freeform 1042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5" name="Freeform 1043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6" name="Freeform 1044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7" name="Freeform 1045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8" name="Freeform 1046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89" name="Freeform 1047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0" name="Freeform 1048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1" name="Freeform 1049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2" name="Freeform 1050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3" name="Freeform 1051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4" name="Freeform 1052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5" name="Freeform 1053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6" name="Freeform 1054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7" name="Freeform 1055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8" name="Freeform 1056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99" name="Freeform 1057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0" name="Freeform 1058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1" name="Freeform 1059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2" name="Freeform 1060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3" name="Freeform 1061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4" name="Freeform 1062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5" name="Freeform 1063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6" name="Freeform 1064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7" name="Freeform 1065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8" name="Freeform 1066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09" name="Freeform 1067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0" name="Freeform 1068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1" name="Freeform 1069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2" name="Freeform 1070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3" name="Freeform 1071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14" name="Freeform 1072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107" name="Group 1073"/>
              <p:cNvGrpSpPr>
                <a:grpSpLocks/>
              </p:cNvGrpSpPr>
              <p:nvPr/>
            </p:nvGrpSpPr>
            <p:grpSpPr bwMode="auto">
              <a:xfrm>
                <a:off x="2018" y="905"/>
                <a:ext cx="271" cy="286"/>
                <a:chOff x="2186" y="1050"/>
                <a:chExt cx="1639" cy="2400"/>
              </a:xfrm>
            </p:grpSpPr>
            <p:grpSp>
              <p:nvGrpSpPr>
                <p:cNvPr id="31135" name="Group 1074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139" name="Group 1075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145" name="Freeform 1076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46" name="Freeform 1077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47" name="Freeform 1078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48" name="Freeform 1079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140" name="Group 1080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141" name="Freeform 1081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42" name="Freeform 1082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43" name="Freeform 1083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44" name="Freeform 1084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136" name="Rectangle 1085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137" name="Rectangle 1086"/>
                <p:cNvSpPr>
                  <a:spLocks noChangeArrowheads="1"/>
                </p:cNvSpPr>
                <p:nvPr/>
              </p:nvSpPr>
              <p:spPr bwMode="auto">
                <a:xfrm>
                  <a:off x="2593" y="1321"/>
                  <a:ext cx="0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  <p:sp>
              <p:nvSpPr>
                <p:cNvPr id="31138" name="Rectangle 1087"/>
                <p:cNvSpPr>
                  <a:spLocks noChangeArrowheads="1"/>
                </p:cNvSpPr>
                <p:nvPr/>
              </p:nvSpPr>
              <p:spPr bwMode="auto">
                <a:xfrm>
                  <a:off x="2532" y="1520"/>
                  <a:ext cx="0" cy="1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1108" name="Text Box 1088"/>
              <p:cNvSpPr txBox="1">
                <a:spLocks noChangeArrowheads="1"/>
              </p:cNvSpPr>
              <p:nvPr/>
            </p:nvSpPr>
            <p:spPr bwMode="auto">
              <a:xfrm>
                <a:off x="1778" y="1019"/>
                <a:ext cx="70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200" b="1" i="1">
                    <a:latin typeface="Arial Black" pitchFamily="34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31109" name="Group 1089"/>
              <p:cNvGrpSpPr>
                <a:grpSpLocks/>
              </p:cNvGrpSpPr>
              <p:nvPr/>
            </p:nvGrpSpPr>
            <p:grpSpPr bwMode="auto">
              <a:xfrm rot="1673362">
                <a:off x="2234" y="958"/>
                <a:ext cx="271" cy="273"/>
                <a:chOff x="1974" y="999"/>
                <a:chExt cx="1639" cy="2292"/>
              </a:xfrm>
            </p:grpSpPr>
            <p:grpSp>
              <p:nvGrpSpPr>
                <p:cNvPr id="31121" name="Group 1090"/>
                <p:cNvGrpSpPr>
                  <a:grpSpLocks/>
                </p:cNvGrpSpPr>
                <p:nvPr/>
              </p:nvGrpSpPr>
              <p:grpSpPr bwMode="auto">
                <a:xfrm>
                  <a:off x="1974" y="999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1125" name="Group 1091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1131" name="Freeform 1092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32" name="Freeform 1093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33" name="Freeform 1094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34" name="Freeform 1095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126" name="Group 1096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1127" name="Freeform 1097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28" name="Freeform 1098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29" name="Freeform 1099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30" name="Freeform 1100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122" name="Rectangle 1101"/>
                <p:cNvSpPr>
                  <a:spLocks noChangeArrowheads="1"/>
                </p:cNvSpPr>
                <p:nvPr/>
              </p:nvSpPr>
              <p:spPr bwMode="auto">
                <a:xfrm>
                  <a:off x="2259" y="1272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1123" name="Rectangle 1102"/>
                <p:cNvSpPr>
                  <a:spLocks noChangeArrowheads="1"/>
                </p:cNvSpPr>
                <p:nvPr/>
              </p:nvSpPr>
              <p:spPr bwMode="auto">
                <a:xfrm>
                  <a:off x="2355" y="1202"/>
                  <a:ext cx="0" cy="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120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1124" name="Rectangle 1103"/>
                <p:cNvSpPr>
                  <a:spLocks noChangeArrowheads="1"/>
                </p:cNvSpPr>
                <p:nvPr/>
              </p:nvSpPr>
              <p:spPr bwMode="auto">
                <a:xfrm>
                  <a:off x="2314" y="1358"/>
                  <a:ext cx="0" cy="1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1110" name="Group 1104"/>
              <p:cNvGrpSpPr>
                <a:grpSpLocks/>
              </p:cNvGrpSpPr>
              <p:nvPr/>
            </p:nvGrpSpPr>
            <p:grpSpPr bwMode="auto">
              <a:xfrm rot="-1940520">
                <a:off x="1758" y="955"/>
                <a:ext cx="273" cy="120"/>
                <a:chOff x="2186" y="1050"/>
                <a:chExt cx="1639" cy="1009"/>
              </a:xfrm>
            </p:grpSpPr>
            <p:grpSp>
              <p:nvGrpSpPr>
                <p:cNvPr id="31111" name="Group 1105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1117" name="Freeform 1106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18" name="Freeform 1107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19" name="Freeform 1108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20" name="Freeform 1109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12" name="Group 1110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1113" name="Freeform 1111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14" name="Freeform 1112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15" name="Freeform 1113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16" name="Freeform 1114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51995" name="Oval 1115"/>
            <p:cNvSpPr>
              <a:spLocks noChangeArrowheads="1"/>
            </p:cNvSpPr>
            <p:nvPr/>
          </p:nvSpPr>
          <p:spPr bwMode="auto">
            <a:xfrm>
              <a:off x="1584" y="1440"/>
              <a:ext cx="135" cy="139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764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1104" name="Text Box 1116"/>
            <p:cNvSpPr txBox="1">
              <a:spLocks noChangeArrowheads="1"/>
            </p:cNvSpPr>
            <p:nvPr/>
          </p:nvSpPr>
          <p:spPr bwMode="auto">
            <a:xfrm>
              <a:off x="1728" y="1488"/>
              <a:ext cx="67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rial Black" pitchFamily="34" charset="0"/>
                </a:rPr>
                <a:t>Líder</a:t>
              </a:r>
            </a:p>
          </p:txBody>
        </p:sp>
      </p:grpSp>
      <p:grpSp>
        <p:nvGrpSpPr>
          <p:cNvPr id="252379" name="Group 1117"/>
          <p:cNvGrpSpPr>
            <a:grpSpLocks/>
          </p:cNvGrpSpPr>
          <p:nvPr/>
        </p:nvGrpSpPr>
        <p:grpSpPr bwMode="auto">
          <a:xfrm>
            <a:off x="1981200" y="3657600"/>
            <a:ext cx="4800600" cy="2057400"/>
            <a:chOff x="1248" y="2304"/>
            <a:chExt cx="3024" cy="1296"/>
          </a:xfrm>
        </p:grpSpPr>
        <p:sp>
          <p:nvSpPr>
            <p:cNvPr id="30730" name="Line 1118"/>
            <p:cNvSpPr>
              <a:spLocks noChangeShapeType="1"/>
            </p:cNvSpPr>
            <p:nvPr/>
          </p:nvSpPr>
          <p:spPr bwMode="auto">
            <a:xfrm>
              <a:off x="1248" y="2304"/>
              <a:ext cx="110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99" name="Oval 1119"/>
            <p:cNvSpPr>
              <a:spLocks noChangeArrowheads="1"/>
            </p:cNvSpPr>
            <p:nvPr/>
          </p:nvSpPr>
          <p:spPr bwMode="auto">
            <a:xfrm>
              <a:off x="2352" y="2352"/>
              <a:ext cx="480" cy="432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252000" name="Oval 1120"/>
            <p:cNvSpPr>
              <a:spLocks noChangeArrowheads="1"/>
            </p:cNvSpPr>
            <p:nvPr/>
          </p:nvSpPr>
          <p:spPr bwMode="auto">
            <a:xfrm>
              <a:off x="2579" y="2867"/>
              <a:ext cx="135" cy="139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6078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0733" name="Line 1121"/>
            <p:cNvSpPr>
              <a:spLocks noChangeShapeType="1"/>
            </p:cNvSpPr>
            <p:nvPr/>
          </p:nvSpPr>
          <p:spPr bwMode="auto">
            <a:xfrm>
              <a:off x="2633" y="2784"/>
              <a:ext cx="0" cy="8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4" name="Line 1122"/>
            <p:cNvSpPr>
              <a:spLocks noChangeShapeType="1"/>
            </p:cNvSpPr>
            <p:nvPr/>
          </p:nvSpPr>
          <p:spPr bwMode="auto">
            <a:xfrm>
              <a:off x="2633" y="3006"/>
              <a:ext cx="0" cy="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5" name="Line 1123"/>
            <p:cNvSpPr>
              <a:spLocks noChangeShapeType="1"/>
            </p:cNvSpPr>
            <p:nvPr/>
          </p:nvSpPr>
          <p:spPr bwMode="auto">
            <a:xfrm>
              <a:off x="2784" y="2688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6" name="Text Box 1124"/>
            <p:cNvSpPr txBox="1">
              <a:spLocks noChangeArrowheads="1"/>
            </p:cNvSpPr>
            <p:nvPr/>
          </p:nvSpPr>
          <p:spPr bwMode="auto">
            <a:xfrm>
              <a:off x="2256" y="2496"/>
              <a:ext cx="6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>
                  <a:latin typeface="Arial Black" pitchFamily="34" charset="0"/>
                </a:rPr>
                <a:t>Treinador</a:t>
              </a:r>
            </a:p>
          </p:txBody>
        </p:sp>
        <p:grpSp>
          <p:nvGrpSpPr>
            <p:cNvPr id="30737" name="Group 1125"/>
            <p:cNvGrpSpPr>
              <a:grpSpLocks/>
            </p:cNvGrpSpPr>
            <p:nvPr/>
          </p:nvGrpSpPr>
          <p:grpSpPr bwMode="auto">
            <a:xfrm>
              <a:off x="3360" y="2928"/>
              <a:ext cx="912" cy="528"/>
              <a:chOff x="3360" y="2928"/>
              <a:chExt cx="912" cy="528"/>
            </a:xfrm>
          </p:grpSpPr>
          <p:sp>
            <p:nvSpPr>
              <p:cNvPr id="252006" name="Oval 1126"/>
              <p:cNvSpPr>
                <a:spLocks noChangeArrowheads="1"/>
              </p:cNvSpPr>
              <p:nvPr/>
            </p:nvSpPr>
            <p:spPr bwMode="auto">
              <a:xfrm>
                <a:off x="3360" y="2928"/>
                <a:ext cx="912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FFCC66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30920" name="Group 1127"/>
              <p:cNvGrpSpPr>
                <a:grpSpLocks/>
              </p:cNvGrpSpPr>
              <p:nvPr/>
            </p:nvGrpSpPr>
            <p:grpSpPr bwMode="auto">
              <a:xfrm>
                <a:off x="3601" y="3199"/>
                <a:ext cx="429" cy="241"/>
                <a:chOff x="1440" y="1584"/>
                <a:chExt cx="2992" cy="1839"/>
              </a:xfrm>
            </p:grpSpPr>
            <p:grpSp>
              <p:nvGrpSpPr>
                <p:cNvPr id="30963" name="Group 1128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31029" name="Freeform 1129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0" name="Freeform 1130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1" name="Freeform 1131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2" name="Freeform 1132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3" name="Freeform 1133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4" name="Freeform 1134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5" name="Freeform 1135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6" name="Freeform 1136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7" name="Freeform 1137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8" name="Freeform 1138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9" name="Freeform 1139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0" name="Freeform 1140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1" name="Freeform 1141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2" name="Freeform 1142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3" name="Freeform 1143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4" name="Freeform 1144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5" name="Freeform 1145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6" name="Freeform 1146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7" name="Freeform 1147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8" name="Freeform 1148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9" name="Freeform 1149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0" name="Freeform 1150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1" name="Freeform 1151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2" name="Freeform 1152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3" name="Freeform 1153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4" name="Freeform 1154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5" name="Freeform 1155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6" name="Freeform 1156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7" name="Freeform 1157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8" name="Freeform 1158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9" name="Freeform 1159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0" name="Freeform 1160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1" name="Rectangle 1161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062" name="Freeform 1162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3" name="Rectangle 1163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064" name="Rectangle 1164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1065" name="Freeform 1165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6" name="Freeform 1166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7" name="Freeform 1167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8" name="Freeform 1168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9" name="Freeform 1169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0" name="Freeform 1170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1" name="Freeform 1171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2" name="Freeform 1172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3" name="Freeform 1173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4" name="Freeform 1174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5" name="Freeform 1175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6" name="Freeform 1176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7" name="Freeform 1177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8" name="Freeform 1178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9" name="Freeform 1179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0" name="Freeform 1180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1" name="Freeform 1181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2" name="Freeform 1182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3" name="Freeform 1183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4" name="Freeform 1184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5" name="Freeform 1185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6" name="Freeform 1186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7" name="Freeform 1187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8" name="Freeform 1188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9" name="Freeform 1189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0" name="Freeform 1190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1" name="Freeform 1191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2" name="Freeform 1192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3" name="Freeform 1193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4" name="Freeform 1194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5" name="Freeform 1195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6" name="Freeform 1196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7" name="Freeform 1197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8" name="Freeform 1198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964" name="Group 1199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30965" name="Freeform 1200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66" name="Freeform 1201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67" name="Freeform 1202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68" name="Freeform 1203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69" name="Freeform 1204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0" name="Freeform 1205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1" name="Freeform 1206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2" name="Freeform 1207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3" name="Freeform 1208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4" name="Freeform 1209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5" name="Freeform 1210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6" name="Freeform 1211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7" name="Freeform 1212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8" name="Freeform 1213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9" name="Freeform 1214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0" name="Freeform 1215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1" name="Freeform 1216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2" name="Freeform 1217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3" name="Freeform 1218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4" name="Freeform 1219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5" name="Freeform 1220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6" name="Freeform 1221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7" name="Freeform 1222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8" name="Freeform 1223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9" name="Freeform 1224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0" name="Freeform 1225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1" name="Freeform 1226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2" name="Freeform 1227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3" name="Freeform 1228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4" name="Freeform 1229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5" name="Freeform 1230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6" name="Freeform 1231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7" name="Freeform 1232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8" name="Freeform 1233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9" name="Freeform 1234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0" name="Freeform 1235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1" name="Freeform 1236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2" name="Freeform 1237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3" name="Freeform 1238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4" name="Freeform 1239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5" name="Freeform 1240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6" name="Freeform 1241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7" name="Freeform 1242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8" name="Freeform 1243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09" name="Freeform 1244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0" name="Freeform 1245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1" name="Freeform 1246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2" name="Freeform 1247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3" name="Freeform 1248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4" name="Freeform 1249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5" name="Freeform 1250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6" name="Freeform 1251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7" name="Freeform 1252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8" name="Freeform 1253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9" name="Freeform 1254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0" name="Freeform 1255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1" name="Freeform 1256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2" name="Freeform 1257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3" name="Freeform 1258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4" name="Freeform 1259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5" name="Freeform 1260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6" name="Freeform 1261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7" name="Freeform 1262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8" name="Freeform 1263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921" name="Group 1264"/>
              <p:cNvGrpSpPr>
                <a:grpSpLocks/>
              </p:cNvGrpSpPr>
              <p:nvPr/>
            </p:nvGrpSpPr>
            <p:grpSpPr bwMode="auto">
              <a:xfrm>
                <a:off x="3698" y="3017"/>
                <a:ext cx="271" cy="286"/>
                <a:chOff x="2186" y="1050"/>
                <a:chExt cx="1639" cy="2400"/>
              </a:xfrm>
            </p:grpSpPr>
            <p:grpSp>
              <p:nvGrpSpPr>
                <p:cNvPr id="30949" name="Group 1265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0953" name="Group 1266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0959" name="Freeform 1267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60" name="Freeform 1268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61" name="Freeform 1269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62" name="Freeform 1270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0954" name="Group 1271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0955" name="Freeform 1272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56" name="Freeform 1273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57" name="Freeform 1274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58" name="Freeform 1275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0950" name="Rectangle 1276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951" name="Rectangle 1277"/>
                <p:cNvSpPr>
                  <a:spLocks noChangeArrowheads="1"/>
                </p:cNvSpPr>
                <p:nvPr/>
              </p:nvSpPr>
              <p:spPr bwMode="auto">
                <a:xfrm>
                  <a:off x="2593" y="1321"/>
                  <a:ext cx="0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  <p:sp>
              <p:nvSpPr>
                <p:cNvPr id="30952" name="Rectangle 1278"/>
                <p:cNvSpPr>
                  <a:spLocks noChangeArrowheads="1"/>
                </p:cNvSpPr>
                <p:nvPr/>
              </p:nvSpPr>
              <p:spPr bwMode="auto">
                <a:xfrm>
                  <a:off x="2532" y="1520"/>
                  <a:ext cx="0" cy="1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0922" name="Text Box 1279"/>
              <p:cNvSpPr txBox="1">
                <a:spLocks noChangeArrowheads="1"/>
              </p:cNvSpPr>
              <p:nvPr/>
            </p:nvSpPr>
            <p:spPr bwMode="auto">
              <a:xfrm>
                <a:off x="3458" y="3131"/>
                <a:ext cx="70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200" b="1" i="1">
                    <a:latin typeface="Arial Black" pitchFamily="34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30923" name="Group 1280"/>
              <p:cNvGrpSpPr>
                <a:grpSpLocks/>
              </p:cNvGrpSpPr>
              <p:nvPr/>
            </p:nvGrpSpPr>
            <p:grpSpPr bwMode="auto">
              <a:xfrm rot="1673362">
                <a:off x="3914" y="3070"/>
                <a:ext cx="271" cy="273"/>
                <a:chOff x="1974" y="999"/>
                <a:chExt cx="1639" cy="2292"/>
              </a:xfrm>
            </p:grpSpPr>
            <p:grpSp>
              <p:nvGrpSpPr>
                <p:cNvPr id="30935" name="Group 1281"/>
                <p:cNvGrpSpPr>
                  <a:grpSpLocks/>
                </p:cNvGrpSpPr>
                <p:nvPr/>
              </p:nvGrpSpPr>
              <p:grpSpPr bwMode="auto">
                <a:xfrm>
                  <a:off x="1974" y="999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0939" name="Group 1282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0945" name="Freeform 1283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46" name="Freeform 1284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47" name="Freeform 1285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48" name="Freeform 1286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0940" name="Group 1287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0941" name="Freeform 1288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42" name="Freeform 1289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43" name="Freeform 1290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44" name="Freeform 1291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0936" name="Rectangle 1292"/>
                <p:cNvSpPr>
                  <a:spLocks noChangeArrowheads="1"/>
                </p:cNvSpPr>
                <p:nvPr/>
              </p:nvSpPr>
              <p:spPr bwMode="auto">
                <a:xfrm>
                  <a:off x="2259" y="1272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937" name="Rectangle 1293"/>
                <p:cNvSpPr>
                  <a:spLocks noChangeArrowheads="1"/>
                </p:cNvSpPr>
                <p:nvPr/>
              </p:nvSpPr>
              <p:spPr bwMode="auto">
                <a:xfrm>
                  <a:off x="2355" y="1202"/>
                  <a:ext cx="0" cy="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120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0938" name="Rectangle 1294"/>
                <p:cNvSpPr>
                  <a:spLocks noChangeArrowheads="1"/>
                </p:cNvSpPr>
                <p:nvPr/>
              </p:nvSpPr>
              <p:spPr bwMode="auto">
                <a:xfrm>
                  <a:off x="2314" y="1358"/>
                  <a:ext cx="0" cy="1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0924" name="Group 1295"/>
              <p:cNvGrpSpPr>
                <a:grpSpLocks/>
              </p:cNvGrpSpPr>
              <p:nvPr/>
            </p:nvGrpSpPr>
            <p:grpSpPr bwMode="auto">
              <a:xfrm rot="-1940520">
                <a:off x="3438" y="3067"/>
                <a:ext cx="273" cy="120"/>
                <a:chOff x="2186" y="1050"/>
                <a:chExt cx="1639" cy="1009"/>
              </a:xfrm>
            </p:grpSpPr>
            <p:grpSp>
              <p:nvGrpSpPr>
                <p:cNvPr id="30925" name="Group 1296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0931" name="Freeform 1297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32" name="Freeform 1298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33" name="Freeform 1299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34" name="Freeform 1300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926" name="Group 1301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0927" name="Freeform 1302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28" name="Freeform 1303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29" name="Freeform 1304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30" name="Freeform 1305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30738" name="Group 1306"/>
            <p:cNvGrpSpPr>
              <a:grpSpLocks/>
            </p:cNvGrpSpPr>
            <p:nvPr/>
          </p:nvGrpSpPr>
          <p:grpSpPr bwMode="auto">
            <a:xfrm>
              <a:off x="2208" y="3072"/>
              <a:ext cx="912" cy="528"/>
              <a:chOff x="2208" y="3072"/>
              <a:chExt cx="912" cy="528"/>
            </a:xfrm>
          </p:grpSpPr>
          <p:sp>
            <p:nvSpPr>
              <p:cNvPr id="252187" name="Oval 1307"/>
              <p:cNvSpPr>
                <a:spLocks noChangeArrowheads="1"/>
              </p:cNvSpPr>
              <p:nvPr/>
            </p:nvSpPr>
            <p:spPr bwMode="auto">
              <a:xfrm>
                <a:off x="2208" y="3072"/>
                <a:ext cx="912" cy="528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FFCC66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kumimoji="1" lang="en-CA" sz="2000">
                  <a:solidFill>
                    <a:schemeClr val="bg2"/>
                  </a:solidFill>
                  <a:latin typeface="Arial Black" pitchFamily="34" charset="0"/>
                </a:endParaRPr>
              </a:p>
            </p:txBody>
          </p:sp>
          <p:grpSp>
            <p:nvGrpSpPr>
              <p:cNvPr id="30740" name="Group 1308"/>
              <p:cNvGrpSpPr>
                <a:grpSpLocks/>
              </p:cNvGrpSpPr>
              <p:nvPr/>
            </p:nvGrpSpPr>
            <p:grpSpPr bwMode="auto">
              <a:xfrm>
                <a:off x="2449" y="3343"/>
                <a:ext cx="429" cy="241"/>
                <a:chOff x="1440" y="1584"/>
                <a:chExt cx="2992" cy="1839"/>
              </a:xfrm>
            </p:grpSpPr>
            <p:grpSp>
              <p:nvGrpSpPr>
                <p:cNvPr id="30783" name="Group 1309"/>
                <p:cNvGrpSpPr>
                  <a:grpSpLocks/>
                </p:cNvGrpSpPr>
                <p:nvPr/>
              </p:nvGrpSpPr>
              <p:grpSpPr bwMode="auto">
                <a:xfrm>
                  <a:off x="1689" y="2961"/>
                  <a:ext cx="2482" cy="462"/>
                  <a:chOff x="1770" y="3460"/>
                  <a:chExt cx="2482" cy="462"/>
                </a:xfrm>
              </p:grpSpPr>
              <p:sp>
                <p:nvSpPr>
                  <p:cNvPr id="30849" name="Freeform 1310"/>
                  <p:cNvSpPr>
                    <a:spLocks/>
                  </p:cNvSpPr>
                  <p:nvPr/>
                </p:nvSpPr>
                <p:spPr bwMode="auto">
                  <a:xfrm>
                    <a:off x="1770" y="3460"/>
                    <a:ext cx="202" cy="178"/>
                  </a:xfrm>
                  <a:custGeom>
                    <a:avLst/>
                    <a:gdLst>
                      <a:gd name="T0" fmla="*/ 0 w 202"/>
                      <a:gd name="T1" fmla="*/ 0 h 178"/>
                      <a:gd name="T2" fmla="*/ 95 w 202"/>
                      <a:gd name="T3" fmla="*/ 71 h 178"/>
                      <a:gd name="T4" fmla="*/ 202 w 202"/>
                      <a:gd name="T5" fmla="*/ 178 h 178"/>
                      <a:gd name="T6" fmla="*/ 119 w 202"/>
                      <a:gd name="T7" fmla="*/ 106 h 178"/>
                      <a:gd name="T8" fmla="*/ 0 w 202"/>
                      <a:gd name="T9" fmla="*/ 0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78"/>
                      <a:gd name="T17" fmla="*/ 202 w 202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78">
                        <a:moveTo>
                          <a:pt x="0" y="0"/>
                        </a:moveTo>
                        <a:lnTo>
                          <a:pt x="95" y="71"/>
                        </a:lnTo>
                        <a:lnTo>
                          <a:pt x="202" y="178"/>
                        </a:lnTo>
                        <a:lnTo>
                          <a:pt x="119" y="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0" name="Freeform 1311"/>
                  <p:cNvSpPr>
                    <a:spLocks/>
                  </p:cNvSpPr>
                  <p:nvPr/>
                </p:nvSpPr>
                <p:spPr bwMode="auto">
                  <a:xfrm>
                    <a:off x="1865" y="3531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95 w 190"/>
                      <a:gd name="T3" fmla="*/ 59 h 154"/>
                      <a:gd name="T4" fmla="*/ 190 w 190"/>
                      <a:gd name="T5" fmla="*/ 154 h 154"/>
                      <a:gd name="T6" fmla="*/ 107 w 190"/>
                      <a:gd name="T7" fmla="*/ 107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95" y="59"/>
                        </a:lnTo>
                        <a:lnTo>
                          <a:pt x="190" y="154"/>
                        </a:lnTo>
                        <a:lnTo>
                          <a:pt x="107" y="1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1" name="Freeform 1312"/>
                  <p:cNvSpPr>
                    <a:spLocks/>
                  </p:cNvSpPr>
                  <p:nvPr/>
                </p:nvSpPr>
                <p:spPr bwMode="auto">
                  <a:xfrm>
                    <a:off x="1960" y="3590"/>
                    <a:ext cx="190" cy="154"/>
                  </a:xfrm>
                  <a:custGeom>
                    <a:avLst/>
                    <a:gdLst>
                      <a:gd name="T0" fmla="*/ 0 w 190"/>
                      <a:gd name="T1" fmla="*/ 0 h 154"/>
                      <a:gd name="T2" fmla="*/ 107 w 190"/>
                      <a:gd name="T3" fmla="*/ 59 h 154"/>
                      <a:gd name="T4" fmla="*/ 190 w 190"/>
                      <a:gd name="T5" fmla="*/ 154 h 154"/>
                      <a:gd name="T6" fmla="*/ 95 w 190"/>
                      <a:gd name="T7" fmla="*/ 95 h 154"/>
                      <a:gd name="T8" fmla="*/ 0 w 190"/>
                      <a:gd name="T9" fmla="*/ 0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0" y="0"/>
                        </a:moveTo>
                        <a:lnTo>
                          <a:pt x="107" y="59"/>
                        </a:lnTo>
                        <a:lnTo>
                          <a:pt x="190" y="154"/>
                        </a:lnTo>
                        <a:lnTo>
                          <a:pt x="95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2" name="Freeform 1313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90" cy="143"/>
                  </a:xfrm>
                  <a:custGeom>
                    <a:avLst/>
                    <a:gdLst>
                      <a:gd name="T0" fmla="*/ 0 w 190"/>
                      <a:gd name="T1" fmla="*/ 0 h 143"/>
                      <a:gd name="T2" fmla="*/ 107 w 190"/>
                      <a:gd name="T3" fmla="*/ 60 h 143"/>
                      <a:gd name="T4" fmla="*/ 190 w 190"/>
                      <a:gd name="T5" fmla="*/ 143 h 143"/>
                      <a:gd name="T6" fmla="*/ 83 w 190"/>
                      <a:gd name="T7" fmla="*/ 95 h 143"/>
                      <a:gd name="T8" fmla="*/ 0 w 190"/>
                      <a:gd name="T9" fmla="*/ 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0" y="0"/>
                        </a:moveTo>
                        <a:lnTo>
                          <a:pt x="107" y="60"/>
                        </a:lnTo>
                        <a:lnTo>
                          <a:pt x="190" y="143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3" name="Freeform 1314"/>
                  <p:cNvSpPr>
                    <a:spLocks/>
                  </p:cNvSpPr>
                  <p:nvPr/>
                </p:nvSpPr>
                <p:spPr bwMode="auto">
                  <a:xfrm>
                    <a:off x="2067" y="3649"/>
                    <a:ext cx="143" cy="119"/>
                  </a:xfrm>
                  <a:custGeom>
                    <a:avLst/>
                    <a:gdLst>
                      <a:gd name="T0" fmla="*/ 0 w 143"/>
                      <a:gd name="T1" fmla="*/ 0 h 119"/>
                      <a:gd name="T2" fmla="*/ 59 w 143"/>
                      <a:gd name="T3" fmla="*/ 24 h 119"/>
                      <a:gd name="T4" fmla="*/ 143 w 143"/>
                      <a:gd name="T5" fmla="*/ 119 h 119"/>
                      <a:gd name="T6" fmla="*/ 83 w 143"/>
                      <a:gd name="T7" fmla="*/ 95 h 119"/>
                      <a:gd name="T8" fmla="*/ 0 w 143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19"/>
                      <a:gd name="T17" fmla="*/ 143 w 143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19">
                        <a:moveTo>
                          <a:pt x="0" y="0"/>
                        </a:moveTo>
                        <a:lnTo>
                          <a:pt x="59" y="24"/>
                        </a:lnTo>
                        <a:lnTo>
                          <a:pt x="143" y="119"/>
                        </a:lnTo>
                        <a:lnTo>
                          <a:pt x="83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4" name="Freeform 1315"/>
                  <p:cNvSpPr>
                    <a:spLocks/>
                  </p:cNvSpPr>
                  <p:nvPr/>
                </p:nvSpPr>
                <p:spPr bwMode="auto">
                  <a:xfrm>
                    <a:off x="2126" y="3673"/>
                    <a:ext cx="131" cy="119"/>
                  </a:xfrm>
                  <a:custGeom>
                    <a:avLst/>
                    <a:gdLst>
                      <a:gd name="T0" fmla="*/ 0 w 131"/>
                      <a:gd name="T1" fmla="*/ 0 h 119"/>
                      <a:gd name="T2" fmla="*/ 48 w 131"/>
                      <a:gd name="T3" fmla="*/ 36 h 119"/>
                      <a:gd name="T4" fmla="*/ 131 w 131"/>
                      <a:gd name="T5" fmla="*/ 119 h 119"/>
                      <a:gd name="T6" fmla="*/ 84 w 131"/>
                      <a:gd name="T7" fmla="*/ 95 h 119"/>
                      <a:gd name="T8" fmla="*/ 0 w 131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1"/>
                      <a:gd name="T16" fmla="*/ 0 h 119"/>
                      <a:gd name="T17" fmla="*/ 131 w 131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1" h="119">
                        <a:moveTo>
                          <a:pt x="0" y="0"/>
                        </a:moveTo>
                        <a:lnTo>
                          <a:pt x="48" y="36"/>
                        </a:lnTo>
                        <a:lnTo>
                          <a:pt x="131" y="119"/>
                        </a:lnTo>
                        <a:lnTo>
                          <a:pt x="84" y="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5" name="Freeform 1316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90" cy="118"/>
                  </a:xfrm>
                  <a:custGeom>
                    <a:avLst/>
                    <a:gdLst>
                      <a:gd name="T0" fmla="*/ 0 w 190"/>
                      <a:gd name="T1" fmla="*/ 0 h 118"/>
                      <a:gd name="T2" fmla="*/ 131 w 190"/>
                      <a:gd name="T3" fmla="*/ 35 h 118"/>
                      <a:gd name="T4" fmla="*/ 190 w 190"/>
                      <a:gd name="T5" fmla="*/ 118 h 118"/>
                      <a:gd name="T6" fmla="*/ 83 w 190"/>
                      <a:gd name="T7" fmla="*/ 83 h 118"/>
                      <a:gd name="T8" fmla="*/ 0 w 190"/>
                      <a:gd name="T9" fmla="*/ 0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0" y="0"/>
                        </a:moveTo>
                        <a:lnTo>
                          <a:pt x="131" y="35"/>
                        </a:lnTo>
                        <a:lnTo>
                          <a:pt x="190" y="118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6" name="Freeform 1317"/>
                  <p:cNvSpPr>
                    <a:spLocks/>
                  </p:cNvSpPr>
                  <p:nvPr/>
                </p:nvSpPr>
                <p:spPr bwMode="auto">
                  <a:xfrm>
                    <a:off x="2174" y="3709"/>
                    <a:ext cx="119" cy="95"/>
                  </a:xfrm>
                  <a:custGeom>
                    <a:avLst/>
                    <a:gdLst>
                      <a:gd name="T0" fmla="*/ 0 w 119"/>
                      <a:gd name="T1" fmla="*/ 0 h 95"/>
                      <a:gd name="T2" fmla="*/ 47 w 119"/>
                      <a:gd name="T3" fmla="*/ 12 h 95"/>
                      <a:gd name="T4" fmla="*/ 119 w 119"/>
                      <a:gd name="T5" fmla="*/ 95 h 95"/>
                      <a:gd name="T6" fmla="*/ 83 w 119"/>
                      <a:gd name="T7" fmla="*/ 83 h 95"/>
                      <a:gd name="T8" fmla="*/ 0 w 119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95"/>
                      <a:gd name="T17" fmla="*/ 119 w 119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95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119" y="95"/>
                        </a:lnTo>
                        <a:lnTo>
                          <a:pt x="83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7" name="Freeform 1318"/>
                  <p:cNvSpPr>
                    <a:spLocks/>
                  </p:cNvSpPr>
                  <p:nvPr/>
                </p:nvSpPr>
                <p:spPr bwMode="auto">
                  <a:xfrm>
                    <a:off x="2221" y="3721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36 w 107"/>
                      <a:gd name="T3" fmla="*/ 11 h 95"/>
                      <a:gd name="T4" fmla="*/ 107 w 107"/>
                      <a:gd name="T5" fmla="*/ 95 h 95"/>
                      <a:gd name="T6" fmla="*/ 72 w 107"/>
                      <a:gd name="T7" fmla="*/ 83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36" y="11"/>
                        </a:lnTo>
                        <a:lnTo>
                          <a:pt x="107" y="95"/>
                        </a:lnTo>
                        <a:lnTo>
                          <a:pt x="72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8" name="Freeform 1319"/>
                  <p:cNvSpPr>
                    <a:spLocks/>
                  </p:cNvSpPr>
                  <p:nvPr/>
                </p:nvSpPr>
                <p:spPr bwMode="auto">
                  <a:xfrm>
                    <a:off x="2257" y="3732"/>
                    <a:ext cx="107" cy="95"/>
                  </a:xfrm>
                  <a:custGeom>
                    <a:avLst/>
                    <a:gdLst>
                      <a:gd name="T0" fmla="*/ 0 w 107"/>
                      <a:gd name="T1" fmla="*/ 0 h 95"/>
                      <a:gd name="T2" fmla="*/ 48 w 107"/>
                      <a:gd name="T3" fmla="*/ 12 h 95"/>
                      <a:gd name="T4" fmla="*/ 107 w 107"/>
                      <a:gd name="T5" fmla="*/ 95 h 95"/>
                      <a:gd name="T6" fmla="*/ 71 w 107"/>
                      <a:gd name="T7" fmla="*/ 84 h 95"/>
                      <a:gd name="T8" fmla="*/ 0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0" y="0"/>
                        </a:moveTo>
                        <a:lnTo>
                          <a:pt x="48" y="12"/>
                        </a:lnTo>
                        <a:lnTo>
                          <a:pt x="107" y="95"/>
                        </a:lnTo>
                        <a:lnTo>
                          <a:pt x="71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59" name="Freeform 1320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178" cy="119"/>
                  </a:xfrm>
                  <a:custGeom>
                    <a:avLst/>
                    <a:gdLst>
                      <a:gd name="T0" fmla="*/ 0 w 178"/>
                      <a:gd name="T1" fmla="*/ 0 h 119"/>
                      <a:gd name="T2" fmla="*/ 130 w 178"/>
                      <a:gd name="T3" fmla="*/ 36 h 119"/>
                      <a:gd name="T4" fmla="*/ 178 w 178"/>
                      <a:gd name="T5" fmla="*/ 119 h 119"/>
                      <a:gd name="T6" fmla="*/ 59 w 178"/>
                      <a:gd name="T7" fmla="*/ 83 h 119"/>
                      <a:gd name="T8" fmla="*/ 0 w 178"/>
                      <a:gd name="T9" fmla="*/ 0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19"/>
                      <a:gd name="T17" fmla="*/ 178 w 178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19">
                        <a:moveTo>
                          <a:pt x="0" y="0"/>
                        </a:moveTo>
                        <a:lnTo>
                          <a:pt x="130" y="36"/>
                        </a:lnTo>
                        <a:lnTo>
                          <a:pt x="178" y="119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0" name="Freeform 1321"/>
                  <p:cNvSpPr>
                    <a:spLocks/>
                  </p:cNvSpPr>
                  <p:nvPr/>
                </p:nvSpPr>
                <p:spPr bwMode="auto">
                  <a:xfrm>
                    <a:off x="2305" y="3744"/>
                    <a:ext cx="95" cy="95"/>
                  </a:xfrm>
                  <a:custGeom>
                    <a:avLst/>
                    <a:gdLst>
                      <a:gd name="T0" fmla="*/ 0 w 95"/>
                      <a:gd name="T1" fmla="*/ 0 h 95"/>
                      <a:gd name="T2" fmla="*/ 35 w 95"/>
                      <a:gd name="T3" fmla="*/ 12 h 95"/>
                      <a:gd name="T4" fmla="*/ 95 w 95"/>
                      <a:gd name="T5" fmla="*/ 95 h 95"/>
                      <a:gd name="T6" fmla="*/ 59 w 95"/>
                      <a:gd name="T7" fmla="*/ 83 h 95"/>
                      <a:gd name="T8" fmla="*/ 0 w 95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95" y="95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1" name="Freeform 1322"/>
                  <p:cNvSpPr>
                    <a:spLocks/>
                  </p:cNvSpPr>
                  <p:nvPr/>
                </p:nvSpPr>
                <p:spPr bwMode="auto">
                  <a:xfrm>
                    <a:off x="2340" y="3756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24 w 83"/>
                      <a:gd name="T3" fmla="*/ 12 h 95"/>
                      <a:gd name="T4" fmla="*/ 83 w 83"/>
                      <a:gd name="T5" fmla="*/ 95 h 95"/>
                      <a:gd name="T6" fmla="*/ 60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24" y="12"/>
                        </a:lnTo>
                        <a:lnTo>
                          <a:pt x="83" y="95"/>
                        </a:lnTo>
                        <a:lnTo>
                          <a:pt x="60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2" name="Freeform 1323"/>
                  <p:cNvSpPr>
                    <a:spLocks/>
                  </p:cNvSpPr>
                  <p:nvPr/>
                </p:nvSpPr>
                <p:spPr bwMode="auto">
                  <a:xfrm>
                    <a:off x="2364" y="3768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36 w 95"/>
                      <a:gd name="T3" fmla="*/ 12 h 83"/>
                      <a:gd name="T4" fmla="*/ 95 w 95"/>
                      <a:gd name="T5" fmla="*/ 83 h 83"/>
                      <a:gd name="T6" fmla="*/ 59 w 95"/>
                      <a:gd name="T7" fmla="*/ 83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95" y="83"/>
                        </a:lnTo>
                        <a:lnTo>
                          <a:pt x="59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3" name="Freeform 1324"/>
                  <p:cNvSpPr>
                    <a:spLocks/>
                  </p:cNvSpPr>
                  <p:nvPr/>
                </p:nvSpPr>
                <p:spPr bwMode="auto">
                  <a:xfrm>
                    <a:off x="2400" y="3780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0 h 83"/>
                      <a:gd name="T4" fmla="*/ 83 w 83"/>
                      <a:gd name="T5" fmla="*/ 83 h 83"/>
                      <a:gd name="T6" fmla="*/ 59 w 83"/>
                      <a:gd name="T7" fmla="*/ 71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83" y="83"/>
                        </a:lnTo>
                        <a:lnTo>
                          <a:pt x="59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4" name="Freeform 1325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178" cy="107"/>
                  </a:xfrm>
                  <a:custGeom>
                    <a:avLst/>
                    <a:gdLst>
                      <a:gd name="T0" fmla="*/ 0 w 178"/>
                      <a:gd name="T1" fmla="*/ 0 h 107"/>
                      <a:gd name="T2" fmla="*/ 131 w 178"/>
                      <a:gd name="T3" fmla="*/ 36 h 107"/>
                      <a:gd name="T4" fmla="*/ 178 w 178"/>
                      <a:gd name="T5" fmla="*/ 107 h 107"/>
                      <a:gd name="T6" fmla="*/ 48 w 178"/>
                      <a:gd name="T7" fmla="*/ 83 h 107"/>
                      <a:gd name="T8" fmla="*/ 0 w 178"/>
                      <a:gd name="T9" fmla="*/ 0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0" y="0"/>
                        </a:moveTo>
                        <a:lnTo>
                          <a:pt x="131" y="36"/>
                        </a:lnTo>
                        <a:lnTo>
                          <a:pt x="178" y="107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5" name="Freeform 1326"/>
                  <p:cNvSpPr>
                    <a:spLocks/>
                  </p:cNvSpPr>
                  <p:nvPr/>
                </p:nvSpPr>
                <p:spPr bwMode="auto">
                  <a:xfrm>
                    <a:off x="2435" y="3780"/>
                    <a:ext cx="83" cy="95"/>
                  </a:xfrm>
                  <a:custGeom>
                    <a:avLst/>
                    <a:gdLst>
                      <a:gd name="T0" fmla="*/ 0 w 83"/>
                      <a:gd name="T1" fmla="*/ 0 h 95"/>
                      <a:gd name="T2" fmla="*/ 36 w 83"/>
                      <a:gd name="T3" fmla="*/ 12 h 95"/>
                      <a:gd name="T4" fmla="*/ 83 w 83"/>
                      <a:gd name="T5" fmla="*/ 95 h 95"/>
                      <a:gd name="T6" fmla="*/ 48 w 83"/>
                      <a:gd name="T7" fmla="*/ 83 h 95"/>
                      <a:gd name="T8" fmla="*/ 0 w 83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95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6" name="Freeform 1327"/>
                  <p:cNvSpPr>
                    <a:spLocks/>
                  </p:cNvSpPr>
                  <p:nvPr/>
                </p:nvSpPr>
                <p:spPr bwMode="auto">
                  <a:xfrm>
                    <a:off x="2471" y="3792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5 w 83"/>
                      <a:gd name="T3" fmla="*/ 12 h 83"/>
                      <a:gd name="T4" fmla="*/ 83 w 83"/>
                      <a:gd name="T5" fmla="*/ 83 h 83"/>
                      <a:gd name="T6" fmla="*/ 47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5" y="12"/>
                        </a:lnTo>
                        <a:lnTo>
                          <a:pt x="83" y="83"/>
                        </a:lnTo>
                        <a:lnTo>
                          <a:pt x="47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7" name="Freeform 1328"/>
                  <p:cNvSpPr>
                    <a:spLocks/>
                  </p:cNvSpPr>
                  <p:nvPr/>
                </p:nvSpPr>
                <p:spPr bwMode="auto">
                  <a:xfrm>
                    <a:off x="2506" y="3804"/>
                    <a:ext cx="72" cy="83"/>
                  </a:xfrm>
                  <a:custGeom>
                    <a:avLst/>
                    <a:gdLst>
                      <a:gd name="T0" fmla="*/ 0 w 72"/>
                      <a:gd name="T1" fmla="*/ 0 h 83"/>
                      <a:gd name="T2" fmla="*/ 24 w 72"/>
                      <a:gd name="T3" fmla="*/ 0 h 83"/>
                      <a:gd name="T4" fmla="*/ 72 w 72"/>
                      <a:gd name="T5" fmla="*/ 83 h 83"/>
                      <a:gd name="T6" fmla="*/ 48 w 72"/>
                      <a:gd name="T7" fmla="*/ 71 h 83"/>
                      <a:gd name="T8" fmla="*/ 0 w 72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83"/>
                      <a:gd name="T17" fmla="*/ 72 w 72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83">
                        <a:moveTo>
                          <a:pt x="0" y="0"/>
                        </a:moveTo>
                        <a:lnTo>
                          <a:pt x="24" y="0"/>
                        </a:lnTo>
                        <a:lnTo>
                          <a:pt x="72" y="83"/>
                        </a:lnTo>
                        <a:lnTo>
                          <a:pt x="48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8" name="Freeform 1329"/>
                  <p:cNvSpPr>
                    <a:spLocks/>
                  </p:cNvSpPr>
                  <p:nvPr/>
                </p:nvSpPr>
                <p:spPr bwMode="auto">
                  <a:xfrm>
                    <a:off x="2530" y="3804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36 w 83"/>
                      <a:gd name="T3" fmla="*/ 12 h 83"/>
                      <a:gd name="T4" fmla="*/ 83 w 83"/>
                      <a:gd name="T5" fmla="*/ 83 h 83"/>
                      <a:gd name="T6" fmla="*/ 48 w 83"/>
                      <a:gd name="T7" fmla="*/ 83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83" y="83"/>
                        </a:lnTo>
                        <a:lnTo>
                          <a:pt x="48" y="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69" name="Freeform 1330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178" cy="94"/>
                  </a:xfrm>
                  <a:custGeom>
                    <a:avLst/>
                    <a:gdLst>
                      <a:gd name="T0" fmla="*/ 0 w 178"/>
                      <a:gd name="T1" fmla="*/ 0 h 94"/>
                      <a:gd name="T2" fmla="*/ 142 w 178"/>
                      <a:gd name="T3" fmla="*/ 23 h 94"/>
                      <a:gd name="T4" fmla="*/ 178 w 178"/>
                      <a:gd name="T5" fmla="*/ 94 h 94"/>
                      <a:gd name="T6" fmla="*/ 47 w 178"/>
                      <a:gd name="T7" fmla="*/ 71 h 94"/>
                      <a:gd name="T8" fmla="*/ 0 w 178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94"/>
                      <a:gd name="T17" fmla="*/ 178 w 178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94">
                        <a:moveTo>
                          <a:pt x="0" y="0"/>
                        </a:moveTo>
                        <a:lnTo>
                          <a:pt x="142" y="23"/>
                        </a:lnTo>
                        <a:lnTo>
                          <a:pt x="178" y="94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0" name="Freeform 1331"/>
                  <p:cNvSpPr>
                    <a:spLocks/>
                  </p:cNvSpPr>
                  <p:nvPr/>
                </p:nvSpPr>
                <p:spPr bwMode="auto">
                  <a:xfrm>
                    <a:off x="2566" y="3816"/>
                    <a:ext cx="95" cy="83"/>
                  </a:xfrm>
                  <a:custGeom>
                    <a:avLst/>
                    <a:gdLst>
                      <a:gd name="T0" fmla="*/ 0 w 95"/>
                      <a:gd name="T1" fmla="*/ 0 h 83"/>
                      <a:gd name="T2" fmla="*/ 47 w 95"/>
                      <a:gd name="T3" fmla="*/ 11 h 83"/>
                      <a:gd name="T4" fmla="*/ 95 w 95"/>
                      <a:gd name="T5" fmla="*/ 83 h 83"/>
                      <a:gd name="T6" fmla="*/ 47 w 95"/>
                      <a:gd name="T7" fmla="*/ 71 h 83"/>
                      <a:gd name="T8" fmla="*/ 0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0" y="0"/>
                        </a:moveTo>
                        <a:lnTo>
                          <a:pt x="47" y="11"/>
                        </a:lnTo>
                        <a:lnTo>
                          <a:pt x="95" y="83"/>
                        </a:lnTo>
                        <a:lnTo>
                          <a:pt x="47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1" name="Freeform 1332"/>
                  <p:cNvSpPr>
                    <a:spLocks/>
                  </p:cNvSpPr>
                  <p:nvPr/>
                </p:nvSpPr>
                <p:spPr bwMode="auto">
                  <a:xfrm>
                    <a:off x="2613" y="3827"/>
                    <a:ext cx="83" cy="72"/>
                  </a:xfrm>
                  <a:custGeom>
                    <a:avLst/>
                    <a:gdLst>
                      <a:gd name="T0" fmla="*/ 0 w 83"/>
                      <a:gd name="T1" fmla="*/ 0 h 72"/>
                      <a:gd name="T2" fmla="*/ 48 w 83"/>
                      <a:gd name="T3" fmla="*/ 0 h 72"/>
                      <a:gd name="T4" fmla="*/ 83 w 83"/>
                      <a:gd name="T5" fmla="*/ 72 h 72"/>
                      <a:gd name="T6" fmla="*/ 48 w 83"/>
                      <a:gd name="T7" fmla="*/ 72 h 72"/>
                      <a:gd name="T8" fmla="*/ 0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83" y="72"/>
                        </a:lnTo>
                        <a:lnTo>
                          <a:pt x="48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2" name="Freeform 1333"/>
                  <p:cNvSpPr>
                    <a:spLocks/>
                  </p:cNvSpPr>
                  <p:nvPr/>
                </p:nvSpPr>
                <p:spPr bwMode="auto">
                  <a:xfrm>
                    <a:off x="2661" y="3827"/>
                    <a:ext cx="83" cy="83"/>
                  </a:xfrm>
                  <a:custGeom>
                    <a:avLst/>
                    <a:gdLst>
                      <a:gd name="T0" fmla="*/ 0 w 83"/>
                      <a:gd name="T1" fmla="*/ 0 h 83"/>
                      <a:gd name="T2" fmla="*/ 47 w 83"/>
                      <a:gd name="T3" fmla="*/ 12 h 83"/>
                      <a:gd name="T4" fmla="*/ 83 w 83"/>
                      <a:gd name="T5" fmla="*/ 83 h 83"/>
                      <a:gd name="T6" fmla="*/ 35 w 83"/>
                      <a:gd name="T7" fmla="*/ 72 h 83"/>
                      <a:gd name="T8" fmla="*/ 0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0" y="0"/>
                        </a:moveTo>
                        <a:lnTo>
                          <a:pt x="47" y="12"/>
                        </a:lnTo>
                        <a:lnTo>
                          <a:pt x="83" y="83"/>
                        </a:lnTo>
                        <a:lnTo>
                          <a:pt x="35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3" name="Freeform 1334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167" cy="83"/>
                  </a:xfrm>
                  <a:custGeom>
                    <a:avLst/>
                    <a:gdLst>
                      <a:gd name="T0" fmla="*/ 0 w 167"/>
                      <a:gd name="T1" fmla="*/ 0 h 83"/>
                      <a:gd name="T2" fmla="*/ 155 w 167"/>
                      <a:gd name="T3" fmla="*/ 12 h 83"/>
                      <a:gd name="T4" fmla="*/ 167 w 167"/>
                      <a:gd name="T5" fmla="*/ 83 h 83"/>
                      <a:gd name="T6" fmla="*/ 36 w 167"/>
                      <a:gd name="T7" fmla="*/ 71 h 83"/>
                      <a:gd name="T8" fmla="*/ 0 w 167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83"/>
                      <a:gd name="T17" fmla="*/ 167 w 167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83">
                        <a:moveTo>
                          <a:pt x="0" y="0"/>
                        </a:moveTo>
                        <a:lnTo>
                          <a:pt x="155" y="12"/>
                        </a:lnTo>
                        <a:lnTo>
                          <a:pt x="167" y="83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4" name="Freeform 1335"/>
                  <p:cNvSpPr>
                    <a:spLocks/>
                  </p:cNvSpPr>
                  <p:nvPr/>
                </p:nvSpPr>
                <p:spPr bwMode="auto">
                  <a:xfrm>
                    <a:off x="2708" y="3839"/>
                    <a:ext cx="72" cy="71"/>
                  </a:xfrm>
                  <a:custGeom>
                    <a:avLst/>
                    <a:gdLst>
                      <a:gd name="T0" fmla="*/ 0 w 72"/>
                      <a:gd name="T1" fmla="*/ 0 h 71"/>
                      <a:gd name="T2" fmla="*/ 48 w 72"/>
                      <a:gd name="T3" fmla="*/ 0 h 71"/>
                      <a:gd name="T4" fmla="*/ 72 w 72"/>
                      <a:gd name="T5" fmla="*/ 71 h 71"/>
                      <a:gd name="T6" fmla="*/ 36 w 72"/>
                      <a:gd name="T7" fmla="*/ 71 h 71"/>
                      <a:gd name="T8" fmla="*/ 0 w 72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1"/>
                      <a:gd name="T17" fmla="*/ 72 w 72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1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72" y="71"/>
                        </a:lnTo>
                        <a:lnTo>
                          <a:pt x="36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5" name="Freeform 1336"/>
                  <p:cNvSpPr>
                    <a:spLocks/>
                  </p:cNvSpPr>
                  <p:nvPr/>
                </p:nvSpPr>
                <p:spPr bwMode="auto">
                  <a:xfrm>
                    <a:off x="2756" y="3839"/>
                    <a:ext cx="47" cy="71"/>
                  </a:xfrm>
                  <a:custGeom>
                    <a:avLst/>
                    <a:gdLst>
                      <a:gd name="T0" fmla="*/ 0 w 47"/>
                      <a:gd name="T1" fmla="*/ 0 h 71"/>
                      <a:gd name="T2" fmla="*/ 35 w 47"/>
                      <a:gd name="T3" fmla="*/ 0 h 71"/>
                      <a:gd name="T4" fmla="*/ 47 w 47"/>
                      <a:gd name="T5" fmla="*/ 71 h 71"/>
                      <a:gd name="T6" fmla="*/ 24 w 47"/>
                      <a:gd name="T7" fmla="*/ 71 h 71"/>
                      <a:gd name="T8" fmla="*/ 0 w 47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7"/>
                      <a:gd name="T16" fmla="*/ 0 h 71"/>
                      <a:gd name="T17" fmla="*/ 47 w 47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7" h="71">
                        <a:moveTo>
                          <a:pt x="0" y="0"/>
                        </a:moveTo>
                        <a:lnTo>
                          <a:pt x="35" y="0"/>
                        </a:lnTo>
                        <a:lnTo>
                          <a:pt x="47" y="71"/>
                        </a:lnTo>
                        <a:lnTo>
                          <a:pt x="24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6" name="Freeform 1337"/>
                  <p:cNvSpPr>
                    <a:spLocks/>
                  </p:cNvSpPr>
                  <p:nvPr/>
                </p:nvSpPr>
                <p:spPr bwMode="auto">
                  <a:xfrm>
                    <a:off x="2791" y="3839"/>
                    <a:ext cx="48" cy="83"/>
                  </a:xfrm>
                  <a:custGeom>
                    <a:avLst/>
                    <a:gdLst>
                      <a:gd name="T0" fmla="*/ 0 w 48"/>
                      <a:gd name="T1" fmla="*/ 0 h 83"/>
                      <a:gd name="T2" fmla="*/ 36 w 48"/>
                      <a:gd name="T3" fmla="*/ 12 h 83"/>
                      <a:gd name="T4" fmla="*/ 48 w 48"/>
                      <a:gd name="T5" fmla="*/ 83 h 83"/>
                      <a:gd name="T6" fmla="*/ 12 w 48"/>
                      <a:gd name="T7" fmla="*/ 71 h 83"/>
                      <a:gd name="T8" fmla="*/ 0 w 48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83"/>
                      <a:gd name="T17" fmla="*/ 48 w 48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83">
                        <a:moveTo>
                          <a:pt x="0" y="0"/>
                        </a:moveTo>
                        <a:lnTo>
                          <a:pt x="36" y="12"/>
                        </a:lnTo>
                        <a:lnTo>
                          <a:pt x="48" y="83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7" name="Freeform 1338"/>
                  <p:cNvSpPr>
                    <a:spLocks/>
                  </p:cNvSpPr>
                  <p:nvPr/>
                </p:nvSpPr>
                <p:spPr bwMode="auto">
                  <a:xfrm>
                    <a:off x="2827" y="3851"/>
                    <a:ext cx="48" cy="71"/>
                  </a:xfrm>
                  <a:custGeom>
                    <a:avLst/>
                    <a:gdLst>
                      <a:gd name="T0" fmla="*/ 0 w 48"/>
                      <a:gd name="T1" fmla="*/ 0 h 71"/>
                      <a:gd name="T2" fmla="*/ 36 w 48"/>
                      <a:gd name="T3" fmla="*/ 0 h 71"/>
                      <a:gd name="T4" fmla="*/ 48 w 48"/>
                      <a:gd name="T5" fmla="*/ 71 h 71"/>
                      <a:gd name="T6" fmla="*/ 12 w 48"/>
                      <a:gd name="T7" fmla="*/ 71 h 71"/>
                      <a:gd name="T8" fmla="*/ 0 w 48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8"/>
                      <a:gd name="T16" fmla="*/ 0 h 71"/>
                      <a:gd name="T17" fmla="*/ 48 w 48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8" h="71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48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8" name="Freeform 1339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54 w 154"/>
                      <a:gd name="T5" fmla="*/ 71 h 71"/>
                      <a:gd name="T6" fmla="*/ 12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54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79" name="Freeform 1340"/>
                  <p:cNvSpPr>
                    <a:spLocks/>
                  </p:cNvSpPr>
                  <p:nvPr/>
                </p:nvSpPr>
                <p:spPr bwMode="auto">
                  <a:xfrm>
                    <a:off x="2863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47 w 59"/>
                      <a:gd name="T3" fmla="*/ 0 h 71"/>
                      <a:gd name="T4" fmla="*/ 59 w 59"/>
                      <a:gd name="T5" fmla="*/ 71 h 71"/>
                      <a:gd name="T6" fmla="*/ 12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47" y="0"/>
                        </a:lnTo>
                        <a:lnTo>
                          <a:pt x="59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80" name="Freeform 1341"/>
                  <p:cNvSpPr>
                    <a:spLocks/>
                  </p:cNvSpPr>
                  <p:nvPr/>
                </p:nvSpPr>
                <p:spPr bwMode="auto">
                  <a:xfrm>
                    <a:off x="2910" y="3851"/>
                    <a:ext cx="60" cy="71"/>
                  </a:xfrm>
                  <a:custGeom>
                    <a:avLst/>
                    <a:gdLst>
                      <a:gd name="T0" fmla="*/ 0 w 60"/>
                      <a:gd name="T1" fmla="*/ 0 h 71"/>
                      <a:gd name="T2" fmla="*/ 60 w 60"/>
                      <a:gd name="T3" fmla="*/ 0 h 71"/>
                      <a:gd name="T4" fmla="*/ 60 w 60"/>
                      <a:gd name="T5" fmla="*/ 71 h 71"/>
                      <a:gd name="T6" fmla="*/ 12 w 60"/>
                      <a:gd name="T7" fmla="*/ 71 h 71"/>
                      <a:gd name="T8" fmla="*/ 0 w 60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71"/>
                      <a:gd name="T17" fmla="*/ 60 w 60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71">
                        <a:moveTo>
                          <a:pt x="0" y="0"/>
                        </a:moveTo>
                        <a:lnTo>
                          <a:pt x="60" y="0"/>
                        </a:lnTo>
                        <a:lnTo>
                          <a:pt x="60" y="71"/>
                        </a:lnTo>
                        <a:lnTo>
                          <a:pt x="12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B7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81" name="Rectangle 1342"/>
                  <p:cNvSpPr>
                    <a:spLocks noChangeArrowheads="1"/>
                  </p:cNvSpPr>
                  <p:nvPr/>
                </p:nvSpPr>
                <p:spPr bwMode="auto">
                  <a:xfrm>
                    <a:off x="2970" y="3851"/>
                    <a:ext cx="47" cy="71"/>
                  </a:xfrm>
                  <a:prstGeom prst="rect">
                    <a:avLst/>
                  </a:prstGeom>
                  <a:solidFill>
                    <a:srgbClr val="00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0882" name="Freeform 1343"/>
                  <p:cNvSpPr>
                    <a:spLocks/>
                  </p:cNvSpPr>
                  <p:nvPr/>
                </p:nvSpPr>
                <p:spPr bwMode="auto">
                  <a:xfrm>
                    <a:off x="3017" y="3851"/>
                    <a:ext cx="154" cy="71"/>
                  </a:xfrm>
                  <a:custGeom>
                    <a:avLst/>
                    <a:gdLst>
                      <a:gd name="T0" fmla="*/ 0 w 154"/>
                      <a:gd name="T1" fmla="*/ 0 h 71"/>
                      <a:gd name="T2" fmla="*/ 154 w 154"/>
                      <a:gd name="T3" fmla="*/ 0 h 71"/>
                      <a:gd name="T4" fmla="*/ 131 w 154"/>
                      <a:gd name="T5" fmla="*/ 71 h 71"/>
                      <a:gd name="T6" fmla="*/ 0 w 154"/>
                      <a:gd name="T7" fmla="*/ 71 h 71"/>
                      <a:gd name="T8" fmla="*/ 0 w 154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4"/>
                      <a:gd name="T16" fmla="*/ 0 h 71"/>
                      <a:gd name="T17" fmla="*/ 154 w 154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4" h="71">
                        <a:moveTo>
                          <a:pt x="0" y="0"/>
                        </a:moveTo>
                        <a:lnTo>
                          <a:pt x="154" y="0"/>
                        </a:lnTo>
                        <a:lnTo>
                          <a:pt x="131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97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83" name="Rectangle 1344"/>
                  <p:cNvSpPr>
                    <a:spLocks noChangeArrowheads="1"/>
                  </p:cNvSpPr>
                  <p:nvPr/>
                </p:nvSpPr>
                <p:spPr bwMode="auto">
                  <a:xfrm>
                    <a:off x="3017" y="3851"/>
                    <a:ext cx="48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0884" name="Rectangle 1345"/>
                  <p:cNvSpPr>
                    <a:spLocks noChangeArrowheads="1"/>
                  </p:cNvSpPr>
                  <p:nvPr/>
                </p:nvSpPr>
                <p:spPr bwMode="auto">
                  <a:xfrm>
                    <a:off x="3065" y="3851"/>
                    <a:ext cx="47" cy="71"/>
                  </a:xfrm>
                  <a:prstGeom prst="rect">
                    <a:avLst/>
                  </a:prstGeom>
                  <a:solidFill>
                    <a:srgbClr val="00797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0885" name="Freeform 1346"/>
                  <p:cNvSpPr>
                    <a:spLocks/>
                  </p:cNvSpPr>
                  <p:nvPr/>
                </p:nvSpPr>
                <p:spPr bwMode="auto">
                  <a:xfrm>
                    <a:off x="3112" y="3851"/>
                    <a:ext cx="59" cy="71"/>
                  </a:xfrm>
                  <a:custGeom>
                    <a:avLst/>
                    <a:gdLst>
                      <a:gd name="T0" fmla="*/ 0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0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0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86" name="Freeform 1347"/>
                  <p:cNvSpPr>
                    <a:spLocks/>
                  </p:cNvSpPr>
                  <p:nvPr/>
                </p:nvSpPr>
                <p:spPr bwMode="auto">
                  <a:xfrm>
                    <a:off x="3148" y="3839"/>
                    <a:ext cx="166" cy="83"/>
                  </a:xfrm>
                  <a:custGeom>
                    <a:avLst/>
                    <a:gdLst>
                      <a:gd name="T0" fmla="*/ 23 w 166"/>
                      <a:gd name="T1" fmla="*/ 12 h 83"/>
                      <a:gd name="T2" fmla="*/ 166 w 166"/>
                      <a:gd name="T3" fmla="*/ 0 h 83"/>
                      <a:gd name="T4" fmla="*/ 142 w 166"/>
                      <a:gd name="T5" fmla="*/ 71 h 83"/>
                      <a:gd name="T6" fmla="*/ 0 w 166"/>
                      <a:gd name="T7" fmla="*/ 83 h 83"/>
                      <a:gd name="T8" fmla="*/ 23 w 166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83"/>
                      <a:gd name="T17" fmla="*/ 166 w 166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83">
                        <a:moveTo>
                          <a:pt x="23" y="12"/>
                        </a:moveTo>
                        <a:lnTo>
                          <a:pt x="166" y="0"/>
                        </a:lnTo>
                        <a:lnTo>
                          <a:pt x="142" y="71"/>
                        </a:lnTo>
                        <a:lnTo>
                          <a:pt x="0" y="83"/>
                        </a:lnTo>
                        <a:lnTo>
                          <a:pt x="23" y="12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87" name="Freeform 1348"/>
                  <p:cNvSpPr>
                    <a:spLocks/>
                  </p:cNvSpPr>
                  <p:nvPr/>
                </p:nvSpPr>
                <p:spPr bwMode="auto">
                  <a:xfrm>
                    <a:off x="3148" y="3851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C7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88" name="Freeform 1349"/>
                  <p:cNvSpPr>
                    <a:spLocks/>
                  </p:cNvSpPr>
                  <p:nvPr/>
                </p:nvSpPr>
                <p:spPr bwMode="auto">
                  <a:xfrm>
                    <a:off x="3183" y="3839"/>
                    <a:ext cx="60" cy="83"/>
                  </a:xfrm>
                  <a:custGeom>
                    <a:avLst/>
                    <a:gdLst>
                      <a:gd name="T0" fmla="*/ 24 w 60"/>
                      <a:gd name="T1" fmla="*/ 12 h 83"/>
                      <a:gd name="T2" fmla="*/ 60 w 60"/>
                      <a:gd name="T3" fmla="*/ 0 h 83"/>
                      <a:gd name="T4" fmla="*/ 36 w 60"/>
                      <a:gd name="T5" fmla="*/ 71 h 83"/>
                      <a:gd name="T6" fmla="*/ 0 w 60"/>
                      <a:gd name="T7" fmla="*/ 83 h 83"/>
                      <a:gd name="T8" fmla="*/ 24 w 60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0"/>
                      <a:gd name="T16" fmla="*/ 0 h 83"/>
                      <a:gd name="T17" fmla="*/ 60 w 60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0" h="83">
                        <a:moveTo>
                          <a:pt x="24" y="12"/>
                        </a:moveTo>
                        <a:lnTo>
                          <a:pt x="60" y="0"/>
                        </a:lnTo>
                        <a:lnTo>
                          <a:pt x="36" y="71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89" name="Freeform 1350"/>
                  <p:cNvSpPr>
                    <a:spLocks/>
                  </p:cNvSpPr>
                  <p:nvPr/>
                </p:nvSpPr>
                <p:spPr bwMode="auto">
                  <a:xfrm>
                    <a:off x="3219" y="3839"/>
                    <a:ext cx="59" cy="71"/>
                  </a:xfrm>
                  <a:custGeom>
                    <a:avLst/>
                    <a:gdLst>
                      <a:gd name="T0" fmla="*/ 24 w 59"/>
                      <a:gd name="T1" fmla="*/ 0 h 71"/>
                      <a:gd name="T2" fmla="*/ 59 w 59"/>
                      <a:gd name="T3" fmla="*/ 0 h 71"/>
                      <a:gd name="T4" fmla="*/ 36 w 59"/>
                      <a:gd name="T5" fmla="*/ 71 h 71"/>
                      <a:gd name="T6" fmla="*/ 0 w 59"/>
                      <a:gd name="T7" fmla="*/ 71 h 71"/>
                      <a:gd name="T8" fmla="*/ 24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4" y="0"/>
                        </a:moveTo>
                        <a:lnTo>
                          <a:pt x="59" y="0"/>
                        </a:lnTo>
                        <a:lnTo>
                          <a:pt x="36" y="71"/>
                        </a:lnTo>
                        <a:lnTo>
                          <a:pt x="0" y="71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7E7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0" name="Freeform 1351"/>
                  <p:cNvSpPr>
                    <a:spLocks/>
                  </p:cNvSpPr>
                  <p:nvPr/>
                </p:nvSpPr>
                <p:spPr bwMode="auto">
                  <a:xfrm>
                    <a:off x="3255" y="3839"/>
                    <a:ext cx="59" cy="71"/>
                  </a:xfrm>
                  <a:custGeom>
                    <a:avLst/>
                    <a:gdLst>
                      <a:gd name="T0" fmla="*/ 23 w 59"/>
                      <a:gd name="T1" fmla="*/ 0 h 71"/>
                      <a:gd name="T2" fmla="*/ 59 w 59"/>
                      <a:gd name="T3" fmla="*/ 0 h 71"/>
                      <a:gd name="T4" fmla="*/ 35 w 59"/>
                      <a:gd name="T5" fmla="*/ 71 h 71"/>
                      <a:gd name="T6" fmla="*/ 0 w 59"/>
                      <a:gd name="T7" fmla="*/ 71 h 71"/>
                      <a:gd name="T8" fmla="*/ 23 w 59"/>
                      <a:gd name="T9" fmla="*/ 0 h 7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71"/>
                      <a:gd name="T17" fmla="*/ 59 w 59"/>
                      <a:gd name="T18" fmla="*/ 71 h 7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71">
                        <a:moveTo>
                          <a:pt x="23" y="0"/>
                        </a:moveTo>
                        <a:lnTo>
                          <a:pt x="59" y="0"/>
                        </a:lnTo>
                        <a:lnTo>
                          <a:pt x="35" y="71"/>
                        </a:lnTo>
                        <a:lnTo>
                          <a:pt x="0" y="71"/>
                        </a:ln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007F7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1" name="Freeform 1352"/>
                  <p:cNvSpPr>
                    <a:spLocks/>
                  </p:cNvSpPr>
                  <p:nvPr/>
                </p:nvSpPr>
                <p:spPr bwMode="auto">
                  <a:xfrm>
                    <a:off x="3290" y="3816"/>
                    <a:ext cx="166" cy="94"/>
                  </a:xfrm>
                  <a:custGeom>
                    <a:avLst/>
                    <a:gdLst>
                      <a:gd name="T0" fmla="*/ 24 w 166"/>
                      <a:gd name="T1" fmla="*/ 23 h 94"/>
                      <a:gd name="T2" fmla="*/ 166 w 166"/>
                      <a:gd name="T3" fmla="*/ 0 h 94"/>
                      <a:gd name="T4" fmla="*/ 131 w 166"/>
                      <a:gd name="T5" fmla="*/ 71 h 94"/>
                      <a:gd name="T6" fmla="*/ 0 w 166"/>
                      <a:gd name="T7" fmla="*/ 94 h 94"/>
                      <a:gd name="T8" fmla="*/ 24 w 166"/>
                      <a:gd name="T9" fmla="*/ 23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6"/>
                      <a:gd name="T16" fmla="*/ 0 h 94"/>
                      <a:gd name="T17" fmla="*/ 166 w 166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6" h="94">
                        <a:moveTo>
                          <a:pt x="24" y="23"/>
                        </a:moveTo>
                        <a:lnTo>
                          <a:pt x="166" y="0"/>
                        </a:lnTo>
                        <a:lnTo>
                          <a:pt x="131" y="71"/>
                        </a:lnTo>
                        <a:lnTo>
                          <a:pt x="0" y="94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2" name="Freeform 1353"/>
                  <p:cNvSpPr>
                    <a:spLocks/>
                  </p:cNvSpPr>
                  <p:nvPr/>
                </p:nvSpPr>
                <p:spPr bwMode="auto">
                  <a:xfrm>
                    <a:off x="3290" y="3827"/>
                    <a:ext cx="71" cy="83"/>
                  </a:xfrm>
                  <a:custGeom>
                    <a:avLst/>
                    <a:gdLst>
                      <a:gd name="T0" fmla="*/ 24 w 71"/>
                      <a:gd name="T1" fmla="*/ 12 h 83"/>
                      <a:gd name="T2" fmla="*/ 71 w 71"/>
                      <a:gd name="T3" fmla="*/ 0 h 83"/>
                      <a:gd name="T4" fmla="*/ 36 w 71"/>
                      <a:gd name="T5" fmla="*/ 72 h 83"/>
                      <a:gd name="T6" fmla="*/ 0 w 71"/>
                      <a:gd name="T7" fmla="*/ 83 h 83"/>
                      <a:gd name="T8" fmla="*/ 24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24" y="12"/>
                        </a:moveTo>
                        <a:lnTo>
                          <a:pt x="71" y="0"/>
                        </a:lnTo>
                        <a:lnTo>
                          <a:pt x="36" y="72"/>
                        </a:lnTo>
                        <a:lnTo>
                          <a:pt x="0" y="83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3" name="Freeform 1354"/>
                  <p:cNvSpPr>
                    <a:spLocks/>
                  </p:cNvSpPr>
                  <p:nvPr/>
                </p:nvSpPr>
                <p:spPr bwMode="auto">
                  <a:xfrm>
                    <a:off x="3326" y="3827"/>
                    <a:ext cx="83" cy="72"/>
                  </a:xfrm>
                  <a:custGeom>
                    <a:avLst/>
                    <a:gdLst>
                      <a:gd name="T0" fmla="*/ 35 w 83"/>
                      <a:gd name="T1" fmla="*/ 0 h 72"/>
                      <a:gd name="T2" fmla="*/ 83 w 83"/>
                      <a:gd name="T3" fmla="*/ 0 h 72"/>
                      <a:gd name="T4" fmla="*/ 47 w 83"/>
                      <a:gd name="T5" fmla="*/ 72 h 72"/>
                      <a:gd name="T6" fmla="*/ 0 w 83"/>
                      <a:gd name="T7" fmla="*/ 72 h 72"/>
                      <a:gd name="T8" fmla="*/ 35 w 83"/>
                      <a:gd name="T9" fmla="*/ 0 h 7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72"/>
                      <a:gd name="T17" fmla="*/ 83 w 83"/>
                      <a:gd name="T18" fmla="*/ 72 h 7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72">
                        <a:moveTo>
                          <a:pt x="35" y="0"/>
                        </a:moveTo>
                        <a:lnTo>
                          <a:pt x="83" y="0"/>
                        </a:lnTo>
                        <a:lnTo>
                          <a:pt x="47" y="72"/>
                        </a:lnTo>
                        <a:lnTo>
                          <a:pt x="0" y="72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4" name="Freeform 1355"/>
                  <p:cNvSpPr>
                    <a:spLocks/>
                  </p:cNvSpPr>
                  <p:nvPr/>
                </p:nvSpPr>
                <p:spPr bwMode="auto">
                  <a:xfrm>
                    <a:off x="3373" y="3816"/>
                    <a:ext cx="83" cy="83"/>
                  </a:xfrm>
                  <a:custGeom>
                    <a:avLst/>
                    <a:gdLst>
                      <a:gd name="T0" fmla="*/ 36 w 83"/>
                      <a:gd name="T1" fmla="*/ 11 h 83"/>
                      <a:gd name="T2" fmla="*/ 83 w 83"/>
                      <a:gd name="T3" fmla="*/ 0 h 83"/>
                      <a:gd name="T4" fmla="*/ 48 w 83"/>
                      <a:gd name="T5" fmla="*/ 71 h 83"/>
                      <a:gd name="T6" fmla="*/ 0 w 83"/>
                      <a:gd name="T7" fmla="*/ 83 h 83"/>
                      <a:gd name="T8" fmla="*/ 36 w 83"/>
                      <a:gd name="T9" fmla="*/ 11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36" y="11"/>
                        </a:moveTo>
                        <a:lnTo>
                          <a:pt x="83" y="0"/>
                        </a:lnTo>
                        <a:lnTo>
                          <a:pt x="48" y="71"/>
                        </a:lnTo>
                        <a:lnTo>
                          <a:pt x="0" y="83"/>
                        </a:lnTo>
                        <a:lnTo>
                          <a:pt x="36" y="11"/>
                        </a:lnTo>
                        <a:close/>
                      </a:path>
                    </a:pathLst>
                  </a:custGeom>
                  <a:solidFill>
                    <a:srgbClr val="00818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5" name="Freeform 1356"/>
                  <p:cNvSpPr>
                    <a:spLocks/>
                  </p:cNvSpPr>
                  <p:nvPr/>
                </p:nvSpPr>
                <p:spPr bwMode="auto">
                  <a:xfrm>
                    <a:off x="3421" y="3780"/>
                    <a:ext cx="178" cy="107"/>
                  </a:xfrm>
                  <a:custGeom>
                    <a:avLst/>
                    <a:gdLst>
                      <a:gd name="T0" fmla="*/ 35 w 178"/>
                      <a:gd name="T1" fmla="*/ 36 h 107"/>
                      <a:gd name="T2" fmla="*/ 178 w 178"/>
                      <a:gd name="T3" fmla="*/ 0 h 107"/>
                      <a:gd name="T4" fmla="*/ 119 w 178"/>
                      <a:gd name="T5" fmla="*/ 83 h 107"/>
                      <a:gd name="T6" fmla="*/ 0 w 178"/>
                      <a:gd name="T7" fmla="*/ 107 h 107"/>
                      <a:gd name="T8" fmla="*/ 35 w 178"/>
                      <a:gd name="T9" fmla="*/ 36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107"/>
                      <a:gd name="T17" fmla="*/ 178 w 178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107">
                        <a:moveTo>
                          <a:pt x="35" y="36"/>
                        </a:moveTo>
                        <a:lnTo>
                          <a:pt x="178" y="0"/>
                        </a:lnTo>
                        <a:lnTo>
                          <a:pt x="119" y="83"/>
                        </a:lnTo>
                        <a:lnTo>
                          <a:pt x="0" y="107"/>
                        </a:lnTo>
                        <a:lnTo>
                          <a:pt x="35" y="36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6" name="Freeform 1357"/>
                  <p:cNvSpPr>
                    <a:spLocks/>
                  </p:cNvSpPr>
                  <p:nvPr/>
                </p:nvSpPr>
                <p:spPr bwMode="auto">
                  <a:xfrm>
                    <a:off x="3421" y="3804"/>
                    <a:ext cx="71" cy="83"/>
                  </a:xfrm>
                  <a:custGeom>
                    <a:avLst/>
                    <a:gdLst>
                      <a:gd name="T0" fmla="*/ 35 w 71"/>
                      <a:gd name="T1" fmla="*/ 12 h 83"/>
                      <a:gd name="T2" fmla="*/ 71 w 71"/>
                      <a:gd name="T3" fmla="*/ 0 h 83"/>
                      <a:gd name="T4" fmla="*/ 24 w 71"/>
                      <a:gd name="T5" fmla="*/ 83 h 83"/>
                      <a:gd name="T6" fmla="*/ 0 w 71"/>
                      <a:gd name="T7" fmla="*/ 83 h 83"/>
                      <a:gd name="T8" fmla="*/ 35 w 71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1"/>
                      <a:gd name="T16" fmla="*/ 0 h 83"/>
                      <a:gd name="T17" fmla="*/ 71 w 71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1" h="83">
                        <a:moveTo>
                          <a:pt x="35" y="12"/>
                        </a:moveTo>
                        <a:lnTo>
                          <a:pt x="71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35" y="12"/>
                        </a:lnTo>
                        <a:close/>
                      </a:path>
                    </a:pathLst>
                  </a:custGeom>
                  <a:solidFill>
                    <a:srgbClr val="00838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7" name="Freeform 1358"/>
                  <p:cNvSpPr>
                    <a:spLocks/>
                  </p:cNvSpPr>
                  <p:nvPr/>
                </p:nvSpPr>
                <p:spPr bwMode="auto">
                  <a:xfrm>
                    <a:off x="3445" y="3804"/>
                    <a:ext cx="83" cy="83"/>
                  </a:xfrm>
                  <a:custGeom>
                    <a:avLst/>
                    <a:gdLst>
                      <a:gd name="T0" fmla="*/ 47 w 83"/>
                      <a:gd name="T1" fmla="*/ 0 h 83"/>
                      <a:gd name="T2" fmla="*/ 83 w 83"/>
                      <a:gd name="T3" fmla="*/ 0 h 83"/>
                      <a:gd name="T4" fmla="*/ 35 w 83"/>
                      <a:gd name="T5" fmla="*/ 71 h 83"/>
                      <a:gd name="T6" fmla="*/ 0 w 83"/>
                      <a:gd name="T7" fmla="*/ 83 h 83"/>
                      <a:gd name="T8" fmla="*/ 47 w 83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7" y="0"/>
                        </a:moveTo>
                        <a:lnTo>
                          <a:pt x="83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848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8" name="Freeform 1359"/>
                  <p:cNvSpPr>
                    <a:spLocks/>
                  </p:cNvSpPr>
                  <p:nvPr/>
                </p:nvSpPr>
                <p:spPr bwMode="auto">
                  <a:xfrm>
                    <a:off x="3480" y="3792"/>
                    <a:ext cx="83" cy="83"/>
                  </a:xfrm>
                  <a:custGeom>
                    <a:avLst/>
                    <a:gdLst>
                      <a:gd name="T0" fmla="*/ 48 w 83"/>
                      <a:gd name="T1" fmla="*/ 12 h 83"/>
                      <a:gd name="T2" fmla="*/ 83 w 83"/>
                      <a:gd name="T3" fmla="*/ 0 h 83"/>
                      <a:gd name="T4" fmla="*/ 36 w 83"/>
                      <a:gd name="T5" fmla="*/ 83 h 83"/>
                      <a:gd name="T6" fmla="*/ 0 w 83"/>
                      <a:gd name="T7" fmla="*/ 83 h 83"/>
                      <a:gd name="T8" fmla="*/ 48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48" y="12"/>
                        </a:moveTo>
                        <a:lnTo>
                          <a:pt x="83" y="0"/>
                        </a:lnTo>
                        <a:lnTo>
                          <a:pt x="36" y="83"/>
                        </a:lnTo>
                        <a:lnTo>
                          <a:pt x="0" y="83"/>
                        </a:lnTo>
                        <a:lnTo>
                          <a:pt x="48" y="12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99" name="Freeform 1360"/>
                  <p:cNvSpPr>
                    <a:spLocks/>
                  </p:cNvSpPr>
                  <p:nvPr/>
                </p:nvSpPr>
                <p:spPr bwMode="auto">
                  <a:xfrm>
                    <a:off x="3516" y="3780"/>
                    <a:ext cx="83" cy="95"/>
                  </a:xfrm>
                  <a:custGeom>
                    <a:avLst/>
                    <a:gdLst>
                      <a:gd name="T0" fmla="*/ 47 w 83"/>
                      <a:gd name="T1" fmla="*/ 12 h 95"/>
                      <a:gd name="T2" fmla="*/ 83 w 83"/>
                      <a:gd name="T3" fmla="*/ 0 h 95"/>
                      <a:gd name="T4" fmla="*/ 24 w 83"/>
                      <a:gd name="T5" fmla="*/ 83 h 95"/>
                      <a:gd name="T6" fmla="*/ 0 w 83"/>
                      <a:gd name="T7" fmla="*/ 95 h 95"/>
                      <a:gd name="T8" fmla="*/ 47 w 83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95"/>
                      <a:gd name="T17" fmla="*/ 83 w 83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95">
                        <a:moveTo>
                          <a:pt x="47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47" y="12"/>
                        </a:lnTo>
                        <a:close/>
                      </a:path>
                    </a:pathLst>
                  </a:custGeom>
                  <a:solidFill>
                    <a:srgbClr val="00868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0" name="Freeform 1361"/>
                  <p:cNvSpPr>
                    <a:spLocks/>
                  </p:cNvSpPr>
                  <p:nvPr/>
                </p:nvSpPr>
                <p:spPr bwMode="auto">
                  <a:xfrm>
                    <a:off x="3540" y="3744"/>
                    <a:ext cx="190" cy="119"/>
                  </a:xfrm>
                  <a:custGeom>
                    <a:avLst/>
                    <a:gdLst>
                      <a:gd name="T0" fmla="*/ 59 w 190"/>
                      <a:gd name="T1" fmla="*/ 36 h 119"/>
                      <a:gd name="T2" fmla="*/ 190 w 190"/>
                      <a:gd name="T3" fmla="*/ 0 h 119"/>
                      <a:gd name="T4" fmla="*/ 118 w 190"/>
                      <a:gd name="T5" fmla="*/ 83 h 119"/>
                      <a:gd name="T6" fmla="*/ 0 w 190"/>
                      <a:gd name="T7" fmla="*/ 119 h 119"/>
                      <a:gd name="T8" fmla="*/ 59 w 190"/>
                      <a:gd name="T9" fmla="*/ 36 h 1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9"/>
                      <a:gd name="T17" fmla="*/ 190 w 190"/>
                      <a:gd name="T18" fmla="*/ 119 h 1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9">
                        <a:moveTo>
                          <a:pt x="59" y="36"/>
                        </a:moveTo>
                        <a:lnTo>
                          <a:pt x="190" y="0"/>
                        </a:lnTo>
                        <a:lnTo>
                          <a:pt x="118" y="83"/>
                        </a:lnTo>
                        <a:lnTo>
                          <a:pt x="0" y="119"/>
                        </a:lnTo>
                        <a:lnTo>
                          <a:pt x="59" y="36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1" name="Freeform 1362"/>
                  <p:cNvSpPr>
                    <a:spLocks/>
                  </p:cNvSpPr>
                  <p:nvPr/>
                </p:nvSpPr>
                <p:spPr bwMode="auto">
                  <a:xfrm>
                    <a:off x="3540" y="3780"/>
                    <a:ext cx="95" cy="83"/>
                  </a:xfrm>
                  <a:custGeom>
                    <a:avLst/>
                    <a:gdLst>
                      <a:gd name="T0" fmla="*/ 59 w 95"/>
                      <a:gd name="T1" fmla="*/ 0 h 83"/>
                      <a:gd name="T2" fmla="*/ 95 w 95"/>
                      <a:gd name="T3" fmla="*/ 0 h 83"/>
                      <a:gd name="T4" fmla="*/ 35 w 95"/>
                      <a:gd name="T5" fmla="*/ 71 h 83"/>
                      <a:gd name="T6" fmla="*/ 0 w 95"/>
                      <a:gd name="T7" fmla="*/ 83 h 83"/>
                      <a:gd name="T8" fmla="*/ 59 w 95"/>
                      <a:gd name="T9" fmla="*/ 0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83"/>
                      <a:gd name="T17" fmla="*/ 95 w 95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83">
                        <a:moveTo>
                          <a:pt x="59" y="0"/>
                        </a:moveTo>
                        <a:lnTo>
                          <a:pt x="95" y="0"/>
                        </a:lnTo>
                        <a:lnTo>
                          <a:pt x="35" y="71"/>
                        </a:lnTo>
                        <a:lnTo>
                          <a:pt x="0" y="83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0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2" name="Freeform 1363"/>
                  <p:cNvSpPr>
                    <a:spLocks/>
                  </p:cNvSpPr>
                  <p:nvPr/>
                </p:nvSpPr>
                <p:spPr bwMode="auto">
                  <a:xfrm>
                    <a:off x="3575" y="3768"/>
                    <a:ext cx="83" cy="83"/>
                  </a:xfrm>
                  <a:custGeom>
                    <a:avLst/>
                    <a:gdLst>
                      <a:gd name="T0" fmla="*/ 60 w 83"/>
                      <a:gd name="T1" fmla="*/ 12 h 83"/>
                      <a:gd name="T2" fmla="*/ 83 w 83"/>
                      <a:gd name="T3" fmla="*/ 0 h 83"/>
                      <a:gd name="T4" fmla="*/ 24 w 83"/>
                      <a:gd name="T5" fmla="*/ 83 h 83"/>
                      <a:gd name="T6" fmla="*/ 0 w 83"/>
                      <a:gd name="T7" fmla="*/ 83 h 83"/>
                      <a:gd name="T8" fmla="*/ 60 w 83"/>
                      <a:gd name="T9" fmla="*/ 12 h 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83"/>
                      <a:gd name="T17" fmla="*/ 83 w 83"/>
                      <a:gd name="T18" fmla="*/ 83 h 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83">
                        <a:moveTo>
                          <a:pt x="60" y="12"/>
                        </a:moveTo>
                        <a:lnTo>
                          <a:pt x="83" y="0"/>
                        </a:lnTo>
                        <a:lnTo>
                          <a:pt x="24" y="83"/>
                        </a:lnTo>
                        <a:lnTo>
                          <a:pt x="0" y="83"/>
                        </a:lnTo>
                        <a:lnTo>
                          <a:pt x="60" y="12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3" name="Freeform 1364"/>
                  <p:cNvSpPr>
                    <a:spLocks/>
                  </p:cNvSpPr>
                  <p:nvPr/>
                </p:nvSpPr>
                <p:spPr bwMode="auto">
                  <a:xfrm>
                    <a:off x="3599" y="3756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98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4" name="Freeform 1365"/>
                  <p:cNvSpPr>
                    <a:spLocks/>
                  </p:cNvSpPr>
                  <p:nvPr/>
                </p:nvSpPr>
                <p:spPr bwMode="auto">
                  <a:xfrm>
                    <a:off x="3635" y="3744"/>
                    <a:ext cx="95" cy="95"/>
                  </a:xfrm>
                  <a:custGeom>
                    <a:avLst/>
                    <a:gdLst>
                      <a:gd name="T0" fmla="*/ 59 w 95"/>
                      <a:gd name="T1" fmla="*/ 12 h 95"/>
                      <a:gd name="T2" fmla="*/ 95 w 95"/>
                      <a:gd name="T3" fmla="*/ 0 h 95"/>
                      <a:gd name="T4" fmla="*/ 23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2"/>
                        </a:moveTo>
                        <a:lnTo>
                          <a:pt x="95" y="0"/>
                        </a:lnTo>
                        <a:lnTo>
                          <a:pt x="23" y="83"/>
                        </a:lnTo>
                        <a:lnTo>
                          <a:pt x="0" y="95"/>
                        </a:lnTo>
                        <a:lnTo>
                          <a:pt x="59" y="12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5" name="Freeform 1366"/>
                  <p:cNvSpPr>
                    <a:spLocks/>
                  </p:cNvSpPr>
                  <p:nvPr/>
                </p:nvSpPr>
                <p:spPr bwMode="auto">
                  <a:xfrm>
                    <a:off x="3658" y="3709"/>
                    <a:ext cx="190" cy="118"/>
                  </a:xfrm>
                  <a:custGeom>
                    <a:avLst/>
                    <a:gdLst>
                      <a:gd name="T0" fmla="*/ 72 w 190"/>
                      <a:gd name="T1" fmla="*/ 35 h 118"/>
                      <a:gd name="T2" fmla="*/ 190 w 190"/>
                      <a:gd name="T3" fmla="*/ 0 h 118"/>
                      <a:gd name="T4" fmla="*/ 119 w 190"/>
                      <a:gd name="T5" fmla="*/ 83 h 118"/>
                      <a:gd name="T6" fmla="*/ 0 w 190"/>
                      <a:gd name="T7" fmla="*/ 118 h 118"/>
                      <a:gd name="T8" fmla="*/ 72 w 190"/>
                      <a:gd name="T9" fmla="*/ 35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18"/>
                      <a:gd name="T17" fmla="*/ 190 w 190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18">
                        <a:moveTo>
                          <a:pt x="72" y="35"/>
                        </a:moveTo>
                        <a:lnTo>
                          <a:pt x="190" y="0"/>
                        </a:lnTo>
                        <a:lnTo>
                          <a:pt x="119" y="83"/>
                        </a:lnTo>
                        <a:lnTo>
                          <a:pt x="0" y="118"/>
                        </a:lnTo>
                        <a:lnTo>
                          <a:pt x="72" y="35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6" name="Freeform 1367"/>
                  <p:cNvSpPr>
                    <a:spLocks/>
                  </p:cNvSpPr>
                  <p:nvPr/>
                </p:nvSpPr>
                <p:spPr bwMode="auto">
                  <a:xfrm>
                    <a:off x="3658" y="3732"/>
                    <a:ext cx="95" cy="95"/>
                  </a:xfrm>
                  <a:custGeom>
                    <a:avLst/>
                    <a:gdLst>
                      <a:gd name="T0" fmla="*/ 72 w 95"/>
                      <a:gd name="T1" fmla="*/ 12 h 95"/>
                      <a:gd name="T2" fmla="*/ 95 w 95"/>
                      <a:gd name="T3" fmla="*/ 0 h 95"/>
                      <a:gd name="T4" fmla="*/ 36 w 95"/>
                      <a:gd name="T5" fmla="*/ 84 h 95"/>
                      <a:gd name="T6" fmla="*/ 0 w 95"/>
                      <a:gd name="T7" fmla="*/ 95 h 95"/>
                      <a:gd name="T8" fmla="*/ 72 w 95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72" y="12"/>
                        </a:moveTo>
                        <a:lnTo>
                          <a:pt x="95" y="0"/>
                        </a:lnTo>
                        <a:lnTo>
                          <a:pt x="36" y="84"/>
                        </a:lnTo>
                        <a:lnTo>
                          <a:pt x="0" y="95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solidFill>
                    <a:srgbClr val="008B8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7" name="Freeform 1368"/>
                  <p:cNvSpPr>
                    <a:spLocks/>
                  </p:cNvSpPr>
                  <p:nvPr/>
                </p:nvSpPr>
                <p:spPr bwMode="auto">
                  <a:xfrm>
                    <a:off x="3694" y="3721"/>
                    <a:ext cx="95" cy="95"/>
                  </a:xfrm>
                  <a:custGeom>
                    <a:avLst/>
                    <a:gdLst>
                      <a:gd name="T0" fmla="*/ 59 w 95"/>
                      <a:gd name="T1" fmla="*/ 11 h 95"/>
                      <a:gd name="T2" fmla="*/ 95 w 95"/>
                      <a:gd name="T3" fmla="*/ 0 h 95"/>
                      <a:gd name="T4" fmla="*/ 24 w 95"/>
                      <a:gd name="T5" fmla="*/ 83 h 95"/>
                      <a:gd name="T6" fmla="*/ 0 w 95"/>
                      <a:gd name="T7" fmla="*/ 95 h 95"/>
                      <a:gd name="T8" fmla="*/ 59 w 95"/>
                      <a:gd name="T9" fmla="*/ 11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5"/>
                      <a:gd name="T16" fmla="*/ 0 h 95"/>
                      <a:gd name="T17" fmla="*/ 95 w 95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5" h="95">
                        <a:moveTo>
                          <a:pt x="59" y="11"/>
                        </a:moveTo>
                        <a:lnTo>
                          <a:pt x="95" y="0"/>
                        </a:lnTo>
                        <a:lnTo>
                          <a:pt x="24" y="83"/>
                        </a:lnTo>
                        <a:lnTo>
                          <a:pt x="0" y="95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solidFill>
                    <a:srgbClr val="008C8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8" name="Freeform 1369"/>
                  <p:cNvSpPr>
                    <a:spLocks/>
                  </p:cNvSpPr>
                  <p:nvPr/>
                </p:nvSpPr>
                <p:spPr bwMode="auto">
                  <a:xfrm>
                    <a:off x="3718" y="3709"/>
                    <a:ext cx="107" cy="95"/>
                  </a:xfrm>
                  <a:custGeom>
                    <a:avLst/>
                    <a:gdLst>
                      <a:gd name="T0" fmla="*/ 71 w 107"/>
                      <a:gd name="T1" fmla="*/ 12 h 95"/>
                      <a:gd name="T2" fmla="*/ 107 w 107"/>
                      <a:gd name="T3" fmla="*/ 0 h 95"/>
                      <a:gd name="T4" fmla="*/ 23 w 107"/>
                      <a:gd name="T5" fmla="*/ 95 h 95"/>
                      <a:gd name="T6" fmla="*/ 0 w 107"/>
                      <a:gd name="T7" fmla="*/ 95 h 95"/>
                      <a:gd name="T8" fmla="*/ 71 w 107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71" y="12"/>
                        </a:moveTo>
                        <a:lnTo>
                          <a:pt x="107" y="0"/>
                        </a:lnTo>
                        <a:lnTo>
                          <a:pt x="23" y="95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9" name="Freeform 1370"/>
                  <p:cNvSpPr>
                    <a:spLocks/>
                  </p:cNvSpPr>
                  <p:nvPr/>
                </p:nvSpPr>
                <p:spPr bwMode="auto">
                  <a:xfrm>
                    <a:off x="3741" y="3709"/>
                    <a:ext cx="107" cy="95"/>
                  </a:xfrm>
                  <a:custGeom>
                    <a:avLst/>
                    <a:gdLst>
                      <a:gd name="T0" fmla="*/ 84 w 107"/>
                      <a:gd name="T1" fmla="*/ 0 h 95"/>
                      <a:gd name="T2" fmla="*/ 107 w 107"/>
                      <a:gd name="T3" fmla="*/ 0 h 95"/>
                      <a:gd name="T4" fmla="*/ 36 w 107"/>
                      <a:gd name="T5" fmla="*/ 83 h 95"/>
                      <a:gd name="T6" fmla="*/ 0 w 107"/>
                      <a:gd name="T7" fmla="*/ 95 h 95"/>
                      <a:gd name="T8" fmla="*/ 84 w 107"/>
                      <a:gd name="T9" fmla="*/ 0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95"/>
                      <a:gd name="T17" fmla="*/ 107 w 107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95">
                        <a:moveTo>
                          <a:pt x="84" y="0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95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8E8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0" name="Freeform 1371"/>
                  <p:cNvSpPr>
                    <a:spLocks/>
                  </p:cNvSpPr>
                  <p:nvPr/>
                </p:nvSpPr>
                <p:spPr bwMode="auto">
                  <a:xfrm>
                    <a:off x="3777" y="3649"/>
                    <a:ext cx="190" cy="143"/>
                  </a:xfrm>
                  <a:custGeom>
                    <a:avLst/>
                    <a:gdLst>
                      <a:gd name="T0" fmla="*/ 71 w 190"/>
                      <a:gd name="T1" fmla="*/ 60 h 143"/>
                      <a:gd name="T2" fmla="*/ 190 w 190"/>
                      <a:gd name="T3" fmla="*/ 0 h 143"/>
                      <a:gd name="T4" fmla="*/ 95 w 190"/>
                      <a:gd name="T5" fmla="*/ 95 h 143"/>
                      <a:gd name="T6" fmla="*/ 0 w 190"/>
                      <a:gd name="T7" fmla="*/ 143 h 143"/>
                      <a:gd name="T8" fmla="*/ 71 w 190"/>
                      <a:gd name="T9" fmla="*/ 60 h 14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43"/>
                      <a:gd name="T17" fmla="*/ 190 w 190"/>
                      <a:gd name="T18" fmla="*/ 143 h 14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43">
                        <a:moveTo>
                          <a:pt x="71" y="60"/>
                        </a:moveTo>
                        <a:lnTo>
                          <a:pt x="190" y="0"/>
                        </a:lnTo>
                        <a:lnTo>
                          <a:pt x="95" y="95"/>
                        </a:lnTo>
                        <a:lnTo>
                          <a:pt x="0" y="143"/>
                        </a:lnTo>
                        <a:lnTo>
                          <a:pt x="71" y="60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1" name="Freeform 1372"/>
                  <p:cNvSpPr>
                    <a:spLocks/>
                  </p:cNvSpPr>
                  <p:nvPr/>
                </p:nvSpPr>
                <p:spPr bwMode="auto">
                  <a:xfrm>
                    <a:off x="3777" y="3685"/>
                    <a:ext cx="107" cy="107"/>
                  </a:xfrm>
                  <a:custGeom>
                    <a:avLst/>
                    <a:gdLst>
                      <a:gd name="T0" fmla="*/ 71 w 107"/>
                      <a:gd name="T1" fmla="*/ 24 h 107"/>
                      <a:gd name="T2" fmla="*/ 107 w 107"/>
                      <a:gd name="T3" fmla="*/ 0 h 107"/>
                      <a:gd name="T4" fmla="*/ 36 w 107"/>
                      <a:gd name="T5" fmla="*/ 83 h 107"/>
                      <a:gd name="T6" fmla="*/ 0 w 107"/>
                      <a:gd name="T7" fmla="*/ 107 h 107"/>
                      <a:gd name="T8" fmla="*/ 71 w 107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7"/>
                      <a:gd name="T16" fmla="*/ 0 h 107"/>
                      <a:gd name="T17" fmla="*/ 107 w 107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7" h="107">
                        <a:moveTo>
                          <a:pt x="71" y="24"/>
                        </a:moveTo>
                        <a:lnTo>
                          <a:pt x="107" y="0"/>
                        </a:lnTo>
                        <a:lnTo>
                          <a:pt x="36" y="83"/>
                        </a:lnTo>
                        <a:lnTo>
                          <a:pt x="0" y="107"/>
                        </a:lnTo>
                        <a:lnTo>
                          <a:pt x="71" y="24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2" name="Freeform 1373"/>
                  <p:cNvSpPr>
                    <a:spLocks/>
                  </p:cNvSpPr>
                  <p:nvPr/>
                </p:nvSpPr>
                <p:spPr bwMode="auto">
                  <a:xfrm>
                    <a:off x="3813" y="3673"/>
                    <a:ext cx="118" cy="95"/>
                  </a:xfrm>
                  <a:custGeom>
                    <a:avLst/>
                    <a:gdLst>
                      <a:gd name="T0" fmla="*/ 71 w 118"/>
                      <a:gd name="T1" fmla="*/ 12 h 95"/>
                      <a:gd name="T2" fmla="*/ 118 w 118"/>
                      <a:gd name="T3" fmla="*/ 0 h 95"/>
                      <a:gd name="T4" fmla="*/ 35 w 118"/>
                      <a:gd name="T5" fmla="*/ 83 h 95"/>
                      <a:gd name="T6" fmla="*/ 0 w 118"/>
                      <a:gd name="T7" fmla="*/ 95 h 95"/>
                      <a:gd name="T8" fmla="*/ 71 w 118"/>
                      <a:gd name="T9" fmla="*/ 12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8"/>
                      <a:gd name="T16" fmla="*/ 0 h 95"/>
                      <a:gd name="T17" fmla="*/ 118 w 11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8" h="95">
                        <a:moveTo>
                          <a:pt x="71" y="12"/>
                        </a:moveTo>
                        <a:lnTo>
                          <a:pt x="118" y="0"/>
                        </a:lnTo>
                        <a:lnTo>
                          <a:pt x="35" y="83"/>
                        </a:lnTo>
                        <a:lnTo>
                          <a:pt x="0" y="95"/>
                        </a:lnTo>
                        <a:lnTo>
                          <a:pt x="71" y="12"/>
                        </a:lnTo>
                        <a:close/>
                      </a:path>
                    </a:pathLst>
                  </a:custGeom>
                  <a:solidFill>
                    <a:srgbClr val="008F8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3" name="Freeform 1374"/>
                  <p:cNvSpPr>
                    <a:spLocks/>
                  </p:cNvSpPr>
                  <p:nvPr/>
                </p:nvSpPr>
                <p:spPr bwMode="auto">
                  <a:xfrm>
                    <a:off x="3848" y="3649"/>
                    <a:ext cx="119" cy="107"/>
                  </a:xfrm>
                  <a:custGeom>
                    <a:avLst/>
                    <a:gdLst>
                      <a:gd name="T0" fmla="*/ 83 w 119"/>
                      <a:gd name="T1" fmla="*/ 24 h 107"/>
                      <a:gd name="T2" fmla="*/ 119 w 119"/>
                      <a:gd name="T3" fmla="*/ 0 h 107"/>
                      <a:gd name="T4" fmla="*/ 24 w 119"/>
                      <a:gd name="T5" fmla="*/ 95 h 107"/>
                      <a:gd name="T6" fmla="*/ 0 w 119"/>
                      <a:gd name="T7" fmla="*/ 107 h 107"/>
                      <a:gd name="T8" fmla="*/ 83 w 119"/>
                      <a:gd name="T9" fmla="*/ 24 h 10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9"/>
                      <a:gd name="T16" fmla="*/ 0 h 107"/>
                      <a:gd name="T17" fmla="*/ 119 w 119"/>
                      <a:gd name="T18" fmla="*/ 107 h 10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9" h="107">
                        <a:moveTo>
                          <a:pt x="83" y="24"/>
                        </a:moveTo>
                        <a:lnTo>
                          <a:pt x="119" y="0"/>
                        </a:lnTo>
                        <a:lnTo>
                          <a:pt x="24" y="95"/>
                        </a:lnTo>
                        <a:lnTo>
                          <a:pt x="0" y="107"/>
                        </a:lnTo>
                        <a:lnTo>
                          <a:pt x="83" y="24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4" name="Freeform 1375"/>
                  <p:cNvSpPr>
                    <a:spLocks/>
                  </p:cNvSpPr>
                  <p:nvPr/>
                </p:nvSpPr>
                <p:spPr bwMode="auto">
                  <a:xfrm>
                    <a:off x="3872" y="3590"/>
                    <a:ext cx="202" cy="154"/>
                  </a:xfrm>
                  <a:custGeom>
                    <a:avLst/>
                    <a:gdLst>
                      <a:gd name="T0" fmla="*/ 95 w 202"/>
                      <a:gd name="T1" fmla="*/ 59 h 154"/>
                      <a:gd name="T2" fmla="*/ 202 w 202"/>
                      <a:gd name="T3" fmla="*/ 0 h 154"/>
                      <a:gd name="T4" fmla="*/ 107 w 202"/>
                      <a:gd name="T5" fmla="*/ 95 h 154"/>
                      <a:gd name="T6" fmla="*/ 0 w 202"/>
                      <a:gd name="T7" fmla="*/ 154 h 154"/>
                      <a:gd name="T8" fmla="*/ 95 w 202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2"/>
                      <a:gd name="T16" fmla="*/ 0 h 154"/>
                      <a:gd name="T17" fmla="*/ 202 w 202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2" h="154">
                        <a:moveTo>
                          <a:pt x="95" y="59"/>
                        </a:moveTo>
                        <a:lnTo>
                          <a:pt x="202" y="0"/>
                        </a:lnTo>
                        <a:lnTo>
                          <a:pt x="107" y="95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5" name="Freeform 1376"/>
                  <p:cNvSpPr>
                    <a:spLocks/>
                  </p:cNvSpPr>
                  <p:nvPr/>
                </p:nvSpPr>
                <p:spPr bwMode="auto">
                  <a:xfrm>
                    <a:off x="3872" y="3626"/>
                    <a:ext cx="142" cy="118"/>
                  </a:xfrm>
                  <a:custGeom>
                    <a:avLst/>
                    <a:gdLst>
                      <a:gd name="T0" fmla="*/ 95 w 142"/>
                      <a:gd name="T1" fmla="*/ 23 h 118"/>
                      <a:gd name="T2" fmla="*/ 142 w 142"/>
                      <a:gd name="T3" fmla="*/ 0 h 118"/>
                      <a:gd name="T4" fmla="*/ 59 w 142"/>
                      <a:gd name="T5" fmla="*/ 95 h 118"/>
                      <a:gd name="T6" fmla="*/ 0 w 142"/>
                      <a:gd name="T7" fmla="*/ 118 h 118"/>
                      <a:gd name="T8" fmla="*/ 95 w 142"/>
                      <a:gd name="T9" fmla="*/ 23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118"/>
                      <a:gd name="T17" fmla="*/ 142 w 142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118">
                        <a:moveTo>
                          <a:pt x="95" y="23"/>
                        </a:moveTo>
                        <a:lnTo>
                          <a:pt x="142" y="0"/>
                        </a:lnTo>
                        <a:lnTo>
                          <a:pt x="59" y="95"/>
                        </a:lnTo>
                        <a:lnTo>
                          <a:pt x="0" y="118"/>
                        </a:lnTo>
                        <a:lnTo>
                          <a:pt x="95" y="23"/>
                        </a:lnTo>
                        <a:close/>
                      </a:path>
                    </a:pathLst>
                  </a:custGeom>
                  <a:solidFill>
                    <a:srgbClr val="0092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6" name="Freeform 1377"/>
                  <p:cNvSpPr>
                    <a:spLocks/>
                  </p:cNvSpPr>
                  <p:nvPr/>
                </p:nvSpPr>
                <p:spPr bwMode="auto">
                  <a:xfrm>
                    <a:off x="3931" y="3590"/>
                    <a:ext cx="143" cy="131"/>
                  </a:xfrm>
                  <a:custGeom>
                    <a:avLst/>
                    <a:gdLst>
                      <a:gd name="T0" fmla="*/ 83 w 143"/>
                      <a:gd name="T1" fmla="*/ 36 h 131"/>
                      <a:gd name="T2" fmla="*/ 143 w 143"/>
                      <a:gd name="T3" fmla="*/ 0 h 131"/>
                      <a:gd name="T4" fmla="*/ 48 w 143"/>
                      <a:gd name="T5" fmla="*/ 95 h 131"/>
                      <a:gd name="T6" fmla="*/ 0 w 143"/>
                      <a:gd name="T7" fmla="*/ 131 h 131"/>
                      <a:gd name="T8" fmla="*/ 83 w 143"/>
                      <a:gd name="T9" fmla="*/ 36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3"/>
                      <a:gd name="T16" fmla="*/ 0 h 131"/>
                      <a:gd name="T17" fmla="*/ 143 w 143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3" h="131">
                        <a:moveTo>
                          <a:pt x="83" y="36"/>
                        </a:moveTo>
                        <a:lnTo>
                          <a:pt x="143" y="0"/>
                        </a:lnTo>
                        <a:lnTo>
                          <a:pt x="48" y="95"/>
                        </a:lnTo>
                        <a:lnTo>
                          <a:pt x="0" y="131"/>
                        </a:lnTo>
                        <a:lnTo>
                          <a:pt x="83" y="36"/>
                        </a:lnTo>
                        <a:close/>
                      </a:path>
                    </a:pathLst>
                  </a:custGeom>
                  <a:solidFill>
                    <a:srgbClr val="00949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7" name="Freeform 1378"/>
                  <p:cNvSpPr>
                    <a:spLocks/>
                  </p:cNvSpPr>
                  <p:nvPr/>
                </p:nvSpPr>
                <p:spPr bwMode="auto">
                  <a:xfrm>
                    <a:off x="3979" y="3531"/>
                    <a:ext cx="190" cy="154"/>
                  </a:xfrm>
                  <a:custGeom>
                    <a:avLst/>
                    <a:gdLst>
                      <a:gd name="T0" fmla="*/ 95 w 190"/>
                      <a:gd name="T1" fmla="*/ 59 h 154"/>
                      <a:gd name="T2" fmla="*/ 190 w 190"/>
                      <a:gd name="T3" fmla="*/ 0 h 154"/>
                      <a:gd name="T4" fmla="*/ 83 w 190"/>
                      <a:gd name="T5" fmla="*/ 107 h 154"/>
                      <a:gd name="T6" fmla="*/ 0 w 190"/>
                      <a:gd name="T7" fmla="*/ 154 h 154"/>
                      <a:gd name="T8" fmla="*/ 95 w 190"/>
                      <a:gd name="T9" fmla="*/ 59 h 1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54"/>
                      <a:gd name="T17" fmla="*/ 190 w 190"/>
                      <a:gd name="T18" fmla="*/ 154 h 1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54">
                        <a:moveTo>
                          <a:pt x="95" y="59"/>
                        </a:moveTo>
                        <a:lnTo>
                          <a:pt x="190" y="0"/>
                        </a:lnTo>
                        <a:lnTo>
                          <a:pt x="83" y="107"/>
                        </a:lnTo>
                        <a:lnTo>
                          <a:pt x="0" y="154"/>
                        </a:lnTo>
                        <a:lnTo>
                          <a:pt x="95" y="59"/>
                        </a:lnTo>
                        <a:close/>
                      </a:path>
                    </a:pathLst>
                  </a:custGeom>
                  <a:solidFill>
                    <a:srgbClr val="00979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8" name="Freeform 1379"/>
                  <p:cNvSpPr>
                    <a:spLocks/>
                  </p:cNvSpPr>
                  <p:nvPr/>
                </p:nvSpPr>
                <p:spPr bwMode="auto">
                  <a:xfrm>
                    <a:off x="4062" y="3460"/>
                    <a:ext cx="190" cy="178"/>
                  </a:xfrm>
                  <a:custGeom>
                    <a:avLst/>
                    <a:gdLst>
                      <a:gd name="T0" fmla="*/ 107 w 190"/>
                      <a:gd name="T1" fmla="*/ 71 h 178"/>
                      <a:gd name="T2" fmla="*/ 190 w 190"/>
                      <a:gd name="T3" fmla="*/ 0 h 178"/>
                      <a:gd name="T4" fmla="*/ 71 w 190"/>
                      <a:gd name="T5" fmla="*/ 106 h 178"/>
                      <a:gd name="T6" fmla="*/ 0 w 190"/>
                      <a:gd name="T7" fmla="*/ 178 h 178"/>
                      <a:gd name="T8" fmla="*/ 107 w 190"/>
                      <a:gd name="T9" fmla="*/ 71 h 17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0"/>
                      <a:gd name="T16" fmla="*/ 0 h 178"/>
                      <a:gd name="T17" fmla="*/ 190 w 190"/>
                      <a:gd name="T18" fmla="*/ 178 h 17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0" h="178">
                        <a:moveTo>
                          <a:pt x="107" y="71"/>
                        </a:moveTo>
                        <a:lnTo>
                          <a:pt x="190" y="0"/>
                        </a:lnTo>
                        <a:lnTo>
                          <a:pt x="71" y="106"/>
                        </a:lnTo>
                        <a:lnTo>
                          <a:pt x="0" y="178"/>
                        </a:lnTo>
                        <a:lnTo>
                          <a:pt x="107" y="71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784" name="Group 1380"/>
                <p:cNvGrpSpPr>
                  <a:grpSpLocks/>
                </p:cNvGrpSpPr>
                <p:nvPr/>
              </p:nvGrpSpPr>
              <p:grpSpPr bwMode="auto">
                <a:xfrm>
                  <a:off x="1440" y="1584"/>
                  <a:ext cx="2992" cy="1768"/>
                  <a:chOff x="1521" y="2083"/>
                  <a:chExt cx="2992" cy="1768"/>
                </a:xfrm>
              </p:grpSpPr>
              <p:sp>
                <p:nvSpPr>
                  <p:cNvPr id="30785" name="Freeform 1381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92" cy="1768"/>
                  </a:xfrm>
                  <a:custGeom>
                    <a:avLst/>
                    <a:gdLst>
                      <a:gd name="T0" fmla="*/ 1342 w 2992"/>
                      <a:gd name="T1" fmla="*/ 0 h 1768"/>
                      <a:gd name="T2" fmla="*/ 1045 w 2992"/>
                      <a:gd name="T3" fmla="*/ 35 h 1768"/>
                      <a:gd name="T4" fmla="*/ 784 w 2992"/>
                      <a:gd name="T5" fmla="*/ 107 h 1768"/>
                      <a:gd name="T6" fmla="*/ 546 w 2992"/>
                      <a:gd name="T7" fmla="*/ 202 h 1768"/>
                      <a:gd name="T8" fmla="*/ 344 w 2992"/>
                      <a:gd name="T9" fmla="*/ 320 h 1768"/>
                      <a:gd name="T10" fmla="*/ 178 w 2992"/>
                      <a:gd name="T11" fmla="*/ 463 h 1768"/>
                      <a:gd name="T12" fmla="*/ 71 w 2992"/>
                      <a:gd name="T13" fmla="*/ 617 h 1768"/>
                      <a:gd name="T14" fmla="*/ 12 w 2992"/>
                      <a:gd name="T15" fmla="*/ 795 h 1768"/>
                      <a:gd name="T16" fmla="*/ 12 w 2992"/>
                      <a:gd name="T17" fmla="*/ 973 h 1768"/>
                      <a:gd name="T18" fmla="*/ 71 w 2992"/>
                      <a:gd name="T19" fmla="*/ 1151 h 1768"/>
                      <a:gd name="T20" fmla="*/ 178 w 2992"/>
                      <a:gd name="T21" fmla="*/ 1305 h 1768"/>
                      <a:gd name="T22" fmla="*/ 344 w 2992"/>
                      <a:gd name="T23" fmla="*/ 1448 h 1768"/>
                      <a:gd name="T24" fmla="*/ 546 w 2992"/>
                      <a:gd name="T25" fmla="*/ 1566 h 1768"/>
                      <a:gd name="T26" fmla="*/ 784 w 2992"/>
                      <a:gd name="T27" fmla="*/ 1661 h 1768"/>
                      <a:gd name="T28" fmla="*/ 1045 w 2992"/>
                      <a:gd name="T29" fmla="*/ 1733 h 1768"/>
                      <a:gd name="T30" fmla="*/ 1342 w 2992"/>
                      <a:gd name="T31" fmla="*/ 1768 h 1768"/>
                      <a:gd name="T32" fmla="*/ 1650 w 2992"/>
                      <a:gd name="T33" fmla="*/ 1768 h 1768"/>
                      <a:gd name="T34" fmla="*/ 1935 w 2992"/>
                      <a:gd name="T35" fmla="*/ 1733 h 1768"/>
                      <a:gd name="T36" fmla="*/ 2209 w 2992"/>
                      <a:gd name="T37" fmla="*/ 1661 h 1768"/>
                      <a:gd name="T38" fmla="*/ 2446 w 2992"/>
                      <a:gd name="T39" fmla="*/ 1566 h 1768"/>
                      <a:gd name="T40" fmla="*/ 2648 w 2992"/>
                      <a:gd name="T41" fmla="*/ 1448 h 1768"/>
                      <a:gd name="T42" fmla="*/ 2802 w 2992"/>
                      <a:gd name="T43" fmla="*/ 1305 h 1768"/>
                      <a:gd name="T44" fmla="*/ 2921 w 2992"/>
                      <a:gd name="T45" fmla="*/ 1151 h 1768"/>
                      <a:gd name="T46" fmla="*/ 2980 w 2992"/>
                      <a:gd name="T47" fmla="*/ 973 h 1768"/>
                      <a:gd name="T48" fmla="*/ 2980 w 2992"/>
                      <a:gd name="T49" fmla="*/ 795 h 1768"/>
                      <a:gd name="T50" fmla="*/ 2921 w 2992"/>
                      <a:gd name="T51" fmla="*/ 617 h 1768"/>
                      <a:gd name="T52" fmla="*/ 2802 w 2992"/>
                      <a:gd name="T53" fmla="*/ 463 h 1768"/>
                      <a:gd name="T54" fmla="*/ 2648 w 2992"/>
                      <a:gd name="T55" fmla="*/ 320 h 1768"/>
                      <a:gd name="T56" fmla="*/ 2446 w 2992"/>
                      <a:gd name="T57" fmla="*/ 202 h 1768"/>
                      <a:gd name="T58" fmla="*/ 2209 w 2992"/>
                      <a:gd name="T59" fmla="*/ 107 h 1768"/>
                      <a:gd name="T60" fmla="*/ 1935 w 2992"/>
                      <a:gd name="T61" fmla="*/ 35 h 1768"/>
                      <a:gd name="T62" fmla="*/ 1650 w 2992"/>
                      <a:gd name="T63" fmla="*/ 0 h 17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92"/>
                      <a:gd name="T97" fmla="*/ 0 h 1768"/>
                      <a:gd name="T98" fmla="*/ 2992 w 2992"/>
                      <a:gd name="T99" fmla="*/ 1768 h 17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92" h="1768">
                        <a:moveTo>
                          <a:pt x="1496" y="0"/>
                        </a:moveTo>
                        <a:lnTo>
                          <a:pt x="1342" y="0"/>
                        </a:lnTo>
                        <a:lnTo>
                          <a:pt x="1187" y="24"/>
                        </a:lnTo>
                        <a:lnTo>
                          <a:pt x="1045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17"/>
                        </a:lnTo>
                        <a:lnTo>
                          <a:pt x="36" y="712"/>
                        </a:lnTo>
                        <a:lnTo>
                          <a:pt x="12" y="795"/>
                        </a:lnTo>
                        <a:lnTo>
                          <a:pt x="0" y="890"/>
                        </a:lnTo>
                        <a:lnTo>
                          <a:pt x="12" y="973"/>
                        </a:lnTo>
                        <a:lnTo>
                          <a:pt x="36" y="1068"/>
                        </a:lnTo>
                        <a:lnTo>
                          <a:pt x="71" y="1151"/>
                        </a:lnTo>
                        <a:lnTo>
                          <a:pt x="119" y="1234"/>
                        </a:lnTo>
                        <a:lnTo>
                          <a:pt x="178" y="1305"/>
                        </a:lnTo>
                        <a:lnTo>
                          <a:pt x="249" y="1377"/>
                        </a:lnTo>
                        <a:lnTo>
                          <a:pt x="344" y="1448"/>
                        </a:lnTo>
                        <a:lnTo>
                          <a:pt x="439" y="1507"/>
                        </a:lnTo>
                        <a:lnTo>
                          <a:pt x="546" y="1566"/>
                        </a:lnTo>
                        <a:lnTo>
                          <a:pt x="653" y="1626"/>
                        </a:lnTo>
                        <a:lnTo>
                          <a:pt x="784" y="1661"/>
                        </a:lnTo>
                        <a:lnTo>
                          <a:pt x="914" y="1697"/>
                        </a:lnTo>
                        <a:lnTo>
                          <a:pt x="1045" y="1733"/>
                        </a:lnTo>
                        <a:lnTo>
                          <a:pt x="1187" y="1756"/>
                        </a:lnTo>
                        <a:lnTo>
                          <a:pt x="1342" y="1768"/>
                        </a:lnTo>
                        <a:lnTo>
                          <a:pt x="1496" y="1768"/>
                        </a:lnTo>
                        <a:lnTo>
                          <a:pt x="1650" y="1768"/>
                        </a:lnTo>
                        <a:lnTo>
                          <a:pt x="1793" y="1756"/>
                        </a:lnTo>
                        <a:lnTo>
                          <a:pt x="1935" y="1733"/>
                        </a:lnTo>
                        <a:lnTo>
                          <a:pt x="2078" y="1697"/>
                        </a:lnTo>
                        <a:lnTo>
                          <a:pt x="2209" y="1661"/>
                        </a:lnTo>
                        <a:lnTo>
                          <a:pt x="2327" y="1626"/>
                        </a:lnTo>
                        <a:lnTo>
                          <a:pt x="2446" y="1566"/>
                        </a:lnTo>
                        <a:lnTo>
                          <a:pt x="2553" y="1507"/>
                        </a:lnTo>
                        <a:lnTo>
                          <a:pt x="2648" y="1448"/>
                        </a:lnTo>
                        <a:lnTo>
                          <a:pt x="2731" y="1377"/>
                        </a:lnTo>
                        <a:lnTo>
                          <a:pt x="2802" y="1305"/>
                        </a:lnTo>
                        <a:lnTo>
                          <a:pt x="2873" y="1234"/>
                        </a:lnTo>
                        <a:lnTo>
                          <a:pt x="2921" y="1151"/>
                        </a:lnTo>
                        <a:lnTo>
                          <a:pt x="2957" y="1068"/>
                        </a:lnTo>
                        <a:lnTo>
                          <a:pt x="2980" y="973"/>
                        </a:lnTo>
                        <a:lnTo>
                          <a:pt x="2992" y="890"/>
                        </a:lnTo>
                        <a:lnTo>
                          <a:pt x="2980" y="795"/>
                        </a:lnTo>
                        <a:lnTo>
                          <a:pt x="2957" y="712"/>
                        </a:lnTo>
                        <a:lnTo>
                          <a:pt x="2921" y="617"/>
                        </a:lnTo>
                        <a:lnTo>
                          <a:pt x="2873" y="546"/>
                        </a:lnTo>
                        <a:lnTo>
                          <a:pt x="2802" y="463"/>
                        </a:lnTo>
                        <a:lnTo>
                          <a:pt x="2731" y="391"/>
                        </a:lnTo>
                        <a:lnTo>
                          <a:pt x="2648" y="320"/>
                        </a:lnTo>
                        <a:lnTo>
                          <a:pt x="2553" y="261"/>
                        </a:lnTo>
                        <a:lnTo>
                          <a:pt x="2446" y="202"/>
                        </a:lnTo>
                        <a:lnTo>
                          <a:pt x="2327" y="154"/>
                        </a:lnTo>
                        <a:lnTo>
                          <a:pt x="2209" y="107"/>
                        </a:lnTo>
                        <a:lnTo>
                          <a:pt x="2078" y="71"/>
                        </a:lnTo>
                        <a:lnTo>
                          <a:pt x="1935" y="35"/>
                        </a:lnTo>
                        <a:lnTo>
                          <a:pt x="1793" y="24"/>
                        </a:lnTo>
                        <a:lnTo>
                          <a:pt x="1650" y="0"/>
                        </a:lnTo>
                        <a:lnTo>
                          <a:pt x="1496" y="0"/>
                        </a:lnTo>
                        <a:close/>
                      </a:path>
                    </a:pathLst>
                  </a:custGeom>
                  <a:solidFill>
                    <a:srgbClr val="00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86" name="Freeform 1382"/>
                  <p:cNvSpPr>
                    <a:spLocks/>
                  </p:cNvSpPr>
                  <p:nvPr/>
                </p:nvSpPr>
                <p:spPr bwMode="auto">
                  <a:xfrm>
                    <a:off x="1521" y="2083"/>
                    <a:ext cx="2968" cy="1744"/>
                  </a:xfrm>
                  <a:custGeom>
                    <a:avLst/>
                    <a:gdLst>
                      <a:gd name="T0" fmla="*/ 1330 w 2968"/>
                      <a:gd name="T1" fmla="*/ 0 h 1744"/>
                      <a:gd name="T2" fmla="*/ 1033 w 2968"/>
                      <a:gd name="T3" fmla="*/ 35 h 1744"/>
                      <a:gd name="T4" fmla="*/ 784 w 2968"/>
                      <a:gd name="T5" fmla="*/ 107 h 1744"/>
                      <a:gd name="T6" fmla="*/ 546 w 2968"/>
                      <a:gd name="T7" fmla="*/ 202 h 1744"/>
                      <a:gd name="T8" fmla="*/ 344 w 2968"/>
                      <a:gd name="T9" fmla="*/ 320 h 1744"/>
                      <a:gd name="T10" fmla="*/ 178 w 2968"/>
                      <a:gd name="T11" fmla="*/ 463 h 1744"/>
                      <a:gd name="T12" fmla="*/ 71 w 2968"/>
                      <a:gd name="T13" fmla="*/ 605 h 1744"/>
                      <a:gd name="T14" fmla="*/ 12 w 2968"/>
                      <a:gd name="T15" fmla="*/ 783 h 1744"/>
                      <a:gd name="T16" fmla="*/ 12 w 2968"/>
                      <a:gd name="T17" fmla="*/ 961 h 1744"/>
                      <a:gd name="T18" fmla="*/ 71 w 2968"/>
                      <a:gd name="T19" fmla="*/ 1139 h 1744"/>
                      <a:gd name="T20" fmla="*/ 178 w 2968"/>
                      <a:gd name="T21" fmla="*/ 1282 h 1744"/>
                      <a:gd name="T22" fmla="*/ 344 w 2968"/>
                      <a:gd name="T23" fmla="*/ 1424 h 1744"/>
                      <a:gd name="T24" fmla="*/ 546 w 2968"/>
                      <a:gd name="T25" fmla="*/ 1543 h 1744"/>
                      <a:gd name="T26" fmla="*/ 784 w 2968"/>
                      <a:gd name="T27" fmla="*/ 1638 h 1744"/>
                      <a:gd name="T28" fmla="*/ 1033 w 2968"/>
                      <a:gd name="T29" fmla="*/ 1709 h 1744"/>
                      <a:gd name="T30" fmla="*/ 1330 w 2968"/>
                      <a:gd name="T31" fmla="*/ 1744 h 1744"/>
                      <a:gd name="T32" fmla="*/ 1639 w 2968"/>
                      <a:gd name="T33" fmla="*/ 1744 h 1744"/>
                      <a:gd name="T34" fmla="*/ 1924 w 2968"/>
                      <a:gd name="T35" fmla="*/ 1709 h 1744"/>
                      <a:gd name="T36" fmla="*/ 2185 w 2968"/>
                      <a:gd name="T37" fmla="*/ 1638 h 1744"/>
                      <a:gd name="T38" fmla="*/ 2422 w 2968"/>
                      <a:gd name="T39" fmla="*/ 1543 h 1744"/>
                      <a:gd name="T40" fmla="*/ 2624 w 2968"/>
                      <a:gd name="T41" fmla="*/ 1424 h 1744"/>
                      <a:gd name="T42" fmla="*/ 2778 w 2968"/>
                      <a:gd name="T43" fmla="*/ 1282 h 1744"/>
                      <a:gd name="T44" fmla="*/ 2897 w 2968"/>
                      <a:gd name="T45" fmla="*/ 1139 h 1744"/>
                      <a:gd name="T46" fmla="*/ 2957 w 2968"/>
                      <a:gd name="T47" fmla="*/ 961 h 1744"/>
                      <a:gd name="T48" fmla="*/ 2957 w 2968"/>
                      <a:gd name="T49" fmla="*/ 783 h 1744"/>
                      <a:gd name="T50" fmla="*/ 2897 w 2968"/>
                      <a:gd name="T51" fmla="*/ 605 h 1744"/>
                      <a:gd name="T52" fmla="*/ 2778 w 2968"/>
                      <a:gd name="T53" fmla="*/ 463 h 1744"/>
                      <a:gd name="T54" fmla="*/ 2624 w 2968"/>
                      <a:gd name="T55" fmla="*/ 320 h 1744"/>
                      <a:gd name="T56" fmla="*/ 2422 w 2968"/>
                      <a:gd name="T57" fmla="*/ 202 h 1744"/>
                      <a:gd name="T58" fmla="*/ 2185 w 2968"/>
                      <a:gd name="T59" fmla="*/ 107 h 1744"/>
                      <a:gd name="T60" fmla="*/ 1924 w 2968"/>
                      <a:gd name="T61" fmla="*/ 35 h 1744"/>
                      <a:gd name="T62" fmla="*/ 1639 w 2968"/>
                      <a:gd name="T63" fmla="*/ 0 h 17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68"/>
                      <a:gd name="T97" fmla="*/ 0 h 1744"/>
                      <a:gd name="T98" fmla="*/ 2968 w 2968"/>
                      <a:gd name="T99" fmla="*/ 1744 h 17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68" h="1744">
                        <a:moveTo>
                          <a:pt x="1484" y="0"/>
                        </a:moveTo>
                        <a:lnTo>
                          <a:pt x="1330" y="0"/>
                        </a:lnTo>
                        <a:lnTo>
                          <a:pt x="1175" y="24"/>
                        </a:lnTo>
                        <a:lnTo>
                          <a:pt x="1033" y="35"/>
                        </a:lnTo>
                        <a:lnTo>
                          <a:pt x="914" y="71"/>
                        </a:lnTo>
                        <a:lnTo>
                          <a:pt x="784" y="107"/>
                        </a:lnTo>
                        <a:lnTo>
                          <a:pt x="653" y="154"/>
                        </a:lnTo>
                        <a:lnTo>
                          <a:pt x="546" y="202"/>
                        </a:lnTo>
                        <a:lnTo>
                          <a:pt x="439" y="261"/>
                        </a:lnTo>
                        <a:lnTo>
                          <a:pt x="344" y="320"/>
                        </a:lnTo>
                        <a:lnTo>
                          <a:pt x="249" y="391"/>
                        </a:lnTo>
                        <a:lnTo>
                          <a:pt x="178" y="463"/>
                        </a:lnTo>
                        <a:lnTo>
                          <a:pt x="119" y="546"/>
                        </a:lnTo>
                        <a:lnTo>
                          <a:pt x="71" y="605"/>
                        </a:lnTo>
                        <a:lnTo>
                          <a:pt x="36" y="700"/>
                        </a:lnTo>
                        <a:lnTo>
                          <a:pt x="12" y="783"/>
                        </a:lnTo>
                        <a:lnTo>
                          <a:pt x="0" y="878"/>
                        </a:lnTo>
                        <a:lnTo>
                          <a:pt x="12" y="961"/>
                        </a:lnTo>
                        <a:lnTo>
                          <a:pt x="36" y="1056"/>
                        </a:lnTo>
                        <a:lnTo>
                          <a:pt x="71" y="1139"/>
                        </a:lnTo>
                        <a:lnTo>
                          <a:pt x="119" y="1210"/>
                        </a:lnTo>
                        <a:lnTo>
                          <a:pt x="178" y="1282"/>
                        </a:lnTo>
                        <a:lnTo>
                          <a:pt x="249" y="1353"/>
                        </a:lnTo>
                        <a:lnTo>
                          <a:pt x="344" y="1424"/>
                        </a:lnTo>
                        <a:lnTo>
                          <a:pt x="439" y="1483"/>
                        </a:lnTo>
                        <a:lnTo>
                          <a:pt x="546" y="1543"/>
                        </a:lnTo>
                        <a:lnTo>
                          <a:pt x="653" y="1602"/>
                        </a:lnTo>
                        <a:lnTo>
                          <a:pt x="784" y="1638"/>
                        </a:lnTo>
                        <a:lnTo>
                          <a:pt x="914" y="1673"/>
                        </a:lnTo>
                        <a:lnTo>
                          <a:pt x="1033" y="1709"/>
                        </a:lnTo>
                        <a:lnTo>
                          <a:pt x="1175" y="1733"/>
                        </a:lnTo>
                        <a:lnTo>
                          <a:pt x="1330" y="1744"/>
                        </a:lnTo>
                        <a:lnTo>
                          <a:pt x="1484" y="1744"/>
                        </a:lnTo>
                        <a:lnTo>
                          <a:pt x="1639" y="1744"/>
                        </a:lnTo>
                        <a:lnTo>
                          <a:pt x="1781" y="1733"/>
                        </a:lnTo>
                        <a:lnTo>
                          <a:pt x="1924" y="1709"/>
                        </a:lnTo>
                        <a:lnTo>
                          <a:pt x="2054" y="1673"/>
                        </a:lnTo>
                        <a:lnTo>
                          <a:pt x="2185" y="1638"/>
                        </a:lnTo>
                        <a:lnTo>
                          <a:pt x="2304" y="1602"/>
                        </a:lnTo>
                        <a:lnTo>
                          <a:pt x="2422" y="1543"/>
                        </a:lnTo>
                        <a:lnTo>
                          <a:pt x="2529" y="1483"/>
                        </a:lnTo>
                        <a:lnTo>
                          <a:pt x="2624" y="1424"/>
                        </a:lnTo>
                        <a:lnTo>
                          <a:pt x="2707" y="1353"/>
                        </a:lnTo>
                        <a:lnTo>
                          <a:pt x="2778" y="1282"/>
                        </a:lnTo>
                        <a:lnTo>
                          <a:pt x="2850" y="1210"/>
                        </a:lnTo>
                        <a:lnTo>
                          <a:pt x="2897" y="1139"/>
                        </a:lnTo>
                        <a:lnTo>
                          <a:pt x="2933" y="1056"/>
                        </a:lnTo>
                        <a:lnTo>
                          <a:pt x="2957" y="961"/>
                        </a:lnTo>
                        <a:lnTo>
                          <a:pt x="2968" y="878"/>
                        </a:lnTo>
                        <a:lnTo>
                          <a:pt x="2957" y="783"/>
                        </a:lnTo>
                        <a:lnTo>
                          <a:pt x="2933" y="700"/>
                        </a:lnTo>
                        <a:lnTo>
                          <a:pt x="2897" y="605"/>
                        </a:lnTo>
                        <a:lnTo>
                          <a:pt x="2850" y="546"/>
                        </a:lnTo>
                        <a:lnTo>
                          <a:pt x="2778" y="463"/>
                        </a:lnTo>
                        <a:lnTo>
                          <a:pt x="2707" y="391"/>
                        </a:lnTo>
                        <a:lnTo>
                          <a:pt x="2624" y="320"/>
                        </a:lnTo>
                        <a:lnTo>
                          <a:pt x="2529" y="261"/>
                        </a:lnTo>
                        <a:lnTo>
                          <a:pt x="2422" y="202"/>
                        </a:lnTo>
                        <a:lnTo>
                          <a:pt x="2304" y="154"/>
                        </a:lnTo>
                        <a:lnTo>
                          <a:pt x="2185" y="107"/>
                        </a:lnTo>
                        <a:lnTo>
                          <a:pt x="2054" y="71"/>
                        </a:lnTo>
                        <a:lnTo>
                          <a:pt x="1924" y="35"/>
                        </a:lnTo>
                        <a:lnTo>
                          <a:pt x="1781" y="24"/>
                        </a:lnTo>
                        <a:lnTo>
                          <a:pt x="1639" y="0"/>
                        </a:lnTo>
                        <a:lnTo>
                          <a:pt x="1484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87" name="Freeform 1383"/>
                  <p:cNvSpPr>
                    <a:spLocks/>
                  </p:cNvSpPr>
                  <p:nvPr/>
                </p:nvSpPr>
                <p:spPr bwMode="auto">
                  <a:xfrm>
                    <a:off x="1545" y="2095"/>
                    <a:ext cx="2921" cy="1721"/>
                  </a:xfrm>
                  <a:custGeom>
                    <a:avLst/>
                    <a:gdLst>
                      <a:gd name="T0" fmla="*/ 1306 w 2921"/>
                      <a:gd name="T1" fmla="*/ 0 h 1721"/>
                      <a:gd name="T2" fmla="*/ 1021 w 2921"/>
                      <a:gd name="T3" fmla="*/ 35 h 1721"/>
                      <a:gd name="T4" fmla="*/ 771 w 2921"/>
                      <a:gd name="T5" fmla="*/ 107 h 1721"/>
                      <a:gd name="T6" fmla="*/ 534 w 2921"/>
                      <a:gd name="T7" fmla="*/ 201 h 1721"/>
                      <a:gd name="T8" fmla="*/ 344 w 2921"/>
                      <a:gd name="T9" fmla="*/ 320 h 1721"/>
                      <a:gd name="T10" fmla="*/ 178 w 2921"/>
                      <a:gd name="T11" fmla="*/ 451 h 1721"/>
                      <a:gd name="T12" fmla="*/ 71 w 2921"/>
                      <a:gd name="T13" fmla="*/ 605 h 1721"/>
                      <a:gd name="T14" fmla="*/ 12 w 2921"/>
                      <a:gd name="T15" fmla="*/ 771 h 1721"/>
                      <a:gd name="T16" fmla="*/ 12 w 2921"/>
                      <a:gd name="T17" fmla="*/ 949 h 1721"/>
                      <a:gd name="T18" fmla="*/ 71 w 2921"/>
                      <a:gd name="T19" fmla="*/ 1115 h 1721"/>
                      <a:gd name="T20" fmla="*/ 178 w 2921"/>
                      <a:gd name="T21" fmla="*/ 1270 h 1721"/>
                      <a:gd name="T22" fmla="*/ 344 w 2921"/>
                      <a:gd name="T23" fmla="*/ 1400 h 1721"/>
                      <a:gd name="T24" fmla="*/ 534 w 2921"/>
                      <a:gd name="T25" fmla="*/ 1519 h 1721"/>
                      <a:gd name="T26" fmla="*/ 771 w 2921"/>
                      <a:gd name="T27" fmla="*/ 1614 h 1721"/>
                      <a:gd name="T28" fmla="*/ 1021 w 2921"/>
                      <a:gd name="T29" fmla="*/ 1685 h 1721"/>
                      <a:gd name="T30" fmla="*/ 1306 w 2921"/>
                      <a:gd name="T31" fmla="*/ 1721 h 1721"/>
                      <a:gd name="T32" fmla="*/ 1615 w 2921"/>
                      <a:gd name="T33" fmla="*/ 1721 h 1721"/>
                      <a:gd name="T34" fmla="*/ 1888 w 2921"/>
                      <a:gd name="T35" fmla="*/ 1685 h 1721"/>
                      <a:gd name="T36" fmla="*/ 2149 w 2921"/>
                      <a:gd name="T37" fmla="*/ 1614 h 1721"/>
                      <a:gd name="T38" fmla="*/ 2386 w 2921"/>
                      <a:gd name="T39" fmla="*/ 1519 h 1721"/>
                      <a:gd name="T40" fmla="*/ 2576 w 2921"/>
                      <a:gd name="T41" fmla="*/ 1400 h 1721"/>
                      <a:gd name="T42" fmla="*/ 2731 w 2921"/>
                      <a:gd name="T43" fmla="*/ 1270 h 1721"/>
                      <a:gd name="T44" fmla="*/ 2849 w 2921"/>
                      <a:gd name="T45" fmla="*/ 1115 h 1721"/>
                      <a:gd name="T46" fmla="*/ 2909 w 2921"/>
                      <a:gd name="T47" fmla="*/ 949 h 1721"/>
                      <a:gd name="T48" fmla="*/ 2909 w 2921"/>
                      <a:gd name="T49" fmla="*/ 771 h 1721"/>
                      <a:gd name="T50" fmla="*/ 2849 w 2921"/>
                      <a:gd name="T51" fmla="*/ 605 h 1721"/>
                      <a:gd name="T52" fmla="*/ 2731 w 2921"/>
                      <a:gd name="T53" fmla="*/ 451 h 1721"/>
                      <a:gd name="T54" fmla="*/ 2576 w 2921"/>
                      <a:gd name="T55" fmla="*/ 320 h 1721"/>
                      <a:gd name="T56" fmla="*/ 2386 w 2921"/>
                      <a:gd name="T57" fmla="*/ 201 h 1721"/>
                      <a:gd name="T58" fmla="*/ 2149 w 2921"/>
                      <a:gd name="T59" fmla="*/ 107 h 1721"/>
                      <a:gd name="T60" fmla="*/ 1888 w 2921"/>
                      <a:gd name="T61" fmla="*/ 35 h 1721"/>
                      <a:gd name="T62" fmla="*/ 1615 w 2921"/>
                      <a:gd name="T63" fmla="*/ 0 h 172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921"/>
                      <a:gd name="T97" fmla="*/ 0 h 1721"/>
                      <a:gd name="T98" fmla="*/ 2921 w 2921"/>
                      <a:gd name="T99" fmla="*/ 1721 h 172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921" h="1721">
                        <a:moveTo>
                          <a:pt x="1460" y="0"/>
                        </a:moveTo>
                        <a:lnTo>
                          <a:pt x="1306" y="0"/>
                        </a:lnTo>
                        <a:lnTo>
                          <a:pt x="1163" y="23"/>
                        </a:lnTo>
                        <a:lnTo>
                          <a:pt x="1021" y="35"/>
                        </a:lnTo>
                        <a:lnTo>
                          <a:pt x="890" y="71"/>
                        </a:lnTo>
                        <a:lnTo>
                          <a:pt x="771" y="107"/>
                        </a:lnTo>
                        <a:lnTo>
                          <a:pt x="641" y="154"/>
                        </a:lnTo>
                        <a:lnTo>
                          <a:pt x="534" y="201"/>
                        </a:lnTo>
                        <a:lnTo>
                          <a:pt x="427" y="261"/>
                        </a:lnTo>
                        <a:lnTo>
                          <a:pt x="344" y="320"/>
                        </a:lnTo>
                        <a:lnTo>
                          <a:pt x="249" y="379"/>
                        </a:lnTo>
                        <a:lnTo>
                          <a:pt x="178" y="451"/>
                        </a:lnTo>
                        <a:lnTo>
                          <a:pt x="118" y="534"/>
                        </a:lnTo>
                        <a:lnTo>
                          <a:pt x="71" y="605"/>
                        </a:lnTo>
                        <a:lnTo>
                          <a:pt x="35" y="688"/>
                        </a:lnTo>
                        <a:lnTo>
                          <a:pt x="12" y="771"/>
                        </a:lnTo>
                        <a:lnTo>
                          <a:pt x="0" y="866"/>
                        </a:lnTo>
                        <a:lnTo>
                          <a:pt x="12" y="949"/>
                        </a:lnTo>
                        <a:lnTo>
                          <a:pt x="35" y="1032"/>
                        </a:lnTo>
                        <a:lnTo>
                          <a:pt x="71" y="1115"/>
                        </a:lnTo>
                        <a:lnTo>
                          <a:pt x="118" y="1198"/>
                        </a:lnTo>
                        <a:lnTo>
                          <a:pt x="178" y="1270"/>
                        </a:lnTo>
                        <a:lnTo>
                          <a:pt x="249" y="1341"/>
                        </a:lnTo>
                        <a:lnTo>
                          <a:pt x="344" y="1400"/>
                        </a:lnTo>
                        <a:lnTo>
                          <a:pt x="427" y="1459"/>
                        </a:lnTo>
                        <a:lnTo>
                          <a:pt x="534" y="1519"/>
                        </a:lnTo>
                        <a:lnTo>
                          <a:pt x="641" y="1578"/>
                        </a:lnTo>
                        <a:lnTo>
                          <a:pt x="771" y="1614"/>
                        </a:lnTo>
                        <a:lnTo>
                          <a:pt x="890" y="1649"/>
                        </a:lnTo>
                        <a:lnTo>
                          <a:pt x="1021" y="1685"/>
                        </a:lnTo>
                        <a:lnTo>
                          <a:pt x="1163" y="1709"/>
                        </a:lnTo>
                        <a:lnTo>
                          <a:pt x="1306" y="1721"/>
                        </a:lnTo>
                        <a:lnTo>
                          <a:pt x="1460" y="1721"/>
                        </a:lnTo>
                        <a:lnTo>
                          <a:pt x="1615" y="1721"/>
                        </a:lnTo>
                        <a:lnTo>
                          <a:pt x="1745" y="1709"/>
                        </a:lnTo>
                        <a:lnTo>
                          <a:pt x="1888" y="1685"/>
                        </a:lnTo>
                        <a:lnTo>
                          <a:pt x="2030" y="1649"/>
                        </a:lnTo>
                        <a:lnTo>
                          <a:pt x="2149" y="1614"/>
                        </a:lnTo>
                        <a:lnTo>
                          <a:pt x="2268" y="1578"/>
                        </a:lnTo>
                        <a:lnTo>
                          <a:pt x="2386" y="1519"/>
                        </a:lnTo>
                        <a:lnTo>
                          <a:pt x="2493" y="1459"/>
                        </a:lnTo>
                        <a:lnTo>
                          <a:pt x="2576" y="1400"/>
                        </a:lnTo>
                        <a:lnTo>
                          <a:pt x="2659" y="1341"/>
                        </a:lnTo>
                        <a:lnTo>
                          <a:pt x="2731" y="1270"/>
                        </a:lnTo>
                        <a:lnTo>
                          <a:pt x="2802" y="1198"/>
                        </a:lnTo>
                        <a:lnTo>
                          <a:pt x="2849" y="1115"/>
                        </a:lnTo>
                        <a:lnTo>
                          <a:pt x="2885" y="1032"/>
                        </a:lnTo>
                        <a:lnTo>
                          <a:pt x="2909" y="949"/>
                        </a:lnTo>
                        <a:lnTo>
                          <a:pt x="2921" y="866"/>
                        </a:lnTo>
                        <a:lnTo>
                          <a:pt x="2909" y="771"/>
                        </a:lnTo>
                        <a:lnTo>
                          <a:pt x="2885" y="688"/>
                        </a:lnTo>
                        <a:lnTo>
                          <a:pt x="2849" y="605"/>
                        </a:lnTo>
                        <a:lnTo>
                          <a:pt x="2802" y="534"/>
                        </a:lnTo>
                        <a:lnTo>
                          <a:pt x="2731" y="451"/>
                        </a:lnTo>
                        <a:lnTo>
                          <a:pt x="2659" y="379"/>
                        </a:lnTo>
                        <a:lnTo>
                          <a:pt x="2576" y="320"/>
                        </a:lnTo>
                        <a:lnTo>
                          <a:pt x="2493" y="261"/>
                        </a:lnTo>
                        <a:lnTo>
                          <a:pt x="2386" y="201"/>
                        </a:lnTo>
                        <a:lnTo>
                          <a:pt x="2268" y="154"/>
                        </a:lnTo>
                        <a:lnTo>
                          <a:pt x="2149" y="107"/>
                        </a:lnTo>
                        <a:lnTo>
                          <a:pt x="2030" y="71"/>
                        </a:lnTo>
                        <a:lnTo>
                          <a:pt x="1888" y="35"/>
                        </a:lnTo>
                        <a:lnTo>
                          <a:pt x="1745" y="23"/>
                        </a:lnTo>
                        <a:lnTo>
                          <a:pt x="1615" y="0"/>
                        </a:lnTo>
                        <a:lnTo>
                          <a:pt x="1460" y="0"/>
                        </a:lnTo>
                        <a:close/>
                      </a:path>
                    </a:pathLst>
                  </a:custGeom>
                  <a:solidFill>
                    <a:srgbClr val="00CBC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88" name="Freeform 1384"/>
                  <p:cNvSpPr>
                    <a:spLocks/>
                  </p:cNvSpPr>
                  <p:nvPr/>
                </p:nvSpPr>
                <p:spPr bwMode="auto">
                  <a:xfrm>
                    <a:off x="1568" y="2107"/>
                    <a:ext cx="2874" cy="1697"/>
                  </a:xfrm>
                  <a:custGeom>
                    <a:avLst/>
                    <a:gdLst>
                      <a:gd name="T0" fmla="*/ 1295 w 2874"/>
                      <a:gd name="T1" fmla="*/ 0 h 1697"/>
                      <a:gd name="T2" fmla="*/ 1010 w 2874"/>
                      <a:gd name="T3" fmla="*/ 35 h 1697"/>
                      <a:gd name="T4" fmla="*/ 760 w 2874"/>
                      <a:gd name="T5" fmla="*/ 106 h 1697"/>
                      <a:gd name="T6" fmla="*/ 523 w 2874"/>
                      <a:gd name="T7" fmla="*/ 201 h 1697"/>
                      <a:gd name="T8" fmla="*/ 333 w 2874"/>
                      <a:gd name="T9" fmla="*/ 308 h 1697"/>
                      <a:gd name="T10" fmla="*/ 179 w 2874"/>
                      <a:gd name="T11" fmla="*/ 451 h 1697"/>
                      <a:gd name="T12" fmla="*/ 72 w 2874"/>
                      <a:gd name="T13" fmla="*/ 593 h 1697"/>
                      <a:gd name="T14" fmla="*/ 12 w 2874"/>
                      <a:gd name="T15" fmla="*/ 759 h 1697"/>
                      <a:gd name="T16" fmla="*/ 12 w 2874"/>
                      <a:gd name="T17" fmla="*/ 937 h 1697"/>
                      <a:gd name="T18" fmla="*/ 72 w 2874"/>
                      <a:gd name="T19" fmla="*/ 1103 h 1697"/>
                      <a:gd name="T20" fmla="*/ 179 w 2874"/>
                      <a:gd name="T21" fmla="*/ 1246 h 1697"/>
                      <a:gd name="T22" fmla="*/ 333 w 2874"/>
                      <a:gd name="T23" fmla="*/ 1388 h 1697"/>
                      <a:gd name="T24" fmla="*/ 523 w 2874"/>
                      <a:gd name="T25" fmla="*/ 1495 h 1697"/>
                      <a:gd name="T26" fmla="*/ 760 w 2874"/>
                      <a:gd name="T27" fmla="*/ 1590 h 1697"/>
                      <a:gd name="T28" fmla="*/ 1010 w 2874"/>
                      <a:gd name="T29" fmla="*/ 1661 h 1697"/>
                      <a:gd name="T30" fmla="*/ 1295 w 2874"/>
                      <a:gd name="T31" fmla="*/ 1697 h 1697"/>
                      <a:gd name="T32" fmla="*/ 1580 w 2874"/>
                      <a:gd name="T33" fmla="*/ 1697 h 1697"/>
                      <a:gd name="T34" fmla="*/ 1853 w 2874"/>
                      <a:gd name="T35" fmla="*/ 1661 h 1697"/>
                      <a:gd name="T36" fmla="*/ 2114 w 2874"/>
                      <a:gd name="T37" fmla="*/ 1590 h 1697"/>
                      <a:gd name="T38" fmla="*/ 2351 w 2874"/>
                      <a:gd name="T39" fmla="*/ 1495 h 1697"/>
                      <a:gd name="T40" fmla="*/ 2541 w 2874"/>
                      <a:gd name="T41" fmla="*/ 1388 h 1697"/>
                      <a:gd name="T42" fmla="*/ 2684 w 2874"/>
                      <a:gd name="T43" fmla="*/ 1246 h 1697"/>
                      <a:gd name="T44" fmla="*/ 2803 w 2874"/>
                      <a:gd name="T45" fmla="*/ 1103 h 1697"/>
                      <a:gd name="T46" fmla="*/ 2862 w 2874"/>
                      <a:gd name="T47" fmla="*/ 937 h 1697"/>
                      <a:gd name="T48" fmla="*/ 2862 w 2874"/>
                      <a:gd name="T49" fmla="*/ 759 h 1697"/>
                      <a:gd name="T50" fmla="*/ 2803 w 2874"/>
                      <a:gd name="T51" fmla="*/ 593 h 1697"/>
                      <a:gd name="T52" fmla="*/ 2684 w 2874"/>
                      <a:gd name="T53" fmla="*/ 451 h 1697"/>
                      <a:gd name="T54" fmla="*/ 2541 w 2874"/>
                      <a:gd name="T55" fmla="*/ 308 h 1697"/>
                      <a:gd name="T56" fmla="*/ 2351 w 2874"/>
                      <a:gd name="T57" fmla="*/ 201 h 1697"/>
                      <a:gd name="T58" fmla="*/ 2114 w 2874"/>
                      <a:gd name="T59" fmla="*/ 106 h 1697"/>
                      <a:gd name="T60" fmla="*/ 1853 w 2874"/>
                      <a:gd name="T61" fmla="*/ 35 h 1697"/>
                      <a:gd name="T62" fmla="*/ 1580 w 2874"/>
                      <a:gd name="T63" fmla="*/ 0 h 169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74"/>
                      <a:gd name="T97" fmla="*/ 0 h 1697"/>
                      <a:gd name="T98" fmla="*/ 2874 w 2874"/>
                      <a:gd name="T99" fmla="*/ 1697 h 169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74" h="1697">
                        <a:moveTo>
                          <a:pt x="1437" y="0"/>
                        </a:moveTo>
                        <a:lnTo>
                          <a:pt x="1295" y="0"/>
                        </a:lnTo>
                        <a:lnTo>
                          <a:pt x="1140" y="23"/>
                        </a:lnTo>
                        <a:lnTo>
                          <a:pt x="1010" y="35"/>
                        </a:lnTo>
                        <a:lnTo>
                          <a:pt x="879" y="71"/>
                        </a:lnTo>
                        <a:lnTo>
                          <a:pt x="760" y="106"/>
                        </a:lnTo>
                        <a:lnTo>
                          <a:pt x="630" y="154"/>
                        </a:lnTo>
                        <a:lnTo>
                          <a:pt x="523" y="201"/>
                        </a:lnTo>
                        <a:lnTo>
                          <a:pt x="428" y="249"/>
                        </a:lnTo>
                        <a:lnTo>
                          <a:pt x="333" y="308"/>
                        </a:lnTo>
                        <a:lnTo>
                          <a:pt x="250" y="379"/>
                        </a:lnTo>
                        <a:lnTo>
                          <a:pt x="179" y="451"/>
                        </a:lnTo>
                        <a:lnTo>
                          <a:pt x="119" y="522"/>
                        </a:lnTo>
                        <a:lnTo>
                          <a:pt x="72" y="593"/>
                        </a:lnTo>
                        <a:lnTo>
                          <a:pt x="36" y="688"/>
                        </a:lnTo>
                        <a:lnTo>
                          <a:pt x="12" y="759"/>
                        </a:lnTo>
                        <a:lnTo>
                          <a:pt x="0" y="854"/>
                        </a:lnTo>
                        <a:lnTo>
                          <a:pt x="12" y="937"/>
                        </a:lnTo>
                        <a:lnTo>
                          <a:pt x="36" y="1020"/>
                        </a:lnTo>
                        <a:lnTo>
                          <a:pt x="72" y="1103"/>
                        </a:lnTo>
                        <a:lnTo>
                          <a:pt x="119" y="1186"/>
                        </a:lnTo>
                        <a:lnTo>
                          <a:pt x="179" y="1246"/>
                        </a:lnTo>
                        <a:lnTo>
                          <a:pt x="250" y="1317"/>
                        </a:lnTo>
                        <a:lnTo>
                          <a:pt x="333" y="1388"/>
                        </a:lnTo>
                        <a:lnTo>
                          <a:pt x="428" y="1447"/>
                        </a:lnTo>
                        <a:lnTo>
                          <a:pt x="523" y="1495"/>
                        </a:lnTo>
                        <a:lnTo>
                          <a:pt x="630" y="1554"/>
                        </a:lnTo>
                        <a:lnTo>
                          <a:pt x="760" y="1590"/>
                        </a:lnTo>
                        <a:lnTo>
                          <a:pt x="879" y="1625"/>
                        </a:lnTo>
                        <a:lnTo>
                          <a:pt x="1010" y="1661"/>
                        </a:lnTo>
                        <a:lnTo>
                          <a:pt x="1140" y="1685"/>
                        </a:lnTo>
                        <a:lnTo>
                          <a:pt x="1295" y="1697"/>
                        </a:lnTo>
                        <a:lnTo>
                          <a:pt x="1437" y="1697"/>
                        </a:lnTo>
                        <a:lnTo>
                          <a:pt x="1580" y="1697"/>
                        </a:lnTo>
                        <a:lnTo>
                          <a:pt x="1722" y="1685"/>
                        </a:lnTo>
                        <a:lnTo>
                          <a:pt x="1853" y="1661"/>
                        </a:lnTo>
                        <a:lnTo>
                          <a:pt x="1995" y="1625"/>
                        </a:lnTo>
                        <a:lnTo>
                          <a:pt x="2114" y="1590"/>
                        </a:lnTo>
                        <a:lnTo>
                          <a:pt x="2233" y="1554"/>
                        </a:lnTo>
                        <a:lnTo>
                          <a:pt x="2351" y="1495"/>
                        </a:lnTo>
                        <a:lnTo>
                          <a:pt x="2446" y="1447"/>
                        </a:lnTo>
                        <a:lnTo>
                          <a:pt x="2541" y="1388"/>
                        </a:lnTo>
                        <a:lnTo>
                          <a:pt x="2613" y="1317"/>
                        </a:lnTo>
                        <a:lnTo>
                          <a:pt x="2684" y="1246"/>
                        </a:lnTo>
                        <a:lnTo>
                          <a:pt x="2755" y="1186"/>
                        </a:lnTo>
                        <a:lnTo>
                          <a:pt x="2803" y="1103"/>
                        </a:lnTo>
                        <a:lnTo>
                          <a:pt x="2838" y="1020"/>
                        </a:lnTo>
                        <a:lnTo>
                          <a:pt x="2862" y="937"/>
                        </a:lnTo>
                        <a:lnTo>
                          <a:pt x="2874" y="854"/>
                        </a:lnTo>
                        <a:lnTo>
                          <a:pt x="2862" y="759"/>
                        </a:lnTo>
                        <a:lnTo>
                          <a:pt x="2838" y="688"/>
                        </a:lnTo>
                        <a:lnTo>
                          <a:pt x="2803" y="593"/>
                        </a:lnTo>
                        <a:lnTo>
                          <a:pt x="2755" y="522"/>
                        </a:lnTo>
                        <a:lnTo>
                          <a:pt x="2684" y="451"/>
                        </a:lnTo>
                        <a:lnTo>
                          <a:pt x="2613" y="379"/>
                        </a:lnTo>
                        <a:lnTo>
                          <a:pt x="2541" y="308"/>
                        </a:lnTo>
                        <a:lnTo>
                          <a:pt x="2446" y="249"/>
                        </a:lnTo>
                        <a:lnTo>
                          <a:pt x="2351" y="201"/>
                        </a:lnTo>
                        <a:lnTo>
                          <a:pt x="2233" y="154"/>
                        </a:lnTo>
                        <a:lnTo>
                          <a:pt x="2114" y="106"/>
                        </a:lnTo>
                        <a:lnTo>
                          <a:pt x="1995" y="71"/>
                        </a:lnTo>
                        <a:lnTo>
                          <a:pt x="1853" y="35"/>
                        </a:lnTo>
                        <a:lnTo>
                          <a:pt x="1722" y="23"/>
                        </a:lnTo>
                        <a:lnTo>
                          <a:pt x="1580" y="0"/>
                        </a:lnTo>
                        <a:lnTo>
                          <a:pt x="1437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89" name="Freeform 1385"/>
                  <p:cNvSpPr>
                    <a:spLocks/>
                  </p:cNvSpPr>
                  <p:nvPr/>
                </p:nvSpPr>
                <p:spPr bwMode="auto">
                  <a:xfrm>
                    <a:off x="1592" y="2118"/>
                    <a:ext cx="2826" cy="1674"/>
                  </a:xfrm>
                  <a:custGeom>
                    <a:avLst/>
                    <a:gdLst>
                      <a:gd name="T0" fmla="*/ 1271 w 2826"/>
                      <a:gd name="T1" fmla="*/ 0 h 1674"/>
                      <a:gd name="T2" fmla="*/ 986 w 2826"/>
                      <a:gd name="T3" fmla="*/ 36 h 1674"/>
                      <a:gd name="T4" fmla="*/ 748 w 2826"/>
                      <a:gd name="T5" fmla="*/ 107 h 1674"/>
                      <a:gd name="T6" fmla="*/ 523 w 2826"/>
                      <a:gd name="T7" fmla="*/ 190 h 1674"/>
                      <a:gd name="T8" fmla="*/ 333 w 2826"/>
                      <a:gd name="T9" fmla="*/ 309 h 1674"/>
                      <a:gd name="T10" fmla="*/ 178 w 2826"/>
                      <a:gd name="T11" fmla="*/ 440 h 1674"/>
                      <a:gd name="T12" fmla="*/ 71 w 2826"/>
                      <a:gd name="T13" fmla="*/ 582 h 1674"/>
                      <a:gd name="T14" fmla="*/ 12 w 2826"/>
                      <a:gd name="T15" fmla="*/ 748 h 1674"/>
                      <a:gd name="T16" fmla="*/ 12 w 2826"/>
                      <a:gd name="T17" fmla="*/ 926 h 1674"/>
                      <a:gd name="T18" fmla="*/ 71 w 2826"/>
                      <a:gd name="T19" fmla="*/ 1092 h 1674"/>
                      <a:gd name="T20" fmla="*/ 178 w 2826"/>
                      <a:gd name="T21" fmla="*/ 1235 h 1674"/>
                      <a:gd name="T22" fmla="*/ 333 w 2826"/>
                      <a:gd name="T23" fmla="*/ 1365 h 1674"/>
                      <a:gd name="T24" fmla="*/ 523 w 2826"/>
                      <a:gd name="T25" fmla="*/ 1484 h 1674"/>
                      <a:gd name="T26" fmla="*/ 748 w 2826"/>
                      <a:gd name="T27" fmla="*/ 1567 h 1674"/>
                      <a:gd name="T28" fmla="*/ 986 w 2826"/>
                      <a:gd name="T29" fmla="*/ 1638 h 1674"/>
                      <a:gd name="T30" fmla="*/ 1271 w 2826"/>
                      <a:gd name="T31" fmla="*/ 1674 h 1674"/>
                      <a:gd name="T32" fmla="*/ 1556 w 2826"/>
                      <a:gd name="T33" fmla="*/ 1674 h 1674"/>
                      <a:gd name="T34" fmla="*/ 1829 w 2826"/>
                      <a:gd name="T35" fmla="*/ 1638 h 1674"/>
                      <a:gd name="T36" fmla="*/ 2078 w 2826"/>
                      <a:gd name="T37" fmla="*/ 1567 h 1674"/>
                      <a:gd name="T38" fmla="*/ 2304 w 2826"/>
                      <a:gd name="T39" fmla="*/ 1484 h 1674"/>
                      <a:gd name="T40" fmla="*/ 2494 w 2826"/>
                      <a:gd name="T41" fmla="*/ 1365 h 1674"/>
                      <a:gd name="T42" fmla="*/ 2648 w 2826"/>
                      <a:gd name="T43" fmla="*/ 1235 h 1674"/>
                      <a:gd name="T44" fmla="*/ 2755 w 2826"/>
                      <a:gd name="T45" fmla="*/ 1092 h 1674"/>
                      <a:gd name="T46" fmla="*/ 2814 w 2826"/>
                      <a:gd name="T47" fmla="*/ 926 h 1674"/>
                      <a:gd name="T48" fmla="*/ 2814 w 2826"/>
                      <a:gd name="T49" fmla="*/ 748 h 1674"/>
                      <a:gd name="T50" fmla="*/ 2755 w 2826"/>
                      <a:gd name="T51" fmla="*/ 582 h 1674"/>
                      <a:gd name="T52" fmla="*/ 2648 w 2826"/>
                      <a:gd name="T53" fmla="*/ 440 h 1674"/>
                      <a:gd name="T54" fmla="*/ 2494 w 2826"/>
                      <a:gd name="T55" fmla="*/ 309 h 1674"/>
                      <a:gd name="T56" fmla="*/ 2304 w 2826"/>
                      <a:gd name="T57" fmla="*/ 190 h 1674"/>
                      <a:gd name="T58" fmla="*/ 2078 w 2826"/>
                      <a:gd name="T59" fmla="*/ 107 h 1674"/>
                      <a:gd name="T60" fmla="*/ 1829 w 2826"/>
                      <a:gd name="T61" fmla="*/ 36 h 1674"/>
                      <a:gd name="T62" fmla="*/ 1556 w 2826"/>
                      <a:gd name="T63" fmla="*/ 0 h 167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826"/>
                      <a:gd name="T97" fmla="*/ 0 h 1674"/>
                      <a:gd name="T98" fmla="*/ 2826 w 2826"/>
                      <a:gd name="T99" fmla="*/ 1674 h 167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826" h="1674">
                        <a:moveTo>
                          <a:pt x="1413" y="0"/>
                        </a:moveTo>
                        <a:lnTo>
                          <a:pt x="1271" y="0"/>
                        </a:lnTo>
                        <a:lnTo>
                          <a:pt x="1128" y="24"/>
                        </a:lnTo>
                        <a:lnTo>
                          <a:pt x="986" y="36"/>
                        </a:lnTo>
                        <a:lnTo>
                          <a:pt x="867" y="72"/>
                        </a:lnTo>
                        <a:lnTo>
                          <a:pt x="748" y="107"/>
                        </a:lnTo>
                        <a:lnTo>
                          <a:pt x="618" y="155"/>
                        </a:lnTo>
                        <a:lnTo>
                          <a:pt x="523" y="190"/>
                        </a:lnTo>
                        <a:lnTo>
                          <a:pt x="416" y="250"/>
                        </a:lnTo>
                        <a:lnTo>
                          <a:pt x="333" y="309"/>
                        </a:lnTo>
                        <a:lnTo>
                          <a:pt x="238" y="380"/>
                        </a:lnTo>
                        <a:lnTo>
                          <a:pt x="178" y="440"/>
                        </a:lnTo>
                        <a:lnTo>
                          <a:pt x="119" y="523"/>
                        </a:lnTo>
                        <a:lnTo>
                          <a:pt x="71" y="582"/>
                        </a:lnTo>
                        <a:lnTo>
                          <a:pt x="36" y="677"/>
                        </a:lnTo>
                        <a:lnTo>
                          <a:pt x="12" y="748"/>
                        </a:lnTo>
                        <a:lnTo>
                          <a:pt x="0" y="843"/>
                        </a:lnTo>
                        <a:lnTo>
                          <a:pt x="12" y="926"/>
                        </a:lnTo>
                        <a:lnTo>
                          <a:pt x="36" y="1009"/>
                        </a:lnTo>
                        <a:lnTo>
                          <a:pt x="71" y="1092"/>
                        </a:lnTo>
                        <a:lnTo>
                          <a:pt x="119" y="1163"/>
                        </a:lnTo>
                        <a:lnTo>
                          <a:pt x="178" y="1235"/>
                        </a:lnTo>
                        <a:lnTo>
                          <a:pt x="238" y="1306"/>
                        </a:lnTo>
                        <a:lnTo>
                          <a:pt x="333" y="1365"/>
                        </a:lnTo>
                        <a:lnTo>
                          <a:pt x="416" y="1425"/>
                        </a:lnTo>
                        <a:lnTo>
                          <a:pt x="523" y="1484"/>
                        </a:lnTo>
                        <a:lnTo>
                          <a:pt x="618" y="1531"/>
                        </a:lnTo>
                        <a:lnTo>
                          <a:pt x="748" y="1567"/>
                        </a:lnTo>
                        <a:lnTo>
                          <a:pt x="867" y="1603"/>
                        </a:lnTo>
                        <a:lnTo>
                          <a:pt x="986" y="1638"/>
                        </a:lnTo>
                        <a:lnTo>
                          <a:pt x="1128" y="1662"/>
                        </a:lnTo>
                        <a:lnTo>
                          <a:pt x="1271" y="1674"/>
                        </a:lnTo>
                        <a:lnTo>
                          <a:pt x="1413" y="1674"/>
                        </a:lnTo>
                        <a:lnTo>
                          <a:pt x="1556" y="1674"/>
                        </a:lnTo>
                        <a:lnTo>
                          <a:pt x="1698" y="1662"/>
                        </a:lnTo>
                        <a:lnTo>
                          <a:pt x="1829" y="1638"/>
                        </a:lnTo>
                        <a:lnTo>
                          <a:pt x="1959" y="1603"/>
                        </a:lnTo>
                        <a:lnTo>
                          <a:pt x="2078" y="1567"/>
                        </a:lnTo>
                        <a:lnTo>
                          <a:pt x="2197" y="1531"/>
                        </a:lnTo>
                        <a:lnTo>
                          <a:pt x="2304" y="1484"/>
                        </a:lnTo>
                        <a:lnTo>
                          <a:pt x="2411" y="1425"/>
                        </a:lnTo>
                        <a:lnTo>
                          <a:pt x="2494" y="1365"/>
                        </a:lnTo>
                        <a:lnTo>
                          <a:pt x="2577" y="1306"/>
                        </a:lnTo>
                        <a:lnTo>
                          <a:pt x="2648" y="1235"/>
                        </a:lnTo>
                        <a:lnTo>
                          <a:pt x="2707" y="1163"/>
                        </a:lnTo>
                        <a:lnTo>
                          <a:pt x="2755" y="1092"/>
                        </a:lnTo>
                        <a:lnTo>
                          <a:pt x="2791" y="1009"/>
                        </a:lnTo>
                        <a:lnTo>
                          <a:pt x="2814" y="926"/>
                        </a:lnTo>
                        <a:lnTo>
                          <a:pt x="2826" y="843"/>
                        </a:lnTo>
                        <a:lnTo>
                          <a:pt x="2814" y="748"/>
                        </a:lnTo>
                        <a:lnTo>
                          <a:pt x="2791" y="677"/>
                        </a:lnTo>
                        <a:lnTo>
                          <a:pt x="2755" y="582"/>
                        </a:lnTo>
                        <a:lnTo>
                          <a:pt x="2707" y="523"/>
                        </a:lnTo>
                        <a:lnTo>
                          <a:pt x="2648" y="440"/>
                        </a:lnTo>
                        <a:lnTo>
                          <a:pt x="2577" y="380"/>
                        </a:lnTo>
                        <a:lnTo>
                          <a:pt x="2494" y="309"/>
                        </a:lnTo>
                        <a:lnTo>
                          <a:pt x="2411" y="250"/>
                        </a:lnTo>
                        <a:lnTo>
                          <a:pt x="2304" y="190"/>
                        </a:lnTo>
                        <a:lnTo>
                          <a:pt x="2197" y="155"/>
                        </a:lnTo>
                        <a:lnTo>
                          <a:pt x="2078" y="107"/>
                        </a:lnTo>
                        <a:lnTo>
                          <a:pt x="1959" y="72"/>
                        </a:lnTo>
                        <a:lnTo>
                          <a:pt x="1829" y="36"/>
                        </a:lnTo>
                        <a:lnTo>
                          <a:pt x="1698" y="24"/>
                        </a:lnTo>
                        <a:lnTo>
                          <a:pt x="1556" y="0"/>
                        </a:lnTo>
                        <a:lnTo>
                          <a:pt x="1413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0" name="Freeform 1386"/>
                  <p:cNvSpPr>
                    <a:spLocks/>
                  </p:cNvSpPr>
                  <p:nvPr/>
                </p:nvSpPr>
                <p:spPr bwMode="auto">
                  <a:xfrm>
                    <a:off x="1616" y="2130"/>
                    <a:ext cx="2778" cy="1650"/>
                  </a:xfrm>
                  <a:custGeom>
                    <a:avLst/>
                    <a:gdLst>
                      <a:gd name="T0" fmla="*/ 1247 w 2778"/>
                      <a:gd name="T1" fmla="*/ 0 h 1650"/>
                      <a:gd name="T2" fmla="*/ 974 w 2778"/>
                      <a:gd name="T3" fmla="*/ 36 h 1650"/>
                      <a:gd name="T4" fmla="*/ 736 w 2778"/>
                      <a:gd name="T5" fmla="*/ 107 h 1650"/>
                      <a:gd name="T6" fmla="*/ 510 w 2778"/>
                      <a:gd name="T7" fmla="*/ 190 h 1650"/>
                      <a:gd name="T8" fmla="*/ 321 w 2778"/>
                      <a:gd name="T9" fmla="*/ 309 h 1650"/>
                      <a:gd name="T10" fmla="*/ 166 w 2778"/>
                      <a:gd name="T11" fmla="*/ 439 h 1650"/>
                      <a:gd name="T12" fmla="*/ 71 w 2778"/>
                      <a:gd name="T13" fmla="*/ 582 h 1650"/>
                      <a:gd name="T14" fmla="*/ 12 w 2778"/>
                      <a:gd name="T15" fmla="*/ 748 h 1650"/>
                      <a:gd name="T16" fmla="*/ 12 w 2778"/>
                      <a:gd name="T17" fmla="*/ 902 h 1650"/>
                      <a:gd name="T18" fmla="*/ 71 w 2778"/>
                      <a:gd name="T19" fmla="*/ 1068 h 1650"/>
                      <a:gd name="T20" fmla="*/ 166 w 2778"/>
                      <a:gd name="T21" fmla="*/ 1211 h 1650"/>
                      <a:gd name="T22" fmla="*/ 321 w 2778"/>
                      <a:gd name="T23" fmla="*/ 1353 h 1650"/>
                      <a:gd name="T24" fmla="*/ 510 w 2778"/>
                      <a:gd name="T25" fmla="*/ 1460 h 1650"/>
                      <a:gd name="T26" fmla="*/ 736 w 2778"/>
                      <a:gd name="T27" fmla="*/ 1543 h 1650"/>
                      <a:gd name="T28" fmla="*/ 974 w 2778"/>
                      <a:gd name="T29" fmla="*/ 1614 h 1650"/>
                      <a:gd name="T30" fmla="*/ 1247 w 2778"/>
                      <a:gd name="T31" fmla="*/ 1650 h 1650"/>
                      <a:gd name="T32" fmla="*/ 1532 w 2778"/>
                      <a:gd name="T33" fmla="*/ 1650 h 1650"/>
                      <a:gd name="T34" fmla="*/ 1793 w 2778"/>
                      <a:gd name="T35" fmla="*/ 1614 h 1650"/>
                      <a:gd name="T36" fmla="*/ 2054 w 2778"/>
                      <a:gd name="T37" fmla="*/ 1543 h 1650"/>
                      <a:gd name="T38" fmla="*/ 2268 w 2778"/>
                      <a:gd name="T39" fmla="*/ 1460 h 1650"/>
                      <a:gd name="T40" fmla="*/ 2458 w 2778"/>
                      <a:gd name="T41" fmla="*/ 1353 h 1650"/>
                      <a:gd name="T42" fmla="*/ 2600 w 2778"/>
                      <a:gd name="T43" fmla="*/ 1211 h 1650"/>
                      <a:gd name="T44" fmla="*/ 2707 w 2778"/>
                      <a:gd name="T45" fmla="*/ 1068 h 1650"/>
                      <a:gd name="T46" fmla="*/ 2767 w 2778"/>
                      <a:gd name="T47" fmla="*/ 902 h 1650"/>
                      <a:gd name="T48" fmla="*/ 2767 w 2778"/>
                      <a:gd name="T49" fmla="*/ 748 h 1650"/>
                      <a:gd name="T50" fmla="*/ 2707 w 2778"/>
                      <a:gd name="T51" fmla="*/ 582 h 1650"/>
                      <a:gd name="T52" fmla="*/ 2600 w 2778"/>
                      <a:gd name="T53" fmla="*/ 439 h 1650"/>
                      <a:gd name="T54" fmla="*/ 2458 w 2778"/>
                      <a:gd name="T55" fmla="*/ 309 h 1650"/>
                      <a:gd name="T56" fmla="*/ 2268 w 2778"/>
                      <a:gd name="T57" fmla="*/ 190 h 1650"/>
                      <a:gd name="T58" fmla="*/ 2054 w 2778"/>
                      <a:gd name="T59" fmla="*/ 107 h 1650"/>
                      <a:gd name="T60" fmla="*/ 1793 w 2778"/>
                      <a:gd name="T61" fmla="*/ 36 h 1650"/>
                      <a:gd name="T62" fmla="*/ 1532 w 2778"/>
                      <a:gd name="T63" fmla="*/ 0 h 165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78"/>
                      <a:gd name="T97" fmla="*/ 0 h 1650"/>
                      <a:gd name="T98" fmla="*/ 2778 w 2778"/>
                      <a:gd name="T99" fmla="*/ 1650 h 165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78" h="1650">
                        <a:moveTo>
                          <a:pt x="1389" y="0"/>
                        </a:moveTo>
                        <a:lnTo>
                          <a:pt x="1247" y="0"/>
                        </a:lnTo>
                        <a:lnTo>
                          <a:pt x="1104" y="24"/>
                        </a:lnTo>
                        <a:lnTo>
                          <a:pt x="974" y="36"/>
                        </a:lnTo>
                        <a:lnTo>
                          <a:pt x="855" y="72"/>
                        </a:lnTo>
                        <a:lnTo>
                          <a:pt x="736" y="107"/>
                        </a:lnTo>
                        <a:lnTo>
                          <a:pt x="605" y="155"/>
                        </a:lnTo>
                        <a:lnTo>
                          <a:pt x="510" y="190"/>
                        </a:lnTo>
                        <a:lnTo>
                          <a:pt x="415" y="250"/>
                        </a:lnTo>
                        <a:lnTo>
                          <a:pt x="321" y="309"/>
                        </a:lnTo>
                        <a:lnTo>
                          <a:pt x="237" y="368"/>
                        </a:lnTo>
                        <a:lnTo>
                          <a:pt x="166" y="439"/>
                        </a:lnTo>
                        <a:lnTo>
                          <a:pt x="119" y="511"/>
                        </a:lnTo>
                        <a:lnTo>
                          <a:pt x="71" y="582"/>
                        </a:lnTo>
                        <a:lnTo>
                          <a:pt x="36" y="665"/>
                        </a:lnTo>
                        <a:lnTo>
                          <a:pt x="12" y="748"/>
                        </a:lnTo>
                        <a:lnTo>
                          <a:pt x="0" y="831"/>
                        </a:lnTo>
                        <a:lnTo>
                          <a:pt x="12" y="902"/>
                        </a:lnTo>
                        <a:lnTo>
                          <a:pt x="36" y="997"/>
                        </a:lnTo>
                        <a:lnTo>
                          <a:pt x="71" y="1068"/>
                        </a:lnTo>
                        <a:lnTo>
                          <a:pt x="119" y="1151"/>
                        </a:lnTo>
                        <a:lnTo>
                          <a:pt x="166" y="1211"/>
                        </a:lnTo>
                        <a:lnTo>
                          <a:pt x="237" y="1282"/>
                        </a:lnTo>
                        <a:lnTo>
                          <a:pt x="321" y="1353"/>
                        </a:lnTo>
                        <a:lnTo>
                          <a:pt x="415" y="1401"/>
                        </a:lnTo>
                        <a:lnTo>
                          <a:pt x="510" y="1460"/>
                        </a:lnTo>
                        <a:lnTo>
                          <a:pt x="605" y="1508"/>
                        </a:lnTo>
                        <a:lnTo>
                          <a:pt x="736" y="1543"/>
                        </a:lnTo>
                        <a:lnTo>
                          <a:pt x="855" y="1579"/>
                        </a:lnTo>
                        <a:lnTo>
                          <a:pt x="974" y="1614"/>
                        </a:lnTo>
                        <a:lnTo>
                          <a:pt x="1104" y="1638"/>
                        </a:lnTo>
                        <a:lnTo>
                          <a:pt x="1247" y="1650"/>
                        </a:lnTo>
                        <a:lnTo>
                          <a:pt x="1389" y="1650"/>
                        </a:lnTo>
                        <a:lnTo>
                          <a:pt x="1532" y="1650"/>
                        </a:lnTo>
                        <a:lnTo>
                          <a:pt x="1662" y="1638"/>
                        </a:lnTo>
                        <a:lnTo>
                          <a:pt x="1793" y="1614"/>
                        </a:lnTo>
                        <a:lnTo>
                          <a:pt x="1924" y="1579"/>
                        </a:lnTo>
                        <a:lnTo>
                          <a:pt x="2054" y="1543"/>
                        </a:lnTo>
                        <a:lnTo>
                          <a:pt x="2161" y="1508"/>
                        </a:lnTo>
                        <a:lnTo>
                          <a:pt x="2268" y="1460"/>
                        </a:lnTo>
                        <a:lnTo>
                          <a:pt x="2363" y="1401"/>
                        </a:lnTo>
                        <a:lnTo>
                          <a:pt x="2458" y="1353"/>
                        </a:lnTo>
                        <a:lnTo>
                          <a:pt x="2529" y="1282"/>
                        </a:lnTo>
                        <a:lnTo>
                          <a:pt x="2600" y="1211"/>
                        </a:lnTo>
                        <a:lnTo>
                          <a:pt x="2660" y="1151"/>
                        </a:lnTo>
                        <a:lnTo>
                          <a:pt x="2707" y="1068"/>
                        </a:lnTo>
                        <a:lnTo>
                          <a:pt x="2743" y="997"/>
                        </a:lnTo>
                        <a:lnTo>
                          <a:pt x="2767" y="902"/>
                        </a:lnTo>
                        <a:lnTo>
                          <a:pt x="2778" y="831"/>
                        </a:lnTo>
                        <a:lnTo>
                          <a:pt x="2767" y="748"/>
                        </a:lnTo>
                        <a:lnTo>
                          <a:pt x="2743" y="665"/>
                        </a:lnTo>
                        <a:lnTo>
                          <a:pt x="2707" y="582"/>
                        </a:lnTo>
                        <a:lnTo>
                          <a:pt x="2660" y="511"/>
                        </a:lnTo>
                        <a:lnTo>
                          <a:pt x="2600" y="439"/>
                        </a:lnTo>
                        <a:lnTo>
                          <a:pt x="2529" y="368"/>
                        </a:lnTo>
                        <a:lnTo>
                          <a:pt x="2458" y="309"/>
                        </a:lnTo>
                        <a:lnTo>
                          <a:pt x="2363" y="250"/>
                        </a:lnTo>
                        <a:lnTo>
                          <a:pt x="2268" y="190"/>
                        </a:lnTo>
                        <a:lnTo>
                          <a:pt x="2161" y="155"/>
                        </a:lnTo>
                        <a:lnTo>
                          <a:pt x="2054" y="107"/>
                        </a:lnTo>
                        <a:lnTo>
                          <a:pt x="1924" y="72"/>
                        </a:lnTo>
                        <a:lnTo>
                          <a:pt x="1793" y="36"/>
                        </a:lnTo>
                        <a:lnTo>
                          <a:pt x="1662" y="24"/>
                        </a:lnTo>
                        <a:lnTo>
                          <a:pt x="1532" y="0"/>
                        </a:lnTo>
                        <a:lnTo>
                          <a:pt x="1389" y="0"/>
                        </a:lnTo>
                        <a:close/>
                      </a:path>
                    </a:pathLst>
                  </a:custGeom>
                  <a:solidFill>
                    <a:srgbClr val="00CAC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1" name="Freeform 1387"/>
                  <p:cNvSpPr>
                    <a:spLocks/>
                  </p:cNvSpPr>
                  <p:nvPr/>
                </p:nvSpPr>
                <p:spPr bwMode="auto">
                  <a:xfrm>
                    <a:off x="1640" y="2154"/>
                    <a:ext cx="2731" cy="1602"/>
                  </a:xfrm>
                  <a:custGeom>
                    <a:avLst/>
                    <a:gdLst>
                      <a:gd name="T0" fmla="*/ 1223 w 2731"/>
                      <a:gd name="T1" fmla="*/ 0 h 1602"/>
                      <a:gd name="T2" fmla="*/ 950 w 2731"/>
                      <a:gd name="T3" fmla="*/ 36 h 1602"/>
                      <a:gd name="T4" fmla="*/ 712 w 2731"/>
                      <a:gd name="T5" fmla="*/ 107 h 1602"/>
                      <a:gd name="T6" fmla="*/ 498 w 2731"/>
                      <a:gd name="T7" fmla="*/ 190 h 1602"/>
                      <a:gd name="T8" fmla="*/ 320 w 2731"/>
                      <a:gd name="T9" fmla="*/ 297 h 1602"/>
                      <a:gd name="T10" fmla="*/ 166 w 2731"/>
                      <a:gd name="T11" fmla="*/ 427 h 1602"/>
                      <a:gd name="T12" fmla="*/ 71 w 2731"/>
                      <a:gd name="T13" fmla="*/ 558 h 1602"/>
                      <a:gd name="T14" fmla="*/ 12 w 2731"/>
                      <a:gd name="T15" fmla="*/ 724 h 1602"/>
                      <a:gd name="T16" fmla="*/ 12 w 2731"/>
                      <a:gd name="T17" fmla="*/ 878 h 1602"/>
                      <a:gd name="T18" fmla="*/ 71 w 2731"/>
                      <a:gd name="T19" fmla="*/ 1044 h 1602"/>
                      <a:gd name="T20" fmla="*/ 166 w 2731"/>
                      <a:gd name="T21" fmla="*/ 1175 h 1602"/>
                      <a:gd name="T22" fmla="*/ 320 w 2731"/>
                      <a:gd name="T23" fmla="*/ 1306 h 1602"/>
                      <a:gd name="T24" fmla="*/ 498 w 2731"/>
                      <a:gd name="T25" fmla="*/ 1412 h 1602"/>
                      <a:gd name="T26" fmla="*/ 712 w 2731"/>
                      <a:gd name="T27" fmla="*/ 1495 h 1602"/>
                      <a:gd name="T28" fmla="*/ 950 w 2731"/>
                      <a:gd name="T29" fmla="*/ 1567 h 1602"/>
                      <a:gd name="T30" fmla="*/ 1223 w 2731"/>
                      <a:gd name="T31" fmla="*/ 1602 h 1602"/>
                      <a:gd name="T32" fmla="*/ 1508 w 2731"/>
                      <a:gd name="T33" fmla="*/ 1602 h 1602"/>
                      <a:gd name="T34" fmla="*/ 1769 w 2731"/>
                      <a:gd name="T35" fmla="*/ 1567 h 1602"/>
                      <a:gd name="T36" fmla="*/ 2018 w 2731"/>
                      <a:gd name="T37" fmla="*/ 1495 h 1602"/>
                      <a:gd name="T38" fmla="*/ 2232 w 2731"/>
                      <a:gd name="T39" fmla="*/ 1412 h 1602"/>
                      <a:gd name="T40" fmla="*/ 2410 w 2731"/>
                      <a:gd name="T41" fmla="*/ 1306 h 1602"/>
                      <a:gd name="T42" fmla="*/ 2553 w 2731"/>
                      <a:gd name="T43" fmla="*/ 1175 h 1602"/>
                      <a:gd name="T44" fmla="*/ 2659 w 2731"/>
                      <a:gd name="T45" fmla="*/ 1044 h 1602"/>
                      <a:gd name="T46" fmla="*/ 2719 w 2731"/>
                      <a:gd name="T47" fmla="*/ 878 h 1602"/>
                      <a:gd name="T48" fmla="*/ 2719 w 2731"/>
                      <a:gd name="T49" fmla="*/ 724 h 1602"/>
                      <a:gd name="T50" fmla="*/ 2659 w 2731"/>
                      <a:gd name="T51" fmla="*/ 558 h 1602"/>
                      <a:gd name="T52" fmla="*/ 2553 w 2731"/>
                      <a:gd name="T53" fmla="*/ 427 h 1602"/>
                      <a:gd name="T54" fmla="*/ 2410 w 2731"/>
                      <a:gd name="T55" fmla="*/ 297 h 1602"/>
                      <a:gd name="T56" fmla="*/ 2232 w 2731"/>
                      <a:gd name="T57" fmla="*/ 190 h 1602"/>
                      <a:gd name="T58" fmla="*/ 2018 w 2731"/>
                      <a:gd name="T59" fmla="*/ 107 h 1602"/>
                      <a:gd name="T60" fmla="*/ 1769 w 2731"/>
                      <a:gd name="T61" fmla="*/ 36 h 1602"/>
                      <a:gd name="T62" fmla="*/ 1508 w 2731"/>
                      <a:gd name="T63" fmla="*/ 0 h 16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1"/>
                      <a:gd name="T97" fmla="*/ 0 h 1602"/>
                      <a:gd name="T98" fmla="*/ 2731 w 2731"/>
                      <a:gd name="T99" fmla="*/ 1602 h 16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1" h="1602">
                        <a:moveTo>
                          <a:pt x="1365" y="0"/>
                        </a:moveTo>
                        <a:lnTo>
                          <a:pt x="1223" y="0"/>
                        </a:lnTo>
                        <a:lnTo>
                          <a:pt x="1080" y="24"/>
                        </a:lnTo>
                        <a:lnTo>
                          <a:pt x="950" y="36"/>
                        </a:lnTo>
                        <a:lnTo>
                          <a:pt x="831" y="71"/>
                        </a:lnTo>
                        <a:lnTo>
                          <a:pt x="712" y="107"/>
                        </a:lnTo>
                        <a:lnTo>
                          <a:pt x="593" y="142"/>
                        </a:lnTo>
                        <a:lnTo>
                          <a:pt x="498" y="190"/>
                        </a:lnTo>
                        <a:lnTo>
                          <a:pt x="403" y="237"/>
                        </a:lnTo>
                        <a:lnTo>
                          <a:pt x="320" y="297"/>
                        </a:lnTo>
                        <a:lnTo>
                          <a:pt x="237" y="356"/>
                        </a:lnTo>
                        <a:lnTo>
                          <a:pt x="166" y="427"/>
                        </a:lnTo>
                        <a:lnTo>
                          <a:pt x="118" y="498"/>
                        </a:lnTo>
                        <a:lnTo>
                          <a:pt x="71" y="558"/>
                        </a:lnTo>
                        <a:lnTo>
                          <a:pt x="35" y="641"/>
                        </a:lnTo>
                        <a:lnTo>
                          <a:pt x="12" y="724"/>
                        </a:lnTo>
                        <a:lnTo>
                          <a:pt x="0" y="807"/>
                        </a:lnTo>
                        <a:lnTo>
                          <a:pt x="12" y="878"/>
                        </a:lnTo>
                        <a:lnTo>
                          <a:pt x="35" y="961"/>
                        </a:lnTo>
                        <a:lnTo>
                          <a:pt x="71" y="1044"/>
                        </a:lnTo>
                        <a:lnTo>
                          <a:pt x="118" y="1116"/>
                        </a:lnTo>
                        <a:lnTo>
                          <a:pt x="166" y="1175"/>
                        </a:lnTo>
                        <a:lnTo>
                          <a:pt x="237" y="1246"/>
                        </a:lnTo>
                        <a:lnTo>
                          <a:pt x="320" y="1306"/>
                        </a:lnTo>
                        <a:lnTo>
                          <a:pt x="403" y="1365"/>
                        </a:lnTo>
                        <a:lnTo>
                          <a:pt x="498" y="1412"/>
                        </a:lnTo>
                        <a:lnTo>
                          <a:pt x="593" y="1472"/>
                        </a:lnTo>
                        <a:lnTo>
                          <a:pt x="712" y="1495"/>
                        </a:lnTo>
                        <a:lnTo>
                          <a:pt x="831" y="1531"/>
                        </a:lnTo>
                        <a:lnTo>
                          <a:pt x="950" y="1567"/>
                        </a:lnTo>
                        <a:lnTo>
                          <a:pt x="1080" y="1590"/>
                        </a:lnTo>
                        <a:lnTo>
                          <a:pt x="1223" y="1602"/>
                        </a:lnTo>
                        <a:lnTo>
                          <a:pt x="1365" y="1602"/>
                        </a:lnTo>
                        <a:lnTo>
                          <a:pt x="1508" y="1602"/>
                        </a:lnTo>
                        <a:lnTo>
                          <a:pt x="1638" y="1590"/>
                        </a:lnTo>
                        <a:lnTo>
                          <a:pt x="1769" y="1567"/>
                        </a:lnTo>
                        <a:lnTo>
                          <a:pt x="1900" y="1531"/>
                        </a:lnTo>
                        <a:lnTo>
                          <a:pt x="2018" y="1495"/>
                        </a:lnTo>
                        <a:lnTo>
                          <a:pt x="2125" y="1472"/>
                        </a:lnTo>
                        <a:lnTo>
                          <a:pt x="2232" y="1412"/>
                        </a:lnTo>
                        <a:lnTo>
                          <a:pt x="2327" y="1365"/>
                        </a:lnTo>
                        <a:lnTo>
                          <a:pt x="2410" y="1306"/>
                        </a:lnTo>
                        <a:lnTo>
                          <a:pt x="2493" y="1246"/>
                        </a:lnTo>
                        <a:lnTo>
                          <a:pt x="2553" y="1175"/>
                        </a:lnTo>
                        <a:lnTo>
                          <a:pt x="2612" y="1116"/>
                        </a:lnTo>
                        <a:lnTo>
                          <a:pt x="2659" y="1044"/>
                        </a:lnTo>
                        <a:lnTo>
                          <a:pt x="2695" y="961"/>
                        </a:lnTo>
                        <a:lnTo>
                          <a:pt x="2719" y="878"/>
                        </a:lnTo>
                        <a:lnTo>
                          <a:pt x="2731" y="807"/>
                        </a:lnTo>
                        <a:lnTo>
                          <a:pt x="2719" y="724"/>
                        </a:lnTo>
                        <a:lnTo>
                          <a:pt x="2695" y="641"/>
                        </a:lnTo>
                        <a:lnTo>
                          <a:pt x="2659" y="558"/>
                        </a:lnTo>
                        <a:lnTo>
                          <a:pt x="2612" y="498"/>
                        </a:lnTo>
                        <a:lnTo>
                          <a:pt x="2553" y="427"/>
                        </a:lnTo>
                        <a:lnTo>
                          <a:pt x="2493" y="356"/>
                        </a:lnTo>
                        <a:lnTo>
                          <a:pt x="2410" y="297"/>
                        </a:lnTo>
                        <a:lnTo>
                          <a:pt x="2327" y="237"/>
                        </a:lnTo>
                        <a:lnTo>
                          <a:pt x="2232" y="190"/>
                        </a:lnTo>
                        <a:lnTo>
                          <a:pt x="2125" y="142"/>
                        </a:lnTo>
                        <a:lnTo>
                          <a:pt x="2018" y="107"/>
                        </a:lnTo>
                        <a:lnTo>
                          <a:pt x="1900" y="71"/>
                        </a:lnTo>
                        <a:lnTo>
                          <a:pt x="1769" y="36"/>
                        </a:lnTo>
                        <a:lnTo>
                          <a:pt x="1638" y="24"/>
                        </a:lnTo>
                        <a:lnTo>
                          <a:pt x="1508" y="0"/>
                        </a:lnTo>
                        <a:lnTo>
                          <a:pt x="1365" y="0"/>
                        </a:lnTo>
                        <a:close/>
                      </a:path>
                    </a:pathLst>
                  </a:custGeom>
                  <a:solidFill>
                    <a:srgbClr val="00C9C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2" name="Freeform 1388"/>
                  <p:cNvSpPr>
                    <a:spLocks/>
                  </p:cNvSpPr>
                  <p:nvPr/>
                </p:nvSpPr>
                <p:spPr bwMode="auto">
                  <a:xfrm>
                    <a:off x="1663" y="2166"/>
                    <a:ext cx="2684" cy="1578"/>
                  </a:xfrm>
                  <a:custGeom>
                    <a:avLst/>
                    <a:gdLst>
                      <a:gd name="T0" fmla="*/ 1200 w 2684"/>
                      <a:gd name="T1" fmla="*/ 0 h 1578"/>
                      <a:gd name="T2" fmla="*/ 938 w 2684"/>
                      <a:gd name="T3" fmla="*/ 36 h 1578"/>
                      <a:gd name="T4" fmla="*/ 701 w 2684"/>
                      <a:gd name="T5" fmla="*/ 95 h 1578"/>
                      <a:gd name="T6" fmla="*/ 499 w 2684"/>
                      <a:gd name="T7" fmla="*/ 190 h 1578"/>
                      <a:gd name="T8" fmla="*/ 309 w 2684"/>
                      <a:gd name="T9" fmla="*/ 285 h 1578"/>
                      <a:gd name="T10" fmla="*/ 167 w 2684"/>
                      <a:gd name="T11" fmla="*/ 415 h 1578"/>
                      <a:gd name="T12" fmla="*/ 72 w 2684"/>
                      <a:gd name="T13" fmla="*/ 558 h 1578"/>
                      <a:gd name="T14" fmla="*/ 12 w 2684"/>
                      <a:gd name="T15" fmla="*/ 712 h 1578"/>
                      <a:gd name="T16" fmla="*/ 12 w 2684"/>
                      <a:gd name="T17" fmla="*/ 866 h 1578"/>
                      <a:gd name="T18" fmla="*/ 72 w 2684"/>
                      <a:gd name="T19" fmla="*/ 1032 h 1578"/>
                      <a:gd name="T20" fmla="*/ 167 w 2684"/>
                      <a:gd name="T21" fmla="*/ 1163 h 1578"/>
                      <a:gd name="T22" fmla="*/ 309 w 2684"/>
                      <a:gd name="T23" fmla="*/ 1294 h 1578"/>
                      <a:gd name="T24" fmla="*/ 499 w 2684"/>
                      <a:gd name="T25" fmla="*/ 1400 h 1578"/>
                      <a:gd name="T26" fmla="*/ 701 w 2684"/>
                      <a:gd name="T27" fmla="*/ 1483 h 1578"/>
                      <a:gd name="T28" fmla="*/ 938 w 2684"/>
                      <a:gd name="T29" fmla="*/ 1543 h 1578"/>
                      <a:gd name="T30" fmla="*/ 1200 w 2684"/>
                      <a:gd name="T31" fmla="*/ 1578 h 1578"/>
                      <a:gd name="T32" fmla="*/ 1485 w 2684"/>
                      <a:gd name="T33" fmla="*/ 1578 h 1578"/>
                      <a:gd name="T34" fmla="*/ 1734 w 2684"/>
                      <a:gd name="T35" fmla="*/ 1543 h 1578"/>
                      <a:gd name="T36" fmla="*/ 1983 w 2684"/>
                      <a:gd name="T37" fmla="*/ 1483 h 1578"/>
                      <a:gd name="T38" fmla="*/ 2197 w 2684"/>
                      <a:gd name="T39" fmla="*/ 1400 h 1578"/>
                      <a:gd name="T40" fmla="*/ 2375 w 2684"/>
                      <a:gd name="T41" fmla="*/ 1294 h 1578"/>
                      <a:gd name="T42" fmla="*/ 2506 w 2684"/>
                      <a:gd name="T43" fmla="*/ 1163 h 1578"/>
                      <a:gd name="T44" fmla="*/ 2613 w 2684"/>
                      <a:gd name="T45" fmla="*/ 1032 h 1578"/>
                      <a:gd name="T46" fmla="*/ 2672 w 2684"/>
                      <a:gd name="T47" fmla="*/ 866 h 1578"/>
                      <a:gd name="T48" fmla="*/ 2672 w 2684"/>
                      <a:gd name="T49" fmla="*/ 712 h 1578"/>
                      <a:gd name="T50" fmla="*/ 2613 w 2684"/>
                      <a:gd name="T51" fmla="*/ 558 h 1578"/>
                      <a:gd name="T52" fmla="*/ 2506 w 2684"/>
                      <a:gd name="T53" fmla="*/ 415 h 1578"/>
                      <a:gd name="T54" fmla="*/ 2375 w 2684"/>
                      <a:gd name="T55" fmla="*/ 285 h 1578"/>
                      <a:gd name="T56" fmla="*/ 2197 w 2684"/>
                      <a:gd name="T57" fmla="*/ 190 h 1578"/>
                      <a:gd name="T58" fmla="*/ 1983 w 2684"/>
                      <a:gd name="T59" fmla="*/ 95 h 1578"/>
                      <a:gd name="T60" fmla="*/ 1734 w 2684"/>
                      <a:gd name="T61" fmla="*/ 36 h 1578"/>
                      <a:gd name="T62" fmla="*/ 1485 w 2684"/>
                      <a:gd name="T63" fmla="*/ 0 h 15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84"/>
                      <a:gd name="T97" fmla="*/ 0 h 1578"/>
                      <a:gd name="T98" fmla="*/ 2684 w 2684"/>
                      <a:gd name="T99" fmla="*/ 1578 h 15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84" h="1578">
                        <a:moveTo>
                          <a:pt x="1342" y="0"/>
                        </a:moveTo>
                        <a:lnTo>
                          <a:pt x="1200" y="0"/>
                        </a:lnTo>
                        <a:lnTo>
                          <a:pt x="1069" y="24"/>
                        </a:lnTo>
                        <a:lnTo>
                          <a:pt x="938" y="36"/>
                        </a:lnTo>
                        <a:lnTo>
                          <a:pt x="820" y="71"/>
                        </a:lnTo>
                        <a:lnTo>
                          <a:pt x="701" y="95"/>
                        </a:lnTo>
                        <a:lnTo>
                          <a:pt x="594" y="142"/>
                        </a:lnTo>
                        <a:lnTo>
                          <a:pt x="499" y="190"/>
                        </a:lnTo>
                        <a:lnTo>
                          <a:pt x="404" y="237"/>
                        </a:lnTo>
                        <a:lnTo>
                          <a:pt x="309" y="285"/>
                        </a:lnTo>
                        <a:lnTo>
                          <a:pt x="226" y="356"/>
                        </a:lnTo>
                        <a:lnTo>
                          <a:pt x="167" y="415"/>
                        </a:lnTo>
                        <a:lnTo>
                          <a:pt x="107" y="486"/>
                        </a:lnTo>
                        <a:lnTo>
                          <a:pt x="72" y="558"/>
                        </a:lnTo>
                        <a:lnTo>
                          <a:pt x="36" y="641"/>
                        </a:lnTo>
                        <a:lnTo>
                          <a:pt x="12" y="712"/>
                        </a:lnTo>
                        <a:lnTo>
                          <a:pt x="0" y="795"/>
                        </a:lnTo>
                        <a:lnTo>
                          <a:pt x="12" y="866"/>
                        </a:lnTo>
                        <a:lnTo>
                          <a:pt x="36" y="949"/>
                        </a:lnTo>
                        <a:lnTo>
                          <a:pt x="72" y="1032"/>
                        </a:lnTo>
                        <a:lnTo>
                          <a:pt x="107" y="1104"/>
                        </a:lnTo>
                        <a:lnTo>
                          <a:pt x="167" y="1163"/>
                        </a:lnTo>
                        <a:lnTo>
                          <a:pt x="226" y="1222"/>
                        </a:lnTo>
                        <a:lnTo>
                          <a:pt x="309" y="1294"/>
                        </a:lnTo>
                        <a:lnTo>
                          <a:pt x="404" y="1341"/>
                        </a:lnTo>
                        <a:lnTo>
                          <a:pt x="499" y="1400"/>
                        </a:lnTo>
                        <a:lnTo>
                          <a:pt x="594" y="1448"/>
                        </a:lnTo>
                        <a:lnTo>
                          <a:pt x="701" y="1483"/>
                        </a:lnTo>
                        <a:lnTo>
                          <a:pt x="820" y="1507"/>
                        </a:lnTo>
                        <a:lnTo>
                          <a:pt x="938" y="1543"/>
                        </a:lnTo>
                        <a:lnTo>
                          <a:pt x="1069" y="1566"/>
                        </a:lnTo>
                        <a:lnTo>
                          <a:pt x="1200" y="1578"/>
                        </a:lnTo>
                        <a:lnTo>
                          <a:pt x="1342" y="1578"/>
                        </a:lnTo>
                        <a:lnTo>
                          <a:pt x="1485" y="1578"/>
                        </a:lnTo>
                        <a:lnTo>
                          <a:pt x="1603" y="1566"/>
                        </a:lnTo>
                        <a:lnTo>
                          <a:pt x="1734" y="1543"/>
                        </a:lnTo>
                        <a:lnTo>
                          <a:pt x="1865" y="1507"/>
                        </a:lnTo>
                        <a:lnTo>
                          <a:pt x="1983" y="1483"/>
                        </a:lnTo>
                        <a:lnTo>
                          <a:pt x="2090" y="1448"/>
                        </a:lnTo>
                        <a:lnTo>
                          <a:pt x="2197" y="1400"/>
                        </a:lnTo>
                        <a:lnTo>
                          <a:pt x="2292" y="1341"/>
                        </a:lnTo>
                        <a:lnTo>
                          <a:pt x="2375" y="1294"/>
                        </a:lnTo>
                        <a:lnTo>
                          <a:pt x="2446" y="1222"/>
                        </a:lnTo>
                        <a:lnTo>
                          <a:pt x="2506" y="1163"/>
                        </a:lnTo>
                        <a:lnTo>
                          <a:pt x="2577" y="1104"/>
                        </a:lnTo>
                        <a:lnTo>
                          <a:pt x="2613" y="1032"/>
                        </a:lnTo>
                        <a:lnTo>
                          <a:pt x="2648" y="949"/>
                        </a:lnTo>
                        <a:lnTo>
                          <a:pt x="2672" y="866"/>
                        </a:lnTo>
                        <a:lnTo>
                          <a:pt x="2684" y="795"/>
                        </a:lnTo>
                        <a:lnTo>
                          <a:pt x="2672" y="712"/>
                        </a:lnTo>
                        <a:lnTo>
                          <a:pt x="2648" y="641"/>
                        </a:lnTo>
                        <a:lnTo>
                          <a:pt x="2613" y="558"/>
                        </a:lnTo>
                        <a:lnTo>
                          <a:pt x="2577" y="486"/>
                        </a:lnTo>
                        <a:lnTo>
                          <a:pt x="2506" y="415"/>
                        </a:lnTo>
                        <a:lnTo>
                          <a:pt x="2446" y="356"/>
                        </a:lnTo>
                        <a:lnTo>
                          <a:pt x="2375" y="285"/>
                        </a:lnTo>
                        <a:lnTo>
                          <a:pt x="2292" y="237"/>
                        </a:lnTo>
                        <a:lnTo>
                          <a:pt x="2197" y="190"/>
                        </a:lnTo>
                        <a:lnTo>
                          <a:pt x="2090" y="142"/>
                        </a:lnTo>
                        <a:lnTo>
                          <a:pt x="1983" y="95"/>
                        </a:lnTo>
                        <a:lnTo>
                          <a:pt x="1865" y="71"/>
                        </a:lnTo>
                        <a:lnTo>
                          <a:pt x="1734" y="36"/>
                        </a:lnTo>
                        <a:lnTo>
                          <a:pt x="1603" y="24"/>
                        </a:lnTo>
                        <a:lnTo>
                          <a:pt x="1485" y="0"/>
                        </a:lnTo>
                        <a:lnTo>
                          <a:pt x="1342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3" name="Freeform 1389"/>
                  <p:cNvSpPr>
                    <a:spLocks/>
                  </p:cNvSpPr>
                  <p:nvPr/>
                </p:nvSpPr>
                <p:spPr bwMode="auto">
                  <a:xfrm>
                    <a:off x="1687" y="2178"/>
                    <a:ext cx="2636" cy="1554"/>
                  </a:xfrm>
                  <a:custGeom>
                    <a:avLst/>
                    <a:gdLst>
                      <a:gd name="T0" fmla="*/ 1188 w 2636"/>
                      <a:gd name="T1" fmla="*/ 0 h 1554"/>
                      <a:gd name="T2" fmla="*/ 926 w 2636"/>
                      <a:gd name="T3" fmla="*/ 35 h 1554"/>
                      <a:gd name="T4" fmla="*/ 689 w 2636"/>
                      <a:gd name="T5" fmla="*/ 95 h 1554"/>
                      <a:gd name="T6" fmla="*/ 487 w 2636"/>
                      <a:gd name="T7" fmla="*/ 178 h 1554"/>
                      <a:gd name="T8" fmla="*/ 309 w 2636"/>
                      <a:gd name="T9" fmla="*/ 285 h 1554"/>
                      <a:gd name="T10" fmla="*/ 166 w 2636"/>
                      <a:gd name="T11" fmla="*/ 415 h 1554"/>
                      <a:gd name="T12" fmla="*/ 71 w 2636"/>
                      <a:gd name="T13" fmla="*/ 546 h 1554"/>
                      <a:gd name="T14" fmla="*/ 12 w 2636"/>
                      <a:gd name="T15" fmla="*/ 700 h 1554"/>
                      <a:gd name="T16" fmla="*/ 12 w 2636"/>
                      <a:gd name="T17" fmla="*/ 854 h 1554"/>
                      <a:gd name="T18" fmla="*/ 71 w 2636"/>
                      <a:gd name="T19" fmla="*/ 1009 h 1554"/>
                      <a:gd name="T20" fmla="*/ 166 w 2636"/>
                      <a:gd name="T21" fmla="*/ 1151 h 1554"/>
                      <a:gd name="T22" fmla="*/ 309 w 2636"/>
                      <a:gd name="T23" fmla="*/ 1270 h 1554"/>
                      <a:gd name="T24" fmla="*/ 487 w 2636"/>
                      <a:gd name="T25" fmla="*/ 1376 h 1554"/>
                      <a:gd name="T26" fmla="*/ 689 w 2636"/>
                      <a:gd name="T27" fmla="*/ 1460 h 1554"/>
                      <a:gd name="T28" fmla="*/ 926 w 2636"/>
                      <a:gd name="T29" fmla="*/ 1519 h 1554"/>
                      <a:gd name="T30" fmla="*/ 1188 w 2636"/>
                      <a:gd name="T31" fmla="*/ 1554 h 1554"/>
                      <a:gd name="T32" fmla="*/ 1449 w 2636"/>
                      <a:gd name="T33" fmla="*/ 1554 h 1554"/>
                      <a:gd name="T34" fmla="*/ 1710 w 2636"/>
                      <a:gd name="T35" fmla="*/ 1519 h 1554"/>
                      <a:gd name="T36" fmla="*/ 1948 w 2636"/>
                      <a:gd name="T37" fmla="*/ 1460 h 1554"/>
                      <a:gd name="T38" fmla="*/ 2149 w 2636"/>
                      <a:gd name="T39" fmla="*/ 1376 h 1554"/>
                      <a:gd name="T40" fmla="*/ 2327 w 2636"/>
                      <a:gd name="T41" fmla="*/ 1270 h 1554"/>
                      <a:gd name="T42" fmla="*/ 2470 w 2636"/>
                      <a:gd name="T43" fmla="*/ 1151 h 1554"/>
                      <a:gd name="T44" fmla="*/ 2565 w 2636"/>
                      <a:gd name="T45" fmla="*/ 1009 h 1554"/>
                      <a:gd name="T46" fmla="*/ 2624 w 2636"/>
                      <a:gd name="T47" fmla="*/ 854 h 1554"/>
                      <a:gd name="T48" fmla="*/ 2624 w 2636"/>
                      <a:gd name="T49" fmla="*/ 700 h 1554"/>
                      <a:gd name="T50" fmla="*/ 2565 w 2636"/>
                      <a:gd name="T51" fmla="*/ 546 h 1554"/>
                      <a:gd name="T52" fmla="*/ 2470 w 2636"/>
                      <a:gd name="T53" fmla="*/ 415 h 1554"/>
                      <a:gd name="T54" fmla="*/ 2327 w 2636"/>
                      <a:gd name="T55" fmla="*/ 285 h 1554"/>
                      <a:gd name="T56" fmla="*/ 2149 w 2636"/>
                      <a:gd name="T57" fmla="*/ 178 h 1554"/>
                      <a:gd name="T58" fmla="*/ 1948 w 2636"/>
                      <a:gd name="T59" fmla="*/ 95 h 1554"/>
                      <a:gd name="T60" fmla="*/ 1710 w 2636"/>
                      <a:gd name="T61" fmla="*/ 35 h 1554"/>
                      <a:gd name="T62" fmla="*/ 1449 w 2636"/>
                      <a:gd name="T63" fmla="*/ 0 h 15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36"/>
                      <a:gd name="T97" fmla="*/ 0 h 1554"/>
                      <a:gd name="T98" fmla="*/ 2636 w 2636"/>
                      <a:gd name="T99" fmla="*/ 1554 h 15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36" h="1554">
                        <a:moveTo>
                          <a:pt x="1318" y="0"/>
                        </a:moveTo>
                        <a:lnTo>
                          <a:pt x="1188" y="0"/>
                        </a:lnTo>
                        <a:lnTo>
                          <a:pt x="1045" y="24"/>
                        </a:lnTo>
                        <a:lnTo>
                          <a:pt x="926" y="35"/>
                        </a:lnTo>
                        <a:lnTo>
                          <a:pt x="808" y="71"/>
                        </a:lnTo>
                        <a:lnTo>
                          <a:pt x="689" y="95"/>
                        </a:lnTo>
                        <a:lnTo>
                          <a:pt x="582" y="142"/>
                        </a:lnTo>
                        <a:lnTo>
                          <a:pt x="487" y="178"/>
                        </a:lnTo>
                        <a:lnTo>
                          <a:pt x="392" y="237"/>
                        </a:lnTo>
                        <a:lnTo>
                          <a:pt x="309" y="285"/>
                        </a:lnTo>
                        <a:lnTo>
                          <a:pt x="226" y="344"/>
                        </a:lnTo>
                        <a:lnTo>
                          <a:pt x="166" y="415"/>
                        </a:lnTo>
                        <a:lnTo>
                          <a:pt x="107" y="486"/>
                        </a:lnTo>
                        <a:lnTo>
                          <a:pt x="71" y="546"/>
                        </a:lnTo>
                        <a:lnTo>
                          <a:pt x="36" y="629"/>
                        </a:lnTo>
                        <a:lnTo>
                          <a:pt x="12" y="700"/>
                        </a:lnTo>
                        <a:lnTo>
                          <a:pt x="0" y="783"/>
                        </a:lnTo>
                        <a:lnTo>
                          <a:pt x="12" y="854"/>
                        </a:lnTo>
                        <a:lnTo>
                          <a:pt x="36" y="937"/>
                        </a:lnTo>
                        <a:lnTo>
                          <a:pt x="71" y="1009"/>
                        </a:lnTo>
                        <a:lnTo>
                          <a:pt x="107" y="1080"/>
                        </a:lnTo>
                        <a:lnTo>
                          <a:pt x="166" y="1151"/>
                        </a:lnTo>
                        <a:lnTo>
                          <a:pt x="226" y="1210"/>
                        </a:lnTo>
                        <a:lnTo>
                          <a:pt x="309" y="1270"/>
                        </a:lnTo>
                        <a:lnTo>
                          <a:pt x="392" y="1317"/>
                        </a:lnTo>
                        <a:lnTo>
                          <a:pt x="487" y="1376"/>
                        </a:lnTo>
                        <a:lnTo>
                          <a:pt x="582" y="1424"/>
                        </a:lnTo>
                        <a:lnTo>
                          <a:pt x="689" y="1460"/>
                        </a:lnTo>
                        <a:lnTo>
                          <a:pt x="808" y="1483"/>
                        </a:lnTo>
                        <a:lnTo>
                          <a:pt x="926" y="1519"/>
                        </a:lnTo>
                        <a:lnTo>
                          <a:pt x="1045" y="1543"/>
                        </a:lnTo>
                        <a:lnTo>
                          <a:pt x="1188" y="1554"/>
                        </a:lnTo>
                        <a:lnTo>
                          <a:pt x="1318" y="1554"/>
                        </a:lnTo>
                        <a:lnTo>
                          <a:pt x="1449" y="1554"/>
                        </a:lnTo>
                        <a:lnTo>
                          <a:pt x="1579" y="1543"/>
                        </a:lnTo>
                        <a:lnTo>
                          <a:pt x="1710" y="1519"/>
                        </a:lnTo>
                        <a:lnTo>
                          <a:pt x="1829" y="1483"/>
                        </a:lnTo>
                        <a:lnTo>
                          <a:pt x="1948" y="1460"/>
                        </a:lnTo>
                        <a:lnTo>
                          <a:pt x="2043" y="1424"/>
                        </a:lnTo>
                        <a:lnTo>
                          <a:pt x="2149" y="1376"/>
                        </a:lnTo>
                        <a:lnTo>
                          <a:pt x="2244" y="1317"/>
                        </a:lnTo>
                        <a:lnTo>
                          <a:pt x="2327" y="1270"/>
                        </a:lnTo>
                        <a:lnTo>
                          <a:pt x="2399" y="1210"/>
                        </a:lnTo>
                        <a:lnTo>
                          <a:pt x="2470" y="1151"/>
                        </a:lnTo>
                        <a:lnTo>
                          <a:pt x="2529" y="1080"/>
                        </a:lnTo>
                        <a:lnTo>
                          <a:pt x="2565" y="1009"/>
                        </a:lnTo>
                        <a:lnTo>
                          <a:pt x="2601" y="937"/>
                        </a:lnTo>
                        <a:lnTo>
                          <a:pt x="2624" y="854"/>
                        </a:lnTo>
                        <a:lnTo>
                          <a:pt x="2636" y="783"/>
                        </a:lnTo>
                        <a:lnTo>
                          <a:pt x="2624" y="700"/>
                        </a:lnTo>
                        <a:lnTo>
                          <a:pt x="2601" y="629"/>
                        </a:lnTo>
                        <a:lnTo>
                          <a:pt x="2565" y="546"/>
                        </a:lnTo>
                        <a:lnTo>
                          <a:pt x="2529" y="486"/>
                        </a:lnTo>
                        <a:lnTo>
                          <a:pt x="2470" y="415"/>
                        </a:lnTo>
                        <a:lnTo>
                          <a:pt x="2399" y="344"/>
                        </a:lnTo>
                        <a:lnTo>
                          <a:pt x="2327" y="285"/>
                        </a:lnTo>
                        <a:lnTo>
                          <a:pt x="2244" y="237"/>
                        </a:lnTo>
                        <a:lnTo>
                          <a:pt x="2149" y="178"/>
                        </a:lnTo>
                        <a:lnTo>
                          <a:pt x="2043" y="142"/>
                        </a:lnTo>
                        <a:lnTo>
                          <a:pt x="1948" y="95"/>
                        </a:lnTo>
                        <a:lnTo>
                          <a:pt x="1829" y="71"/>
                        </a:lnTo>
                        <a:lnTo>
                          <a:pt x="1710" y="35"/>
                        </a:lnTo>
                        <a:lnTo>
                          <a:pt x="1579" y="24"/>
                        </a:lnTo>
                        <a:lnTo>
                          <a:pt x="1449" y="0"/>
                        </a:lnTo>
                        <a:lnTo>
                          <a:pt x="1318" y="0"/>
                        </a:lnTo>
                        <a:close/>
                      </a:path>
                    </a:pathLst>
                  </a:custGeom>
                  <a:solidFill>
                    <a:srgbClr val="00C8C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4" name="Freeform 1390"/>
                  <p:cNvSpPr>
                    <a:spLocks/>
                  </p:cNvSpPr>
                  <p:nvPr/>
                </p:nvSpPr>
                <p:spPr bwMode="auto">
                  <a:xfrm>
                    <a:off x="1711" y="2190"/>
                    <a:ext cx="2588" cy="1531"/>
                  </a:xfrm>
                  <a:custGeom>
                    <a:avLst/>
                    <a:gdLst>
                      <a:gd name="T0" fmla="*/ 1164 w 2588"/>
                      <a:gd name="T1" fmla="*/ 0 h 1531"/>
                      <a:gd name="T2" fmla="*/ 902 w 2588"/>
                      <a:gd name="T3" fmla="*/ 35 h 1531"/>
                      <a:gd name="T4" fmla="*/ 677 w 2588"/>
                      <a:gd name="T5" fmla="*/ 95 h 1531"/>
                      <a:gd name="T6" fmla="*/ 475 w 2588"/>
                      <a:gd name="T7" fmla="*/ 178 h 1531"/>
                      <a:gd name="T8" fmla="*/ 297 w 2588"/>
                      <a:gd name="T9" fmla="*/ 284 h 1531"/>
                      <a:gd name="T10" fmla="*/ 154 w 2588"/>
                      <a:gd name="T11" fmla="*/ 403 h 1531"/>
                      <a:gd name="T12" fmla="*/ 71 w 2588"/>
                      <a:gd name="T13" fmla="*/ 534 h 1531"/>
                      <a:gd name="T14" fmla="*/ 12 w 2588"/>
                      <a:gd name="T15" fmla="*/ 688 h 1531"/>
                      <a:gd name="T16" fmla="*/ 12 w 2588"/>
                      <a:gd name="T17" fmla="*/ 842 h 1531"/>
                      <a:gd name="T18" fmla="*/ 71 w 2588"/>
                      <a:gd name="T19" fmla="*/ 997 h 1531"/>
                      <a:gd name="T20" fmla="*/ 154 w 2588"/>
                      <a:gd name="T21" fmla="*/ 1127 h 1531"/>
                      <a:gd name="T22" fmla="*/ 297 w 2588"/>
                      <a:gd name="T23" fmla="*/ 1246 h 1531"/>
                      <a:gd name="T24" fmla="*/ 475 w 2588"/>
                      <a:gd name="T25" fmla="*/ 1353 h 1531"/>
                      <a:gd name="T26" fmla="*/ 677 w 2588"/>
                      <a:gd name="T27" fmla="*/ 1436 h 1531"/>
                      <a:gd name="T28" fmla="*/ 902 w 2588"/>
                      <a:gd name="T29" fmla="*/ 1495 h 1531"/>
                      <a:gd name="T30" fmla="*/ 1164 w 2588"/>
                      <a:gd name="T31" fmla="*/ 1531 h 1531"/>
                      <a:gd name="T32" fmla="*/ 1425 w 2588"/>
                      <a:gd name="T33" fmla="*/ 1531 h 1531"/>
                      <a:gd name="T34" fmla="*/ 1674 w 2588"/>
                      <a:gd name="T35" fmla="*/ 1495 h 1531"/>
                      <a:gd name="T36" fmla="*/ 1912 w 2588"/>
                      <a:gd name="T37" fmla="*/ 1436 h 1531"/>
                      <a:gd name="T38" fmla="*/ 2114 w 2588"/>
                      <a:gd name="T39" fmla="*/ 1353 h 1531"/>
                      <a:gd name="T40" fmla="*/ 2292 w 2588"/>
                      <a:gd name="T41" fmla="*/ 1246 h 1531"/>
                      <a:gd name="T42" fmla="*/ 2422 w 2588"/>
                      <a:gd name="T43" fmla="*/ 1127 h 1531"/>
                      <a:gd name="T44" fmla="*/ 2517 w 2588"/>
                      <a:gd name="T45" fmla="*/ 997 h 1531"/>
                      <a:gd name="T46" fmla="*/ 2577 w 2588"/>
                      <a:gd name="T47" fmla="*/ 842 h 1531"/>
                      <a:gd name="T48" fmla="*/ 2577 w 2588"/>
                      <a:gd name="T49" fmla="*/ 688 h 1531"/>
                      <a:gd name="T50" fmla="*/ 2517 w 2588"/>
                      <a:gd name="T51" fmla="*/ 534 h 1531"/>
                      <a:gd name="T52" fmla="*/ 2422 w 2588"/>
                      <a:gd name="T53" fmla="*/ 403 h 1531"/>
                      <a:gd name="T54" fmla="*/ 2292 w 2588"/>
                      <a:gd name="T55" fmla="*/ 284 h 1531"/>
                      <a:gd name="T56" fmla="*/ 2114 w 2588"/>
                      <a:gd name="T57" fmla="*/ 178 h 1531"/>
                      <a:gd name="T58" fmla="*/ 1912 w 2588"/>
                      <a:gd name="T59" fmla="*/ 95 h 1531"/>
                      <a:gd name="T60" fmla="*/ 1674 w 2588"/>
                      <a:gd name="T61" fmla="*/ 35 h 1531"/>
                      <a:gd name="T62" fmla="*/ 1425 w 2588"/>
                      <a:gd name="T63" fmla="*/ 0 h 153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88"/>
                      <a:gd name="T97" fmla="*/ 0 h 1531"/>
                      <a:gd name="T98" fmla="*/ 2588 w 2588"/>
                      <a:gd name="T99" fmla="*/ 1531 h 153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88" h="1531">
                        <a:moveTo>
                          <a:pt x="1294" y="0"/>
                        </a:moveTo>
                        <a:lnTo>
                          <a:pt x="1164" y="0"/>
                        </a:lnTo>
                        <a:lnTo>
                          <a:pt x="1033" y="23"/>
                        </a:lnTo>
                        <a:lnTo>
                          <a:pt x="902" y="35"/>
                        </a:lnTo>
                        <a:lnTo>
                          <a:pt x="795" y="71"/>
                        </a:lnTo>
                        <a:lnTo>
                          <a:pt x="677" y="95"/>
                        </a:lnTo>
                        <a:lnTo>
                          <a:pt x="570" y="142"/>
                        </a:lnTo>
                        <a:lnTo>
                          <a:pt x="475" y="178"/>
                        </a:lnTo>
                        <a:lnTo>
                          <a:pt x="380" y="225"/>
                        </a:lnTo>
                        <a:lnTo>
                          <a:pt x="297" y="284"/>
                        </a:lnTo>
                        <a:lnTo>
                          <a:pt x="226" y="344"/>
                        </a:lnTo>
                        <a:lnTo>
                          <a:pt x="154" y="403"/>
                        </a:lnTo>
                        <a:lnTo>
                          <a:pt x="107" y="474"/>
                        </a:lnTo>
                        <a:lnTo>
                          <a:pt x="71" y="534"/>
                        </a:lnTo>
                        <a:lnTo>
                          <a:pt x="36" y="617"/>
                        </a:lnTo>
                        <a:lnTo>
                          <a:pt x="12" y="688"/>
                        </a:lnTo>
                        <a:lnTo>
                          <a:pt x="0" y="771"/>
                        </a:lnTo>
                        <a:lnTo>
                          <a:pt x="12" y="842"/>
                        </a:lnTo>
                        <a:lnTo>
                          <a:pt x="36" y="925"/>
                        </a:lnTo>
                        <a:lnTo>
                          <a:pt x="71" y="997"/>
                        </a:lnTo>
                        <a:lnTo>
                          <a:pt x="107" y="1068"/>
                        </a:lnTo>
                        <a:lnTo>
                          <a:pt x="154" y="1127"/>
                        </a:lnTo>
                        <a:lnTo>
                          <a:pt x="226" y="1186"/>
                        </a:lnTo>
                        <a:lnTo>
                          <a:pt x="297" y="1246"/>
                        </a:lnTo>
                        <a:lnTo>
                          <a:pt x="380" y="1305"/>
                        </a:lnTo>
                        <a:lnTo>
                          <a:pt x="475" y="1353"/>
                        </a:lnTo>
                        <a:lnTo>
                          <a:pt x="570" y="1400"/>
                        </a:lnTo>
                        <a:lnTo>
                          <a:pt x="677" y="1436"/>
                        </a:lnTo>
                        <a:lnTo>
                          <a:pt x="795" y="1459"/>
                        </a:lnTo>
                        <a:lnTo>
                          <a:pt x="902" y="1495"/>
                        </a:lnTo>
                        <a:lnTo>
                          <a:pt x="1033" y="1519"/>
                        </a:lnTo>
                        <a:lnTo>
                          <a:pt x="1164" y="1531"/>
                        </a:lnTo>
                        <a:lnTo>
                          <a:pt x="1294" y="1531"/>
                        </a:lnTo>
                        <a:lnTo>
                          <a:pt x="1425" y="1531"/>
                        </a:lnTo>
                        <a:lnTo>
                          <a:pt x="1555" y="1519"/>
                        </a:lnTo>
                        <a:lnTo>
                          <a:pt x="1674" y="1495"/>
                        </a:lnTo>
                        <a:lnTo>
                          <a:pt x="1793" y="1459"/>
                        </a:lnTo>
                        <a:lnTo>
                          <a:pt x="1912" y="1436"/>
                        </a:lnTo>
                        <a:lnTo>
                          <a:pt x="2007" y="1400"/>
                        </a:lnTo>
                        <a:lnTo>
                          <a:pt x="2114" y="1353"/>
                        </a:lnTo>
                        <a:lnTo>
                          <a:pt x="2208" y="1305"/>
                        </a:lnTo>
                        <a:lnTo>
                          <a:pt x="2292" y="1246"/>
                        </a:lnTo>
                        <a:lnTo>
                          <a:pt x="2363" y="1186"/>
                        </a:lnTo>
                        <a:lnTo>
                          <a:pt x="2422" y="1127"/>
                        </a:lnTo>
                        <a:lnTo>
                          <a:pt x="2482" y="1068"/>
                        </a:lnTo>
                        <a:lnTo>
                          <a:pt x="2517" y="997"/>
                        </a:lnTo>
                        <a:lnTo>
                          <a:pt x="2553" y="925"/>
                        </a:lnTo>
                        <a:lnTo>
                          <a:pt x="2577" y="842"/>
                        </a:lnTo>
                        <a:lnTo>
                          <a:pt x="2588" y="771"/>
                        </a:lnTo>
                        <a:lnTo>
                          <a:pt x="2577" y="688"/>
                        </a:lnTo>
                        <a:lnTo>
                          <a:pt x="2553" y="617"/>
                        </a:lnTo>
                        <a:lnTo>
                          <a:pt x="2517" y="534"/>
                        </a:lnTo>
                        <a:lnTo>
                          <a:pt x="2482" y="474"/>
                        </a:lnTo>
                        <a:lnTo>
                          <a:pt x="2422" y="403"/>
                        </a:lnTo>
                        <a:lnTo>
                          <a:pt x="2363" y="344"/>
                        </a:lnTo>
                        <a:lnTo>
                          <a:pt x="2292" y="284"/>
                        </a:lnTo>
                        <a:lnTo>
                          <a:pt x="2208" y="225"/>
                        </a:lnTo>
                        <a:lnTo>
                          <a:pt x="2114" y="178"/>
                        </a:lnTo>
                        <a:lnTo>
                          <a:pt x="2007" y="142"/>
                        </a:lnTo>
                        <a:lnTo>
                          <a:pt x="1912" y="95"/>
                        </a:lnTo>
                        <a:lnTo>
                          <a:pt x="1793" y="71"/>
                        </a:lnTo>
                        <a:lnTo>
                          <a:pt x="1674" y="35"/>
                        </a:lnTo>
                        <a:lnTo>
                          <a:pt x="1555" y="23"/>
                        </a:lnTo>
                        <a:lnTo>
                          <a:pt x="1425" y="0"/>
                        </a:lnTo>
                        <a:lnTo>
                          <a:pt x="1294" y="0"/>
                        </a:lnTo>
                        <a:close/>
                      </a:path>
                    </a:pathLst>
                  </a:custGeom>
                  <a:solidFill>
                    <a:srgbClr val="00C7C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5" name="Freeform 1391"/>
                  <p:cNvSpPr>
                    <a:spLocks/>
                  </p:cNvSpPr>
                  <p:nvPr/>
                </p:nvSpPr>
                <p:spPr bwMode="auto">
                  <a:xfrm>
                    <a:off x="1735" y="2202"/>
                    <a:ext cx="2541" cy="1507"/>
                  </a:xfrm>
                  <a:custGeom>
                    <a:avLst/>
                    <a:gdLst>
                      <a:gd name="T0" fmla="*/ 1140 w 2541"/>
                      <a:gd name="T1" fmla="*/ 0 h 1507"/>
                      <a:gd name="T2" fmla="*/ 890 w 2541"/>
                      <a:gd name="T3" fmla="*/ 35 h 1507"/>
                      <a:gd name="T4" fmla="*/ 665 w 2541"/>
                      <a:gd name="T5" fmla="*/ 94 h 1507"/>
                      <a:gd name="T6" fmla="*/ 463 w 2541"/>
                      <a:gd name="T7" fmla="*/ 178 h 1507"/>
                      <a:gd name="T8" fmla="*/ 296 w 2541"/>
                      <a:gd name="T9" fmla="*/ 272 h 1507"/>
                      <a:gd name="T10" fmla="*/ 154 w 2541"/>
                      <a:gd name="T11" fmla="*/ 403 h 1507"/>
                      <a:gd name="T12" fmla="*/ 71 w 2541"/>
                      <a:gd name="T13" fmla="*/ 534 h 1507"/>
                      <a:gd name="T14" fmla="*/ 12 w 2541"/>
                      <a:gd name="T15" fmla="*/ 676 h 1507"/>
                      <a:gd name="T16" fmla="*/ 12 w 2541"/>
                      <a:gd name="T17" fmla="*/ 830 h 1507"/>
                      <a:gd name="T18" fmla="*/ 71 w 2541"/>
                      <a:gd name="T19" fmla="*/ 985 h 1507"/>
                      <a:gd name="T20" fmla="*/ 154 w 2541"/>
                      <a:gd name="T21" fmla="*/ 1115 h 1507"/>
                      <a:gd name="T22" fmla="*/ 296 w 2541"/>
                      <a:gd name="T23" fmla="*/ 1234 h 1507"/>
                      <a:gd name="T24" fmla="*/ 463 w 2541"/>
                      <a:gd name="T25" fmla="*/ 1329 h 1507"/>
                      <a:gd name="T26" fmla="*/ 665 w 2541"/>
                      <a:gd name="T27" fmla="*/ 1412 h 1507"/>
                      <a:gd name="T28" fmla="*/ 890 w 2541"/>
                      <a:gd name="T29" fmla="*/ 1471 h 1507"/>
                      <a:gd name="T30" fmla="*/ 1140 w 2541"/>
                      <a:gd name="T31" fmla="*/ 1507 h 1507"/>
                      <a:gd name="T32" fmla="*/ 1401 w 2541"/>
                      <a:gd name="T33" fmla="*/ 1507 h 1507"/>
                      <a:gd name="T34" fmla="*/ 1638 w 2541"/>
                      <a:gd name="T35" fmla="*/ 1471 h 1507"/>
                      <a:gd name="T36" fmla="*/ 1876 w 2541"/>
                      <a:gd name="T37" fmla="*/ 1412 h 1507"/>
                      <a:gd name="T38" fmla="*/ 2078 w 2541"/>
                      <a:gd name="T39" fmla="*/ 1329 h 1507"/>
                      <a:gd name="T40" fmla="*/ 2244 w 2541"/>
                      <a:gd name="T41" fmla="*/ 1234 h 1507"/>
                      <a:gd name="T42" fmla="*/ 2374 w 2541"/>
                      <a:gd name="T43" fmla="*/ 1115 h 1507"/>
                      <a:gd name="T44" fmla="*/ 2481 w 2541"/>
                      <a:gd name="T45" fmla="*/ 985 h 1507"/>
                      <a:gd name="T46" fmla="*/ 2529 w 2541"/>
                      <a:gd name="T47" fmla="*/ 830 h 1507"/>
                      <a:gd name="T48" fmla="*/ 2529 w 2541"/>
                      <a:gd name="T49" fmla="*/ 676 h 1507"/>
                      <a:gd name="T50" fmla="*/ 2481 w 2541"/>
                      <a:gd name="T51" fmla="*/ 534 h 1507"/>
                      <a:gd name="T52" fmla="*/ 2374 w 2541"/>
                      <a:gd name="T53" fmla="*/ 403 h 1507"/>
                      <a:gd name="T54" fmla="*/ 2244 w 2541"/>
                      <a:gd name="T55" fmla="*/ 272 h 1507"/>
                      <a:gd name="T56" fmla="*/ 2078 w 2541"/>
                      <a:gd name="T57" fmla="*/ 178 h 1507"/>
                      <a:gd name="T58" fmla="*/ 1876 w 2541"/>
                      <a:gd name="T59" fmla="*/ 94 h 1507"/>
                      <a:gd name="T60" fmla="*/ 1638 w 2541"/>
                      <a:gd name="T61" fmla="*/ 35 h 1507"/>
                      <a:gd name="T62" fmla="*/ 1401 w 2541"/>
                      <a:gd name="T63" fmla="*/ 0 h 15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541"/>
                      <a:gd name="T97" fmla="*/ 0 h 1507"/>
                      <a:gd name="T98" fmla="*/ 2541 w 2541"/>
                      <a:gd name="T99" fmla="*/ 1507 h 15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541" h="1507">
                        <a:moveTo>
                          <a:pt x="1270" y="0"/>
                        </a:moveTo>
                        <a:lnTo>
                          <a:pt x="1140" y="0"/>
                        </a:lnTo>
                        <a:lnTo>
                          <a:pt x="1009" y="23"/>
                        </a:lnTo>
                        <a:lnTo>
                          <a:pt x="890" y="35"/>
                        </a:lnTo>
                        <a:lnTo>
                          <a:pt x="783" y="71"/>
                        </a:lnTo>
                        <a:lnTo>
                          <a:pt x="665" y="94"/>
                        </a:lnTo>
                        <a:lnTo>
                          <a:pt x="558" y="142"/>
                        </a:lnTo>
                        <a:lnTo>
                          <a:pt x="463" y="178"/>
                        </a:lnTo>
                        <a:lnTo>
                          <a:pt x="380" y="225"/>
                        </a:lnTo>
                        <a:lnTo>
                          <a:pt x="296" y="272"/>
                        </a:lnTo>
                        <a:lnTo>
                          <a:pt x="213" y="332"/>
                        </a:lnTo>
                        <a:lnTo>
                          <a:pt x="154" y="403"/>
                        </a:lnTo>
                        <a:lnTo>
                          <a:pt x="107" y="462"/>
                        </a:lnTo>
                        <a:lnTo>
                          <a:pt x="71" y="534"/>
                        </a:lnTo>
                        <a:lnTo>
                          <a:pt x="35" y="605"/>
                        </a:lnTo>
                        <a:lnTo>
                          <a:pt x="12" y="676"/>
                        </a:lnTo>
                        <a:lnTo>
                          <a:pt x="0" y="759"/>
                        </a:lnTo>
                        <a:lnTo>
                          <a:pt x="12" y="830"/>
                        </a:lnTo>
                        <a:lnTo>
                          <a:pt x="35" y="913"/>
                        </a:lnTo>
                        <a:lnTo>
                          <a:pt x="71" y="985"/>
                        </a:lnTo>
                        <a:lnTo>
                          <a:pt x="107" y="1056"/>
                        </a:lnTo>
                        <a:lnTo>
                          <a:pt x="154" y="1115"/>
                        </a:lnTo>
                        <a:lnTo>
                          <a:pt x="213" y="1174"/>
                        </a:lnTo>
                        <a:lnTo>
                          <a:pt x="296" y="1234"/>
                        </a:lnTo>
                        <a:lnTo>
                          <a:pt x="380" y="1281"/>
                        </a:lnTo>
                        <a:lnTo>
                          <a:pt x="463" y="1329"/>
                        </a:lnTo>
                        <a:lnTo>
                          <a:pt x="558" y="1376"/>
                        </a:lnTo>
                        <a:lnTo>
                          <a:pt x="665" y="1412"/>
                        </a:lnTo>
                        <a:lnTo>
                          <a:pt x="783" y="1447"/>
                        </a:lnTo>
                        <a:lnTo>
                          <a:pt x="890" y="1471"/>
                        </a:lnTo>
                        <a:lnTo>
                          <a:pt x="1009" y="1495"/>
                        </a:lnTo>
                        <a:lnTo>
                          <a:pt x="1140" y="1507"/>
                        </a:lnTo>
                        <a:lnTo>
                          <a:pt x="1270" y="1507"/>
                        </a:lnTo>
                        <a:lnTo>
                          <a:pt x="1401" y="1507"/>
                        </a:lnTo>
                        <a:lnTo>
                          <a:pt x="1520" y="1495"/>
                        </a:lnTo>
                        <a:lnTo>
                          <a:pt x="1638" y="1471"/>
                        </a:lnTo>
                        <a:lnTo>
                          <a:pt x="1769" y="1447"/>
                        </a:lnTo>
                        <a:lnTo>
                          <a:pt x="1876" y="1412"/>
                        </a:lnTo>
                        <a:lnTo>
                          <a:pt x="1971" y="1376"/>
                        </a:lnTo>
                        <a:lnTo>
                          <a:pt x="2078" y="1329"/>
                        </a:lnTo>
                        <a:lnTo>
                          <a:pt x="2161" y="1281"/>
                        </a:lnTo>
                        <a:lnTo>
                          <a:pt x="2244" y="1234"/>
                        </a:lnTo>
                        <a:lnTo>
                          <a:pt x="2315" y="1174"/>
                        </a:lnTo>
                        <a:lnTo>
                          <a:pt x="2374" y="1115"/>
                        </a:lnTo>
                        <a:lnTo>
                          <a:pt x="2434" y="1056"/>
                        </a:lnTo>
                        <a:lnTo>
                          <a:pt x="2481" y="985"/>
                        </a:lnTo>
                        <a:lnTo>
                          <a:pt x="2505" y="913"/>
                        </a:lnTo>
                        <a:lnTo>
                          <a:pt x="2529" y="830"/>
                        </a:lnTo>
                        <a:lnTo>
                          <a:pt x="2541" y="759"/>
                        </a:lnTo>
                        <a:lnTo>
                          <a:pt x="2529" y="676"/>
                        </a:lnTo>
                        <a:lnTo>
                          <a:pt x="2505" y="605"/>
                        </a:lnTo>
                        <a:lnTo>
                          <a:pt x="2481" y="534"/>
                        </a:lnTo>
                        <a:lnTo>
                          <a:pt x="2434" y="462"/>
                        </a:lnTo>
                        <a:lnTo>
                          <a:pt x="2374" y="403"/>
                        </a:lnTo>
                        <a:lnTo>
                          <a:pt x="2315" y="332"/>
                        </a:lnTo>
                        <a:lnTo>
                          <a:pt x="2244" y="272"/>
                        </a:lnTo>
                        <a:lnTo>
                          <a:pt x="2161" y="225"/>
                        </a:lnTo>
                        <a:lnTo>
                          <a:pt x="2078" y="178"/>
                        </a:lnTo>
                        <a:lnTo>
                          <a:pt x="1971" y="142"/>
                        </a:lnTo>
                        <a:lnTo>
                          <a:pt x="1876" y="94"/>
                        </a:lnTo>
                        <a:lnTo>
                          <a:pt x="1769" y="71"/>
                        </a:lnTo>
                        <a:lnTo>
                          <a:pt x="1638" y="35"/>
                        </a:lnTo>
                        <a:lnTo>
                          <a:pt x="1520" y="23"/>
                        </a:lnTo>
                        <a:lnTo>
                          <a:pt x="1401" y="0"/>
                        </a:lnTo>
                        <a:lnTo>
                          <a:pt x="1270" y="0"/>
                        </a:lnTo>
                        <a:close/>
                      </a:path>
                    </a:pathLst>
                  </a:custGeom>
                  <a:solidFill>
                    <a:srgbClr val="00C6C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6" name="Freeform 1392"/>
                  <p:cNvSpPr>
                    <a:spLocks/>
                  </p:cNvSpPr>
                  <p:nvPr/>
                </p:nvSpPr>
                <p:spPr bwMode="auto">
                  <a:xfrm>
                    <a:off x="1758" y="2213"/>
                    <a:ext cx="2494" cy="1484"/>
                  </a:xfrm>
                  <a:custGeom>
                    <a:avLst/>
                    <a:gdLst>
                      <a:gd name="T0" fmla="*/ 1117 w 2494"/>
                      <a:gd name="T1" fmla="*/ 0 h 1484"/>
                      <a:gd name="T2" fmla="*/ 879 w 2494"/>
                      <a:gd name="T3" fmla="*/ 36 h 1484"/>
                      <a:gd name="T4" fmla="*/ 653 w 2494"/>
                      <a:gd name="T5" fmla="*/ 95 h 1484"/>
                      <a:gd name="T6" fmla="*/ 463 w 2494"/>
                      <a:gd name="T7" fmla="*/ 178 h 1484"/>
                      <a:gd name="T8" fmla="*/ 297 w 2494"/>
                      <a:gd name="T9" fmla="*/ 273 h 1484"/>
                      <a:gd name="T10" fmla="*/ 155 w 2494"/>
                      <a:gd name="T11" fmla="*/ 392 h 1484"/>
                      <a:gd name="T12" fmla="*/ 60 w 2494"/>
                      <a:gd name="T13" fmla="*/ 523 h 1484"/>
                      <a:gd name="T14" fmla="*/ 12 w 2494"/>
                      <a:gd name="T15" fmla="*/ 665 h 1484"/>
                      <a:gd name="T16" fmla="*/ 12 w 2494"/>
                      <a:gd name="T17" fmla="*/ 819 h 1484"/>
                      <a:gd name="T18" fmla="*/ 60 w 2494"/>
                      <a:gd name="T19" fmla="*/ 962 h 1484"/>
                      <a:gd name="T20" fmla="*/ 155 w 2494"/>
                      <a:gd name="T21" fmla="*/ 1092 h 1484"/>
                      <a:gd name="T22" fmla="*/ 297 w 2494"/>
                      <a:gd name="T23" fmla="*/ 1211 h 1484"/>
                      <a:gd name="T24" fmla="*/ 463 w 2494"/>
                      <a:gd name="T25" fmla="*/ 1306 h 1484"/>
                      <a:gd name="T26" fmla="*/ 653 w 2494"/>
                      <a:gd name="T27" fmla="*/ 1389 h 1484"/>
                      <a:gd name="T28" fmla="*/ 879 w 2494"/>
                      <a:gd name="T29" fmla="*/ 1448 h 1484"/>
                      <a:gd name="T30" fmla="*/ 1117 w 2494"/>
                      <a:gd name="T31" fmla="*/ 1484 h 1484"/>
                      <a:gd name="T32" fmla="*/ 1378 w 2494"/>
                      <a:gd name="T33" fmla="*/ 1484 h 1484"/>
                      <a:gd name="T34" fmla="*/ 1615 w 2494"/>
                      <a:gd name="T35" fmla="*/ 1448 h 1484"/>
                      <a:gd name="T36" fmla="*/ 1841 w 2494"/>
                      <a:gd name="T37" fmla="*/ 1389 h 1484"/>
                      <a:gd name="T38" fmla="*/ 2031 w 2494"/>
                      <a:gd name="T39" fmla="*/ 1306 h 1484"/>
                      <a:gd name="T40" fmla="*/ 2209 w 2494"/>
                      <a:gd name="T41" fmla="*/ 1211 h 1484"/>
                      <a:gd name="T42" fmla="*/ 2328 w 2494"/>
                      <a:gd name="T43" fmla="*/ 1092 h 1484"/>
                      <a:gd name="T44" fmla="*/ 2435 w 2494"/>
                      <a:gd name="T45" fmla="*/ 962 h 1484"/>
                      <a:gd name="T46" fmla="*/ 2482 w 2494"/>
                      <a:gd name="T47" fmla="*/ 819 h 1484"/>
                      <a:gd name="T48" fmla="*/ 2482 w 2494"/>
                      <a:gd name="T49" fmla="*/ 665 h 1484"/>
                      <a:gd name="T50" fmla="*/ 2435 w 2494"/>
                      <a:gd name="T51" fmla="*/ 523 h 1484"/>
                      <a:gd name="T52" fmla="*/ 2328 w 2494"/>
                      <a:gd name="T53" fmla="*/ 392 h 1484"/>
                      <a:gd name="T54" fmla="*/ 2209 w 2494"/>
                      <a:gd name="T55" fmla="*/ 273 h 1484"/>
                      <a:gd name="T56" fmla="*/ 2031 w 2494"/>
                      <a:gd name="T57" fmla="*/ 178 h 1484"/>
                      <a:gd name="T58" fmla="*/ 1841 w 2494"/>
                      <a:gd name="T59" fmla="*/ 95 h 1484"/>
                      <a:gd name="T60" fmla="*/ 1615 w 2494"/>
                      <a:gd name="T61" fmla="*/ 36 h 1484"/>
                      <a:gd name="T62" fmla="*/ 1378 w 2494"/>
                      <a:gd name="T63" fmla="*/ 0 h 148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94"/>
                      <a:gd name="T97" fmla="*/ 0 h 1484"/>
                      <a:gd name="T98" fmla="*/ 2494 w 2494"/>
                      <a:gd name="T99" fmla="*/ 1484 h 148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94" h="1484">
                        <a:moveTo>
                          <a:pt x="1247" y="0"/>
                        </a:moveTo>
                        <a:lnTo>
                          <a:pt x="1117" y="0"/>
                        </a:lnTo>
                        <a:lnTo>
                          <a:pt x="998" y="24"/>
                        </a:lnTo>
                        <a:lnTo>
                          <a:pt x="879" y="36"/>
                        </a:lnTo>
                        <a:lnTo>
                          <a:pt x="760" y="60"/>
                        </a:lnTo>
                        <a:lnTo>
                          <a:pt x="653" y="95"/>
                        </a:lnTo>
                        <a:lnTo>
                          <a:pt x="547" y="131"/>
                        </a:lnTo>
                        <a:lnTo>
                          <a:pt x="463" y="178"/>
                        </a:lnTo>
                        <a:lnTo>
                          <a:pt x="368" y="226"/>
                        </a:lnTo>
                        <a:lnTo>
                          <a:pt x="297" y="273"/>
                        </a:lnTo>
                        <a:lnTo>
                          <a:pt x="214" y="333"/>
                        </a:lnTo>
                        <a:lnTo>
                          <a:pt x="155" y="392"/>
                        </a:lnTo>
                        <a:lnTo>
                          <a:pt x="107" y="463"/>
                        </a:lnTo>
                        <a:lnTo>
                          <a:pt x="60" y="523"/>
                        </a:lnTo>
                        <a:lnTo>
                          <a:pt x="36" y="594"/>
                        </a:lnTo>
                        <a:lnTo>
                          <a:pt x="12" y="665"/>
                        </a:lnTo>
                        <a:lnTo>
                          <a:pt x="0" y="748"/>
                        </a:lnTo>
                        <a:lnTo>
                          <a:pt x="12" y="819"/>
                        </a:lnTo>
                        <a:lnTo>
                          <a:pt x="36" y="890"/>
                        </a:lnTo>
                        <a:lnTo>
                          <a:pt x="60" y="962"/>
                        </a:lnTo>
                        <a:lnTo>
                          <a:pt x="107" y="1033"/>
                        </a:lnTo>
                        <a:lnTo>
                          <a:pt x="155" y="1092"/>
                        </a:lnTo>
                        <a:lnTo>
                          <a:pt x="214" y="1152"/>
                        </a:lnTo>
                        <a:lnTo>
                          <a:pt x="297" y="1211"/>
                        </a:lnTo>
                        <a:lnTo>
                          <a:pt x="368" y="1258"/>
                        </a:lnTo>
                        <a:lnTo>
                          <a:pt x="463" y="1306"/>
                        </a:lnTo>
                        <a:lnTo>
                          <a:pt x="547" y="1365"/>
                        </a:lnTo>
                        <a:lnTo>
                          <a:pt x="653" y="1389"/>
                        </a:lnTo>
                        <a:lnTo>
                          <a:pt x="760" y="1425"/>
                        </a:lnTo>
                        <a:lnTo>
                          <a:pt x="879" y="1448"/>
                        </a:lnTo>
                        <a:lnTo>
                          <a:pt x="998" y="1472"/>
                        </a:lnTo>
                        <a:lnTo>
                          <a:pt x="1117" y="1484"/>
                        </a:lnTo>
                        <a:lnTo>
                          <a:pt x="1247" y="1484"/>
                        </a:lnTo>
                        <a:lnTo>
                          <a:pt x="1378" y="1484"/>
                        </a:lnTo>
                        <a:lnTo>
                          <a:pt x="1497" y="1472"/>
                        </a:lnTo>
                        <a:lnTo>
                          <a:pt x="1615" y="1448"/>
                        </a:lnTo>
                        <a:lnTo>
                          <a:pt x="1734" y="1425"/>
                        </a:lnTo>
                        <a:lnTo>
                          <a:pt x="1841" y="1389"/>
                        </a:lnTo>
                        <a:lnTo>
                          <a:pt x="1936" y="1365"/>
                        </a:lnTo>
                        <a:lnTo>
                          <a:pt x="2031" y="1306"/>
                        </a:lnTo>
                        <a:lnTo>
                          <a:pt x="2126" y="1258"/>
                        </a:lnTo>
                        <a:lnTo>
                          <a:pt x="2209" y="1211"/>
                        </a:lnTo>
                        <a:lnTo>
                          <a:pt x="2268" y="1152"/>
                        </a:lnTo>
                        <a:lnTo>
                          <a:pt x="2328" y="1092"/>
                        </a:lnTo>
                        <a:lnTo>
                          <a:pt x="2387" y="1033"/>
                        </a:lnTo>
                        <a:lnTo>
                          <a:pt x="2435" y="962"/>
                        </a:lnTo>
                        <a:lnTo>
                          <a:pt x="2458" y="890"/>
                        </a:lnTo>
                        <a:lnTo>
                          <a:pt x="2482" y="819"/>
                        </a:lnTo>
                        <a:lnTo>
                          <a:pt x="2494" y="748"/>
                        </a:lnTo>
                        <a:lnTo>
                          <a:pt x="2482" y="665"/>
                        </a:lnTo>
                        <a:lnTo>
                          <a:pt x="2458" y="594"/>
                        </a:lnTo>
                        <a:lnTo>
                          <a:pt x="2435" y="523"/>
                        </a:lnTo>
                        <a:lnTo>
                          <a:pt x="2387" y="463"/>
                        </a:lnTo>
                        <a:lnTo>
                          <a:pt x="2328" y="392"/>
                        </a:lnTo>
                        <a:lnTo>
                          <a:pt x="2268" y="333"/>
                        </a:lnTo>
                        <a:lnTo>
                          <a:pt x="2209" y="273"/>
                        </a:lnTo>
                        <a:lnTo>
                          <a:pt x="2126" y="226"/>
                        </a:lnTo>
                        <a:lnTo>
                          <a:pt x="2031" y="178"/>
                        </a:lnTo>
                        <a:lnTo>
                          <a:pt x="1936" y="131"/>
                        </a:lnTo>
                        <a:lnTo>
                          <a:pt x="1841" y="95"/>
                        </a:lnTo>
                        <a:lnTo>
                          <a:pt x="1734" y="60"/>
                        </a:lnTo>
                        <a:lnTo>
                          <a:pt x="1615" y="36"/>
                        </a:lnTo>
                        <a:lnTo>
                          <a:pt x="1497" y="24"/>
                        </a:lnTo>
                        <a:lnTo>
                          <a:pt x="1378" y="0"/>
                        </a:lnTo>
                        <a:lnTo>
                          <a:pt x="1247" y="0"/>
                        </a:lnTo>
                        <a:close/>
                      </a:path>
                    </a:pathLst>
                  </a:custGeom>
                  <a:solidFill>
                    <a:srgbClr val="00C5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7" name="Freeform 1393"/>
                  <p:cNvSpPr>
                    <a:spLocks/>
                  </p:cNvSpPr>
                  <p:nvPr/>
                </p:nvSpPr>
                <p:spPr bwMode="auto">
                  <a:xfrm>
                    <a:off x="1782" y="2237"/>
                    <a:ext cx="2446" cy="1436"/>
                  </a:xfrm>
                  <a:custGeom>
                    <a:avLst/>
                    <a:gdLst>
                      <a:gd name="T0" fmla="*/ 1104 w 2446"/>
                      <a:gd name="T1" fmla="*/ 0 h 1436"/>
                      <a:gd name="T2" fmla="*/ 855 w 2446"/>
                      <a:gd name="T3" fmla="*/ 36 h 1436"/>
                      <a:gd name="T4" fmla="*/ 641 w 2446"/>
                      <a:gd name="T5" fmla="*/ 95 h 1436"/>
                      <a:gd name="T6" fmla="*/ 451 w 2446"/>
                      <a:gd name="T7" fmla="*/ 166 h 1436"/>
                      <a:gd name="T8" fmla="*/ 285 w 2446"/>
                      <a:gd name="T9" fmla="*/ 261 h 1436"/>
                      <a:gd name="T10" fmla="*/ 155 w 2446"/>
                      <a:gd name="T11" fmla="*/ 380 h 1436"/>
                      <a:gd name="T12" fmla="*/ 60 w 2446"/>
                      <a:gd name="T13" fmla="*/ 499 h 1436"/>
                      <a:gd name="T14" fmla="*/ 12 w 2446"/>
                      <a:gd name="T15" fmla="*/ 653 h 1436"/>
                      <a:gd name="T16" fmla="*/ 12 w 2446"/>
                      <a:gd name="T17" fmla="*/ 795 h 1436"/>
                      <a:gd name="T18" fmla="*/ 60 w 2446"/>
                      <a:gd name="T19" fmla="*/ 938 h 1436"/>
                      <a:gd name="T20" fmla="*/ 155 w 2446"/>
                      <a:gd name="T21" fmla="*/ 1056 h 1436"/>
                      <a:gd name="T22" fmla="*/ 285 w 2446"/>
                      <a:gd name="T23" fmla="*/ 1175 h 1436"/>
                      <a:gd name="T24" fmla="*/ 451 w 2446"/>
                      <a:gd name="T25" fmla="*/ 1270 h 1436"/>
                      <a:gd name="T26" fmla="*/ 641 w 2446"/>
                      <a:gd name="T27" fmla="*/ 1341 h 1436"/>
                      <a:gd name="T28" fmla="*/ 855 w 2446"/>
                      <a:gd name="T29" fmla="*/ 1401 h 1436"/>
                      <a:gd name="T30" fmla="*/ 1104 w 2446"/>
                      <a:gd name="T31" fmla="*/ 1436 h 1436"/>
                      <a:gd name="T32" fmla="*/ 1354 w 2446"/>
                      <a:gd name="T33" fmla="*/ 1436 h 1436"/>
                      <a:gd name="T34" fmla="*/ 1579 w 2446"/>
                      <a:gd name="T35" fmla="*/ 1401 h 1436"/>
                      <a:gd name="T36" fmla="*/ 1805 w 2446"/>
                      <a:gd name="T37" fmla="*/ 1341 h 1436"/>
                      <a:gd name="T38" fmla="*/ 1995 w 2446"/>
                      <a:gd name="T39" fmla="*/ 1270 h 1436"/>
                      <a:gd name="T40" fmla="*/ 2161 w 2446"/>
                      <a:gd name="T41" fmla="*/ 1175 h 1436"/>
                      <a:gd name="T42" fmla="*/ 2292 w 2446"/>
                      <a:gd name="T43" fmla="*/ 1056 h 1436"/>
                      <a:gd name="T44" fmla="*/ 2387 w 2446"/>
                      <a:gd name="T45" fmla="*/ 938 h 1436"/>
                      <a:gd name="T46" fmla="*/ 2434 w 2446"/>
                      <a:gd name="T47" fmla="*/ 795 h 1436"/>
                      <a:gd name="T48" fmla="*/ 2434 w 2446"/>
                      <a:gd name="T49" fmla="*/ 653 h 1436"/>
                      <a:gd name="T50" fmla="*/ 2387 w 2446"/>
                      <a:gd name="T51" fmla="*/ 499 h 1436"/>
                      <a:gd name="T52" fmla="*/ 2292 w 2446"/>
                      <a:gd name="T53" fmla="*/ 380 h 1436"/>
                      <a:gd name="T54" fmla="*/ 2161 w 2446"/>
                      <a:gd name="T55" fmla="*/ 261 h 1436"/>
                      <a:gd name="T56" fmla="*/ 1995 w 2446"/>
                      <a:gd name="T57" fmla="*/ 166 h 1436"/>
                      <a:gd name="T58" fmla="*/ 1805 w 2446"/>
                      <a:gd name="T59" fmla="*/ 95 h 1436"/>
                      <a:gd name="T60" fmla="*/ 1579 w 2446"/>
                      <a:gd name="T61" fmla="*/ 36 h 1436"/>
                      <a:gd name="T62" fmla="*/ 1354 w 2446"/>
                      <a:gd name="T63" fmla="*/ 0 h 14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446"/>
                      <a:gd name="T97" fmla="*/ 0 h 1436"/>
                      <a:gd name="T98" fmla="*/ 2446 w 2446"/>
                      <a:gd name="T99" fmla="*/ 1436 h 14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446" h="1436">
                        <a:moveTo>
                          <a:pt x="1223" y="0"/>
                        </a:moveTo>
                        <a:lnTo>
                          <a:pt x="1104" y="0"/>
                        </a:lnTo>
                        <a:lnTo>
                          <a:pt x="974" y="24"/>
                        </a:lnTo>
                        <a:lnTo>
                          <a:pt x="855" y="36"/>
                        </a:lnTo>
                        <a:lnTo>
                          <a:pt x="748" y="59"/>
                        </a:lnTo>
                        <a:lnTo>
                          <a:pt x="641" y="95"/>
                        </a:lnTo>
                        <a:lnTo>
                          <a:pt x="534" y="131"/>
                        </a:lnTo>
                        <a:lnTo>
                          <a:pt x="451" y="166"/>
                        </a:lnTo>
                        <a:lnTo>
                          <a:pt x="368" y="214"/>
                        </a:lnTo>
                        <a:lnTo>
                          <a:pt x="285" y="261"/>
                        </a:lnTo>
                        <a:lnTo>
                          <a:pt x="214" y="321"/>
                        </a:lnTo>
                        <a:lnTo>
                          <a:pt x="155" y="380"/>
                        </a:lnTo>
                        <a:lnTo>
                          <a:pt x="107" y="451"/>
                        </a:lnTo>
                        <a:lnTo>
                          <a:pt x="60" y="499"/>
                        </a:lnTo>
                        <a:lnTo>
                          <a:pt x="36" y="582"/>
                        </a:lnTo>
                        <a:lnTo>
                          <a:pt x="12" y="653"/>
                        </a:lnTo>
                        <a:lnTo>
                          <a:pt x="0" y="724"/>
                        </a:lnTo>
                        <a:lnTo>
                          <a:pt x="12" y="795"/>
                        </a:lnTo>
                        <a:lnTo>
                          <a:pt x="36" y="866"/>
                        </a:lnTo>
                        <a:lnTo>
                          <a:pt x="60" y="938"/>
                        </a:lnTo>
                        <a:lnTo>
                          <a:pt x="107" y="997"/>
                        </a:lnTo>
                        <a:lnTo>
                          <a:pt x="155" y="1056"/>
                        </a:lnTo>
                        <a:lnTo>
                          <a:pt x="214" y="1116"/>
                        </a:lnTo>
                        <a:lnTo>
                          <a:pt x="285" y="1175"/>
                        </a:lnTo>
                        <a:lnTo>
                          <a:pt x="368" y="1223"/>
                        </a:lnTo>
                        <a:lnTo>
                          <a:pt x="451" y="1270"/>
                        </a:lnTo>
                        <a:lnTo>
                          <a:pt x="534" y="1317"/>
                        </a:lnTo>
                        <a:lnTo>
                          <a:pt x="641" y="1341"/>
                        </a:lnTo>
                        <a:lnTo>
                          <a:pt x="748" y="1377"/>
                        </a:lnTo>
                        <a:lnTo>
                          <a:pt x="855" y="1401"/>
                        </a:lnTo>
                        <a:lnTo>
                          <a:pt x="974" y="1424"/>
                        </a:lnTo>
                        <a:lnTo>
                          <a:pt x="1104" y="1436"/>
                        </a:lnTo>
                        <a:lnTo>
                          <a:pt x="1223" y="1436"/>
                        </a:lnTo>
                        <a:lnTo>
                          <a:pt x="1354" y="1436"/>
                        </a:lnTo>
                        <a:lnTo>
                          <a:pt x="1461" y="1424"/>
                        </a:lnTo>
                        <a:lnTo>
                          <a:pt x="1579" y="1401"/>
                        </a:lnTo>
                        <a:lnTo>
                          <a:pt x="1698" y="1377"/>
                        </a:lnTo>
                        <a:lnTo>
                          <a:pt x="1805" y="1341"/>
                        </a:lnTo>
                        <a:lnTo>
                          <a:pt x="1900" y="1317"/>
                        </a:lnTo>
                        <a:lnTo>
                          <a:pt x="1995" y="1270"/>
                        </a:lnTo>
                        <a:lnTo>
                          <a:pt x="2090" y="1223"/>
                        </a:lnTo>
                        <a:lnTo>
                          <a:pt x="2161" y="1175"/>
                        </a:lnTo>
                        <a:lnTo>
                          <a:pt x="2232" y="1116"/>
                        </a:lnTo>
                        <a:lnTo>
                          <a:pt x="2292" y="1056"/>
                        </a:lnTo>
                        <a:lnTo>
                          <a:pt x="2351" y="997"/>
                        </a:lnTo>
                        <a:lnTo>
                          <a:pt x="2387" y="938"/>
                        </a:lnTo>
                        <a:lnTo>
                          <a:pt x="2411" y="866"/>
                        </a:lnTo>
                        <a:lnTo>
                          <a:pt x="2434" y="795"/>
                        </a:lnTo>
                        <a:lnTo>
                          <a:pt x="2446" y="724"/>
                        </a:lnTo>
                        <a:lnTo>
                          <a:pt x="2434" y="653"/>
                        </a:lnTo>
                        <a:lnTo>
                          <a:pt x="2411" y="582"/>
                        </a:lnTo>
                        <a:lnTo>
                          <a:pt x="2387" y="499"/>
                        </a:lnTo>
                        <a:lnTo>
                          <a:pt x="2351" y="451"/>
                        </a:lnTo>
                        <a:lnTo>
                          <a:pt x="2292" y="380"/>
                        </a:lnTo>
                        <a:lnTo>
                          <a:pt x="2232" y="321"/>
                        </a:lnTo>
                        <a:lnTo>
                          <a:pt x="2161" y="261"/>
                        </a:lnTo>
                        <a:lnTo>
                          <a:pt x="2090" y="214"/>
                        </a:lnTo>
                        <a:lnTo>
                          <a:pt x="1995" y="166"/>
                        </a:lnTo>
                        <a:lnTo>
                          <a:pt x="1900" y="131"/>
                        </a:lnTo>
                        <a:lnTo>
                          <a:pt x="1805" y="95"/>
                        </a:lnTo>
                        <a:lnTo>
                          <a:pt x="1698" y="59"/>
                        </a:lnTo>
                        <a:lnTo>
                          <a:pt x="1579" y="36"/>
                        </a:lnTo>
                        <a:lnTo>
                          <a:pt x="1461" y="24"/>
                        </a:lnTo>
                        <a:lnTo>
                          <a:pt x="1354" y="0"/>
                        </a:lnTo>
                        <a:lnTo>
                          <a:pt x="1223" y="0"/>
                        </a:lnTo>
                        <a:close/>
                      </a:path>
                    </a:pathLst>
                  </a:custGeom>
                  <a:solidFill>
                    <a:srgbClr val="00C4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8" name="Freeform 1394"/>
                  <p:cNvSpPr>
                    <a:spLocks/>
                  </p:cNvSpPr>
                  <p:nvPr/>
                </p:nvSpPr>
                <p:spPr bwMode="auto">
                  <a:xfrm>
                    <a:off x="1806" y="2249"/>
                    <a:ext cx="2398" cy="1412"/>
                  </a:xfrm>
                  <a:custGeom>
                    <a:avLst/>
                    <a:gdLst>
                      <a:gd name="T0" fmla="*/ 1080 w 2398"/>
                      <a:gd name="T1" fmla="*/ 0 h 1412"/>
                      <a:gd name="T2" fmla="*/ 843 w 2398"/>
                      <a:gd name="T3" fmla="*/ 36 h 1412"/>
                      <a:gd name="T4" fmla="*/ 629 w 2398"/>
                      <a:gd name="T5" fmla="*/ 95 h 1412"/>
                      <a:gd name="T6" fmla="*/ 439 w 2398"/>
                      <a:gd name="T7" fmla="*/ 166 h 1412"/>
                      <a:gd name="T8" fmla="*/ 285 w 2398"/>
                      <a:gd name="T9" fmla="*/ 261 h 1412"/>
                      <a:gd name="T10" fmla="*/ 142 w 2398"/>
                      <a:gd name="T11" fmla="*/ 368 h 1412"/>
                      <a:gd name="T12" fmla="*/ 59 w 2398"/>
                      <a:gd name="T13" fmla="*/ 498 h 1412"/>
                      <a:gd name="T14" fmla="*/ 12 w 2398"/>
                      <a:gd name="T15" fmla="*/ 641 h 1412"/>
                      <a:gd name="T16" fmla="*/ 12 w 2398"/>
                      <a:gd name="T17" fmla="*/ 783 h 1412"/>
                      <a:gd name="T18" fmla="*/ 59 w 2398"/>
                      <a:gd name="T19" fmla="*/ 914 h 1412"/>
                      <a:gd name="T20" fmla="*/ 142 w 2398"/>
                      <a:gd name="T21" fmla="*/ 1044 h 1412"/>
                      <a:gd name="T22" fmla="*/ 285 w 2398"/>
                      <a:gd name="T23" fmla="*/ 1151 h 1412"/>
                      <a:gd name="T24" fmla="*/ 439 w 2398"/>
                      <a:gd name="T25" fmla="*/ 1246 h 1412"/>
                      <a:gd name="T26" fmla="*/ 629 w 2398"/>
                      <a:gd name="T27" fmla="*/ 1329 h 1412"/>
                      <a:gd name="T28" fmla="*/ 843 w 2398"/>
                      <a:gd name="T29" fmla="*/ 1377 h 1412"/>
                      <a:gd name="T30" fmla="*/ 1080 w 2398"/>
                      <a:gd name="T31" fmla="*/ 1412 h 1412"/>
                      <a:gd name="T32" fmla="*/ 1318 w 2398"/>
                      <a:gd name="T33" fmla="*/ 1412 h 1412"/>
                      <a:gd name="T34" fmla="*/ 1555 w 2398"/>
                      <a:gd name="T35" fmla="*/ 1377 h 1412"/>
                      <a:gd name="T36" fmla="*/ 1769 w 2398"/>
                      <a:gd name="T37" fmla="*/ 1329 h 1412"/>
                      <a:gd name="T38" fmla="*/ 1959 w 2398"/>
                      <a:gd name="T39" fmla="*/ 1246 h 1412"/>
                      <a:gd name="T40" fmla="*/ 2125 w 2398"/>
                      <a:gd name="T41" fmla="*/ 1151 h 1412"/>
                      <a:gd name="T42" fmla="*/ 2244 w 2398"/>
                      <a:gd name="T43" fmla="*/ 1044 h 1412"/>
                      <a:gd name="T44" fmla="*/ 2339 w 2398"/>
                      <a:gd name="T45" fmla="*/ 914 h 1412"/>
                      <a:gd name="T46" fmla="*/ 2387 w 2398"/>
                      <a:gd name="T47" fmla="*/ 783 h 1412"/>
                      <a:gd name="T48" fmla="*/ 2387 w 2398"/>
                      <a:gd name="T49" fmla="*/ 641 h 1412"/>
                      <a:gd name="T50" fmla="*/ 2339 w 2398"/>
                      <a:gd name="T51" fmla="*/ 498 h 1412"/>
                      <a:gd name="T52" fmla="*/ 2244 w 2398"/>
                      <a:gd name="T53" fmla="*/ 368 h 1412"/>
                      <a:gd name="T54" fmla="*/ 2125 w 2398"/>
                      <a:gd name="T55" fmla="*/ 261 h 1412"/>
                      <a:gd name="T56" fmla="*/ 1959 w 2398"/>
                      <a:gd name="T57" fmla="*/ 166 h 1412"/>
                      <a:gd name="T58" fmla="*/ 1769 w 2398"/>
                      <a:gd name="T59" fmla="*/ 95 h 1412"/>
                      <a:gd name="T60" fmla="*/ 1555 w 2398"/>
                      <a:gd name="T61" fmla="*/ 36 h 1412"/>
                      <a:gd name="T62" fmla="*/ 1318 w 2398"/>
                      <a:gd name="T63" fmla="*/ 0 h 141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98"/>
                      <a:gd name="T97" fmla="*/ 0 h 1412"/>
                      <a:gd name="T98" fmla="*/ 2398 w 2398"/>
                      <a:gd name="T99" fmla="*/ 1412 h 141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98" h="1412">
                        <a:moveTo>
                          <a:pt x="1199" y="0"/>
                        </a:moveTo>
                        <a:lnTo>
                          <a:pt x="1080" y="0"/>
                        </a:lnTo>
                        <a:lnTo>
                          <a:pt x="950" y="24"/>
                        </a:lnTo>
                        <a:lnTo>
                          <a:pt x="843" y="36"/>
                        </a:lnTo>
                        <a:lnTo>
                          <a:pt x="736" y="59"/>
                        </a:lnTo>
                        <a:lnTo>
                          <a:pt x="629" y="95"/>
                        </a:lnTo>
                        <a:lnTo>
                          <a:pt x="522" y="131"/>
                        </a:lnTo>
                        <a:lnTo>
                          <a:pt x="439" y="166"/>
                        </a:lnTo>
                        <a:lnTo>
                          <a:pt x="356" y="214"/>
                        </a:lnTo>
                        <a:lnTo>
                          <a:pt x="285" y="261"/>
                        </a:lnTo>
                        <a:lnTo>
                          <a:pt x="202" y="320"/>
                        </a:lnTo>
                        <a:lnTo>
                          <a:pt x="142" y="368"/>
                        </a:lnTo>
                        <a:lnTo>
                          <a:pt x="95" y="439"/>
                        </a:lnTo>
                        <a:lnTo>
                          <a:pt x="59" y="498"/>
                        </a:lnTo>
                        <a:lnTo>
                          <a:pt x="36" y="570"/>
                        </a:lnTo>
                        <a:lnTo>
                          <a:pt x="12" y="641"/>
                        </a:lnTo>
                        <a:lnTo>
                          <a:pt x="0" y="712"/>
                        </a:lnTo>
                        <a:lnTo>
                          <a:pt x="12" y="783"/>
                        </a:lnTo>
                        <a:lnTo>
                          <a:pt x="36" y="854"/>
                        </a:lnTo>
                        <a:lnTo>
                          <a:pt x="59" y="914"/>
                        </a:lnTo>
                        <a:lnTo>
                          <a:pt x="95" y="985"/>
                        </a:lnTo>
                        <a:lnTo>
                          <a:pt x="142" y="1044"/>
                        </a:lnTo>
                        <a:lnTo>
                          <a:pt x="202" y="1104"/>
                        </a:lnTo>
                        <a:lnTo>
                          <a:pt x="285" y="1151"/>
                        </a:lnTo>
                        <a:lnTo>
                          <a:pt x="356" y="1199"/>
                        </a:lnTo>
                        <a:lnTo>
                          <a:pt x="439" y="1246"/>
                        </a:lnTo>
                        <a:lnTo>
                          <a:pt x="522" y="1294"/>
                        </a:lnTo>
                        <a:lnTo>
                          <a:pt x="629" y="1329"/>
                        </a:lnTo>
                        <a:lnTo>
                          <a:pt x="736" y="1353"/>
                        </a:lnTo>
                        <a:lnTo>
                          <a:pt x="843" y="1377"/>
                        </a:lnTo>
                        <a:lnTo>
                          <a:pt x="950" y="1400"/>
                        </a:lnTo>
                        <a:lnTo>
                          <a:pt x="1080" y="1412"/>
                        </a:lnTo>
                        <a:lnTo>
                          <a:pt x="1199" y="1412"/>
                        </a:lnTo>
                        <a:lnTo>
                          <a:pt x="1318" y="1412"/>
                        </a:lnTo>
                        <a:lnTo>
                          <a:pt x="1437" y="1400"/>
                        </a:lnTo>
                        <a:lnTo>
                          <a:pt x="1555" y="1377"/>
                        </a:lnTo>
                        <a:lnTo>
                          <a:pt x="1662" y="1353"/>
                        </a:lnTo>
                        <a:lnTo>
                          <a:pt x="1769" y="1329"/>
                        </a:lnTo>
                        <a:lnTo>
                          <a:pt x="1864" y="1294"/>
                        </a:lnTo>
                        <a:lnTo>
                          <a:pt x="1959" y="1246"/>
                        </a:lnTo>
                        <a:lnTo>
                          <a:pt x="2042" y="1199"/>
                        </a:lnTo>
                        <a:lnTo>
                          <a:pt x="2125" y="1151"/>
                        </a:lnTo>
                        <a:lnTo>
                          <a:pt x="2185" y="1104"/>
                        </a:lnTo>
                        <a:lnTo>
                          <a:pt x="2244" y="1044"/>
                        </a:lnTo>
                        <a:lnTo>
                          <a:pt x="2303" y="985"/>
                        </a:lnTo>
                        <a:lnTo>
                          <a:pt x="2339" y="914"/>
                        </a:lnTo>
                        <a:lnTo>
                          <a:pt x="2363" y="854"/>
                        </a:lnTo>
                        <a:lnTo>
                          <a:pt x="2387" y="783"/>
                        </a:lnTo>
                        <a:lnTo>
                          <a:pt x="2398" y="712"/>
                        </a:lnTo>
                        <a:lnTo>
                          <a:pt x="2387" y="641"/>
                        </a:lnTo>
                        <a:lnTo>
                          <a:pt x="2363" y="570"/>
                        </a:lnTo>
                        <a:lnTo>
                          <a:pt x="2339" y="498"/>
                        </a:lnTo>
                        <a:lnTo>
                          <a:pt x="2303" y="439"/>
                        </a:lnTo>
                        <a:lnTo>
                          <a:pt x="2244" y="368"/>
                        </a:lnTo>
                        <a:lnTo>
                          <a:pt x="2185" y="320"/>
                        </a:lnTo>
                        <a:lnTo>
                          <a:pt x="2125" y="261"/>
                        </a:lnTo>
                        <a:lnTo>
                          <a:pt x="2042" y="214"/>
                        </a:lnTo>
                        <a:lnTo>
                          <a:pt x="1959" y="166"/>
                        </a:lnTo>
                        <a:lnTo>
                          <a:pt x="1864" y="131"/>
                        </a:lnTo>
                        <a:lnTo>
                          <a:pt x="1769" y="95"/>
                        </a:lnTo>
                        <a:lnTo>
                          <a:pt x="1662" y="59"/>
                        </a:lnTo>
                        <a:lnTo>
                          <a:pt x="1555" y="36"/>
                        </a:lnTo>
                        <a:lnTo>
                          <a:pt x="1437" y="24"/>
                        </a:lnTo>
                        <a:lnTo>
                          <a:pt x="1318" y="0"/>
                        </a:lnTo>
                        <a:lnTo>
                          <a:pt x="1199" y="0"/>
                        </a:lnTo>
                        <a:close/>
                      </a:path>
                    </a:pathLst>
                  </a:custGeom>
                  <a:solidFill>
                    <a:srgbClr val="00C3C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99" name="Freeform 1395"/>
                  <p:cNvSpPr>
                    <a:spLocks/>
                  </p:cNvSpPr>
                  <p:nvPr/>
                </p:nvSpPr>
                <p:spPr bwMode="auto">
                  <a:xfrm>
                    <a:off x="1830" y="2261"/>
                    <a:ext cx="2351" cy="1388"/>
                  </a:xfrm>
                  <a:custGeom>
                    <a:avLst/>
                    <a:gdLst>
                      <a:gd name="T0" fmla="*/ 1056 w 2351"/>
                      <a:gd name="T1" fmla="*/ 0 h 1388"/>
                      <a:gd name="T2" fmla="*/ 819 w 2351"/>
                      <a:gd name="T3" fmla="*/ 35 h 1388"/>
                      <a:gd name="T4" fmla="*/ 617 w 2351"/>
                      <a:gd name="T5" fmla="*/ 95 h 1388"/>
                      <a:gd name="T6" fmla="*/ 427 w 2351"/>
                      <a:gd name="T7" fmla="*/ 166 h 1388"/>
                      <a:gd name="T8" fmla="*/ 273 w 2351"/>
                      <a:gd name="T9" fmla="*/ 261 h 1388"/>
                      <a:gd name="T10" fmla="*/ 142 w 2351"/>
                      <a:gd name="T11" fmla="*/ 368 h 1388"/>
                      <a:gd name="T12" fmla="*/ 59 w 2351"/>
                      <a:gd name="T13" fmla="*/ 486 h 1388"/>
                      <a:gd name="T14" fmla="*/ 12 w 2351"/>
                      <a:gd name="T15" fmla="*/ 629 h 1388"/>
                      <a:gd name="T16" fmla="*/ 12 w 2351"/>
                      <a:gd name="T17" fmla="*/ 759 h 1388"/>
                      <a:gd name="T18" fmla="*/ 59 w 2351"/>
                      <a:gd name="T19" fmla="*/ 902 h 1388"/>
                      <a:gd name="T20" fmla="*/ 142 w 2351"/>
                      <a:gd name="T21" fmla="*/ 1020 h 1388"/>
                      <a:gd name="T22" fmla="*/ 273 w 2351"/>
                      <a:gd name="T23" fmla="*/ 1139 h 1388"/>
                      <a:gd name="T24" fmla="*/ 427 w 2351"/>
                      <a:gd name="T25" fmla="*/ 1222 h 1388"/>
                      <a:gd name="T26" fmla="*/ 617 w 2351"/>
                      <a:gd name="T27" fmla="*/ 1305 h 1388"/>
                      <a:gd name="T28" fmla="*/ 819 w 2351"/>
                      <a:gd name="T29" fmla="*/ 1353 h 1388"/>
                      <a:gd name="T30" fmla="*/ 1056 w 2351"/>
                      <a:gd name="T31" fmla="*/ 1388 h 1388"/>
                      <a:gd name="T32" fmla="*/ 1294 w 2351"/>
                      <a:gd name="T33" fmla="*/ 1388 h 1388"/>
                      <a:gd name="T34" fmla="*/ 1520 w 2351"/>
                      <a:gd name="T35" fmla="*/ 1353 h 1388"/>
                      <a:gd name="T36" fmla="*/ 1733 w 2351"/>
                      <a:gd name="T37" fmla="*/ 1305 h 1388"/>
                      <a:gd name="T38" fmla="*/ 1923 w 2351"/>
                      <a:gd name="T39" fmla="*/ 1222 h 1388"/>
                      <a:gd name="T40" fmla="*/ 2078 w 2351"/>
                      <a:gd name="T41" fmla="*/ 1139 h 1388"/>
                      <a:gd name="T42" fmla="*/ 2196 w 2351"/>
                      <a:gd name="T43" fmla="*/ 1020 h 1388"/>
                      <a:gd name="T44" fmla="*/ 2291 w 2351"/>
                      <a:gd name="T45" fmla="*/ 902 h 1388"/>
                      <a:gd name="T46" fmla="*/ 2339 w 2351"/>
                      <a:gd name="T47" fmla="*/ 759 h 1388"/>
                      <a:gd name="T48" fmla="*/ 2339 w 2351"/>
                      <a:gd name="T49" fmla="*/ 629 h 1388"/>
                      <a:gd name="T50" fmla="*/ 2291 w 2351"/>
                      <a:gd name="T51" fmla="*/ 486 h 1388"/>
                      <a:gd name="T52" fmla="*/ 2196 w 2351"/>
                      <a:gd name="T53" fmla="*/ 368 h 1388"/>
                      <a:gd name="T54" fmla="*/ 2078 w 2351"/>
                      <a:gd name="T55" fmla="*/ 261 h 1388"/>
                      <a:gd name="T56" fmla="*/ 1923 w 2351"/>
                      <a:gd name="T57" fmla="*/ 166 h 1388"/>
                      <a:gd name="T58" fmla="*/ 1733 w 2351"/>
                      <a:gd name="T59" fmla="*/ 95 h 1388"/>
                      <a:gd name="T60" fmla="*/ 1520 w 2351"/>
                      <a:gd name="T61" fmla="*/ 35 h 1388"/>
                      <a:gd name="T62" fmla="*/ 1294 w 2351"/>
                      <a:gd name="T63" fmla="*/ 0 h 138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51"/>
                      <a:gd name="T97" fmla="*/ 0 h 1388"/>
                      <a:gd name="T98" fmla="*/ 2351 w 2351"/>
                      <a:gd name="T99" fmla="*/ 1388 h 138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51" h="1388">
                        <a:moveTo>
                          <a:pt x="1175" y="0"/>
                        </a:moveTo>
                        <a:lnTo>
                          <a:pt x="1056" y="0"/>
                        </a:lnTo>
                        <a:lnTo>
                          <a:pt x="938" y="24"/>
                        </a:lnTo>
                        <a:lnTo>
                          <a:pt x="819" y="35"/>
                        </a:lnTo>
                        <a:lnTo>
                          <a:pt x="724" y="59"/>
                        </a:lnTo>
                        <a:lnTo>
                          <a:pt x="617" y="95"/>
                        </a:lnTo>
                        <a:lnTo>
                          <a:pt x="522" y="130"/>
                        </a:lnTo>
                        <a:lnTo>
                          <a:pt x="427" y="166"/>
                        </a:lnTo>
                        <a:lnTo>
                          <a:pt x="344" y="213"/>
                        </a:lnTo>
                        <a:lnTo>
                          <a:pt x="273" y="261"/>
                        </a:lnTo>
                        <a:lnTo>
                          <a:pt x="201" y="308"/>
                        </a:lnTo>
                        <a:lnTo>
                          <a:pt x="142" y="368"/>
                        </a:lnTo>
                        <a:lnTo>
                          <a:pt x="95" y="427"/>
                        </a:lnTo>
                        <a:lnTo>
                          <a:pt x="59" y="486"/>
                        </a:lnTo>
                        <a:lnTo>
                          <a:pt x="35" y="558"/>
                        </a:lnTo>
                        <a:lnTo>
                          <a:pt x="12" y="629"/>
                        </a:lnTo>
                        <a:lnTo>
                          <a:pt x="0" y="700"/>
                        </a:lnTo>
                        <a:lnTo>
                          <a:pt x="12" y="759"/>
                        </a:lnTo>
                        <a:lnTo>
                          <a:pt x="35" y="842"/>
                        </a:lnTo>
                        <a:lnTo>
                          <a:pt x="59" y="902"/>
                        </a:lnTo>
                        <a:lnTo>
                          <a:pt x="95" y="973"/>
                        </a:lnTo>
                        <a:lnTo>
                          <a:pt x="142" y="1020"/>
                        </a:lnTo>
                        <a:lnTo>
                          <a:pt x="201" y="1080"/>
                        </a:lnTo>
                        <a:lnTo>
                          <a:pt x="273" y="1139"/>
                        </a:lnTo>
                        <a:lnTo>
                          <a:pt x="344" y="1187"/>
                        </a:lnTo>
                        <a:lnTo>
                          <a:pt x="427" y="1222"/>
                        </a:lnTo>
                        <a:lnTo>
                          <a:pt x="522" y="1270"/>
                        </a:lnTo>
                        <a:lnTo>
                          <a:pt x="617" y="1305"/>
                        </a:lnTo>
                        <a:lnTo>
                          <a:pt x="724" y="1329"/>
                        </a:lnTo>
                        <a:lnTo>
                          <a:pt x="819" y="1353"/>
                        </a:lnTo>
                        <a:lnTo>
                          <a:pt x="938" y="1377"/>
                        </a:lnTo>
                        <a:lnTo>
                          <a:pt x="1056" y="1388"/>
                        </a:lnTo>
                        <a:lnTo>
                          <a:pt x="1175" y="1388"/>
                        </a:lnTo>
                        <a:lnTo>
                          <a:pt x="1294" y="1388"/>
                        </a:lnTo>
                        <a:lnTo>
                          <a:pt x="1413" y="1377"/>
                        </a:lnTo>
                        <a:lnTo>
                          <a:pt x="1520" y="1353"/>
                        </a:lnTo>
                        <a:lnTo>
                          <a:pt x="1626" y="1329"/>
                        </a:lnTo>
                        <a:lnTo>
                          <a:pt x="1733" y="1305"/>
                        </a:lnTo>
                        <a:lnTo>
                          <a:pt x="1828" y="1270"/>
                        </a:lnTo>
                        <a:lnTo>
                          <a:pt x="1923" y="1222"/>
                        </a:lnTo>
                        <a:lnTo>
                          <a:pt x="2006" y="1187"/>
                        </a:lnTo>
                        <a:lnTo>
                          <a:pt x="2078" y="1139"/>
                        </a:lnTo>
                        <a:lnTo>
                          <a:pt x="2137" y="1080"/>
                        </a:lnTo>
                        <a:lnTo>
                          <a:pt x="2196" y="1020"/>
                        </a:lnTo>
                        <a:lnTo>
                          <a:pt x="2256" y="973"/>
                        </a:lnTo>
                        <a:lnTo>
                          <a:pt x="2291" y="902"/>
                        </a:lnTo>
                        <a:lnTo>
                          <a:pt x="2315" y="842"/>
                        </a:lnTo>
                        <a:lnTo>
                          <a:pt x="2339" y="759"/>
                        </a:lnTo>
                        <a:lnTo>
                          <a:pt x="2351" y="700"/>
                        </a:lnTo>
                        <a:lnTo>
                          <a:pt x="2339" y="629"/>
                        </a:lnTo>
                        <a:lnTo>
                          <a:pt x="2315" y="558"/>
                        </a:lnTo>
                        <a:lnTo>
                          <a:pt x="2291" y="486"/>
                        </a:lnTo>
                        <a:lnTo>
                          <a:pt x="2256" y="427"/>
                        </a:lnTo>
                        <a:lnTo>
                          <a:pt x="2196" y="368"/>
                        </a:lnTo>
                        <a:lnTo>
                          <a:pt x="2137" y="308"/>
                        </a:lnTo>
                        <a:lnTo>
                          <a:pt x="2078" y="261"/>
                        </a:lnTo>
                        <a:lnTo>
                          <a:pt x="2006" y="213"/>
                        </a:lnTo>
                        <a:lnTo>
                          <a:pt x="1923" y="166"/>
                        </a:lnTo>
                        <a:lnTo>
                          <a:pt x="1828" y="130"/>
                        </a:lnTo>
                        <a:lnTo>
                          <a:pt x="1733" y="95"/>
                        </a:lnTo>
                        <a:lnTo>
                          <a:pt x="1626" y="59"/>
                        </a:lnTo>
                        <a:lnTo>
                          <a:pt x="1520" y="35"/>
                        </a:lnTo>
                        <a:lnTo>
                          <a:pt x="1413" y="24"/>
                        </a:lnTo>
                        <a:lnTo>
                          <a:pt x="1294" y="0"/>
                        </a:lnTo>
                        <a:lnTo>
                          <a:pt x="1175" y="0"/>
                        </a:lnTo>
                        <a:close/>
                      </a:path>
                    </a:pathLst>
                  </a:custGeom>
                  <a:solidFill>
                    <a:srgbClr val="00C2C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0" name="Freeform 1396"/>
                  <p:cNvSpPr>
                    <a:spLocks/>
                  </p:cNvSpPr>
                  <p:nvPr/>
                </p:nvSpPr>
                <p:spPr bwMode="auto">
                  <a:xfrm>
                    <a:off x="1853" y="2273"/>
                    <a:ext cx="2304" cy="1365"/>
                  </a:xfrm>
                  <a:custGeom>
                    <a:avLst/>
                    <a:gdLst>
                      <a:gd name="T0" fmla="*/ 1033 w 2304"/>
                      <a:gd name="T1" fmla="*/ 0 h 1365"/>
                      <a:gd name="T2" fmla="*/ 808 w 2304"/>
                      <a:gd name="T3" fmla="*/ 35 h 1365"/>
                      <a:gd name="T4" fmla="*/ 606 w 2304"/>
                      <a:gd name="T5" fmla="*/ 83 h 1365"/>
                      <a:gd name="T6" fmla="*/ 428 w 2304"/>
                      <a:gd name="T7" fmla="*/ 166 h 1365"/>
                      <a:gd name="T8" fmla="*/ 273 w 2304"/>
                      <a:gd name="T9" fmla="*/ 249 h 1365"/>
                      <a:gd name="T10" fmla="*/ 143 w 2304"/>
                      <a:gd name="T11" fmla="*/ 356 h 1365"/>
                      <a:gd name="T12" fmla="*/ 60 w 2304"/>
                      <a:gd name="T13" fmla="*/ 474 h 1365"/>
                      <a:gd name="T14" fmla="*/ 12 w 2304"/>
                      <a:gd name="T15" fmla="*/ 617 h 1365"/>
                      <a:gd name="T16" fmla="*/ 12 w 2304"/>
                      <a:gd name="T17" fmla="*/ 747 h 1365"/>
                      <a:gd name="T18" fmla="*/ 60 w 2304"/>
                      <a:gd name="T19" fmla="*/ 890 h 1365"/>
                      <a:gd name="T20" fmla="*/ 143 w 2304"/>
                      <a:gd name="T21" fmla="*/ 1008 h 1365"/>
                      <a:gd name="T22" fmla="*/ 273 w 2304"/>
                      <a:gd name="T23" fmla="*/ 1115 h 1365"/>
                      <a:gd name="T24" fmla="*/ 428 w 2304"/>
                      <a:gd name="T25" fmla="*/ 1210 h 1365"/>
                      <a:gd name="T26" fmla="*/ 606 w 2304"/>
                      <a:gd name="T27" fmla="*/ 1281 h 1365"/>
                      <a:gd name="T28" fmla="*/ 808 w 2304"/>
                      <a:gd name="T29" fmla="*/ 1329 h 1365"/>
                      <a:gd name="T30" fmla="*/ 1033 w 2304"/>
                      <a:gd name="T31" fmla="*/ 1365 h 1365"/>
                      <a:gd name="T32" fmla="*/ 1271 w 2304"/>
                      <a:gd name="T33" fmla="*/ 1365 h 1365"/>
                      <a:gd name="T34" fmla="*/ 1485 w 2304"/>
                      <a:gd name="T35" fmla="*/ 1329 h 1365"/>
                      <a:gd name="T36" fmla="*/ 1698 w 2304"/>
                      <a:gd name="T37" fmla="*/ 1281 h 1365"/>
                      <a:gd name="T38" fmla="*/ 1877 w 2304"/>
                      <a:gd name="T39" fmla="*/ 1210 h 1365"/>
                      <a:gd name="T40" fmla="*/ 2031 w 2304"/>
                      <a:gd name="T41" fmla="*/ 1115 h 1365"/>
                      <a:gd name="T42" fmla="*/ 2150 w 2304"/>
                      <a:gd name="T43" fmla="*/ 1008 h 1365"/>
                      <a:gd name="T44" fmla="*/ 2245 w 2304"/>
                      <a:gd name="T45" fmla="*/ 890 h 1365"/>
                      <a:gd name="T46" fmla="*/ 2292 w 2304"/>
                      <a:gd name="T47" fmla="*/ 747 h 1365"/>
                      <a:gd name="T48" fmla="*/ 2292 w 2304"/>
                      <a:gd name="T49" fmla="*/ 617 h 1365"/>
                      <a:gd name="T50" fmla="*/ 2245 w 2304"/>
                      <a:gd name="T51" fmla="*/ 474 h 1365"/>
                      <a:gd name="T52" fmla="*/ 2150 w 2304"/>
                      <a:gd name="T53" fmla="*/ 356 h 1365"/>
                      <a:gd name="T54" fmla="*/ 2031 w 2304"/>
                      <a:gd name="T55" fmla="*/ 249 h 1365"/>
                      <a:gd name="T56" fmla="*/ 1877 w 2304"/>
                      <a:gd name="T57" fmla="*/ 166 h 1365"/>
                      <a:gd name="T58" fmla="*/ 1698 w 2304"/>
                      <a:gd name="T59" fmla="*/ 83 h 1365"/>
                      <a:gd name="T60" fmla="*/ 1485 w 2304"/>
                      <a:gd name="T61" fmla="*/ 35 h 1365"/>
                      <a:gd name="T62" fmla="*/ 1271 w 2304"/>
                      <a:gd name="T63" fmla="*/ 0 h 13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4"/>
                      <a:gd name="T97" fmla="*/ 0 h 1365"/>
                      <a:gd name="T98" fmla="*/ 2304 w 2304"/>
                      <a:gd name="T99" fmla="*/ 1365 h 136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4" h="1365">
                        <a:moveTo>
                          <a:pt x="1152" y="0"/>
                        </a:moveTo>
                        <a:lnTo>
                          <a:pt x="1033" y="0"/>
                        </a:lnTo>
                        <a:lnTo>
                          <a:pt x="915" y="23"/>
                        </a:lnTo>
                        <a:lnTo>
                          <a:pt x="808" y="35"/>
                        </a:lnTo>
                        <a:lnTo>
                          <a:pt x="713" y="59"/>
                        </a:lnTo>
                        <a:lnTo>
                          <a:pt x="606" y="83"/>
                        </a:lnTo>
                        <a:lnTo>
                          <a:pt x="511" y="118"/>
                        </a:lnTo>
                        <a:lnTo>
                          <a:pt x="428" y="166"/>
                        </a:lnTo>
                        <a:lnTo>
                          <a:pt x="345" y="201"/>
                        </a:lnTo>
                        <a:lnTo>
                          <a:pt x="273" y="249"/>
                        </a:lnTo>
                        <a:lnTo>
                          <a:pt x="202" y="308"/>
                        </a:lnTo>
                        <a:lnTo>
                          <a:pt x="143" y="356"/>
                        </a:lnTo>
                        <a:lnTo>
                          <a:pt x="95" y="427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17"/>
                        </a:lnTo>
                        <a:lnTo>
                          <a:pt x="0" y="688"/>
                        </a:lnTo>
                        <a:lnTo>
                          <a:pt x="12" y="747"/>
                        </a:lnTo>
                        <a:lnTo>
                          <a:pt x="36" y="819"/>
                        </a:lnTo>
                        <a:lnTo>
                          <a:pt x="60" y="890"/>
                        </a:lnTo>
                        <a:lnTo>
                          <a:pt x="95" y="949"/>
                        </a:lnTo>
                        <a:lnTo>
                          <a:pt x="143" y="1008"/>
                        </a:lnTo>
                        <a:lnTo>
                          <a:pt x="202" y="1056"/>
                        </a:lnTo>
                        <a:lnTo>
                          <a:pt x="273" y="1115"/>
                        </a:lnTo>
                        <a:lnTo>
                          <a:pt x="345" y="1163"/>
                        </a:lnTo>
                        <a:lnTo>
                          <a:pt x="428" y="1210"/>
                        </a:lnTo>
                        <a:lnTo>
                          <a:pt x="511" y="1258"/>
                        </a:lnTo>
                        <a:lnTo>
                          <a:pt x="606" y="1281"/>
                        </a:lnTo>
                        <a:lnTo>
                          <a:pt x="713" y="1305"/>
                        </a:lnTo>
                        <a:lnTo>
                          <a:pt x="808" y="1329"/>
                        </a:lnTo>
                        <a:lnTo>
                          <a:pt x="915" y="1353"/>
                        </a:lnTo>
                        <a:lnTo>
                          <a:pt x="1033" y="1365"/>
                        </a:lnTo>
                        <a:lnTo>
                          <a:pt x="1152" y="1365"/>
                        </a:lnTo>
                        <a:lnTo>
                          <a:pt x="1271" y="1365"/>
                        </a:lnTo>
                        <a:lnTo>
                          <a:pt x="1378" y="1353"/>
                        </a:lnTo>
                        <a:lnTo>
                          <a:pt x="1485" y="1329"/>
                        </a:lnTo>
                        <a:lnTo>
                          <a:pt x="1603" y="1305"/>
                        </a:lnTo>
                        <a:lnTo>
                          <a:pt x="1698" y="1281"/>
                        </a:lnTo>
                        <a:lnTo>
                          <a:pt x="1793" y="1258"/>
                        </a:lnTo>
                        <a:lnTo>
                          <a:pt x="1877" y="1210"/>
                        </a:lnTo>
                        <a:lnTo>
                          <a:pt x="1960" y="1163"/>
                        </a:lnTo>
                        <a:lnTo>
                          <a:pt x="2031" y="1115"/>
                        </a:lnTo>
                        <a:lnTo>
                          <a:pt x="2102" y="1056"/>
                        </a:lnTo>
                        <a:lnTo>
                          <a:pt x="2150" y="1008"/>
                        </a:lnTo>
                        <a:lnTo>
                          <a:pt x="2209" y="949"/>
                        </a:lnTo>
                        <a:lnTo>
                          <a:pt x="2245" y="890"/>
                        </a:lnTo>
                        <a:lnTo>
                          <a:pt x="2268" y="819"/>
                        </a:lnTo>
                        <a:lnTo>
                          <a:pt x="2292" y="747"/>
                        </a:lnTo>
                        <a:lnTo>
                          <a:pt x="2304" y="688"/>
                        </a:lnTo>
                        <a:lnTo>
                          <a:pt x="2292" y="617"/>
                        </a:lnTo>
                        <a:lnTo>
                          <a:pt x="2268" y="546"/>
                        </a:lnTo>
                        <a:lnTo>
                          <a:pt x="2245" y="474"/>
                        </a:lnTo>
                        <a:lnTo>
                          <a:pt x="2209" y="427"/>
                        </a:lnTo>
                        <a:lnTo>
                          <a:pt x="2150" y="356"/>
                        </a:lnTo>
                        <a:lnTo>
                          <a:pt x="2102" y="308"/>
                        </a:lnTo>
                        <a:lnTo>
                          <a:pt x="2031" y="249"/>
                        </a:lnTo>
                        <a:lnTo>
                          <a:pt x="1960" y="201"/>
                        </a:lnTo>
                        <a:lnTo>
                          <a:pt x="1877" y="166"/>
                        </a:lnTo>
                        <a:lnTo>
                          <a:pt x="1793" y="118"/>
                        </a:lnTo>
                        <a:lnTo>
                          <a:pt x="1698" y="83"/>
                        </a:lnTo>
                        <a:lnTo>
                          <a:pt x="1603" y="59"/>
                        </a:lnTo>
                        <a:lnTo>
                          <a:pt x="1485" y="35"/>
                        </a:lnTo>
                        <a:lnTo>
                          <a:pt x="1378" y="23"/>
                        </a:lnTo>
                        <a:lnTo>
                          <a:pt x="1271" y="0"/>
                        </a:lnTo>
                        <a:lnTo>
                          <a:pt x="1152" y="0"/>
                        </a:lnTo>
                        <a:close/>
                      </a:path>
                    </a:pathLst>
                  </a:custGeom>
                  <a:solidFill>
                    <a:srgbClr val="00C1C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1" name="Freeform 1397"/>
                  <p:cNvSpPr>
                    <a:spLocks/>
                  </p:cNvSpPr>
                  <p:nvPr/>
                </p:nvSpPr>
                <p:spPr bwMode="auto">
                  <a:xfrm>
                    <a:off x="1877" y="2285"/>
                    <a:ext cx="2256" cy="1341"/>
                  </a:xfrm>
                  <a:custGeom>
                    <a:avLst/>
                    <a:gdLst>
                      <a:gd name="T0" fmla="*/ 1009 w 2256"/>
                      <a:gd name="T1" fmla="*/ 0 h 1341"/>
                      <a:gd name="T2" fmla="*/ 796 w 2256"/>
                      <a:gd name="T3" fmla="*/ 35 h 1341"/>
                      <a:gd name="T4" fmla="*/ 594 w 2256"/>
                      <a:gd name="T5" fmla="*/ 83 h 1341"/>
                      <a:gd name="T6" fmla="*/ 416 w 2256"/>
                      <a:gd name="T7" fmla="*/ 154 h 1341"/>
                      <a:gd name="T8" fmla="*/ 261 w 2256"/>
                      <a:gd name="T9" fmla="*/ 249 h 1341"/>
                      <a:gd name="T10" fmla="*/ 143 w 2256"/>
                      <a:gd name="T11" fmla="*/ 356 h 1341"/>
                      <a:gd name="T12" fmla="*/ 60 w 2256"/>
                      <a:gd name="T13" fmla="*/ 474 h 1341"/>
                      <a:gd name="T14" fmla="*/ 12 w 2256"/>
                      <a:gd name="T15" fmla="*/ 605 h 1341"/>
                      <a:gd name="T16" fmla="*/ 12 w 2256"/>
                      <a:gd name="T17" fmla="*/ 735 h 1341"/>
                      <a:gd name="T18" fmla="*/ 60 w 2256"/>
                      <a:gd name="T19" fmla="*/ 878 h 1341"/>
                      <a:gd name="T20" fmla="*/ 143 w 2256"/>
                      <a:gd name="T21" fmla="*/ 985 h 1341"/>
                      <a:gd name="T22" fmla="*/ 261 w 2256"/>
                      <a:gd name="T23" fmla="*/ 1091 h 1341"/>
                      <a:gd name="T24" fmla="*/ 416 w 2256"/>
                      <a:gd name="T25" fmla="*/ 1186 h 1341"/>
                      <a:gd name="T26" fmla="*/ 594 w 2256"/>
                      <a:gd name="T27" fmla="*/ 1258 h 1341"/>
                      <a:gd name="T28" fmla="*/ 796 w 2256"/>
                      <a:gd name="T29" fmla="*/ 1305 h 1341"/>
                      <a:gd name="T30" fmla="*/ 1009 w 2256"/>
                      <a:gd name="T31" fmla="*/ 1341 h 1341"/>
                      <a:gd name="T32" fmla="*/ 1247 w 2256"/>
                      <a:gd name="T33" fmla="*/ 1341 h 1341"/>
                      <a:gd name="T34" fmla="*/ 1461 w 2256"/>
                      <a:gd name="T35" fmla="*/ 1305 h 1341"/>
                      <a:gd name="T36" fmla="*/ 1663 w 2256"/>
                      <a:gd name="T37" fmla="*/ 1258 h 1341"/>
                      <a:gd name="T38" fmla="*/ 1841 w 2256"/>
                      <a:gd name="T39" fmla="*/ 1186 h 1341"/>
                      <a:gd name="T40" fmla="*/ 1995 w 2256"/>
                      <a:gd name="T41" fmla="*/ 1091 h 1341"/>
                      <a:gd name="T42" fmla="*/ 2114 w 2256"/>
                      <a:gd name="T43" fmla="*/ 985 h 1341"/>
                      <a:gd name="T44" fmla="*/ 2197 w 2256"/>
                      <a:gd name="T45" fmla="*/ 878 h 1341"/>
                      <a:gd name="T46" fmla="*/ 2244 w 2256"/>
                      <a:gd name="T47" fmla="*/ 735 h 1341"/>
                      <a:gd name="T48" fmla="*/ 2244 w 2256"/>
                      <a:gd name="T49" fmla="*/ 605 h 1341"/>
                      <a:gd name="T50" fmla="*/ 2197 w 2256"/>
                      <a:gd name="T51" fmla="*/ 474 h 1341"/>
                      <a:gd name="T52" fmla="*/ 2114 w 2256"/>
                      <a:gd name="T53" fmla="*/ 356 h 1341"/>
                      <a:gd name="T54" fmla="*/ 1995 w 2256"/>
                      <a:gd name="T55" fmla="*/ 249 h 1341"/>
                      <a:gd name="T56" fmla="*/ 1841 w 2256"/>
                      <a:gd name="T57" fmla="*/ 154 h 1341"/>
                      <a:gd name="T58" fmla="*/ 1663 w 2256"/>
                      <a:gd name="T59" fmla="*/ 83 h 1341"/>
                      <a:gd name="T60" fmla="*/ 1461 w 2256"/>
                      <a:gd name="T61" fmla="*/ 35 h 1341"/>
                      <a:gd name="T62" fmla="*/ 1247 w 2256"/>
                      <a:gd name="T63" fmla="*/ 0 h 134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56"/>
                      <a:gd name="T97" fmla="*/ 0 h 1341"/>
                      <a:gd name="T98" fmla="*/ 2256 w 2256"/>
                      <a:gd name="T99" fmla="*/ 1341 h 134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56" h="1341">
                        <a:moveTo>
                          <a:pt x="1128" y="0"/>
                        </a:moveTo>
                        <a:lnTo>
                          <a:pt x="1009" y="0"/>
                        </a:lnTo>
                        <a:lnTo>
                          <a:pt x="903" y="23"/>
                        </a:lnTo>
                        <a:lnTo>
                          <a:pt x="796" y="35"/>
                        </a:lnTo>
                        <a:lnTo>
                          <a:pt x="689" y="59"/>
                        </a:lnTo>
                        <a:lnTo>
                          <a:pt x="594" y="83"/>
                        </a:lnTo>
                        <a:lnTo>
                          <a:pt x="499" y="118"/>
                        </a:lnTo>
                        <a:lnTo>
                          <a:pt x="416" y="154"/>
                        </a:lnTo>
                        <a:lnTo>
                          <a:pt x="333" y="201"/>
                        </a:lnTo>
                        <a:lnTo>
                          <a:pt x="261" y="249"/>
                        </a:lnTo>
                        <a:lnTo>
                          <a:pt x="190" y="296"/>
                        </a:lnTo>
                        <a:lnTo>
                          <a:pt x="143" y="356"/>
                        </a:lnTo>
                        <a:lnTo>
                          <a:pt x="95" y="415"/>
                        </a:lnTo>
                        <a:lnTo>
                          <a:pt x="60" y="474"/>
                        </a:lnTo>
                        <a:lnTo>
                          <a:pt x="36" y="546"/>
                        </a:lnTo>
                        <a:lnTo>
                          <a:pt x="12" y="605"/>
                        </a:lnTo>
                        <a:lnTo>
                          <a:pt x="0" y="676"/>
                        </a:lnTo>
                        <a:lnTo>
                          <a:pt x="12" y="735"/>
                        </a:lnTo>
                        <a:lnTo>
                          <a:pt x="36" y="807"/>
                        </a:lnTo>
                        <a:lnTo>
                          <a:pt x="60" y="878"/>
                        </a:lnTo>
                        <a:lnTo>
                          <a:pt x="95" y="937"/>
                        </a:lnTo>
                        <a:lnTo>
                          <a:pt x="143" y="985"/>
                        </a:lnTo>
                        <a:lnTo>
                          <a:pt x="190" y="1044"/>
                        </a:lnTo>
                        <a:lnTo>
                          <a:pt x="261" y="1091"/>
                        </a:lnTo>
                        <a:lnTo>
                          <a:pt x="333" y="1139"/>
                        </a:lnTo>
                        <a:lnTo>
                          <a:pt x="416" y="1186"/>
                        </a:lnTo>
                        <a:lnTo>
                          <a:pt x="499" y="1234"/>
                        </a:lnTo>
                        <a:lnTo>
                          <a:pt x="594" y="1258"/>
                        </a:lnTo>
                        <a:lnTo>
                          <a:pt x="689" y="1281"/>
                        </a:lnTo>
                        <a:lnTo>
                          <a:pt x="796" y="1305"/>
                        </a:lnTo>
                        <a:lnTo>
                          <a:pt x="903" y="1329"/>
                        </a:lnTo>
                        <a:lnTo>
                          <a:pt x="1009" y="1341"/>
                        </a:lnTo>
                        <a:lnTo>
                          <a:pt x="1128" y="1341"/>
                        </a:lnTo>
                        <a:lnTo>
                          <a:pt x="1247" y="1341"/>
                        </a:lnTo>
                        <a:lnTo>
                          <a:pt x="1354" y="1329"/>
                        </a:lnTo>
                        <a:lnTo>
                          <a:pt x="1461" y="1305"/>
                        </a:lnTo>
                        <a:lnTo>
                          <a:pt x="1568" y="1281"/>
                        </a:lnTo>
                        <a:lnTo>
                          <a:pt x="1663" y="1258"/>
                        </a:lnTo>
                        <a:lnTo>
                          <a:pt x="1758" y="1234"/>
                        </a:lnTo>
                        <a:lnTo>
                          <a:pt x="1841" y="1186"/>
                        </a:lnTo>
                        <a:lnTo>
                          <a:pt x="1924" y="1139"/>
                        </a:lnTo>
                        <a:lnTo>
                          <a:pt x="1995" y="1091"/>
                        </a:lnTo>
                        <a:lnTo>
                          <a:pt x="2054" y="1044"/>
                        </a:lnTo>
                        <a:lnTo>
                          <a:pt x="2114" y="985"/>
                        </a:lnTo>
                        <a:lnTo>
                          <a:pt x="2161" y="937"/>
                        </a:lnTo>
                        <a:lnTo>
                          <a:pt x="2197" y="878"/>
                        </a:lnTo>
                        <a:lnTo>
                          <a:pt x="2221" y="807"/>
                        </a:lnTo>
                        <a:lnTo>
                          <a:pt x="2244" y="735"/>
                        </a:lnTo>
                        <a:lnTo>
                          <a:pt x="2256" y="676"/>
                        </a:lnTo>
                        <a:lnTo>
                          <a:pt x="2244" y="605"/>
                        </a:lnTo>
                        <a:lnTo>
                          <a:pt x="2221" y="546"/>
                        </a:lnTo>
                        <a:lnTo>
                          <a:pt x="2197" y="474"/>
                        </a:lnTo>
                        <a:lnTo>
                          <a:pt x="2161" y="415"/>
                        </a:lnTo>
                        <a:lnTo>
                          <a:pt x="2114" y="356"/>
                        </a:lnTo>
                        <a:lnTo>
                          <a:pt x="2054" y="296"/>
                        </a:lnTo>
                        <a:lnTo>
                          <a:pt x="1995" y="249"/>
                        </a:lnTo>
                        <a:lnTo>
                          <a:pt x="1924" y="201"/>
                        </a:lnTo>
                        <a:lnTo>
                          <a:pt x="1841" y="154"/>
                        </a:lnTo>
                        <a:lnTo>
                          <a:pt x="1758" y="118"/>
                        </a:lnTo>
                        <a:lnTo>
                          <a:pt x="1663" y="83"/>
                        </a:lnTo>
                        <a:lnTo>
                          <a:pt x="1568" y="59"/>
                        </a:lnTo>
                        <a:lnTo>
                          <a:pt x="1461" y="35"/>
                        </a:lnTo>
                        <a:lnTo>
                          <a:pt x="1354" y="23"/>
                        </a:lnTo>
                        <a:lnTo>
                          <a:pt x="1247" y="0"/>
                        </a:lnTo>
                        <a:lnTo>
                          <a:pt x="1128" y="0"/>
                        </a:lnTo>
                        <a:close/>
                      </a:path>
                    </a:pathLst>
                  </a:custGeom>
                  <a:solidFill>
                    <a:srgbClr val="0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2" name="Freeform 1398"/>
                  <p:cNvSpPr>
                    <a:spLocks/>
                  </p:cNvSpPr>
                  <p:nvPr/>
                </p:nvSpPr>
                <p:spPr bwMode="auto">
                  <a:xfrm>
                    <a:off x="1901" y="2296"/>
                    <a:ext cx="2208" cy="1318"/>
                  </a:xfrm>
                  <a:custGeom>
                    <a:avLst/>
                    <a:gdLst>
                      <a:gd name="T0" fmla="*/ 997 w 2208"/>
                      <a:gd name="T1" fmla="*/ 0 h 1318"/>
                      <a:gd name="T2" fmla="*/ 772 w 2208"/>
                      <a:gd name="T3" fmla="*/ 36 h 1318"/>
                      <a:gd name="T4" fmla="*/ 582 w 2208"/>
                      <a:gd name="T5" fmla="*/ 84 h 1318"/>
                      <a:gd name="T6" fmla="*/ 404 w 2208"/>
                      <a:gd name="T7" fmla="*/ 155 h 1318"/>
                      <a:gd name="T8" fmla="*/ 261 w 2208"/>
                      <a:gd name="T9" fmla="*/ 238 h 1318"/>
                      <a:gd name="T10" fmla="*/ 142 w 2208"/>
                      <a:gd name="T11" fmla="*/ 345 h 1318"/>
                      <a:gd name="T12" fmla="*/ 59 w 2208"/>
                      <a:gd name="T13" fmla="*/ 463 h 1318"/>
                      <a:gd name="T14" fmla="*/ 12 w 2208"/>
                      <a:gd name="T15" fmla="*/ 594 h 1318"/>
                      <a:gd name="T16" fmla="*/ 12 w 2208"/>
                      <a:gd name="T17" fmla="*/ 724 h 1318"/>
                      <a:gd name="T18" fmla="*/ 59 w 2208"/>
                      <a:gd name="T19" fmla="*/ 855 h 1318"/>
                      <a:gd name="T20" fmla="*/ 142 w 2208"/>
                      <a:gd name="T21" fmla="*/ 974 h 1318"/>
                      <a:gd name="T22" fmla="*/ 261 w 2208"/>
                      <a:gd name="T23" fmla="*/ 1080 h 1318"/>
                      <a:gd name="T24" fmla="*/ 404 w 2208"/>
                      <a:gd name="T25" fmla="*/ 1164 h 1318"/>
                      <a:gd name="T26" fmla="*/ 582 w 2208"/>
                      <a:gd name="T27" fmla="*/ 1235 h 1318"/>
                      <a:gd name="T28" fmla="*/ 772 w 2208"/>
                      <a:gd name="T29" fmla="*/ 1294 h 1318"/>
                      <a:gd name="T30" fmla="*/ 997 w 2208"/>
                      <a:gd name="T31" fmla="*/ 1318 h 1318"/>
                      <a:gd name="T32" fmla="*/ 1223 w 2208"/>
                      <a:gd name="T33" fmla="*/ 1318 h 1318"/>
                      <a:gd name="T34" fmla="*/ 1425 w 2208"/>
                      <a:gd name="T35" fmla="*/ 1294 h 1318"/>
                      <a:gd name="T36" fmla="*/ 1627 w 2208"/>
                      <a:gd name="T37" fmla="*/ 1235 h 1318"/>
                      <a:gd name="T38" fmla="*/ 1805 w 2208"/>
                      <a:gd name="T39" fmla="*/ 1164 h 1318"/>
                      <a:gd name="T40" fmla="*/ 1947 w 2208"/>
                      <a:gd name="T41" fmla="*/ 1080 h 1318"/>
                      <a:gd name="T42" fmla="*/ 2066 w 2208"/>
                      <a:gd name="T43" fmla="*/ 974 h 1318"/>
                      <a:gd name="T44" fmla="*/ 2149 w 2208"/>
                      <a:gd name="T45" fmla="*/ 855 h 1318"/>
                      <a:gd name="T46" fmla="*/ 2197 w 2208"/>
                      <a:gd name="T47" fmla="*/ 724 h 1318"/>
                      <a:gd name="T48" fmla="*/ 2197 w 2208"/>
                      <a:gd name="T49" fmla="*/ 594 h 1318"/>
                      <a:gd name="T50" fmla="*/ 2149 w 2208"/>
                      <a:gd name="T51" fmla="*/ 463 h 1318"/>
                      <a:gd name="T52" fmla="*/ 2066 w 2208"/>
                      <a:gd name="T53" fmla="*/ 345 h 1318"/>
                      <a:gd name="T54" fmla="*/ 1947 w 2208"/>
                      <a:gd name="T55" fmla="*/ 238 h 1318"/>
                      <a:gd name="T56" fmla="*/ 1805 w 2208"/>
                      <a:gd name="T57" fmla="*/ 155 h 1318"/>
                      <a:gd name="T58" fmla="*/ 1627 w 2208"/>
                      <a:gd name="T59" fmla="*/ 84 h 1318"/>
                      <a:gd name="T60" fmla="*/ 1425 w 2208"/>
                      <a:gd name="T61" fmla="*/ 36 h 1318"/>
                      <a:gd name="T62" fmla="*/ 1223 w 2208"/>
                      <a:gd name="T63" fmla="*/ 0 h 131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08"/>
                      <a:gd name="T97" fmla="*/ 0 h 1318"/>
                      <a:gd name="T98" fmla="*/ 2208 w 2208"/>
                      <a:gd name="T99" fmla="*/ 1318 h 131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08" h="1318">
                        <a:moveTo>
                          <a:pt x="1104" y="0"/>
                        </a:moveTo>
                        <a:lnTo>
                          <a:pt x="997" y="0"/>
                        </a:lnTo>
                        <a:lnTo>
                          <a:pt x="879" y="24"/>
                        </a:lnTo>
                        <a:lnTo>
                          <a:pt x="772" y="36"/>
                        </a:lnTo>
                        <a:lnTo>
                          <a:pt x="677" y="60"/>
                        </a:lnTo>
                        <a:lnTo>
                          <a:pt x="582" y="84"/>
                        </a:lnTo>
                        <a:lnTo>
                          <a:pt x="487" y="119"/>
                        </a:lnTo>
                        <a:lnTo>
                          <a:pt x="404" y="155"/>
                        </a:lnTo>
                        <a:lnTo>
                          <a:pt x="332" y="202"/>
                        </a:lnTo>
                        <a:lnTo>
                          <a:pt x="261" y="238"/>
                        </a:lnTo>
                        <a:lnTo>
                          <a:pt x="190" y="297"/>
                        </a:lnTo>
                        <a:lnTo>
                          <a:pt x="142" y="345"/>
                        </a:lnTo>
                        <a:lnTo>
                          <a:pt x="95" y="416"/>
                        </a:lnTo>
                        <a:lnTo>
                          <a:pt x="59" y="463"/>
                        </a:lnTo>
                        <a:lnTo>
                          <a:pt x="36" y="535"/>
                        </a:lnTo>
                        <a:lnTo>
                          <a:pt x="12" y="594"/>
                        </a:lnTo>
                        <a:lnTo>
                          <a:pt x="0" y="665"/>
                        </a:lnTo>
                        <a:lnTo>
                          <a:pt x="12" y="724"/>
                        </a:lnTo>
                        <a:lnTo>
                          <a:pt x="36" y="796"/>
                        </a:lnTo>
                        <a:lnTo>
                          <a:pt x="59" y="855"/>
                        </a:lnTo>
                        <a:lnTo>
                          <a:pt x="95" y="914"/>
                        </a:lnTo>
                        <a:lnTo>
                          <a:pt x="142" y="974"/>
                        </a:lnTo>
                        <a:lnTo>
                          <a:pt x="190" y="1021"/>
                        </a:lnTo>
                        <a:lnTo>
                          <a:pt x="261" y="1080"/>
                        </a:lnTo>
                        <a:lnTo>
                          <a:pt x="332" y="1116"/>
                        </a:lnTo>
                        <a:lnTo>
                          <a:pt x="404" y="1164"/>
                        </a:lnTo>
                        <a:lnTo>
                          <a:pt x="487" y="1211"/>
                        </a:lnTo>
                        <a:lnTo>
                          <a:pt x="582" y="1235"/>
                        </a:lnTo>
                        <a:lnTo>
                          <a:pt x="677" y="1258"/>
                        </a:lnTo>
                        <a:lnTo>
                          <a:pt x="772" y="1294"/>
                        </a:lnTo>
                        <a:lnTo>
                          <a:pt x="879" y="1306"/>
                        </a:lnTo>
                        <a:lnTo>
                          <a:pt x="997" y="1318"/>
                        </a:lnTo>
                        <a:lnTo>
                          <a:pt x="1104" y="1318"/>
                        </a:lnTo>
                        <a:lnTo>
                          <a:pt x="1223" y="1318"/>
                        </a:lnTo>
                        <a:lnTo>
                          <a:pt x="1330" y="1306"/>
                        </a:lnTo>
                        <a:lnTo>
                          <a:pt x="1425" y="1294"/>
                        </a:lnTo>
                        <a:lnTo>
                          <a:pt x="1532" y="1258"/>
                        </a:lnTo>
                        <a:lnTo>
                          <a:pt x="1627" y="1235"/>
                        </a:lnTo>
                        <a:lnTo>
                          <a:pt x="1722" y="1211"/>
                        </a:lnTo>
                        <a:lnTo>
                          <a:pt x="1805" y="1164"/>
                        </a:lnTo>
                        <a:lnTo>
                          <a:pt x="1888" y="1116"/>
                        </a:lnTo>
                        <a:lnTo>
                          <a:pt x="1947" y="1080"/>
                        </a:lnTo>
                        <a:lnTo>
                          <a:pt x="2018" y="1021"/>
                        </a:lnTo>
                        <a:lnTo>
                          <a:pt x="2066" y="974"/>
                        </a:lnTo>
                        <a:lnTo>
                          <a:pt x="2113" y="914"/>
                        </a:lnTo>
                        <a:lnTo>
                          <a:pt x="2149" y="855"/>
                        </a:lnTo>
                        <a:lnTo>
                          <a:pt x="2185" y="796"/>
                        </a:lnTo>
                        <a:lnTo>
                          <a:pt x="2197" y="724"/>
                        </a:lnTo>
                        <a:lnTo>
                          <a:pt x="2208" y="665"/>
                        </a:lnTo>
                        <a:lnTo>
                          <a:pt x="2197" y="594"/>
                        </a:lnTo>
                        <a:lnTo>
                          <a:pt x="2185" y="535"/>
                        </a:lnTo>
                        <a:lnTo>
                          <a:pt x="2149" y="463"/>
                        </a:lnTo>
                        <a:lnTo>
                          <a:pt x="2113" y="416"/>
                        </a:lnTo>
                        <a:lnTo>
                          <a:pt x="2066" y="345"/>
                        </a:lnTo>
                        <a:lnTo>
                          <a:pt x="2018" y="297"/>
                        </a:lnTo>
                        <a:lnTo>
                          <a:pt x="1947" y="238"/>
                        </a:lnTo>
                        <a:lnTo>
                          <a:pt x="1888" y="202"/>
                        </a:lnTo>
                        <a:lnTo>
                          <a:pt x="1805" y="155"/>
                        </a:lnTo>
                        <a:lnTo>
                          <a:pt x="1722" y="119"/>
                        </a:lnTo>
                        <a:lnTo>
                          <a:pt x="1627" y="84"/>
                        </a:lnTo>
                        <a:lnTo>
                          <a:pt x="1532" y="60"/>
                        </a:lnTo>
                        <a:lnTo>
                          <a:pt x="1425" y="36"/>
                        </a:lnTo>
                        <a:lnTo>
                          <a:pt x="1330" y="24"/>
                        </a:lnTo>
                        <a:lnTo>
                          <a:pt x="1223" y="0"/>
                        </a:lnTo>
                        <a:lnTo>
                          <a:pt x="1104" y="0"/>
                        </a:lnTo>
                        <a:close/>
                      </a:path>
                    </a:pathLst>
                  </a:custGeom>
                  <a:solidFill>
                    <a:srgbClr val="00BEB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3" name="Freeform 1399"/>
                  <p:cNvSpPr>
                    <a:spLocks/>
                  </p:cNvSpPr>
                  <p:nvPr/>
                </p:nvSpPr>
                <p:spPr bwMode="auto">
                  <a:xfrm>
                    <a:off x="1925" y="2320"/>
                    <a:ext cx="2161" cy="1270"/>
                  </a:xfrm>
                  <a:custGeom>
                    <a:avLst/>
                    <a:gdLst>
                      <a:gd name="T0" fmla="*/ 973 w 2161"/>
                      <a:gd name="T1" fmla="*/ 0 h 1270"/>
                      <a:gd name="T2" fmla="*/ 760 w 2161"/>
                      <a:gd name="T3" fmla="*/ 36 h 1270"/>
                      <a:gd name="T4" fmla="*/ 570 w 2161"/>
                      <a:gd name="T5" fmla="*/ 83 h 1270"/>
                      <a:gd name="T6" fmla="*/ 403 w 2161"/>
                      <a:gd name="T7" fmla="*/ 154 h 1270"/>
                      <a:gd name="T8" fmla="*/ 249 w 2161"/>
                      <a:gd name="T9" fmla="*/ 238 h 1270"/>
                      <a:gd name="T10" fmla="*/ 130 w 2161"/>
                      <a:gd name="T11" fmla="*/ 332 h 1270"/>
                      <a:gd name="T12" fmla="*/ 59 w 2161"/>
                      <a:gd name="T13" fmla="*/ 451 h 1270"/>
                      <a:gd name="T14" fmla="*/ 12 w 2161"/>
                      <a:gd name="T15" fmla="*/ 570 h 1270"/>
                      <a:gd name="T16" fmla="*/ 12 w 2161"/>
                      <a:gd name="T17" fmla="*/ 700 h 1270"/>
                      <a:gd name="T18" fmla="*/ 59 w 2161"/>
                      <a:gd name="T19" fmla="*/ 831 h 1270"/>
                      <a:gd name="T20" fmla="*/ 130 w 2161"/>
                      <a:gd name="T21" fmla="*/ 938 h 1270"/>
                      <a:gd name="T22" fmla="*/ 249 w 2161"/>
                      <a:gd name="T23" fmla="*/ 1045 h 1270"/>
                      <a:gd name="T24" fmla="*/ 403 w 2161"/>
                      <a:gd name="T25" fmla="*/ 1128 h 1270"/>
                      <a:gd name="T26" fmla="*/ 570 w 2161"/>
                      <a:gd name="T27" fmla="*/ 1187 h 1270"/>
                      <a:gd name="T28" fmla="*/ 760 w 2161"/>
                      <a:gd name="T29" fmla="*/ 1246 h 1270"/>
                      <a:gd name="T30" fmla="*/ 973 w 2161"/>
                      <a:gd name="T31" fmla="*/ 1270 h 1270"/>
                      <a:gd name="T32" fmla="*/ 1187 w 2161"/>
                      <a:gd name="T33" fmla="*/ 1270 h 1270"/>
                      <a:gd name="T34" fmla="*/ 1401 w 2161"/>
                      <a:gd name="T35" fmla="*/ 1246 h 1270"/>
                      <a:gd name="T36" fmla="*/ 1591 w 2161"/>
                      <a:gd name="T37" fmla="*/ 1187 h 1270"/>
                      <a:gd name="T38" fmla="*/ 1769 w 2161"/>
                      <a:gd name="T39" fmla="*/ 1128 h 1270"/>
                      <a:gd name="T40" fmla="*/ 1911 w 2161"/>
                      <a:gd name="T41" fmla="*/ 1045 h 1270"/>
                      <a:gd name="T42" fmla="*/ 2018 w 2161"/>
                      <a:gd name="T43" fmla="*/ 938 h 1270"/>
                      <a:gd name="T44" fmla="*/ 2101 w 2161"/>
                      <a:gd name="T45" fmla="*/ 831 h 1270"/>
                      <a:gd name="T46" fmla="*/ 2149 w 2161"/>
                      <a:gd name="T47" fmla="*/ 700 h 1270"/>
                      <a:gd name="T48" fmla="*/ 2149 w 2161"/>
                      <a:gd name="T49" fmla="*/ 570 h 1270"/>
                      <a:gd name="T50" fmla="*/ 2101 w 2161"/>
                      <a:gd name="T51" fmla="*/ 451 h 1270"/>
                      <a:gd name="T52" fmla="*/ 2018 w 2161"/>
                      <a:gd name="T53" fmla="*/ 332 h 1270"/>
                      <a:gd name="T54" fmla="*/ 1911 w 2161"/>
                      <a:gd name="T55" fmla="*/ 238 h 1270"/>
                      <a:gd name="T56" fmla="*/ 1769 w 2161"/>
                      <a:gd name="T57" fmla="*/ 154 h 1270"/>
                      <a:gd name="T58" fmla="*/ 1591 w 2161"/>
                      <a:gd name="T59" fmla="*/ 83 h 1270"/>
                      <a:gd name="T60" fmla="*/ 1401 w 2161"/>
                      <a:gd name="T61" fmla="*/ 36 h 1270"/>
                      <a:gd name="T62" fmla="*/ 1187 w 2161"/>
                      <a:gd name="T63" fmla="*/ 0 h 127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61"/>
                      <a:gd name="T97" fmla="*/ 0 h 1270"/>
                      <a:gd name="T98" fmla="*/ 2161 w 2161"/>
                      <a:gd name="T99" fmla="*/ 1270 h 127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61" h="1270">
                        <a:moveTo>
                          <a:pt x="1080" y="0"/>
                        </a:moveTo>
                        <a:lnTo>
                          <a:pt x="973" y="0"/>
                        </a:lnTo>
                        <a:lnTo>
                          <a:pt x="855" y="24"/>
                        </a:lnTo>
                        <a:lnTo>
                          <a:pt x="760" y="36"/>
                        </a:lnTo>
                        <a:lnTo>
                          <a:pt x="665" y="60"/>
                        </a:lnTo>
                        <a:lnTo>
                          <a:pt x="570" y="83"/>
                        </a:lnTo>
                        <a:lnTo>
                          <a:pt x="475" y="119"/>
                        </a:lnTo>
                        <a:lnTo>
                          <a:pt x="403" y="154"/>
                        </a:lnTo>
                        <a:lnTo>
                          <a:pt x="320" y="190"/>
                        </a:lnTo>
                        <a:lnTo>
                          <a:pt x="249" y="238"/>
                        </a:lnTo>
                        <a:lnTo>
                          <a:pt x="190" y="285"/>
                        </a:lnTo>
                        <a:lnTo>
                          <a:pt x="130" y="332"/>
                        </a:lnTo>
                        <a:lnTo>
                          <a:pt x="95" y="392"/>
                        </a:lnTo>
                        <a:lnTo>
                          <a:pt x="59" y="451"/>
                        </a:lnTo>
                        <a:lnTo>
                          <a:pt x="35" y="511"/>
                        </a:lnTo>
                        <a:lnTo>
                          <a:pt x="12" y="570"/>
                        </a:lnTo>
                        <a:lnTo>
                          <a:pt x="0" y="641"/>
                        </a:lnTo>
                        <a:lnTo>
                          <a:pt x="12" y="700"/>
                        </a:lnTo>
                        <a:lnTo>
                          <a:pt x="35" y="772"/>
                        </a:lnTo>
                        <a:lnTo>
                          <a:pt x="59" y="831"/>
                        </a:lnTo>
                        <a:lnTo>
                          <a:pt x="95" y="890"/>
                        </a:lnTo>
                        <a:lnTo>
                          <a:pt x="130" y="938"/>
                        </a:lnTo>
                        <a:lnTo>
                          <a:pt x="190" y="985"/>
                        </a:lnTo>
                        <a:lnTo>
                          <a:pt x="249" y="1045"/>
                        </a:lnTo>
                        <a:lnTo>
                          <a:pt x="320" y="1080"/>
                        </a:lnTo>
                        <a:lnTo>
                          <a:pt x="403" y="1128"/>
                        </a:lnTo>
                        <a:lnTo>
                          <a:pt x="475" y="1163"/>
                        </a:lnTo>
                        <a:lnTo>
                          <a:pt x="570" y="1187"/>
                        </a:lnTo>
                        <a:lnTo>
                          <a:pt x="665" y="1223"/>
                        </a:lnTo>
                        <a:lnTo>
                          <a:pt x="760" y="1246"/>
                        </a:lnTo>
                        <a:lnTo>
                          <a:pt x="855" y="1258"/>
                        </a:lnTo>
                        <a:lnTo>
                          <a:pt x="973" y="1270"/>
                        </a:lnTo>
                        <a:lnTo>
                          <a:pt x="1080" y="1270"/>
                        </a:lnTo>
                        <a:lnTo>
                          <a:pt x="1187" y="1270"/>
                        </a:lnTo>
                        <a:lnTo>
                          <a:pt x="1294" y="1258"/>
                        </a:lnTo>
                        <a:lnTo>
                          <a:pt x="1401" y="1246"/>
                        </a:lnTo>
                        <a:lnTo>
                          <a:pt x="1496" y="1223"/>
                        </a:lnTo>
                        <a:lnTo>
                          <a:pt x="1591" y="1187"/>
                        </a:lnTo>
                        <a:lnTo>
                          <a:pt x="1674" y="1163"/>
                        </a:lnTo>
                        <a:lnTo>
                          <a:pt x="1769" y="1128"/>
                        </a:lnTo>
                        <a:lnTo>
                          <a:pt x="1840" y="1080"/>
                        </a:lnTo>
                        <a:lnTo>
                          <a:pt x="1911" y="1045"/>
                        </a:lnTo>
                        <a:lnTo>
                          <a:pt x="1971" y="985"/>
                        </a:lnTo>
                        <a:lnTo>
                          <a:pt x="2018" y="938"/>
                        </a:lnTo>
                        <a:lnTo>
                          <a:pt x="2078" y="890"/>
                        </a:lnTo>
                        <a:lnTo>
                          <a:pt x="2101" y="831"/>
                        </a:lnTo>
                        <a:lnTo>
                          <a:pt x="2137" y="772"/>
                        </a:lnTo>
                        <a:lnTo>
                          <a:pt x="2149" y="700"/>
                        </a:lnTo>
                        <a:lnTo>
                          <a:pt x="2161" y="641"/>
                        </a:lnTo>
                        <a:lnTo>
                          <a:pt x="2149" y="570"/>
                        </a:lnTo>
                        <a:lnTo>
                          <a:pt x="2137" y="511"/>
                        </a:lnTo>
                        <a:lnTo>
                          <a:pt x="2101" y="451"/>
                        </a:lnTo>
                        <a:lnTo>
                          <a:pt x="2078" y="392"/>
                        </a:lnTo>
                        <a:lnTo>
                          <a:pt x="2018" y="332"/>
                        </a:lnTo>
                        <a:lnTo>
                          <a:pt x="1971" y="285"/>
                        </a:lnTo>
                        <a:lnTo>
                          <a:pt x="1911" y="238"/>
                        </a:lnTo>
                        <a:lnTo>
                          <a:pt x="1840" y="190"/>
                        </a:lnTo>
                        <a:lnTo>
                          <a:pt x="1769" y="154"/>
                        </a:lnTo>
                        <a:lnTo>
                          <a:pt x="1674" y="119"/>
                        </a:lnTo>
                        <a:lnTo>
                          <a:pt x="1591" y="83"/>
                        </a:lnTo>
                        <a:lnTo>
                          <a:pt x="1496" y="60"/>
                        </a:lnTo>
                        <a:lnTo>
                          <a:pt x="1401" y="36"/>
                        </a:lnTo>
                        <a:lnTo>
                          <a:pt x="1294" y="24"/>
                        </a:lnTo>
                        <a:lnTo>
                          <a:pt x="1187" y="0"/>
                        </a:lnTo>
                        <a:lnTo>
                          <a:pt x="1080" y="0"/>
                        </a:lnTo>
                        <a:close/>
                      </a:path>
                    </a:pathLst>
                  </a:custGeom>
                  <a:solidFill>
                    <a:srgbClr val="00BDB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4" name="Freeform 1400"/>
                  <p:cNvSpPr>
                    <a:spLocks/>
                  </p:cNvSpPr>
                  <p:nvPr/>
                </p:nvSpPr>
                <p:spPr bwMode="auto">
                  <a:xfrm>
                    <a:off x="1948" y="2332"/>
                    <a:ext cx="2114" cy="1246"/>
                  </a:xfrm>
                  <a:custGeom>
                    <a:avLst/>
                    <a:gdLst>
                      <a:gd name="T0" fmla="*/ 950 w 2114"/>
                      <a:gd name="T1" fmla="*/ 0 h 1246"/>
                      <a:gd name="T2" fmla="*/ 737 w 2114"/>
                      <a:gd name="T3" fmla="*/ 36 h 1246"/>
                      <a:gd name="T4" fmla="*/ 558 w 2114"/>
                      <a:gd name="T5" fmla="*/ 83 h 1246"/>
                      <a:gd name="T6" fmla="*/ 392 w 2114"/>
                      <a:gd name="T7" fmla="*/ 142 h 1246"/>
                      <a:gd name="T8" fmla="*/ 250 w 2114"/>
                      <a:gd name="T9" fmla="*/ 226 h 1246"/>
                      <a:gd name="T10" fmla="*/ 131 w 2114"/>
                      <a:gd name="T11" fmla="*/ 332 h 1246"/>
                      <a:gd name="T12" fmla="*/ 60 w 2114"/>
                      <a:gd name="T13" fmla="*/ 439 h 1246"/>
                      <a:gd name="T14" fmla="*/ 12 w 2114"/>
                      <a:gd name="T15" fmla="*/ 558 h 1246"/>
                      <a:gd name="T16" fmla="*/ 12 w 2114"/>
                      <a:gd name="T17" fmla="*/ 688 h 1246"/>
                      <a:gd name="T18" fmla="*/ 60 w 2114"/>
                      <a:gd name="T19" fmla="*/ 807 h 1246"/>
                      <a:gd name="T20" fmla="*/ 131 w 2114"/>
                      <a:gd name="T21" fmla="*/ 914 h 1246"/>
                      <a:gd name="T22" fmla="*/ 250 w 2114"/>
                      <a:gd name="T23" fmla="*/ 1021 h 1246"/>
                      <a:gd name="T24" fmla="*/ 392 w 2114"/>
                      <a:gd name="T25" fmla="*/ 1104 h 1246"/>
                      <a:gd name="T26" fmla="*/ 558 w 2114"/>
                      <a:gd name="T27" fmla="*/ 1163 h 1246"/>
                      <a:gd name="T28" fmla="*/ 737 w 2114"/>
                      <a:gd name="T29" fmla="*/ 1222 h 1246"/>
                      <a:gd name="T30" fmla="*/ 950 w 2114"/>
                      <a:gd name="T31" fmla="*/ 1246 h 1246"/>
                      <a:gd name="T32" fmla="*/ 1164 w 2114"/>
                      <a:gd name="T33" fmla="*/ 1246 h 1246"/>
                      <a:gd name="T34" fmla="*/ 1366 w 2114"/>
                      <a:gd name="T35" fmla="*/ 1222 h 1246"/>
                      <a:gd name="T36" fmla="*/ 1556 w 2114"/>
                      <a:gd name="T37" fmla="*/ 1163 h 1246"/>
                      <a:gd name="T38" fmla="*/ 1722 w 2114"/>
                      <a:gd name="T39" fmla="*/ 1104 h 1246"/>
                      <a:gd name="T40" fmla="*/ 1865 w 2114"/>
                      <a:gd name="T41" fmla="*/ 1021 h 1246"/>
                      <a:gd name="T42" fmla="*/ 1983 w 2114"/>
                      <a:gd name="T43" fmla="*/ 914 h 1246"/>
                      <a:gd name="T44" fmla="*/ 2066 w 2114"/>
                      <a:gd name="T45" fmla="*/ 807 h 1246"/>
                      <a:gd name="T46" fmla="*/ 2102 w 2114"/>
                      <a:gd name="T47" fmla="*/ 688 h 1246"/>
                      <a:gd name="T48" fmla="*/ 2102 w 2114"/>
                      <a:gd name="T49" fmla="*/ 558 h 1246"/>
                      <a:gd name="T50" fmla="*/ 2066 w 2114"/>
                      <a:gd name="T51" fmla="*/ 439 h 1246"/>
                      <a:gd name="T52" fmla="*/ 1983 w 2114"/>
                      <a:gd name="T53" fmla="*/ 332 h 1246"/>
                      <a:gd name="T54" fmla="*/ 1865 w 2114"/>
                      <a:gd name="T55" fmla="*/ 226 h 1246"/>
                      <a:gd name="T56" fmla="*/ 1722 w 2114"/>
                      <a:gd name="T57" fmla="*/ 142 h 1246"/>
                      <a:gd name="T58" fmla="*/ 1556 w 2114"/>
                      <a:gd name="T59" fmla="*/ 83 h 1246"/>
                      <a:gd name="T60" fmla="*/ 1366 w 2114"/>
                      <a:gd name="T61" fmla="*/ 36 h 1246"/>
                      <a:gd name="T62" fmla="*/ 1164 w 2114"/>
                      <a:gd name="T63" fmla="*/ 0 h 12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114"/>
                      <a:gd name="T97" fmla="*/ 0 h 1246"/>
                      <a:gd name="T98" fmla="*/ 2114 w 2114"/>
                      <a:gd name="T99" fmla="*/ 1246 h 12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114" h="1246">
                        <a:moveTo>
                          <a:pt x="1057" y="0"/>
                        </a:moveTo>
                        <a:lnTo>
                          <a:pt x="950" y="0"/>
                        </a:lnTo>
                        <a:lnTo>
                          <a:pt x="843" y="24"/>
                        </a:lnTo>
                        <a:lnTo>
                          <a:pt x="737" y="36"/>
                        </a:lnTo>
                        <a:lnTo>
                          <a:pt x="653" y="59"/>
                        </a:lnTo>
                        <a:lnTo>
                          <a:pt x="558" y="83"/>
                        </a:lnTo>
                        <a:lnTo>
                          <a:pt x="463" y="119"/>
                        </a:lnTo>
                        <a:lnTo>
                          <a:pt x="392" y="142"/>
                        </a:lnTo>
                        <a:lnTo>
                          <a:pt x="321" y="190"/>
                        </a:lnTo>
                        <a:lnTo>
                          <a:pt x="250" y="226"/>
                        </a:lnTo>
                        <a:lnTo>
                          <a:pt x="178" y="285"/>
                        </a:lnTo>
                        <a:lnTo>
                          <a:pt x="131" y="332"/>
                        </a:lnTo>
                        <a:lnTo>
                          <a:pt x="95" y="392"/>
                        </a:lnTo>
                        <a:lnTo>
                          <a:pt x="60" y="439"/>
                        </a:lnTo>
                        <a:lnTo>
                          <a:pt x="36" y="499"/>
                        </a:lnTo>
                        <a:lnTo>
                          <a:pt x="12" y="558"/>
                        </a:lnTo>
                        <a:lnTo>
                          <a:pt x="0" y="629"/>
                        </a:lnTo>
                        <a:lnTo>
                          <a:pt x="12" y="688"/>
                        </a:lnTo>
                        <a:lnTo>
                          <a:pt x="36" y="748"/>
                        </a:lnTo>
                        <a:lnTo>
                          <a:pt x="60" y="807"/>
                        </a:lnTo>
                        <a:lnTo>
                          <a:pt x="95" y="866"/>
                        </a:lnTo>
                        <a:lnTo>
                          <a:pt x="131" y="914"/>
                        </a:lnTo>
                        <a:lnTo>
                          <a:pt x="178" y="973"/>
                        </a:lnTo>
                        <a:lnTo>
                          <a:pt x="250" y="1021"/>
                        </a:lnTo>
                        <a:lnTo>
                          <a:pt x="321" y="1056"/>
                        </a:lnTo>
                        <a:lnTo>
                          <a:pt x="392" y="1104"/>
                        </a:lnTo>
                        <a:lnTo>
                          <a:pt x="463" y="1139"/>
                        </a:lnTo>
                        <a:lnTo>
                          <a:pt x="558" y="1163"/>
                        </a:lnTo>
                        <a:lnTo>
                          <a:pt x="653" y="1199"/>
                        </a:lnTo>
                        <a:lnTo>
                          <a:pt x="737" y="1222"/>
                        </a:lnTo>
                        <a:lnTo>
                          <a:pt x="843" y="1234"/>
                        </a:lnTo>
                        <a:lnTo>
                          <a:pt x="950" y="1246"/>
                        </a:lnTo>
                        <a:lnTo>
                          <a:pt x="1057" y="1246"/>
                        </a:lnTo>
                        <a:lnTo>
                          <a:pt x="1164" y="1246"/>
                        </a:lnTo>
                        <a:lnTo>
                          <a:pt x="1271" y="1234"/>
                        </a:lnTo>
                        <a:lnTo>
                          <a:pt x="1366" y="1222"/>
                        </a:lnTo>
                        <a:lnTo>
                          <a:pt x="1473" y="1199"/>
                        </a:lnTo>
                        <a:lnTo>
                          <a:pt x="1556" y="1163"/>
                        </a:lnTo>
                        <a:lnTo>
                          <a:pt x="1639" y="1139"/>
                        </a:lnTo>
                        <a:lnTo>
                          <a:pt x="1722" y="1104"/>
                        </a:lnTo>
                        <a:lnTo>
                          <a:pt x="1805" y="1056"/>
                        </a:lnTo>
                        <a:lnTo>
                          <a:pt x="1865" y="1021"/>
                        </a:lnTo>
                        <a:lnTo>
                          <a:pt x="1924" y="973"/>
                        </a:lnTo>
                        <a:lnTo>
                          <a:pt x="1983" y="914"/>
                        </a:lnTo>
                        <a:lnTo>
                          <a:pt x="2031" y="866"/>
                        </a:lnTo>
                        <a:lnTo>
                          <a:pt x="2066" y="807"/>
                        </a:lnTo>
                        <a:lnTo>
                          <a:pt x="2090" y="748"/>
                        </a:lnTo>
                        <a:lnTo>
                          <a:pt x="2102" y="688"/>
                        </a:lnTo>
                        <a:lnTo>
                          <a:pt x="2114" y="629"/>
                        </a:lnTo>
                        <a:lnTo>
                          <a:pt x="2102" y="558"/>
                        </a:lnTo>
                        <a:lnTo>
                          <a:pt x="2090" y="499"/>
                        </a:lnTo>
                        <a:lnTo>
                          <a:pt x="2066" y="439"/>
                        </a:lnTo>
                        <a:lnTo>
                          <a:pt x="2031" y="392"/>
                        </a:lnTo>
                        <a:lnTo>
                          <a:pt x="1983" y="332"/>
                        </a:lnTo>
                        <a:lnTo>
                          <a:pt x="1924" y="285"/>
                        </a:lnTo>
                        <a:lnTo>
                          <a:pt x="1865" y="226"/>
                        </a:lnTo>
                        <a:lnTo>
                          <a:pt x="1805" y="190"/>
                        </a:lnTo>
                        <a:lnTo>
                          <a:pt x="1722" y="142"/>
                        </a:lnTo>
                        <a:lnTo>
                          <a:pt x="1639" y="119"/>
                        </a:lnTo>
                        <a:lnTo>
                          <a:pt x="1556" y="83"/>
                        </a:lnTo>
                        <a:lnTo>
                          <a:pt x="1473" y="59"/>
                        </a:lnTo>
                        <a:lnTo>
                          <a:pt x="1366" y="36"/>
                        </a:lnTo>
                        <a:lnTo>
                          <a:pt x="1271" y="24"/>
                        </a:lnTo>
                        <a:lnTo>
                          <a:pt x="1164" y="0"/>
                        </a:lnTo>
                        <a:lnTo>
                          <a:pt x="1057" y="0"/>
                        </a:lnTo>
                        <a:close/>
                      </a:path>
                    </a:pathLst>
                  </a:custGeom>
                  <a:solidFill>
                    <a:srgbClr val="00BBB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5" name="Freeform 1401"/>
                  <p:cNvSpPr>
                    <a:spLocks/>
                  </p:cNvSpPr>
                  <p:nvPr/>
                </p:nvSpPr>
                <p:spPr bwMode="auto">
                  <a:xfrm>
                    <a:off x="1972" y="2344"/>
                    <a:ext cx="2066" cy="1222"/>
                  </a:xfrm>
                  <a:custGeom>
                    <a:avLst/>
                    <a:gdLst>
                      <a:gd name="T0" fmla="*/ 926 w 2066"/>
                      <a:gd name="T1" fmla="*/ 0 h 1222"/>
                      <a:gd name="T2" fmla="*/ 724 w 2066"/>
                      <a:gd name="T3" fmla="*/ 36 h 1222"/>
                      <a:gd name="T4" fmla="*/ 546 w 2066"/>
                      <a:gd name="T5" fmla="*/ 83 h 1222"/>
                      <a:gd name="T6" fmla="*/ 380 w 2066"/>
                      <a:gd name="T7" fmla="*/ 142 h 1222"/>
                      <a:gd name="T8" fmla="*/ 238 w 2066"/>
                      <a:gd name="T9" fmla="*/ 225 h 1222"/>
                      <a:gd name="T10" fmla="*/ 131 w 2066"/>
                      <a:gd name="T11" fmla="*/ 320 h 1222"/>
                      <a:gd name="T12" fmla="*/ 59 w 2066"/>
                      <a:gd name="T13" fmla="*/ 427 h 1222"/>
                      <a:gd name="T14" fmla="*/ 12 w 2066"/>
                      <a:gd name="T15" fmla="*/ 558 h 1222"/>
                      <a:gd name="T16" fmla="*/ 12 w 2066"/>
                      <a:gd name="T17" fmla="*/ 676 h 1222"/>
                      <a:gd name="T18" fmla="*/ 59 w 2066"/>
                      <a:gd name="T19" fmla="*/ 795 h 1222"/>
                      <a:gd name="T20" fmla="*/ 131 w 2066"/>
                      <a:gd name="T21" fmla="*/ 902 h 1222"/>
                      <a:gd name="T22" fmla="*/ 238 w 2066"/>
                      <a:gd name="T23" fmla="*/ 997 h 1222"/>
                      <a:gd name="T24" fmla="*/ 380 w 2066"/>
                      <a:gd name="T25" fmla="*/ 1080 h 1222"/>
                      <a:gd name="T26" fmla="*/ 546 w 2066"/>
                      <a:gd name="T27" fmla="*/ 1151 h 1222"/>
                      <a:gd name="T28" fmla="*/ 724 w 2066"/>
                      <a:gd name="T29" fmla="*/ 1199 h 1222"/>
                      <a:gd name="T30" fmla="*/ 926 w 2066"/>
                      <a:gd name="T31" fmla="*/ 1222 h 1222"/>
                      <a:gd name="T32" fmla="*/ 1140 w 2066"/>
                      <a:gd name="T33" fmla="*/ 1222 h 1222"/>
                      <a:gd name="T34" fmla="*/ 1342 w 2066"/>
                      <a:gd name="T35" fmla="*/ 1199 h 1222"/>
                      <a:gd name="T36" fmla="*/ 1520 w 2066"/>
                      <a:gd name="T37" fmla="*/ 1151 h 1222"/>
                      <a:gd name="T38" fmla="*/ 1686 w 2066"/>
                      <a:gd name="T39" fmla="*/ 1080 h 1222"/>
                      <a:gd name="T40" fmla="*/ 1829 w 2066"/>
                      <a:gd name="T41" fmla="*/ 997 h 1222"/>
                      <a:gd name="T42" fmla="*/ 1936 w 2066"/>
                      <a:gd name="T43" fmla="*/ 902 h 1222"/>
                      <a:gd name="T44" fmla="*/ 2019 w 2066"/>
                      <a:gd name="T45" fmla="*/ 795 h 1222"/>
                      <a:gd name="T46" fmla="*/ 2054 w 2066"/>
                      <a:gd name="T47" fmla="*/ 676 h 1222"/>
                      <a:gd name="T48" fmla="*/ 2054 w 2066"/>
                      <a:gd name="T49" fmla="*/ 558 h 1222"/>
                      <a:gd name="T50" fmla="*/ 2019 w 2066"/>
                      <a:gd name="T51" fmla="*/ 427 h 1222"/>
                      <a:gd name="T52" fmla="*/ 1936 w 2066"/>
                      <a:gd name="T53" fmla="*/ 320 h 1222"/>
                      <a:gd name="T54" fmla="*/ 1829 w 2066"/>
                      <a:gd name="T55" fmla="*/ 225 h 1222"/>
                      <a:gd name="T56" fmla="*/ 1686 w 2066"/>
                      <a:gd name="T57" fmla="*/ 142 h 1222"/>
                      <a:gd name="T58" fmla="*/ 1520 w 2066"/>
                      <a:gd name="T59" fmla="*/ 83 h 1222"/>
                      <a:gd name="T60" fmla="*/ 1342 w 2066"/>
                      <a:gd name="T61" fmla="*/ 36 h 1222"/>
                      <a:gd name="T62" fmla="*/ 1140 w 2066"/>
                      <a:gd name="T63" fmla="*/ 0 h 122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66"/>
                      <a:gd name="T97" fmla="*/ 0 h 1222"/>
                      <a:gd name="T98" fmla="*/ 2066 w 2066"/>
                      <a:gd name="T99" fmla="*/ 1222 h 122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66" h="1222">
                        <a:moveTo>
                          <a:pt x="1033" y="0"/>
                        </a:moveTo>
                        <a:lnTo>
                          <a:pt x="926" y="0"/>
                        </a:lnTo>
                        <a:lnTo>
                          <a:pt x="819" y="24"/>
                        </a:lnTo>
                        <a:lnTo>
                          <a:pt x="724" y="36"/>
                        </a:lnTo>
                        <a:lnTo>
                          <a:pt x="629" y="59"/>
                        </a:lnTo>
                        <a:lnTo>
                          <a:pt x="546" y="83"/>
                        </a:lnTo>
                        <a:lnTo>
                          <a:pt x="451" y="107"/>
                        </a:lnTo>
                        <a:lnTo>
                          <a:pt x="380" y="142"/>
                        </a:lnTo>
                        <a:lnTo>
                          <a:pt x="309" y="190"/>
                        </a:lnTo>
                        <a:lnTo>
                          <a:pt x="238" y="225"/>
                        </a:lnTo>
                        <a:lnTo>
                          <a:pt x="178" y="273"/>
                        </a:lnTo>
                        <a:lnTo>
                          <a:pt x="131" y="320"/>
                        </a:lnTo>
                        <a:lnTo>
                          <a:pt x="83" y="380"/>
                        </a:lnTo>
                        <a:lnTo>
                          <a:pt x="59" y="427"/>
                        </a:lnTo>
                        <a:lnTo>
                          <a:pt x="36" y="498"/>
                        </a:lnTo>
                        <a:lnTo>
                          <a:pt x="12" y="558"/>
                        </a:lnTo>
                        <a:lnTo>
                          <a:pt x="0" y="617"/>
                        </a:lnTo>
                        <a:lnTo>
                          <a:pt x="12" y="676"/>
                        </a:lnTo>
                        <a:lnTo>
                          <a:pt x="36" y="736"/>
                        </a:lnTo>
                        <a:lnTo>
                          <a:pt x="59" y="795"/>
                        </a:lnTo>
                        <a:lnTo>
                          <a:pt x="83" y="854"/>
                        </a:lnTo>
                        <a:lnTo>
                          <a:pt x="131" y="902"/>
                        </a:lnTo>
                        <a:lnTo>
                          <a:pt x="178" y="949"/>
                        </a:lnTo>
                        <a:lnTo>
                          <a:pt x="238" y="997"/>
                        </a:lnTo>
                        <a:lnTo>
                          <a:pt x="309" y="1044"/>
                        </a:lnTo>
                        <a:lnTo>
                          <a:pt x="380" y="1080"/>
                        </a:lnTo>
                        <a:lnTo>
                          <a:pt x="451" y="1127"/>
                        </a:lnTo>
                        <a:lnTo>
                          <a:pt x="546" y="1151"/>
                        </a:lnTo>
                        <a:lnTo>
                          <a:pt x="629" y="1175"/>
                        </a:lnTo>
                        <a:lnTo>
                          <a:pt x="724" y="1199"/>
                        </a:lnTo>
                        <a:lnTo>
                          <a:pt x="819" y="1210"/>
                        </a:lnTo>
                        <a:lnTo>
                          <a:pt x="926" y="1222"/>
                        </a:lnTo>
                        <a:lnTo>
                          <a:pt x="1033" y="1222"/>
                        </a:lnTo>
                        <a:lnTo>
                          <a:pt x="1140" y="1222"/>
                        </a:lnTo>
                        <a:lnTo>
                          <a:pt x="1235" y="1210"/>
                        </a:lnTo>
                        <a:lnTo>
                          <a:pt x="1342" y="1199"/>
                        </a:lnTo>
                        <a:lnTo>
                          <a:pt x="1437" y="1175"/>
                        </a:lnTo>
                        <a:lnTo>
                          <a:pt x="1520" y="1151"/>
                        </a:lnTo>
                        <a:lnTo>
                          <a:pt x="1603" y="1127"/>
                        </a:lnTo>
                        <a:lnTo>
                          <a:pt x="1686" y="1080"/>
                        </a:lnTo>
                        <a:lnTo>
                          <a:pt x="1758" y="1044"/>
                        </a:lnTo>
                        <a:lnTo>
                          <a:pt x="1829" y="997"/>
                        </a:lnTo>
                        <a:lnTo>
                          <a:pt x="1888" y="949"/>
                        </a:lnTo>
                        <a:lnTo>
                          <a:pt x="1936" y="902"/>
                        </a:lnTo>
                        <a:lnTo>
                          <a:pt x="1983" y="854"/>
                        </a:lnTo>
                        <a:lnTo>
                          <a:pt x="2019" y="795"/>
                        </a:lnTo>
                        <a:lnTo>
                          <a:pt x="2042" y="736"/>
                        </a:lnTo>
                        <a:lnTo>
                          <a:pt x="2054" y="676"/>
                        </a:lnTo>
                        <a:lnTo>
                          <a:pt x="2066" y="617"/>
                        </a:lnTo>
                        <a:lnTo>
                          <a:pt x="2054" y="558"/>
                        </a:lnTo>
                        <a:lnTo>
                          <a:pt x="2042" y="498"/>
                        </a:lnTo>
                        <a:lnTo>
                          <a:pt x="2019" y="427"/>
                        </a:lnTo>
                        <a:lnTo>
                          <a:pt x="1983" y="380"/>
                        </a:lnTo>
                        <a:lnTo>
                          <a:pt x="1936" y="320"/>
                        </a:lnTo>
                        <a:lnTo>
                          <a:pt x="1888" y="273"/>
                        </a:lnTo>
                        <a:lnTo>
                          <a:pt x="1829" y="225"/>
                        </a:lnTo>
                        <a:lnTo>
                          <a:pt x="1758" y="190"/>
                        </a:lnTo>
                        <a:lnTo>
                          <a:pt x="1686" y="142"/>
                        </a:lnTo>
                        <a:lnTo>
                          <a:pt x="1603" y="107"/>
                        </a:lnTo>
                        <a:lnTo>
                          <a:pt x="1520" y="83"/>
                        </a:lnTo>
                        <a:lnTo>
                          <a:pt x="1437" y="59"/>
                        </a:lnTo>
                        <a:lnTo>
                          <a:pt x="1342" y="36"/>
                        </a:lnTo>
                        <a:lnTo>
                          <a:pt x="1235" y="24"/>
                        </a:lnTo>
                        <a:lnTo>
                          <a:pt x="1140" y="0"/>
                        </a:lnTo>
                        <a:lnTo>
                          <a:pt x="1033" y="0"/>
                        </a:lnTo>
                        <a:close/>
                      </a:path>
                    </a:pathLst>
                  </a:custGeom>
                  <a:solidFill>
                    <a:srgbClr val="00B9B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6" name="Freeform 1402"/>
                  <p:cNvSpPr>
                    <a:spLocks/>
                  </p:cNvSpPr>
                  <p:nvPr/>
                </p:nvSpPr>
                <p:spPr bwMode="auto">
                  <a:xfrm>
                    <a:off x="1996" y="2356"/>
                    <a:ext cx="2018" cy="1198"/>
                  </a:xfrm>
                  <a:custGeom>
                    <a:avLst/>
                    <a:gdLst>
                      <a:gd name="T0" fmla="*/ 902 w 2018"/>
                      <a:gd name="T1" fmla="*/ 0 h 1198"/>
                      <a:gd name="T2" fmla="*/ 712 w 2018"/>
                      <a:gd name="T3" fmla="*/ 35 h 1198"/>
                      <a:gd name="T4" fmla="*/ 534 w 2018"/>
                      <a:gd name="T5" fmla="*/ 83 h 1198"/>
                      <a:gd name="T6" fmla="*/ 368 w 2018"/>
                      <a:gd name="T7" fmla="*/ 142 h 1198"/>
                      <a:gd name="T8" fmla="*/ 237 w 2018"/>
                      <a:gd name="T9" fmla="*/ 225 h 1198"/>
                      <a:gd name="T10" fmla="*/ 130 w 2018"/>
                      <a:gd name="T11" fmla="*/ 320 h 1198"/>
                      <a:gd name="T12" fmla="*/ 59 w 2018"/>
                      <a:gd name="T13" fmla="*/ 427 h 1198"/>
                      <a:gd name="T14" fmla="*/ 12 w 2018"/>
                      <a:gd name="T15" fmla="*/ 546 h 1198"/>
                      <a:gd name="T16" fmla="*/ 12 w 2018"/>
                      <a:gd name="T17" fmla="*/ 664 h 1198"/>
                      <a:gd name="T18" fmla="*/ 59 w 2018"/>
                      <a:gd name="T19" fmla="*/ 783 h 1198"/>
                      <a:gd name="T20" fmla="*/ 130 w 2018"/>
                      <a:gd name="T21" fmla="*/ 890 h 1198"/>
                      <a:gd name="T22" fmla="*/ 237 w 2018"/>
                      <a:gd name="T23" fmla="*/ 985 h 1198"/>
                      <a:gd name="T24" fmla="*/ 368 w 2018"/>
                      <a:gd name="T25" fmla="*/ 1056 h 1198"/>
                      <a:gd name="T26" fmla="*/ 534 w 2018"/>
                      <a:gd name="T27" fmla="*/ 1127 h 1198"/>
                      <a:gd name="T28" fmla="*/ 712 w 2018"/>
                      <a:gd name="T29" fmla="*/ 1175 h 1198"/>
                      <a:gd name="T30" fmla="*/ 902 w 2018"/>
                      <a:gd name="T31" fmla="*/ 1198 h 1198"/>
                      <a:gd name="T32" fmla="*/ 1116 w 2018"/>
                      <a:gd name="T33" fmla="*/ 1198 h 1198"/>
                      <a:gd name="T34" fmla="*/ 1306 w 2018"/>
                      <a:gd name="T35" fmla="*/ 1175 h 1198"/>
                      <a:gd name="T36" fmla="*/ 1484 w 2018"/>
                      <a:gd name="T37" fmla="*/ 1127 h 1198"/>
                      <a:gd name="T38" fmla="*/ 1650 w 2018"/>
                      <a:gd name="T39" fmla="*/ 1056 h 1198"/>
                      <a:gd name="T40" fmla="*/ 1781 w 2018"/>
                      <a:gd name="T41" fmla="*/ 985 h 1198"/>
                      <a:gd name="T42" fmla="*/ 1888 w 2018"/>
                      <a:gd name="T43" fmla="*/ 890 h 1198"/>
                      <a:gd name="T44" fmla="*/ 1971 w 2018"/>
                      <a:gd name="T45" fmla="*/ 783 h 1198"/>
                      <a:gd name="T46" fmla="*/ 2007 w 2018"/>
                      <a:gd name="T47" fmla="*/ 664 h 1198"/>
                      <a:gd name="T48" fmla="*/ 2007 w 2018"/>
                      <a:gd name="T49" fmla="*/ 546 h 1198"/>
                      <a:gd name="T50" fmla="*/ 1971 w 2018"/>
                      <a:gd name="T51" fmla="*/ 427 h 1198"/>
                      <a:gd name="T52" fmla="*/ 1888 w 2018"/>
                      <a:gd name="T53" fmla="*/ 320 h 1198"/>
                      <a:gd name="T54" fmla="*/ 1781 w 2018"/>
                      <a:gd name="T55" fmla="*/ 225 h 1198"/>
                      <a:gd name="T56" fmla="*/ 1650 w 2018"/>
                      <a:gd name="T57" fmla="*/ 142 h 1198"/>
                      <a:gd name="T58" fmla="*/ 1484 w 2018"/>
                      <a:gd name="T59" fmla="*/ 83 h 1198"/>
                      <a:gd name="T60" fmla="*/ 1306 w 2018"/>
                      <a:gd name="T61" fmla="*/ 35 h 1198"/>
                      <a:gd name="T62" fmla="*/ 1116 w 2018"/>
                      <a:gd name="T63" fmla="*/ 0 h 119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018"/>
                      <a:gd name="T97" fmla="*/ 0 h 1198"/>
                      <a:gd name="T98" fmla="*/ 2018 w 2018"/>
                      <a:gd name="T99" fmla="*/ 1198 h 119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018" h="1198">
                        <a:moveTo>
                          <a:pt x="1009" y="0"/>
                        </a:moveTo>
                        <a:lnTo>
                          <a:pt x="902" y="0"/>
                        </a:lnTo>
                        <a:lnTo>
                          <a:pt x="807" y="24"/>
                        </a:lnTo>
                        <a:lnTo>
                          <a:pt x="712" y="35"/>
                        </a:lnTo>
                        <a:lnTo>
                          <a:pt x="617" y="59"/>
                        </a:lnTo>
                        <a:lnTo>
                          <a:pt x="534" y="83"/>
                        </a:lnTo>
                        <a:lnTo>
                          <a:pt x="439" y="107"/>
                        </a:lnTo>
                        <a:lnTo>
                          <a:pt x="368" y="142"/>
                        </a:lnTo>
                        <a:lnTo>
                          <a:pt x="297" y="178"/>
                        </a:lnTo>
                        <a:lnTo>
                          <a:pt x="237" y="225"/>
                        </a:lnTo>
                        <a:lnTo>
                          <a:pt x="178" y="273"/>
                        </a:lnTo>
                        <a:lnTo>
                          <a:pt x="130" y="320"/>
                        </a:lnTo>
                        <a:lnTo>
                          <a:pt x="83" y="368"/>
                        </a:lnTo>
                        <a:lnTo>
                          <a:pt x="59" y="427"/>
                        </a:lnTo>
                        <a:lnTo>
                          <a:pt x="35" y="486"/>
                        </a:lnTo>
                        <a:lnTo>
                          <a:pt x="12" y="546"/>
                        </a:lnTo>
                        <a:lnTo>
                          <a:pt x="0" y="605"/>
                        </a:lnTo>
                        <a:lnTo>
                          <a:pt x="12" y="664"/>
                        </a:lnTo>
                        <a:lnTo>
                          <a:pt x="35" y="724"/>
                        </a:lnTo>
                        <a:lnTo>
                          <a:pt x="59" y="783"/>
                        </a:lnTo>
                        <a:lnTo>
                          <a:pt x="83" y="842"/>
                        </a:lnTo>
                        <a:lnTo>
                          <a:pt x="130" y="890"/>
                        </a:lnTo>
                        <a:lnTo>
                          <a:pt x="178" y="937"/>
                        </a:lnTo>
                        <a:lnTo>
                          <a:pt x="237" y="985"/>
                        </a:lnTo>
                        <a:lnTo>
                          <a:pt x="297" y="1020"/>
                        </a:lnTo>
                        <a:lnTo>
                          <a:pt x="368" y="1056"/>
                        </a:lnTo>
                        <a:lnTo>
                          <a:pt x="439" y="1104"/>
                        </a:lnTo>
                        <a:lnTo>
                          <a:pt x="534" y="1127"/>
                        </a:lnTo>
                        <a:lnTo>
                          <a:pt x="617" y="1151"/>
                        </a:lnTo>
                        <a:lnTo>
                          <a:pt x="712" y="1175"/>
                        </a:lnTo>
                        <a:lnTo>
                          <a:pt x="807" y="1187"/>
                        </a:lnTo>
                        <a:lnTo>
                          <a:pt x="902" y="1198"/>
                        </a:lnTo>
                        <a:lnTo>
                          <a:pt x="1009" y="1198"/>
                        </a:lnTo>
                        <a:lnTo>
                          <a:pt x="1116" y="1198"/>
                        </a:lnTo>
                        <a:lnTo>
                          <a:pt x="1211" y="1187"/>
                        </a:lnTo>
                        <a:lnTo>
                          <a:pt x="1306" y="1175"/>
                        </a:lnTo>
                        <a:lnTo>
                          <a:pt x="1401" y="1151"/>
                        </a:lnTo>
                        <a:lnTo>
                          <a:pt x="1484" y="1127"/>
                        </a:lnTo>
                        <a:lnTo>
                          <a:pt x="1567" y="1104"/>
                        </a:lnTo>
                        <a:lnTo>
                          <a:pt x="1650" y="1056"/>
                        </a:lnTo>
                        <a:lnTo>
                          <a:pt x="1722" y="1020"/>
                        </a:lnTo>
                        <a:lnTo>
                          <a:pt x="1781" y="985"/>
                        </a:lnTo>
                        <a:lnTo>
                          <a:pt x="1840" y="937"/>
                        </a:lnTo>
                        <a:lnTo>
                          <a:pt x="1888" y="890"/>
                        </a:lnTo>
                        <a:lnTo>
                          <a:pt x="1935" y="842"/>
                        </a:lnTo>
                        <a:lnTo>
                          <a:pt x="1971" y="783"/>
                        </a:lnTo>
                        <a:lnTo>
                          <a:pt x="1995" y="724"/>
                        </a:lnTo>
                        <a:lnTo>
                          <a:pt x="2007" y="664"/>
                        </a:lnTo>
                        <a:lnTo>
                          <a:pt x="2018" y="605"/>
                        </a:lnTo>
                        <a:lnTo>
                          <a:pt x="2007" y="546"/>
                        </a:lnTo>
                        <a:lnTo>
                          <a:pt x="1995" y="486"/>
                        </a:lnTo>
                        <a:lnTo>
                          <a:pt x="1971" y="427"/>
                        </a:lnTo>
                        <a:lnTo>
                          <a:pt x="1935" y="368"/>
                        </a:lnTo>
                        <a:lnTo>
                          <a:pt x="1888" y="320"/>
                        </a:lnTo>
                        <a:lnTo>
                          <a:pt x="1840" y="273"/>
                        </a:lnTo>
                        <a:lnTo>
                          <a:pt x="1781" y="225"/>
                        </a:lnTo>
                        <a:lnTo>
                          <a:pt x="1722" y="178"/>
                        </a:lnTo>
                        <a:lnTo>
                          <a:pt x="1650" y="142"/>
                        </a:lnTo>
                        <a:lnTo>
                          <a:pt x="1567" y="107"/>
                        </a:lnTo>
                        <a:lnTo>
                          <a:pt x="1484" y="83"/>
                        </a:lnTo>
                        <a:lnTo>
                          <a:pt x="1401" y="59"/>
                        </a:lnTo>
                        <a:lnTo>
                          <a:pt x="1306" y="35"/>
                        </a:lnTo>
                        <a:lnTo>
                          <a:pt x="1211" y="24"/>
                        </a:lnTo>
                        <a:lnTo>
                          <a:pt x="1116" y="0"/>
                        </a:lnTo>
                        <a:lnTo>
                          <a:pt x="1009" y="0"/>
                        </a:lnTo>
                        <a:close/>
                      </a:path>
                    </a:pathLst>
                  </a:custGeom>
                  <a:solidFill>
                    <a:srgbClr val="00B8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7" name="Freeform 1403"/>
                  <p:cNvSpPr>
                    <a:spLocks/>
                  </p:cNvSpPr>
                  <p:nvPr/>
                </p:nvSpPr>
                <p:spPr bwMode="auto">
                  <a:xfrm>
                    <a:off x="2020" y="2368"/>
                    <a:ext cx="1971" cy="1175"/>
                  </a:xfrm>
                  <a:custGeom>
                    <a:avLst/>
                    <a:gdLst>
                      <a:gd name="T0" fmla="*/ 890 w 1971"/>
                      <a:gd name="T1" fmla="*/ 0 h 1175"/>
                      <a:gd name="T2" fmla="*/ 688 w 1971"/>
                      <a:gd name="T3" fmla="*/ 23 h 1175"/>
                      <a:gd name="T4" fmla="*/ 522 w 1971"/>
                      <a:gd name="T5" fmla="*/ 71 h 1175"/>
                      <a:gd name="T6" fmla="*/ 368 w 1971"/>
                      <a:gd name="T7" fmla="*/ 142 h 1175"/>
                      <a:gd name="T8" fmla="*/ 237 w 1971"/>
                      <a:gd name="T9" fmla="*/ 213 h 1175"/>
                      <a:gd name="T10" fmla="*/ 118 w 1971"/>
                      <a:gd name="T11" fmla="*/ 308 h 1175"/>
                      <a:gd name="T12" fmla="*/ 47 w 1971"/>
                      <a:gd name="T13" fmla="*/ 415 h 1175"/>
                      <a:gd name="T14" fmla="*/ 11 w 1971"/>
                      <a:gd name="T15" fmla="*/ 534 h 1175"/>
                      <a:gd name="T16" fmla="*/ 11 w 1971"/>
                      <a:gd name="T17" fmla="*/ 652 h 1175"/>
                      <a:gd name="T18" fmla="*/ 47 w 1971"/>
                      <a:gd name="T19" fmla="*/ 771 h 1175"/>
                      <a:gd name="T20" fmla="*/ 118 w 1971"/>
                      <a:gd name="T21" fmla="*/ 866 h 1175"/>
                      <a:gd name="T22" fmla="*/ 237 w 1971"/>
                      <a:gd name="T23" fmla="*/ 961 h 1175"/>
                      <a:gd name="T24" fmla="*/ 368 w 1971"/>
                      <a:gd name="T25" fmla="*/ 1044 h 1175"/>
                      <a:gd name="T26" fmla="*/ 522 w 1971"/>
                      <a:gd name="T27" fmla="*/ 1103 h 1175"/>
                      <a:gd name="T28" fmla="*/ 688 w 1971"/>
                      <a:gd name="T29" fmla="*/ 1151 h 1175"/>
                      <a:gd name="T30" fmla="*/ 890 w 1971"/>
                      <a:gd name="T31" fmla="*/ 1175 h 1175"/>
                      <a:gd name="T32" fmla="*/ 1092 w 1971"/>
                      <a:gd name="T33" fmla="*/ 1175 h 1175"/>
                      <a:gd name="T34" fmla="*/ 1270 w 1971"/>
                      <a:gd name="T35" fmla="*/ 1151 h 1175"/>
                      <a:gd name="T36" fmla="*/ 1460 w 1971"/>
                      <a:gd name="T37" fmla="*/ 1103 h 1175"/>
                      <a:gd name="T38" fmla="*/ 1615 w 1971"/>
                      <a:gd name="T39" fmla="*/ 1044 h 1175"/>
                      <a:gd name="T40" fmla="*/ 1745 w 1971"/>
                      <a:gd name="T41" fmla="*/ 961 h 1175"/>
                      <a:gd name="T42" fmla="*/ 1840 w 1971"/>
                      <a:gd name="T43" fmla="*/ 866 h 1175"/>
                      <a:gd name="T44" fmla="*/ 1923 w 1971"/>
                      <a:gd name="T45" fmla="*/ 771 h 1175"/>
                      <a:gd name="T46" fmla="*/ 1959 w 1971"/>
                      <a:gd name="T47" fmla="*/ 652 h 1175"/>
                      <a:gd name="T48" fmla="*/ 1959 w 1971"/>
                      <a:gd name="T49" fmla="*/ 534 h 1175"/>
                      <a:gd name="T50" fmla="*/ 1923 w 1971"/>
                      <a:gd name="T51" fmla="*/ 415 h 1175"/>
                      <a:gd name="T52" fmla="*/ 1840 w 1971"/>
                      <a:gd name="T53" fmla="*/ 308 h 1175"/>
                      <a:gd name="T54" fmla="*/ 1745 w 1971"/>
                      <a:gd name="T55" fmla="*/ 213 h 1175"/>
                      <a:gd name="T56" fmla="*/ 1615 w 1971"/>
                      <a:gd name="T57" fmla="*/ 142 h 1175"/>
                      <a:gd name="T58" fmla="*/ 1460 w 1971"/>
                      <a:gd name="T59" fmla="*/ 71 h 1175"/>
                      <a:gd name="T60" fmla="*/ 1270 w 1971"/>
                      <a:gd name="T61" fmla="*/ 23 h 1175"/>
                      <a:gd name="T62" fmla="*/ 1092 w 1971"/>
                      <a:gd name="T63" fmla="*/ 0 h 117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71"/>
                      <a:gd name="T97" fmla="*/ 0 h 1175"/>
                      <a:gd name="T98" fmla="*/ 1971 w 1971"/>
                      <a:gd name="T99" fmla="*/ 1175 h 117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71" h="1175">
                        <a:moveTo>
                          <a:pt x="985" y="0"/>
                        </a:moveTo>
                        <a:lnTo>
                          <a:pt x="890" y="0"/>
                        </a:lnTo>
                        <a:lnTo>
                          <a:pt x="783" y="23"/>
                        </a:lnTo>
                        <a:lnTo>
                          <a:pt x="688" y="23"/>
                        </a:lnTo>
                        <a:lnTo>
                          <a:pt x="605" y="47"/>
                        </a:lnTo>
                        <a:lnTo>
                          <a:pt x="522" y="71"/>
                        </a:lnTo>
                        <a:lnTo>
                          <a:pt x="439" y="106"/>
                        </a:lnTo>
                        <a:lnTo>
                          <a:pt x="368" y="142"/>
                        </a:lnTo>
                        <a:lnTo>
                          <a:pt x="296" y="178"/>
                        </a:lnTo>
                        <a:lnTo>
                          <a:pt x="237" y="213"/>
                        </a:lnTo>
                        <a:lnTo>
                          <a:pt x="166" y="261"/>
                        </a:lnTo>
                        <a:lnTo>
                          <a:pt x="118" y="308"/>
                        </a:lnTo>
                        <a:lnTo>
                          <a:pt x="83" y="368"/>
                        </a:lnTo>
                        <a:lnTo>
                          <a:pt x="47" y="415"/>
                        </a:lnTo>
                        <a:lnTo>
                          <a:pt x="23" y="474"/>
                        </a:lnTo>
                        <a:lnTo>
                          <a:pt x="11" y="534"/>
                        </a:lnTo>
                        <a:lnTo>
                          <a:pt x="0" y="593"/>
                        </a:lnTo>
                        <a:lnTo>
                          <a:pt x="11" y="652"/>
                        </a:lnTo>
                        <a:lnTo>
                          <a:pt x="23" y="712"/>
                        </a:lnTo>
                        <a:lnTo>
                          <a:pt x="47" y="771"/>
                        </a:lnTo>
                        <a:lnTo>
                          <a:pt x="83" y="819"/>
                        </a:lnTo>
                        <a:lnTo>
                          <a:pt x="118" y="866"/>
                        </a:lnTo>
                        <a:lnTo>
                          <a:pt x="166" y="913"/>
                        </a:lnTo>
                        <a:lnTo>
                          <a:pt x="237" y="961"/>
                        </a:lnTo>
                        <a:lnTo>
                          <a:pt x="296" y="997"/>
                        </a:lnTo>
                        <a:lnTo>
                          <a:pt x="368" y="1044"/>
                        </a:lnTo>
                        <a:lnTo>
                          <a:pt x="439" y="1080"/>
                        </a:lnTo>
                        <a:lnTo>
                          <a:pt x="522" y="1103"/>
                        </a:lnTo>
                        <a:lnTo>
                          <a:pt x="605" y="1127"/>
                        </a:lnTo>
                        <a:lnTo>
                          <a:pt x="688" y="1151"/>
                        </a:lnTo>
                        <a:lnTo>
                          <a:pt x="783" y="1163"/>
                        </a:lnTo>
                        <a:lnTo>
                          <a:pt x="890" y="1175"/>
                        </a:lnTo>
                        <a:lnTo>
                          <a:pt x="985" y="1175"/>
                        </a:lnTo>
                        <a:lnTo>
                          <a:pt x="1092" y="1175"/>
                        </a:lnTo>
                        <a:lnTo>
                          <a:pt x="1187" y="1163"/>
                        </a:lnTo>
                        <a:lnTo>
                          <a:pt x="1270" y="1151"/>
                        </a:lnTo>
                        <a:lnTo>
                          <a:pt x="1365" y="1127"/>
                        </a:lnTo>
                        <a:lnTo>
                          <a:pt x="1460" y="1103"/>
                        </a:lnTo>
                        <a:lnTo>
                          <a:pt x="1531" y="1080"/>
                        </a:lnTo>
                        <a:lnTo>
                          <a:pt x="1615" y="1044"/>
                        </a:lnTo>
                        <a:lnTo>
                          <a:pt x="1686" y="997"/>
                        </a:lnTo>
                        <a:lnTo>
                          <a:pt x="1745" y="961"/>
                        </a:lnTo>
                        <a:lnTo>
                          <a:pt x="1793" y="913"/>
                        </a:lnTo>
                        <a:lnTo>
                          <a:pt x="1840" y="866"/>
                        </a:lnTo>
                        <a:lnTo>
                          <a:pt x="1888" y="819"/>
                        </a:lnTo>
                        <a:lnTo>
                          <a:pt x="1923" y="771"/>
                        </a:lnTo>
                        <a:lnTo>
                          <a:pt x="1947" y="712"/>
                        </a:lnTo>
                        <a:lnTo>
                          <a:pt x="1959" y="652"/>
                        </a:lnTo>
                        <a:lnTo>
                          <a:pt x="1971" y="593"/>
                        </a:lnTo>
                        <a:lnTo>
                          <a:pt x="1959" y="534"/>
                        </a:lnTo>
                        <a:lnTo>
                          <a:pt x="1947" y="474"/>
                        </a:lnTo>
                        <a:lnTo>
                          <a:pt x="1923" y="415"/>
                        </a:lnTo>
                        <a:lnTo>
                          <a:pt x="1888" y="368"/>
                        </a:lnTo>
                        <a:lnTo>
                          <a:pt x="1840" y="308"/>
                        </a:lnTo>
                        <a:lnTo>
                          <a:pt x="1793" y="261"/>
                        </a:lnTo>
                        <a:lnTo>
                          <a:pt x="1745" y="213"/>
                        </a:lnTo>
                        <a:lnTo>
                          <a:pt x="1686" y="178"/>
                        </a:lnTo>
                        <a:lnTo>
                          <a:pt x="1615" y="142"/>
                        </a:lnTo>
                        <a:lnTo>
                          <a:pt x="1531" y="106"/>
                        </a:lnTo>
                        <a:lnTo>
                          <a:pt x="1460" y="71"/>
                        </a:lnTo>
                        <a:lnTo>
                          <a:pt x="1365" y="47"/>
                        </a:lnTo>
                        <a:lnTo>
                          <a:pt x="1270" y="23"/>
                        </a:lnTo>
                        <a:lnTo>
                          <a:pt x="1187" y="23"/>
                        </a:lnTo>
                        <a:lnTo>
                          <a:pt x="1092" y="0"/>
                        </a:lnTo>
                        <a:lnTo>
                          <a:pt x="985" y="0"/>
                        </a:lnTo>
                        <a:close/>
                      </a:path>
                    </a:pathLst>
                  </a:custGeom>
                  <a:solidFill>
                    <a:srgbClr val="00B6B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8" name="Freeform 1404"/>
                  <p:cNvSpPr>
                    <a:spLocks/>
                  </p:cNvSpPr>
                  <p:nvPr/>
                </p:nvSpPr>
                <p:spPr bwMode="auto">
                  <a:xfrm>
                    <a:off x="2043" y="2380"/>
                    <a:ext cx="1924" cy="1151"/>
                  </a:xfrm>
                  <a:custGeom>
                    <a:avLst/>
                    <a:gdLst>
                      <a:gd name="T0" fmla="*/ 867 w 1924"/>
                      <a:gd name="T1" fmla="*/ 0 h 1151"/>
                      <a:gd name="T2" fmla="*/ 677 w 1924"/>
                      <a:gd name="T3" fmla="*/ 23 h 1151"/>
                      <a:gd name="T4" fmla="*/ 511 w 1924"/>
                      <a:gd name="T5" fmla="*/ 71 h 1151"/>
                      <a:gd name="T6" fmla="*/ 357 w 1924"/>
                      <a:gd name="T7" fmla="*/ 130 h 1151"/>
                      <a:gd name="T8" fmla="*/ 226 w 1924"/>
                      <a:gd name="T9" fmla="*/ 213 h 1151"/>
                      <a:gd name="T10" fmla="*/ 119 w 1924"/>
                      <a:gd name="T11" fmla="*/ 308 h 1151"/>
                      <a:gd name="T12" fmla="*/ 48 w 1924"/>
                      <a:gd name="T13" fmla="*/ 403 h 1151"/>
                      <a:gd name="T14" fmla="*/ 12 w 1924"/>
                      <a:gd name="T15" fmla="*/ 522 h 1151"/>
                      <a:gd name="T16" fmla="*/ 12 w 1924"/>
                      <a:gd name="T17" fmla="*/ 640 h 1151"/>
                      <a:gd name="T18" fmla="*/ 48 w 1924"/>
                      <a:gd name="T19" fmla="*/ 747 h 1151"/>
                      <a:gd name="T20" fmla="*/ 119 w 1924"/>
                      <a:gd name="T21" fmla="*/ 854 h 1151"/>
                      <a:gd name="T22" fmla="*/ 226 w 1924"/>
                      <a:gd name="T23" fmla="*/ 937 h 1151"/>
                      <a:gd name="T24" fmla="*/ 357 w 1924"/>
                      <a:gd name="T25" fmla="*/ 1020 h 1151"/>
                      <a:gd name="T26" fmla="*/ 511 w 1924"/>
                      <a:gd name="T27" fmla="*/ 1080 h 1151"/>
                      <a:gd name="T28" fmla="*/ 677 w 1924"/>
                      <a:gd name="T29" fmla="*/ 1127 h 1151"/>
                      <a:gd name="T30" fmla="*/ 867 w 1924"/>
                      <a:gd name="T31" fmla="*/ 1151 h 1151"/>
                      <a:gd name="T32" fmla="*/ 1069 w 1924"/>
                      <a:gd name="T33" fmla="*/ 1151 h 1151"/>
                      <a:gd name="T34" fmla="*/ 1247 w 1924"/>
                      <a:gd name="T35" fmla="*/ 1127 h 1151"/>
                      <a:gd name="T36" fmla="*/ 1425 w 1924"/>
                      <a:gd name="T37" fmla="*/ 1080 h 1151"/>
                      <a:gd name="T38" fmla="*/ 1568 w 1924"/>
                      <a:gd name="T39" fmla="*/ 1020 h 1151"/>
                      <a:gd name="T40" fmla="*/ 1698 w 1924"/>
                      <a:gd name="T41" fmla="*/ 937 h 1151"/>
                      <a:gd name="T42" fmla="*/ 1805 w 1924"/>
                      <a:gd name="T43" fmla="*/ 854 h 1151"/>
                      <a:gd name="T44" fmla="*/ 1876 w 1924"/>
                      <a:gd name="T45" fmla="*/ 747 h 1151"/>
                      <a:gd name="T46" fmla="*/ 1912 w 1924"/>
                      <a:gd name="T47" fmla="*/ 640 h 1151"/>
                      <a:gd name="T48" fmla="*/ 1912 w 1924"/>
                      <a:gd name="T49" fmla="*/ 522 h 1151"/>
                      <a:gd name="T50" fmla="*/ 1876 w 1924"/>
                      <a:gd name="T51" fmla="*/ 403 h 1151"/>
                      <a:gd name="T52" fmla="*/ 1805 w 1924"/>
                      <a:gd name="T53" fmla="*/ 308 h 1151"/>
                      <a:gd name="T54" fmla="*/ 1698 w 1924"/>
                      <a:gd name="T55" fmla="*/ 213 h 1151"/>
                      <a:gd name="T56" fmla="*/ 1568 w 1924"/>
                      <a:gd name="T57" fmla="*/ 130 h 1151"/>
                      <a:gd name="T58" fmla="*/ 1425 w 1924"/>
                      <a:gd name="T59" fmla="*/ 71 h 1151"/>
                      <a:gd name="T60" fmla="*/ 1247 w 1924"/>
                      <a:gd name="T61" fmla="*/ 23 h 1151"/>
                      <a:gd name="T62" fmla="*/ 1069 w 1924"/>
                      <a:gd name="T63" fmla="*/ 0 h 1151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924"/>
                      <a:gd name="T97" fmla="*/ 0 h 1151"/>
                      <a:gd name="T98" fmla="*/ 1924 w 1924"/>
                      <a:gd name="T99" fmla="*/ 1151 h 1151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924" h="1151">
                        <a:moveTo>
                          <a:pt x="962" y="0"/>
                        </a:moveTo>
                        <a:lnTo>
                          <a:pt x="867" y="0"/>
                        </a:lnTo>
                        <a:lnTo>
                          <a:pt x="772" y="23"/>
                        </a:lnTo>
                        <a:lnTo>
                          <a:pt x="677" y="23"/>
                        </a:lnTo>
                        <a:lnTo>
                          <a:pt x="594" y="47"/>
                        </a:lnTo>
                        <a:lnTo>
                          <a:pt x="511" y="71"/>
                        </a:lnTo>
                        <a:lnTo>
                          <a:pt x="428" y="106"/>
                        </a:lnTo>
                        <a:lnTo>
                          <a:pt x="357" y="130"/>
                        </a:lnTo>
                        <a:lnTo>
                          <a:pt x="285" y="178"/>
                        </a:lnTo>
                        <a:lnTo>
                          <a:pt x="226" y="213"/>
                        </a:lnTo>
                        <a:lnTo>
                          <a:pt x="167" y="261"/>
                        </a:lnTo>
                        <a:lnTo>
                          <a:pt x="119" y="308"/>
                        </a:lnTo>
                        <a:lnTo>
                          <a:pt x="83" y="356"/>
                        </a:lnTo>
                        <a:lnTo>
                          <a:pt x="48" y="403"/>
                        </a:lnTo>
                        <a:lnTo>
                          <a:pt x="24" y="462"/>
                        </a:lnTo>
                        <a:lnTo>
                          <a:pt x="12" y="522"/>
                        </a:lnTo>
                        <a:lnTo>
                          <a:pt x="0" y="581"/>
                        </a:lnTo>
                        <a:lnTo>
                          <a:pt x="12" y="640"/>
                        </a:lnTo>
                        <a:lnTo>
                          <a:pt x="24" y="700"/>
                        </a:lnTo>
                        <a:lnTo>
                          <a:pt x="48" y="747"/>
                        </a:lnTo>
                        <a:lnTo>
                          <a:pt x="83" y="807"/>
                        </a:lnTo>
                        <a:lnTo>
                          <a:pt x="119" y="854"/>
                        </a:lnTo>
                        <a:lnTo>
                          <a:pt x="167" y="901"/>
                        </a:lnTo>
                        <a:lnTo>
                          <a:pt x="226" y="937"/>
                        </a:lnTo>
                        <a:lnTo>
                          <a:pt x="285" y="985"/>
                        </a:lnTo>
                        <a:lnTo>
                          <a:pt x="357" y="1020"/>
                        </a:lnTo>
                        <a:lnTo>
                          <a:pt x="428" y="1056"/>
                        </a:lnTo>
                        <a:lnTo>
                          <a:pt x="511" y="1080"/>
                        </a:lnTo>
                        <a:lnTo>
                          <a:pt x="594" y="1103"/>
                        </a:lnTo>
                        <a:lnTo>
                          <a:pt x="677" y="1127"/>
                        </a:lnTo>
                        <a:lnTo>
                          <a:pt x="772" y="1139"/>
                        </a:lnTo>
                        <a:lnTo>
                          <a:pt x="867" y="1151"/>
                        </a:lnTo>
                        <a:lnTo>
                          <a:pt x="962" y="1151"/>
                        </a:lnTo>
                        <a:lnTo>
                          <a:pt x="1069" y="1151"/>
                        </a:lnTo>
                        <a:lnTo>
                          <a:pt x="1152" y="1139"/>
                        </a:lnTo>
                        <a:lnTo>
                          <a:pt x="1247" y="1127"/>
                        </a:lnTo>
                        <a:lnTo>
                          <a:pt x="1342" y="1103"/>
                        </a:lnTo>
                        <a:lnTo>
                          <a:pt x="1425" y="1080"/>
                        </a:lnTo>
                        <a:lnTo>
                          <a:pt x="1497" y="1056"/>
                        </a:lnTo>
                        <a:lnTo>
                          <a:pt x="1568" y="1020"/>
                        </a:lnTo>
                        <a:lnTo>
                          <a:pt x="1639" y="985"/>
                        </a:lnTo>
                        <a:lnTo>
                          <a:pt x="1698" y="937"/>
                        </a:lnTo>
                        <a:lnTo>
                          <a:pt x="1758" y="901"/>
                        </a:lnTo>
                        <a:lnTo>
                          <a:pt x="1805" y="854"/>
                        </a:lnTo>
                        <a:lnTo>
                          <a:pt x="1841" y="807"/>
                        </a:lnTo>
                        <a:lnTo>
                          <a:pt x="1876" y="747"/>
                        </a:lnTo>
                        <a:lnTo>
                          <a:pt x="1900" y="700"/>
                        </a:lnTo>
                        <a:lnTo>
                          <a:pt x="1912" y="640"/>
                        </a:lnTo>
                        <a:lnTo>
                          <a:pt x="1924" y="581"/>
                        </a:lnTo>
                        <a:lnTo>
                          <a:pt x="1912" y="522"/>
                        </a:lnTo>
                        <a:lnTo>
                          <a:pt x="1900" y="462"/>
                        </a:lnTo>
                        <a:lnTo>
                          <a:pt x="1876" y="403"/>
                        </a:lnTo>
                        <a:lnTo>
                          <a:pt x="1841" y="356"/>
                        </a:lnTo>
                        <a:lnTo>
                          <a:pt x="1805" y="308"/>
                        </a:lnTo>
                        <a:lnTo>
                          <a:pt x="1758" y="261"/>
                        </a:lnTo>
                        <a:lnTo>
                          <a:pt x="1698" y="213"/>
                        </a:lnTo>
                        <a:lnTo>
                          <a:pt x="1639" y="178"/>
                        </a:lnTo>
                        <a:lnTo>
                          <a:pt x="1568" y="130"/>
                        </a:lnTo>
                        <a:lnTo>
                          <a:pt x="1497" y="106"/>
                        </a:lnTo>
                        <a:lnTo>
                          <a:pt x="1425" y="71"/>
                        </a:lnTo>
                        <a:lnTo>
                          <a:pt x="1342" y="47"/>
                        </a:lnTo>
                        <a:lnTo>
                          <a:pt x="1247" y="23"/>
                        </a:lnTo>
                        <a:lnTo>
                          <a:pt x="1152" y="23"/>
                        </a:lnTo>
                        <a:lnTo>
                          <a:pt x="1069" y="0"/>
                        </a:lnTo>
                        <a:lnTo>
                          <a:pt x="962" y="0"/>
                        </a:lnTo>
                        <a:close/>
                      </a:path>
                    </a:pathLst>
                  </a:custGeom>
                  <a:solidFill>
                    <a:srgbClr val="00B4B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09" name="Freeform 1405"/>
                  <p:cNvSpPr>
                    <a:spLocks/>
                  </p:cNvSpPr>
                  <p:nvPr/>
                </p:nvSpPr>
                <p:spPr bwMode="auto">
                  <a:xfrm>
                    <a:off x="2067" y="2403"/>
                    <a:ext cx="1876" cy="1104"/>
                  </a:xfrm>
                  <a:custGeom>
                    <a:avLst/>
                    <a:gdLst>
                      <a:gd name="T0" fmla="*/ 843 w 1876"/>
                      <a:gd name="T1" fmla="*/ 0 h 1104"/>
                      <a:gd name="T2" fmla="*/ 653 w 1876"/>
                      <a:gd name="T3" fmla="*/ 24 h 1104"/>
                      <a:gd name="T4" fmla="*/ 499 w 1876"/>
                      <a:gd name="T5" fmla="*/ 71 h 1104"/>
                      <a:gd name="T6" fmla="*/ 344 w 1876"/>
                      <a:gd name="T7" fmla="*/ 131 h 1104"/>
                      <a:gd name="T8" fmla="*/ 226 w 1876"/>
                      <a:gd name="T9" fmla="*/ 202 h 1104"/>
                      <a:gd name="T10" fmla="*/ 119 w 1876"/>
                      <a:gd name="T11" fmla="*/ 297 h 1104"/>
                      <a:gd name="T12" fmla="*/ 48 w 1876"/>
                      <a:gd name="T13" fmla="*/ 392 h 1104"/>
                      <a:gd name="T14" fmla="*/ 12 w 1876"/>
                      <a:gd name="T15" fmla="*/ 499 h 1104"/>
                      <a:gd name="T16" fmla="*/ 12 w 1876"/>
                      <a:gd name="T17" fmla="*/ 606 h 1104"/>
                      <a:gd name="T18" fmla="*/ 48 w 1876"/>
                      <a:gd name="T19" fmla="*/ 724 h 1104"/>
                      <a:gd name="T20" fmla="*/ 119 w 1876"/>
                      <a:gd name="T21" fmla="*/ 819 h 1104"/>
                      <a:gd name="T22" fmla="*/ 226 w 1876"/>
                      <a:gd name="T23" fmla="*/ 902 h 1104"/>
                      <a:gd name="T24" fmla="*/ 344 w 1876"/>
                      <a:gd name="T25" fmla="*/ 973 h 1104"/>
                      <a:gd name="T26" fmla="*/ 499 w 1876"/>
                      <a:gd name="T27" fmla="*/ 1033 h 1104"/>
                      <a:gd name="T28" fmla="*/ 653 w 1876"/>
                      <a:gd name="T29" fmla="*/ 1080 h 1104"/>
                      <a:gd name="T30" fmla="*/ 843 w 1876"/>
                      <a:gd name="T31" fmla="*/ 1104 h 1104"/>
                      <a:gd name="T32" fmla="*/ 1033 w 1876"/>
                      <a:gd name="T33" fmla="*/ 1104 h 1104"/>
                      <a:gd name="T34" fmla="*/ 1211 w 1876"/>
                      <a:gd name="T35" fmla="*/ 1080 h 1104"/>
                      <a:gd name="T36" fmla="*/ 1389 w 1876"/>
                      <a:gd name="T37" fmla="*/ 1033 h 1104"/>
                      <a:gd name="T38" fmla="*/ 1532 w 1876"/>
                      <a:gd name="T39" fmla="*/ 973 h 1104"/>
                      <a:gd name="T40" fmla="*/ 1663 w 1876"/>
                      <a:gd name="T41" fmla="*/ 902 h 1104"/>
                      <a:gd name="T42" fmla="*/ 1758 w 1876"/>
                      <a:gd name="T43" fmla="*/ 819 h 1104"/>
                      <a:gd name="T44" fmla="*/ 1829 w 1876"/>
                      <a:gd name="T45" fmla="*/ 724 h 1104"/>
                      <a:gd name="T46" fmla="*/ 1864 w 1876"/>
                      <a:gd name="T47" fmla="*/ 606 h 1104"/>
                      <a:gd name="T48" fmla="*/ 1864 w 1876"/>
                      <a:gd name="T49" fmla="*/ 499 h 1104"/>
                      <a:gd name="T50" fmla="*/ 1829 w 1876"/>
                      <a:gd name="T51" fmla="*/ 392 h 1104"/>
                      <a:gd name="T52" fmla="*/ 1758 w 1876"/>
                      <a:gd name="T53" fmla="*/ 297 h 1104"/>
                      <a:gd name="T54" fmla="*/ 1663 w 1876"/>
                      <a:gd name="T55" fmla="*/ 202 h 1104"/>
                      <a:gd name="T56" fmla="*/ 1532 w 1876"/>
                      <a:gd name="T57" fmla="*/ 131 h 1104"/>
                      <a:gd name="T58" fmla="*/ 1389 w 1876"/>
                      <a:gd name="T59" fmla="*/ 71 h 1104"/>
                      <a:gd name="T60" fmla="*/ 1211 w 1876"/>
                      <a:gd name="T61" fmla="*/ 24 h 1104"/>
                      <a:gd name="T62" fmla="*/ 1033 w 1876"/>
                      <a:gd name="T63" fmla="*/ 0 h 110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76"/>
                      <a:gd name="T97" fmla="*/ 0 h 1104"/>
                      <a:gd name="T98" fmla="*/ 1876 w 1876"/>
                      <a:gd name="T99" fmla="*/ 1104 h 110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76" h="1104">
                        <a:moveTo>
                          <a:pt x="938" y="0"/>
                        </a:moveTo>
                        <a:lnTo>
                          <a:pt x="843" y="0"/>
                        </a:lnTo>
                        <a:lnTo>
                          <a:pt x="748" y="24"/>
                        </a:lnTo>
                        <a:lnTo>
                          <a:pt x="653" y="24"/>
                        </a:lnTo>
                        <a:lnTo>
                          <a:pt x="582" y="48"/>
                        </a:lnTo>
                        <a:lnTo>
                          <a:pt x="499" y="71"/>
                        </a:lnTo>
                        <a:lnTo>
                          <a:pt x="416" y="107"/>
                        </a:lnTo>
                        <a:lnTo>
                          <a:pt x="344" y="131"/>
                        </a:lnTo>
                        <a:lnTo>
                          <a:pt x="285" y="166"/>
                        </a:lnTo>
                        <a:lnTo>
                          <a:pt x="226" y="202"/>
                        </a:lnTo>
                        <a:lnTo>
                          <a:pt x="166" y="249"/>
                        </a:lnTo>
                        <a:lnTo>
                          <a:pt x="119" y="297"/>
                        </a:lnTo>
                        <a:lnTo>
                          <a:pt x="83" y="344"/>
                        </a:lnTo>
                        <a:lnTo>
                          <a:pt x="48" y="392"/>
                        </a:lnTo>
                        <a:lnTo>
                          <a:pt x="24" y="451"/>
                        </a:lnTo>
                        <a:lnTo>
                          <a:pt x="12" y="499"/>
                        </a:lnTo>
                        <a:lnTo>
                          <a:pt x="0" y="558"/>
                        </a:lnTo>
                        <a:lnTo>
                          <a:pt x="12" y="606"/>
                        </a:lnTo>
                        <a:lnTo>
                          <a:pt x="24" y="665"/>
                        </a:lnTo>
                        <a:lnTo>
                          <a:pt x="48" y="724"/>
                        </a:lnTo>
                        <a:lnTo>
                          <a:pt x="83" y="772"/>
                        </a:lnTo>
                        <a:lnTo>
                          <a:pt x="119" y="819"/>
                        </a:lnTo>
                        <a:lnTo>
                          <a:pt x="166" y="855"/>
                        </a:lnTo>
                        <a:lnTo>
                          <a:pt x="226" y="902"/>
                        </a:lnTo>
                        <a:lnTo>
                          <a:pt x="285" y="938"/>
                        </a:lnTo>
                        <a:lnTo>
                          <a:pt x="344" y="973"/>
                        </a:lnTo>
                        <a:lnTo>
                          <a:pt x="416" y="1009"/>
                        </a:lnTo>
                        <a:lnTo>
                          <a:pt x="499" y="1033"/>
                        </a:lnTo>
                        <a:lnTo>
                          <a:pt x="582" y="1057"/>
                        </a:lnTo>
                        <a:lnTo>
                          <a:pt x="653" y="1080"/>
                        </a:lnTo>
                        <a:lnTo>
                          <a:pt x="748" y="1092"/>
                        </a:lnTo>
                        <a:lnTo>
                          <a:pt x="843" y="1104"/>
                        </a:lnTo>
                        <a:lnTo>
                          <a:pt x="938" y="1104"/>
                        </a:lnTo>
                        <a:lnTo>
                          <a:pt x="1033" y="1104"/>
                        </a:lnTo>
                        <a:lnTo>
                          <a:pt x="1128" y="1092"/>
                        </a:lnTo>
                        <a:lnTo>
                          <a:pt x="1211" y="1080"/>
                        </a:lnTo>
                        <a:lnTo>
                          <a:pt x="1306" y="1057"/>
                        </a:lnTo>
                        <a:lnTo>
                          <a:pt x="1389" y="1033"/>
                        </a:lnTo>
                        <a:lnTo>
                          <a:pt x="1461" y="1009"/>
                        </a:lnTo>
                        <a:lnTo>
                          <a:pt x="1532" y="973"/>
                        </a:lnTo>
                        <a:lnTo>
                          <a:pt x="1603" y="938"/>
                        </a:lnTo>
                        <a:lnTo>
                          <a:pt x="1663" y="902"/>
                        </a:lnTo>
                        <a:lnTo>
                          <a:pt x="1710" y="855"/>
                        </a:lnTo>
                        <a:lnTo>
                          <a:pt x="1758" y="819"/>
                        </a:lnTo>
                        <a:lnTo>
                          <a:pt x="1805" y="772"/>
                        </a:lnTo>
                        <a:lnTo>
                          <a:pt x="1829" y="724"/>
                        </a:lnTo>
                        <a:lnTo>
                          <a:pt x="1852" y="665"/>
                        </a:lnTo>
                        <a:lnTo>
                          <a:pt x="1864" y="606"/>
                        </a:lnTo>
                        <a:lnTo>
                          <a:pt x="1876" y="558"/>
                        </a:lnTo>
                        <a:lnTo>
                          <a:pt x="1864" y="499"/>
                        </a:lnTo>
                        <a:lnTo>
                          <a:pt x="1852" y="451"/>
                        </a:lnTo>
                        <a:lnTo>
                          <a:pt x="1829" y="392"/>
                        </a:lnTo>
                        <a:lnTo>
                          <a:pt x="1805" y="344"/>
                        </a:lnTo>
                        <a:lnTo>
                          <a:pt x="1758" y="297"/>
                        </a:lnTo>
                        <a:lnTo>
                          <a:pt x="1710" y="249"/>
                        </a:lnTo>
                        <a:lnTo>
                          <a:pt x="1663" y="202"/>
                        </a:lnTo>
                        <a:lnTo>
                          <a:pt x="1603" y="166"/>
                        </a:lnTo>
                        <a:lnTo>
                          <a:pt x="1532" y="131"/>
                        </a:lnTo>
                        <a:lnTo>
                          <a:pt x="1461" y="107"/>
                        </a:lnTo>
                        <a:lnTo>
                          <a:pt x="1389" y="71"/>
                        </a:lnTo>
                        <a:lnTo>
                          <a:pt x="1306" y="48"/>
                        </a:lnTo>
                        <a:lnTo>
                          <a:pt x="1211" y="24"/>
                        </a:lnTo>
                        <a:lnTo>
                          <a:pt x="1128" y="24"/>
                        </a:lnTo>
                        <a:lnTo>
                          <a:pt x="1033" y="0"/>
                        </a:lnTo>
                        <a:lnTo>
                          <a:pt x="938" y="0"/>
                        </a:lnTo>
                        <a:close/>
                      </a:path>
                    </a:pathLst>
                  </a:custGeom>
                  <a:solidFill>
                    <a:srgbClr val="00B2B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0" name="Freeform 1406"/>
                  <p:cNvSpPr>
                    <a:spLocks/>
                  </p:cNvSpPr>
                  <p:nvPr/>
                </p:nvSpPr>
                <p:spPr bwMode="auto">
                  <a:xfrm>
                    <a:off x="2091" y="2415"/>
                    <a:ext cx="1828" cy="1080"/>
                  </a:xfrm>
                  <a:custGeom>
                    <a:avLst/>
                    <a:gdLst>
                      <a:gd name="T0" fmla="*/ 819 w 1828"/>
                      <a:gd name="T1" fmla="*/ 0 h 1080"/>
                      <a:gd name="T2" fmla="*/ 641 w 1828"/>
                      <a:gd name="T3" fmla="*/ 24 h 1080"/>
                      <a:gd name="T4" fmla="*/ 487 w 1828"/>
                      <a:gd name="T5" fmla="*/ 71 h 1080"/>
                      <a:gd name="T6" fmla="*/ 332 w 1828"/>
                      <a:gd name="T7" fmla="*/ 131 h 1080"/>
                      <a:gd name="T8" fmla="*/ 214 w 1828"/>
                      <a:gd name="T9" fmla="*/ 202 h 1080"/>
                      <a:gd name="T10" fmla="*/ 119 w 1828"/>
                      <a:gd name="T11" fmla="*/ 285 h 1080"/>
                      <a:gd name="T12" fmla="*/ 47 w 1828"/>
                      <a:gd name="T13" fmla="*/ 380 h 1080"/>
                      <a:gd name="T14" fmla="*/ 12 w 1828"/>
                      <a:gd name="T15" fmla="*/ 487 h 1080"/>
                      <a:gd name="T16" fmla="*/ 12 w 1828"/>
                      <a:gd name="T17" fmla="*/ 594 h 1080"/>
                      <a:gd name="T18" fmla="*/ 47 w 1828"/>
                      <a:gd name="T19" fmla="*/ 700 h 1080"/>
                      <a:gd name="T20" fmla="*/ 119 w 1828"/>
                      <a:gd name="T21" fmla="*/ 795 h 1080"/>
                      <a:gd name="T22" fmla="*/ 214 w 1828"/>
                      <a:gd name="T23" fmla="*/ 890 h 1080"/>
                      <a:gd name="T24" fmla="*/ 332 w 1828"/>
                      <a:gd name="T25" fmla="*/ 961 h 1080"/>
                      <a:gd name="T26" fmla="*/ 487 w 1828"/>
                      <a:gd name="T27" fmla="*/ 1009 h 1080"/>
                      <a:gd name="T28" fmla="*/ 641 w 1828"/>
                      <a:gd name="T29" fmla="*/ 1056 h 1080"/>
                      <a:gd name="T30" fmla="*/ 819 w 1828"/>
                      <a:gd name="T31" fmla="*/ 1080 h 1080"/>
                      <a:gd name="T32" fmla="*/ 1009 w 1828"/>
                      <a:gd name="T33" fmla="*/ 1080 h 1080"/>
                      <a:gd name="T34" fmla="*/ 1187 w 1828"/>
                      <a:gd name="T35" fmla="*/ 1056 h 1080"/>
                      <a:gd name="T36" fmla="*/ 1354 w 1828"/>
                      <a:gd name="T37" fmla="*/ 1009 h 1080"/>
                      <a:gd name="T38" fmla="*/ 1496 w 1828"/>
                      <a:gd name="T39" fmla="*/ 961 h 1080"/>
                      <a:gd name="T40" fmla="*/ 1615 w 1828"/>
                      <a:gd name="T41" fmla="*/ 890 h 1080"/>
                      <a:gd name="T42" fmla="*/ 1710 w 1828"/>
                      <a:gd name="T43" fmla="*/ 795 h 1080"/>
                      <a:gd name="T44" fmla="*/ 1781 w 1828"/>
                      <a:gd name="T45" fmla="*/ 700 h 1080"/>
                      <a:gd name="T46" fmla="*/ 1817 w 1828"/>
                      <a:gd name="T47" fmla="*/ 594 h 1080"/>
                      <a:gd name="T48" fmla="*/ 1817 w 1828"/>
                      <a:gd name="T49" fmla="*/ 487 h 1080"/>
                      <a:gd name="T50" fmla="*/ 1781 w 1828"/>
                      <a:gd name="T51" fmla="*/ 380 h 1080"/>
                      <a:gd name="T52" fmla="*/ 1710 w 1828"/>
                      <a:gd name="T53" fmla="*/ 285 h 1080"/>
                      <a:gd name="T54" fmla="*/ 1615 w 1828"/>
                      <a:gd name="T55" fmla="*/ 202 h 1080"/>
                      <a:gd name="T56" fmla="*/ 1496 w 1828"/>
                      <a:gd name="T57" fmla="*/ 131 h 1080"/>
                      <a:gd name="T58" fmla="*/ 1354 w 1828"/>
                      <a:gd name="T59" fmla="*/ 71 h 1080"/>
                      <a:gd name="T60" fmla="*/ 1187 w 1828"/>
                      <a:gd name="T61" fmla="*/ 24 h 1080"/>
                      <a:gd name="T62" fmla="*/ 1009 w 1828"/>
                      <a:gd name="T63" fmla="*/ 0 h 108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8"/>
                      <a:gd name="T97" fmla="*/ 0 h 1080"/>
                      <a:gd name="T98" fmla="*/ 1828 w 1828"/>
                      <a:gd name="T99" fmla="*/ 1080 h 108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8" h="1080">
                        <a:moveTo>
                          <a:pt x="914" y="0"/>
                        </a:moveTo>
                        <a:lnTo>
                          <a:pt x="819" y="0"/>
                        </a:lnTo>
                        <a:lnTo>
                          <a:pt x="724" y="24"/>
                        </a:lnTo>
                        <a:lnTo>
                          <a:pt x="641" y="24"/>
                        </a:lnTo>
                        <a:lnTo>
                          <a:pt x="558" y="48"/>
                        </a:lnTo>
                        <a:lnTo>
                          <a:pt x="487" y="71"/>
                        </a:lnTo>
                        <a:lnTo>
                          <a:pt x="404" y="95"/>
                        </a:lnTo>
                        <a:lnTo>
                          <a:pt x="332" y="131"/>
                        </a:lnTo>
                        <a:lnTo>
                          <a:pt x="273" y="166"/>
                        </a:lnTo>
                        <a:lnTo>
                          <a:pt x="214" y="202"/>
                        </a:lnTo>
                        <a:lnTo>
                          <a:pt x="154" y="249"/>
                        </a:lnTo>
                        <a:lnTo>
                          <a:pt x="119" y="285"/>
                        </a:lnTo>
                        <a:lnTo>
                          <a:pt x="83" y="332"/>
                        </a:lnTo>
                        <a:lnTo>
                          <a:pt x="47" y="380"/>
                        </a:lnTo>
                        <a:lnTo>
                          <a:pt x="24" y="439"/>
                        </a:lnTo>
                        <a:lnTo>
                          <a:pt x="12" y="487"/>
                        </a:lnTo>
                        <a:lnTo>
                          <a:pt x="0" y="546"/>
                        </a:lnTo>
                        <a:lnTo>
                          <a:pt x="12" y="594"/>
                        </a:lnTo>
                        <a:lnTo>
                          <a:pt x="24" y="653"/>
                        </a:lnTo>
                        <a:lnTo>
                          <a:pt x="47" y="700"/>
                        </a:lnTo>
                        <a:lnTo>
                          <a:pt x="83" y="760"/>
                        </a:lnTo>
                        <a:lnTo>
                          <a:pt x="119" y="795"/>
                        </a:lnTo>
                        <a:lnTo>
                          <a:pt x="154" y="843"/>
                        </a:lnTo>
                        <a:lnTo>
                          <a:pt x="214" y="890"/>
                        </a:lnTo>
                        <a:lnTo>
                          <a:pt x="273" y="926"/>
                        </a:lnTo>
                        <a:lnTo>
                          <a:pt x="332" y="961"/>
                        </a:lnTo>
                        <a:lnTo>
                          <a:pt x="404" y="997"/>
                        </a:lnTo>
                        <a:lnTo>
                          <a:pt x="487" y="1009"/>
                        </a:lnTo>
                        <a:lnTo>
                          <a:pt x="558" y="1033"/>
                        </a:lnTo>
                        <a:lnTo>
                          <a:pt x="641" y="1056"/>
                        </a:lnTo>
                        <a:lnTo>
                          <a:pt x="724" y="1068"/>
                        </a:lnTo>
                        <a:lnTo>
                          <a:pt x="819" y="1080"/>
                        </a:lnTo>
                        <a:lnTo>
                          <a:pt x="914" y="1080"/>
                        </a:lnTo>
                        <a:lnTo>
                          <a:pt x="1009" y="1080"/>
                        </a:lnTo>
                        <a:lnTo>
                          <a:pt x="1092" y="1068"/>
                        </a:lnTo>
                        <a:lnTo>
                          <a:pt x="1187" y="1056"/>
                        </a:lnTo>
                        <a:lnTo>
                          <a:pt x="1270" y="1033"/>
                        </a:lnTo>
                        <a:lnTo>
                          <a:pt x="1354" y="1009"/>
                        </a:lnTo>
                        <a:lnTo>
                          <a:pt x="1425" y="997"/>
                        </a:lnTo>
                        <a:lnTo>
                          <a:pt x="1496" y="961"/>
                        </a:lnTo>
                        <a:lnTo>
                          <a:pt x="1555" y="926"/>
                        </a:lnTo>
                        <a:lnTo>
                          <a:pt x="1615" y="890"/>
                        </a:lnTo>
                        <a:lnTo>
                          <a:pt x="1662" y="843"/>
                        </a:lnTo>
                        <a:lnTo>
                          <a:pt x="1710" y="795"/>
                        </a:lnTo>
                        <a:lnTo>
                          <a:pt x="1757" y="760"/>
                        </a:lnTo>
                        <a:lnTo>
                          <a:pt x="1781" y="700"/>
                        </a:lnTo>
                        <a:lnTo>
                          <a:pt x="1805" y="653"/>
                        </a:lnTo>
                        <a:lnTo>
                          <a:pt x="1817" y="594"/>
                        </a:lnTo>
                        <a:lnTo>
                          <a:pt x="1828" y="546"/>
                        </a:lnTo>
                        <a:lnTo>
                          <a:pt x="1817" y="487"/>
                        </a:lnTo>
                        <a:lnTo>
                          <a:pt x="1805" y="439"/>
                        </a:lnTo>
                        <a:lnTo>
                          <a:pt x="1781" y="380"/>
                        </a:lnTo>
                        <a:lnTo>
                          <a:pt x="1757" y="332"/>
                        </a:lnTo>
                        <a:lnTo>
                          <a:pt x="1710" y="285"/>
                        </a:lnTo>
                        <a:lnTo>
                          <a:pt x="1662" y="249"/>
                        </a:lnTo>
                        <a:lnTo>
                          <a:pt x="1615" y="202"/>
                        </a:lnTo>
                        <a:lnTo>
                          <a:pt x="1555" y="166"/>
                        </a:lnTo>
                        <a:lnTo>
                          <a:pt x="1496" y="131"/>
                        </a:lnTo>
                        <a:lnTo>
                          <a:pt x="1425" y="95"/>
                        </a:lnTo>
                        <a:lnTo>
                          <a:pt x="1354" y="71"/>
                        </a:lnTo>
                        <a:lnTo>
                          <a:pt x="1270" y="48"/>
                        </a:lnTo>
                        <a:lnTo>
                          <a:pt x="1187" y="24"/>
                        </a:lnTo>
                        <a:lnTo>
                          <a:pt x="1092" y="24"/>
                        </a:lnTo>
                        <a:lnTo>
                          <a:pt x="1009" y="0"/>
                        </a:lnTo>
                        <a:lnTo>
                          <a:pt x="914" y="0"/>
                        </a:lnTo>
                        <a:close/>
                      </a:path>
                    </a:pathLst>
                  </a:custGeom>
                  <a:solidFill>
                    <a:srgbClr val="00AFA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1" name="Freeform 1407"/>
                  <p:cNvSpPr>
                    <a:spLocks/>
                  </p:cNvSpPr>
                  <p:nvPr/>
                </p:nvSpPr>
                <p:spPr bwMode="auto">
                  <a:xfrm>
                    <a:off x="2115" y="2427"/>
                    <a:ext cx="1781" cy="1056"/>
                  </a:xfrm>
                  <a:custGeom>
                    <a:avLst/>
                    <a:gdLst>
                      <a:gd name="T0" fmla="*/ 795 w 1781"/>
                      <a:gd name="T1" fmla="*/ 0 h 1056"/>
                      <a:gd name="T2" fmla="*/ 629 w 1781"/>
                      <a:gd name="T3" fmla="*/ 24 h 1056"/>
                      <a:gd name="T4" fmla="*/ 475 w 1781"/>
                      <a:gd name="T5" fmla="*/ 71 h 1056"/>
                      <a:gd name="T6" fmla="*/ 332 w 1781"/>
                      <a:gd name="T7" fmla="*/ 131 h 1056"/>
                      <a:gd name="T8" fmla="*/ 213 w 1781"/>
                      <a:gd name="T9" fmla="*/ 202 h 1056"/>
                      <a:gd name="T10" fmla="*/ 106 w 1781"/>
                      <a:gd name="T11" fmla="*/ 285 h 1056"/>
                      <a:gd name="T12" fmla="*/ 47 w 1781"/>
                      <a:gd name="T13" fmla="*/ 368 h 1056"/>
                      <a:gd name="T14" fmla="*/ 11 w 1781"/>
                      <a:gd name="T15" fmla="*/ 475 h 1056"/>
                      <a:gd name="T16" fmla="*/ 11 w 1781"/>
                      <a:gd name="T17" fmla="*/ 582 h 1056"/>
                      <a:gd name="T18" fmla="*/ 47 w 1781"/>
                      <a:gd name="T19" fmla="*/ 688 h 1056"/>
                      <a:gd name="T20" fmla="*/ 106 w 1781"/>
                      <a:gd name="T21" fmla="*/ 783 h 1056"/>
                      <a:gd name="T22" fmla="*/ 213 w 1781"/>
                      <a:gd name="T23" fmla="*/ 866 h 1056"/>
                      <a:gd name="T24" fmla="*/ 332 w 1781"/>
                      <a:gd name="T25" fmla="*/ 938 h 1056"/>
                      <a:gd name="T26" fmla="*/ 475 w 1781"/>
                      <a:gd name="T27" fmla="*/ 997 h 1056"/>
                      <a:gd name="T28" fmla="*/ 629 w 1781"/>
                      <a:gd name="T29" fmla="*/ 1033 h 1056"/>
                      <a:gd name="T30" fmla="*/ 795 w 1781"/>
                      <a:gd name="T31" fmla="*/ 1056 h 1056"/>
                      <a:gd name="T32" fmla="*/ 985 w 1781"/>
                      <a:gd name="T33" fmla="*/ 1056 h 1056"/>
                      <a:gd name="T34" fmla="*/ 1151 w 1781"/>
                      <a:gd name="T35" fmla="*/ 1033 h 1056"/>
                      <a:gd name="T36" fmla="*/ 1318 w 1781"/>
                      <a:gd name="T37" fmla="*/ 997 h 1056"/>
                      <a:gd name="T38" fmla="*/ 1460 w 1781"/>
                      <a:gd name="T39" fmla="*/ 938 h 1056"/>
                      <a:gd name="T40" fmla="*/ 1579 w 1781"/>
                      <a:gd name="T41" fmla="*/ 866 h 1056"/>
                      <a:gd name="T42" fmla="*/ 1662 w 1781"/>
                      <a:gd name="T43" fmla="*/ 783 h 1056"/>
                      <a:gd name="T44" fmla="*/ 1733 w 1781"/>
                      <a:gd name="T45" fmla="*/ 688 h 1056"/>
                      <a:gd name="T46" fmla="*/ 1769 w 1781"/>
                      <a:gd name="T47" fmla="*/ 582 h 1056"/>
                      <a:gd name="T48" fmla="*/ 1769 w 1781"/>
                      <a:gd name="T49" fmla="*/ 475 h 1056"/>
                      <a:gd name="T50" fmla="*/ 1733 w 1781"/>
                      <a:gd name="T51" fmla="*/ 368 h 1056"/>
                      <a:gd name="T52" fmla="*/ 1662 w 1781"/>
                      <a:gd name="T53" fmla="*/ 285 h 1056"/>
                      <a:gd name="T54" fmla="*/ 1579 w 1781"/>
                      <a:gd name="T55" fmla="*/ 202 h 1056"/>
                      <a:gd name="T56" fmla="*/ 1460 w 1781"/>
                      <a:gd name="T57" fmla="*/ 131 h 1056"/>
                      <a:gd name="T58" fmla="*/ 1318 w 1781"/>
                      <a:gd name="T59" fmla="*/ 71 h 1056"/>
                      <a:gd name="T60" fmla="*/ 1151 w 1781"/>
                      <a:gd name="T61" fmla="*/ 24 h 1056"/>
                      <a:gd name="T62" fmla="*/ 985 w 1781"/>
                      <a:gd name="T63" fmla="*/ 0 h 105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1"/>
                      <a:gd name="T97" fmla="*/ 0 h 1056"/>
                      <a:gd name="T98" fmla="*/ 1781 w 1781"/>
                      <a:gd name="T99" fmla="*/ 1056 h 105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1" h="1056">
                        <a:moveTo>
                          <a:pt x="890" y="0"/>
                        </a:moveTo>
                        <a:lnTo>
                          <a:pt x="795" y="0"/>
                        </a:lnTo>
                        <a:lnTo>
                          <a:pt x="712" y="24"/>
                        </a:lnTo>
                        <a:lnTo>
                          <a:pt x="629" y="24"/>
                        </a:lnTo>
                        <a:lnTo>
                          <a:pt x="546" y="47"/>
                        </a:lnTo>
                        <a:lnTo>
                          <a:pt x="475" y="71"/>
                        </a:lnTo>
                        <a:lnTo>
                          <a:pt x="391" y="95"/>
                        </a:lnTo>
                        <a:lnTo>
                          <a:pt x="332" y="131"/>
                        </a:lnTo>
                        <a:lnTo>
                          <a:pt x="261" y="166"/>
                        </a:lnTo>
                        <a:lnTo>
                          <a:pt x="213" y="202"/>
                        </a:lnTo>
                        <a:lnTo>
                          <a:pt x="154" y="237"/>
                        </a:lnTo>
                        <a:lnTo>
                          <a:pt x="106" y="285"/>
                        </a:lnTo>
                        <a:lnTo>
                          <a:pt x="71" y="332"/>
                        </a:lnTo>
                        <a:lnTo>
                          <a:pt x="47" y="368"/>
                        </a:lnTo>
                        <a:lnTo>
                          <a:pt x="23" y="427"/>
                        </a:lnTo>
                        <a:lnTo>
                          <a:pt x="11" y="475"/>
                        </a:lnTo>
                        <a:lnTo>
                          <a:pt x="0" y="534"/>
                        </a:lnTo>
                        <a:lnTo>
                          <a:pt x="11" y="582"/>
                        </a:lnTo>
                        <a:lnTo>
                          <a:pt x="23" y="641"/>
                        </a:lnTo>
                        <a:lnTo>
                          <a:pt x="47" y="688"/>
                        </a:lnTo>
                        <a:lnTo>
                          <a:pt x="71" y="736"/>
                        </a:lnTo>
                        <a:lnTo>
                          <a:pt x="106" y="783"/>
                        </a:lnTo>
                        <a:lnTo>
                          <a:pt x="154" y="819"/>
                        </a:lnTo>
                        <a:lnTo>
                          <a:pt x="213" y="866"/>
                        </a:lnTo>
                        <a:lnTo>
                          <a:pt x="261" y="902"/>
                        </a:lnTo>
                        <a:lnTo>
                          <a:pt x="332" y="938"/>
                        </a:lnTo>
                        <a:lnTo>
                          <a:pt x="391" y="973"/>
                        </a:lnTo>
                        <a:lnTo>
                          <a:pt x="475" y="997"/>
                        </a:lnTo>
                        <a:lnTo>
                          <a:pt x="546" y="1009"/>
                        </a:lnTo>
                        <a:lnTo>
                          <a:pt x="629" y="1033"/>
                        </a:lnTo>
                        <a:lnTo>
                          <a:pt x="712" y="1044"/>
                        </a:lnTo>
                        <a:lnTo>
                          <a:pt x="795" y="1056"/>
                        </a:lnTo>
                        <a:lnTo>
                          <a:pt x="890" y="1056"/>
                        </a:lnTo>
                        <a:lnTo>
                          <a:pt x="985" y="1056"/>
                        </a:lnTo>
                        <a:lnTo>
                          <a:pt x="1068" y="1044"/>
                        </a:lnTo>
                        <a:lnTo>
                          <a:pt x="1151" y="1033"/>
                        </a:lnTo>
                        <a:lnTo>
                          <a:pt x="1235" y="1009"/>
                        </a:lnTo>
                        <a:lnTo>
                          <a:pt x="1318" y="997"/>
                        </a:lnTo>
                        <a:lnTo>
                          <a:pt x="1389" y="973"/>
                        </a:lnTo>
                        <a:lnTo>
                          <a:pt x="1460" y="938"/>
                        </a:lnTo>
                        <a:lnTo>
                          <a:pt x="1520" y="902"/>
                        </a:lnTo>
                        <a:lnTo>
                          <a:pt x="1579" y="866"/>
                        </a:lnTo>
                        <a:lnTo>
                          <a:pt x="1626" y="819"/>
                        </a:lnTo>
                        <a:lnTo>
                          <a:pt x="1662" y="783"/>
                        </a:lnTo>
                        <a:lnTo>
                          <a:pt x="1710" y="736"/>
                        </a:lnTo>
                        <a:lnTo>
                          <a:pt x="1733" y="688"/>
                        </a:lnTo>
                        <a:lnTo>
                          <a:pt x="1757" y="641"/>
                        </a:lnTo>
                        <a:lnTo>
                          <a:pt x="1769" y="582"/>
                        </a:lnTo>
                        <a:lnTo>
                          <a:pt x="1781" y="534"/>
                        </a:lnTo>
                        <a:lnTo>
                          <a:pt x="1769" y="475"/>
                        </a:lnTo>
                        <a:lnTo>
                          <a:pt x="1757" y="427"/>
                        </a:lnTo>
                        <a:lnTo>
                          <a:pt x="1733" y="368"/>
                        </a:lnTo>
                        <a:lnTo>
                          <a:pt x="1710" y="332"/>
                        </a:lnTo>
                        <a:lnTo>
                          <a:pt x="1662" y="285"/>
                        </a:lnTo>
                        <a:lnTo>
                          <a:pt x="1626" y="237"/>
                        </a:lnTo>
                        <a:lnTo>
                          <a:pt x="1579" y="202"/>
                        </a:lnTo>
                        <a:lnTo>
                          <a:pt x="1520" y="166"/>
                        </a:lnTo>
                        <a:lnTo>
                          <a:pt x="1460" y="131"/>
                        </a:lnTo>
                        <a:lnTo>
                          <a:pt x="1389" y="95"/>
                        </a:lnTo>
                        <a:lnTo>
                          <a:pt x="1318" y="71"/>
                        </a:lnTo>
                        <a:lnTo>
                          <a:pt x="1235" y="47"/>
                        </a:lnTo>
                        <a:lnTo>
                          <a:pt x="1151" y="24"/>
                        </a:lnTo>
                        <a:lnTo>
                          <a:pt x="1068" y="24"/>
                        </a:lnTo>
                        <a:lnTo>
                          <a:pt x="985" y="0"/>
                        </a:lnTo>
                        <a:lnTo>
                          <a:pt x="890" y="0"/>
                        </a:lnTo>
                        <a:close/>
                      </a:path>
                    </a:pathLst>
                  </a:custGeom>
                  <a:solidFill>
                    <a:srgbClr val="00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2" name="Freeform 1408"/>
                  <p:cNvSpPr>
                    <a:spLocks/>
                  </p:cNvSpPr>
                  <p:nvPr/>
                </p:nvSpPr>
                <p:spPr bwMode="auto">
                  <a:xfrm>
                    <a:off x="2138" y="2439"/>
                    <a:ext cx="1734" cy="1032"/>
                  </a:xfrm>
                  <a:custGeom>
                    <a:avLst/>
                    <a:gdLst>
                      <a:gd name="T0" fmla="*/ 784 w 1734"/>
                      <a:gd name="T1" fmla="*/ 0 h 1032"/>
                      <a:gd name="T2" fmla="*/ 606 w 1734"/>
                      <a:gd name="T3" fmla="*/ 24 h 1032"/>
                      <a:gd name="T4" fmla="*/ 463 w 1734"/>
                      <a:gd name="T5" fmla="*/ 71 h 1032"/>
                      <a:gd name="T6" fmla="*/ 321 w 1734"/>
                      <a:gd name="T7" fmla="*/ 119 h 1032"/>
                      <a:gd name="T8" fmla="*/ 202 w 1734"/>
                      <a:gd name="T9" fmla="*/ 190 h 1032"/>
                      <a:gd name="T10" fmla="*/ 107 w 1734"/>
                      <a:gd name="T11" fmla="*/ 273 h 1032"/>
                      <a:gd name="T12" fmla="*/ 48 w 1734"/>
                      <a:gd name="T13" fmla="*/ 368 h 1032"/>
                      <a:gd name="T14" fmla="*/ 12 w 1734"/>
                      <a:gd name="T15" fmla="*/ 463 h 1032"/>
                      <a:gd name="T16" fmla="*/ 12 w 1734"/>
                      <a:gd name="T17" fmla="*/ 570 h 1032"/>
                      <a:gd name="T18" fmla="*/ 48 w 1734"/>
                      <a:gd name="T19" fmla="*/ 676 h 1032"/>
                      <a:gd name="T20" fmla="*/ 107 w 1734"/>
                      <a:gd name="T21" fmla="*/ 759 h 1032"/>
                      <a:gd name="T22" fmla="*/ 202 w 1734"/>
                      <a:gd name="T23" fmla="*/ 842 h 1032"/>
                      <a:gd name="T24" fmla="*/ 321 w 1734"/>
                      <a:gd name="T25" fmla="*/ 914 h 1032"/>
                      <a:gd name="T26" fmla="*/ 463 w 1734"/>
                      <a:gd name="T27" fmla="*/ 973 h 1032"/>
                      <a:gd name="T28" fmla="*/ 606 w 1734"/>
                      <a:gd name="T29" fmla="*/ 1009 h 1032"/>
                      <a:gd name="T30" fmla="*/ 784 w 1734"/>
                      <a:gd name="T31" fmla="*/ 1032 h 1032"/>
                      <a:gd name="T32" fmla="*/ 962 w 1734"/>
                      <a:gd name="T33" fmla="*/ 1032 h 1032"/>
                      <a:gd name="T34" fmla="*/ 1128 w 1734"/>
                      <a:gd name="T35" fmla="*/ 1009 h 1032"/>
                      <a:gd name="T36" fmla="*/ 1283 w 1734"/>
                      <a:gd name="T37" fmla="*/ 973 h 1032"/>
                      <a:gd name="T38" fmla="*/ 1413 w 1734"/>
                      <a:gd name="T39" fmla="*/ 914 h 1032"/>
                      <a:gd name="T40" fmla="*/ 1532 w 1734"/>
                      <a:gd name="T41" fmla="*/ 842 h 1032"/>
                      <a:gd name="T42" fmla="*/ 1627 w 1734"/>
                      <a:gd name="T43" fmla="*/ 759 h 1032"/>
                      <a:gd name="T44" fmla="*/ 1687 w 1734"/>
                      <a:gd name="T45" fmla="*/ 676 h 1032"/>
                      <a:gd name="T46" fmla="*/ 1722 w 1734"/>
                      <a:gd name="T47" fmla="*/ 570 h 1032"/>
                      <a:gd name="T48" fmla="*/ 1722 w 1734"/>
                      <a:gd name="T49" fmla="*/ 463 h 1032"/>
                      <a:gd name="T50" fmla="*/ 1687 w 1734"/>
                      <a:gd name="T51" fmla="*/ 368 h 1032"/>
                      <a:gd name="T52" fmla="*/ 1627 w 1734"/>
                      <a:gd name="T53" fmla="*/ 273 h 1032"/>
                      <a:gd name="T54" fmla="*/ 1532 w 1734"/>
                      <a:gd name="T55" fmla="*/ 190 h 1032"/>
                      <a:gd name="T56" fmla="*/ 1413 w 1734"/>
                      <a:gd name="T57" fmla="*/ 119 h 1032"/>
                      <a:gd name="T58" fmla="*/ 1283 w 1734"/>
                      <a:gd name="T59" fmla="*/ 71 h 1032"/>
                      <a:gd name="T60" fmla="*/ 1128 w 1734"/>
                      <a:gd name="T61" fmla="*/ 24 h 1032"/>
                      <a:gd name="T62" fmla="*/ 962 w 1734"/>
                      <a:gd name="T63" fmla="*/ 0 h 103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34"/>
                      <a:gd name="T97" fmla="*/ 0 h 1032"/>
                      <a:gd name="T98" fmla="*/ 1734 w 1734"/>
                      <a:gd name="T99" fmla="*/ 1032 h 103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34" h="1032">
                        <a:moveTo>
                          <a:pt x="867" y="0"/>
                        </a:moveTo>
                        <a:lnTo>
                          <a:pt x="784" y="0"/>
                        </a:lnTo>
                        <a:lnTo>
                          <a:pt x="689" y="24"/>
                        </a:lnTo>
                        <a:lnTo>
                          <a:pt x="606" y="24"/>
                        </a:lnTo>
                        <a:lnTo>
                          <a:pt x="535" y="47"/>
                        </a:lnTo>
                        <a:lnTo>
                          <a:pt x="463" y="71"/>
                        </a:lnTo>
                        <a:lnTo>
                          <a:pt x="380" y="95"/>
                        </a:lnTo>
                        <a:lnTo>
                          <a:pt x="321" y="119"/>
                        </a:lnTo>
                        <a:lnTo>
                          <a:pt x="262" y="154"/>
                        </a:lnTo>
                        <a:lnTo>
                          <a:pt x="202" y="190"/>
                        </a:lnTo>
                        <a:lnTo>
                          <a:pt x="155" y="237"/>
                        </a:lnTo>
                        <a:lnTo>
                          <a:pt x="107" y="273"/>
                        </a:lnTo>
                        <a:lnTo>
                          <a:pt x="72" y="320"/>
                        </a:lnTo>
                        <a:lnTo>
                          <a:pt x="48" y="368"/>
                        </a:lnTo>
                        <a:lnTo>
                          <a:pt x="24" y="415"/>
                        </a:lnTo>
                        <a:lnTo>
                          <a:pt x="12" y="463"/>
                        </a:lnTo>
                        <a:lnTo>
                          <a:pt x="0" y="522"/>
                        </a:lnTo>
                        <a:lnTo>
                          <a:pt x="12" y="570"/>
                        </a:lnTo>
                        <a:lnTo>
                          <a:pt x="24" y="629"/>
                        </a:lnTo>
                        <a:lnTo>
                          <a:pt x="48" y="676"/>
                        </a:lnTo>
                        <a:lnTo>
                          <a:pt x="72" y="724"/>
                        </a:lnTo>
                        <a:lnTo>
                          <a:pt x="107" y="759"/>
                        </a:lnTo>
                        <a:lnTo>
                          <a:pt x="155" y="807"/>
                        </a:lnTo>
                        <a:lnTo>
                          <a:pt x="202" y="842"/>
                        </a:lnTo>
                        <a:lnTo>
                          <a:pt x="262" y="878"/>
                        </a:lnTo>
                        <a:lnTo>
                          <a:pt x="321" y="914"/>
                        </a:lnTo>
                        <a:lnTo>
                          <a:pt x="380" y="949"/>
                        </a:lnTo>
                        <a:lnTo>
                          <a:pt x="463" y="973"/>
                        </a:lnTo>
                        <a:lnTo>
                          <a:pt x="535" y="985"/>
                        </a:lnTo>
                        <a:lnTo>
                          <a:pt x="606" y="1009"/>
                        </a:lnTo>
                        <a:lnTo>
                          <a:pt x="689" y="1021"/>
                        </a:lnTo>
                        <a:lnTo>
                          <a:pt x="784" y="1032"/>
                        </a:lnTo>
                        <a:lnTo>
                          <a:pt x="867" y="1032"/>
                        </a:lnTo>
                        <a:lnTo>
                          <a:pt x="962" y="1032"/>
                        </a:lnTo>
                        <a:lnTo>
                          <a:pt x="1045" y="1021"/>
                        </a:lnTo>
                        <a:lnTo>
                          <a:pt x="1128" y="1009"/>
                        </a:lnTo>
                        <a:lnTo>
                          <a:pt x="1200" y="985"/>
                        </a:lnTo>
                        <a:lnTo>
                          <a:pt x="1283" y="973"/>
                        </a:lnTo>
                        <a:lnTo>
                          <a:pt x="1354" y="949"/>
                        </a:lnTo>
                        <a:lnTo>
                          <a:pt x="1413" y="914"/>
                        </a:lnTo>
                        <a:lnTo>
                          <a:pt x="1485" y="878"/>
                        </a:lnTo>
                        <a:lnTo>
                          <a:pt x="1532" y="842"/>
                        </a:lnTo>
                        <a:lnTo>
                          <a:pt x="1580" y="807"/>
                        </a:lnTo>
                        <a:lnTo>
                          <a:pt x="1627" y="759"/>
                        </a:lnTo>
                        <a:lnTo>
                          <a:pt x="1663" y="724"/>
                        </a:lnTo>
                        <a:lnTo>
                          <a:pt x="1687" y="676"/>
                        </a:lnTo>
                        <a:lnTo>
                          <a:pt x="1710" y="629"/>
                        </a:lnTo>
                        <a:lnTo>
                          <a:pt x="1722" y="570"/>
                        </a:lnTo>
                        <a:lnTo>
                          <a:pt x="1734" y="522"/>
                        </a:lnTo>
                        <a:lnTo>
                          <a:pt x="1722" y="463"/>
                        </a:lnTo>
                        <a:lnTo>
                          <a:pt x="1710" y="415"/>
                        </a:lnTo>
                        <a:lnTo>
                          <a:pt x="1687" y="368"/>
                        </a:lnTo>
                        <a:lnTo>
                          <a:pt x="1663" y="320"/>
                        </a:lnTo>
                        <a:lnTo>
                          <a:pt x="1627" y="273"/>
                        </a:lnTo>
                        <a:lnTo>
                          <a:pt x="1580" y="237"/>
                        </a:lnTo>
                        <a:lnTo>
                          <a:pt x="1532" y="190"/>
                        </a:lnTo>
                        <a:lnTo>
                          <a:pt x="1485" y="154"/>
                        </a:lnTo>
                        <a:lnTo>
                          <a:pt x="1413" y="119"/>
                        </a:lnTo>
                        <a:lnTo>
                          <a:pt x="1354" y="95"/>
                        </a:lnTo>
                        <a:lnTo>
                          <a:pt x="1283" y="71"/>
                        </a:lnTo>
                        <a:lnTo>
                          <a:pt x="1200" y="47"/>
                        </a:lnTo>
                        <a:lnTo>
                          <a:pt x="1128" y="24"/>
                        </a:lnTo>
                        <a:lnTo>
                          <a:pt x="1045" y="24"/>
                        </a:lnTo>
                        <a:lnTo>
                          <a:pt x="962" y="0"/>
                        </a:lnTo>
                        <a:lnTo>
                          <a:pt x="867" y="0"/>
                        </a:lnTo>
                        <a:close/>
                      </a:path>
                    </a:pathLst>
                  </a:custGeom>
                  <a:solidFill>
                    <a:srgbClr val="00ABA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3" name="Freeform 1409"/>
                  <p:cNvSpPr>
                    <a:spLocks/>
                  </p:cNvSpPr>
                  <p:nvPr/>
                </p:nvSpPr>
                <p:spPr bwMode="auto">
                  <a:xfrm>
                    <a:off x="2162" y="2451"/>
                    <a:ext cx="1686" cy="1009"/>
                  </a:xfrm>
                  <a:custGeom>
                    <a:avLst/>
                    <a:gdLst>
                      <a:gd name="T0" fmla="*/ 760 w 1686"/>
                      <a:gd name="T1" fmla="*/ 0 h 1009"/>
                      <a:gd name="T2" fmla="*/ 594 w 1686"/>
                      <a:gd name="T3" fmla="*/ 23 h 1009"/>
                      <a:gd name="T4" fmla="*/ 451 w 1686"/>
                      <a:gd name="T5" fmla="*/ 71 h 1009"/>
                      <a:gd name="T6" fmla="*/ 309 w 1686"/>
                      <a:gd name="T7" fmla="*/ 118 h 1009"/>
                      <a:gd name="T8" fmla="*/ 202 w 1686"/>
                      <a:gd name="T9" fmla="*/ 190 h 1009"/>
                      <a:gd name="T10" fmla="*/ 107 w 1686"/>
                      <a:gd name="T11" fmla="*/ 273 h 1009"/>
                      <a:gd name="T12" fmla="*/ 48 w 1686"/>
                      <a:gd name="T13" fmla="*/ 356 h 1009"/>
                      <a:gd name="T14" fmla="*/ 12 w 1686"/>
                      <a:gd name="T15" fmla="*/ 451 h 1009"/>
                      <a:gd name="T16" fmla="*/ 12 w 1686"/>
                      <a:gd name="T17" fmla="*/ 558 h 1009"/>
                      <a:gd name="T18" fmla="*/ 48 w 1686"/>
                      <a:gd name="T19" fmla="*/ 652 h 1009"/>
                      <a:gd name="T20" fmla="*/ 107 w 1686"/>
                      <a:gd name="T21" fmla="*/ 747 h 1009"/>
                      <a:gd name="T22" fmla="*/ 202 w 1686"/>
                      <a:gd name="T23" fmla="*/ 830 h 1009"/>
                      <a:gd name="T24" fmla="*/ 309 w 1686"/>
                      <a:gd name="T25" fmla="*/ 890 h 1009"/>
                      <a:gd name="T26" fmla="*/ 451 w 1686"/>
                      <a:gd name="T27" fmla="*/ 949 h 1009"/>
                      <a:gd name="T28" fmla="*/ 594 w 1686"/>
                      <a:gd name="T29" fmla="*/ 985 h 1009"/>
                      <a:gd name="T30" fmla="*/ 760 w 1686"/>
                      <a:gd name="T31" fmla="*/ 1009 h 1009"/>
                      <a:gd name="T32" fmla="*/ 938 w 1686"/>
                      <a:gd name="T33" fmla="*/ 1009 h 1009"/>
                      <a:gd name="T34" fmla="*/ 1093 w 1686"/>
                      <a:gd name="T35" fmla="*/ 985 h 1009"/>
                      <a:gd name="T36" fmla="*/ 1247 w 1686"/>
                      <a:gd name="T37" fmla="*/ 949 h 1009"/>
                      <a:gd name="T38" fmla="*/ 1378 w 1686"/>
                      <a:gd name="T39" fmla="*/ 890 h 1009"/>
                      <a:gd name="T40" fmla="*/ 1496 w 1686"/>
                      <a:gd name="T41" fmla="*/ 830 h 1009"/>
                      <a:gd name="T42" fmla="*/ 1579 w 1686"/>
                      <a:gd name="T43" fmla="*/ 747 h 1009"/>
                      <a:gd name="T44" fmla="*/ 1651 w 1686"/>
                      <a:gd name="T45" fmla="*/ 652 h 1009"/>
                      <a:gd name="T46" fmla="*/ 1674 w 1686"/>
                      <a:gd name="T47" fmla="*/ 558 h 1009"/>
                      <a:gd name="T48" fmla="*/ 1674 w 1686"/>
                      <a:gd name="T49" fmla="*/ 451 h 1009"/>
                      <a:gd name="T50" fmla="*/ 1651 w 1686"/>
                      <a:gd name="T51" fmla="*/ 356 h 1009"/>
                      <a:gd name="T52" fmla="*/ 1579 w 1686"/>
                      <a:gd name="T53" fmla="*/ 273 h 1009"/>
                      <a:gd name="T54" fmla="*/ 1496 w 1686"/>
                      <a:gd name="T55" fmla="*/ 190 h 1009"/>
                      <a:gd name="T56" fmla="*/ 1378 w 1686"/>
                      <a:gd name="T57" fmla="*/ 118 h 1009"/>
                      <a:gd name="T58" fmla="*/ 1247 w 1686"/>
                      <a:gd name="T59" fmla="*/ 71 h 1009"/>
                      <a:gd name="T60" fmla="*/ 1093 w 1686"/>
                      <a:gd name="T61" fmla="*/ 23 h 1009"/>
                      <a:gd name="T62" fmla="*/ 938 w 1686"/>
                      <a:gd name="T63" fmla="*/ 0 h 10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86"/>
                      <a:gd name="T97" fmla="*/ 0 h 1009"/>
                      <a:gd name="T98" fmla="*/ 1686 w 1686"/>
                      <a:gd name="T99" fmla="*/ 1009 h 10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86" h="1009">
                        <a:moveTo>
                          <a:pt x="843" y="0"/>
                        </a:moveTo>
                        <a:lnTo>
                          <a:pt x="760" y="0"/>
                        </a:lnTo>
                        <a:lnTo>
                          <a:pt x="677" y="23"/>
                        </a:lnTo>
                        <a:lnTo>
                          <a:pt x="594" y="23"/>
                        </a:lnTo>
                        <a:lnTo>
                          <a:pt x="523" y="47"/>
                        </a:lnTo>
                        <a:lnTo>
                          <a:pt x="451" y="71"/>
                        </a:lnTo>
                        <a:lnTo>
                          <a:pt x="368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202" y="190"/>
                        </a:lnTo>
                        <a:lnTo>
                          <a:pt x="143" y="225"/>
                        </a:lnTo>
                        <a:lnTo>
                          <a:pt x="107" y="273"/>
                        </a:lnTo>
                        <a:lnTo>
                          <a:pt x="71" y="320"/>
                        </a:lnTo>
                        <a:lnTo>
                          <a:pt x="48" y="356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510"/>
                        </a:lnTo>
                        <a:lnTo>
                          <a:pt x="12" y="558"/>
                        </a:lnTo>
                        <a:lnTo>
                          <a:pt x="24" y="605"/>
                        </a:lnTo>
                        <a:lnTo>
                          <a:pt x="48" y="652"/>
                        </a:lnTo>
                        <a:lnTo>
                          <a:pt x="71" y="700"/>
                        </a:lnTo>
                        <a:lnTo>
                          <a:pt x="107" y="747"/>
                        </a:lnTo>
                        <a:lnTo>
                          <a:pt x="143" y="783"/>
                        </a:lnTo>
                        <a:lnTo>
                          <a:pt x="202" y="830"/>
                        </a:lnTo>
                        <a:lnTo>
                          <a:pt x="249" y="854"/>
                        </a:lnTo>
                        <a:lnTo>
                          <a:pt x="309" y="890"/>
                        </a:lnTo>
                        <a:lnTo>
                          <a:pt x="368" y="925"/>
                        </a:lnTo>
                        <a:lnTo>
                          <a:pt x="451" y="949"/>
                        </a:lnTo>
                        <a:lnTo>
                          <a:pt x="523" y="973"/>
                        </a:lnTo>
                        <a:lnTo>
                          <a:pt x="594" y="985"/>
                        </a:lnTo>
                        <a:lnTo>
                          <a:pt x="677" y="997"/>
                        </a:lnTo>
                        <a:lnTo>
                          <a:pt x="760" y="1009"/>
                        </a:lnTo>
                        <a:lnTo>
                          <a:pt x="843" y="1009"/>
                        </a:lnTo>
                        <a:lnTo>
                          <a:pt x="938" y="1009"/>
                        </a:lnTo>
                        <a:lnTo>
                          <a:pt x="1009" y="997"/>
                        </a:lnTo>
                        <a:lnTo>
                          <a:pt x="1093" y="985"/>
                        </a:lnTo>
                        <a:lnTo>
                          <a:pt x="1176" y="973"/>
                        </a:lnTo>
                        <a:lnTo>
                          <a:pt x="1247" y="949"/>
                        </a:lnTo>
                        <a:lnTo>
                          <a:pt x="1318" y="925"/>
                        </a:lnTo>
                        <a:lnTo>
                          <a:pt x="1378" y="890"/>
                        </a:lnTo>
                        <a:lnTo>
                          <a:pt x="1437" y="854"/>
                        </a:lnTo>
                        <a:lnTo>
                          <a:pt x="1496" y="830"/>
                        </a:lnTo>
                        <a:lnTo>
                          <a:pt x="1544" y="783"/>
                        </a:lnTo>
                        <a:lnTo>
                          <a:pt x="1579" y="747"/>
                        </a:lnTo>
                        <a:lnTo>
                          <a:pt x="1615" y="700"/>
                        </a:lnTo>
                        <a:lnTo>
                          <a:pt x="1651" y="652"/>
                        </a:lnTo>
                        <a:lnTo>
                          <a:pt x="1663" y="605"/>
                        </a:lnTo>
                        <a:lnTo>
                          <a:pt x="1674" y="558"/>
                        </a:lnTo>
                        <a:lnTo>
                          <a:pt x="1686" y="510"/>
                        </a:lnTo>
                        <a:lnTo>
                          <a:pt x="1674" y="451"/>
                        </a:lnTo>
                        <a:lnTo>
                          <a:pt x="1663" y="403"/>
                        </a:lnTo>
                        <a:lnTo>
                          <a:pt x="1651" y="356"/>
                        </a:lnTo>
                        <a:lnTo>
                          <a:pt x="1615" y="320"/>
                        </a:lnTo>
                        <a:lnTo>
                          <a:pt x="1579" y="273"/>
                        </a:lnTo>
                        <a:lnTo>
                          <a:pt x="1544" y="225"/>
                        </a:lnTo>
                        <a:lnTo>
                          <a:pt x="1496" y="190"/>
                        </a:lnTo>
                        <a:lnTo>
                          <a:pt x="1437" y="154"/>
                        </a:lnTo>
                        <a:lnTo>
                          <a:pt x="1378" y="118"/>
                        </a:lnTo>
                        <a:lnTo>
                          <a:pt x="1318" y="95"/>
                        </a:lnTo>
                        <a:lnTo>
                          <a:pt x="1247" y="71"/>
                        </a:lnTo>
                        <a:lnTo>
                          <a:pt x="1176" y="47"/>
                        </a:lnTo>
                        <a:lnTo>
                          <a:pt x="1093" y="23"/>
                        </a:lnTo>
                        <a:lnTo>
                          <a:pt x="1009" y="23"/>
                        </a:lnTo>
                        <a:lnTo>
                          <a:pt x="938" y="0"/>
                        </a:lnTo>
                        <a:lnTo>
                          <a:pt x="843" y="0"/>
                        </a:lnTo>
                        <a:close/>
                      </a:path>
                    </a:pathLst>
                  </a:custGeom>
                  <a:solidFill>
                    <a:srgbClr val="00A8A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4" name="Freeform 1410"/>
                  <p:cNvSpPr>
                    <a:spLocks/>
                  </p:cNvSpPr>
                  <p:nvPr/>
                </p:nvSpPr>
                <p:spPr bwMode="auto">
                  <a:xfrm>
                    <a:off x="2186" y="2463"/>
                    <a:ext cx="1639" cy="985"/>
                  </a:xfrm>
                  <a:custGeom>
                    <a:avLst/>
                    <a:gdLst>
                      <a:gd name="T0" fmla="*/ 736 w 1639"/>
                      <a:gd name="T1" fmla="*/ 0 h 985"/>
                      <a:gd name="T2" fmla="*/ 570 w 1639"/>
                      <a:gd name="T3" fmla="*/ 23 h 985"/>
                      <a:gd name="T4" fmla="*/ 427 w 1639"/>
                      <a:gd name="T5" fmla="*/ 59 h 985"/>
                      <a:gd name="T6" fmla="*/ 309 w 1639"/>
                      <a:gd name="T7" fmla="*/ 118 h 985"/>
                      <a:gd name="T8" fmla="*/ 190 w 1639"/>
                      <a:gd name="T9" fmla="*/ 178 h 985"/>
                      <a:gd name="T10" fmla="*/ 107 w 1639"/>
                      <a:gd name="T11" fmla="*/ 261 h 985"/>
                      <a:gd name="T12" fmla="*/ 47 w 1639"/>
                      <a:gd name="T13" fmla="*/ 344 h 985"/>
                      <a:gd name="T14" fmla="*/ 12 w 1639"/>
                      <a:gd name="T15" fmla="*/ 451 h 985"/>
                      <a:gd name="T16" fmla="*/ 12 w 1639"/>
                      <a:gd name="T17" fmla="*/ 546 h 985"/>
                      <a:gd name="T18" fmla="*/ 47 w 1639"/>
                      <a:gd name="T19" fmla="*/ 640 h 985"/>
                      <a:gd name="T20" fmla="*/ 107 w 1639"/>
                      <a:gd name="T21" fmla="*/ 724 h 985"/>
                      <a:gd name="T22" fmla="*/ 190 w 1639"/>
                      <a:gd name="T23" fmla="*/ 807 h 985"/>
                      <a:gd name="T24" fmla="*/ 309 w 1639"/>
                      <a:gd name="T25" fmla="*/ 878 h 985"/>
                      <a:gd name="T26" fmla="*/ 427 w 1639"/>
                      <a:gd name="T27" fmla="*/ 925 h 985"/>
                      <a:gd name="T28" fmla="*/ 570 w 1639"/>
                      <a:gd name="T29" fmla="*/ 961 h 985"/>
                      <a:gd name="T30" fmla="*/ 736 w 1639"/>
                      <a:gd name="T31" fmla="*/ 985 h 985"/>
                      <a:gd name="T32" fmla="*/ 902 w 1639"/>
                      <a:gd name="T33" fmla="*/ 985 h 985"/>
                      <a:gd name="T34" fmla="*/ 1057 w 1639"/>
                      <a:gd name="T35" fmla="*/ 961 h 985"/>
                      <a:gd name="T36" fmla="*/ 1211 w 1639"/>
                      <a:gd name="T37" fmla="*/ 925 h 985"/>
                      <a:gd name="T38" fmla="*/ 1342 w 1639"/>
                      <a:gd name="T39" fmla="*/ 878 h 985"/>
                      <a:gd name="T40" fmla="*/ 1449 w 1639"/>
                      <a:gd name="T41" fmla="*/ 807 h 985"/>
                      <a:gd name="T42" fmla="*/ 1532 w 1639"/>
                      <a:gd name="T43" fmla="*/ 724 h 985"/>
                      <a:gd name="T44" fmla="*/ 1603 w 1639"/>
                      <a:gd name="T45" fmla="*/ 640 h 985"/>
                      <a:gd name="T46" fmla="*/ 1627 w 1639"/>
                      <a:gd name="T47" fmla="*/ 546 h 985"/>
                      <a:gd name="T48" fmla="*/ 1627 w 1639"/>
                      <a:gd name="T49" fmla="*/ 451 h 985"/>
                      <a:gd name="T50" fmla="*/ 1603 w 1639"/>
                      <a:gd name="T51" fmla="*/ 344 h 985"/>
                      <a:gd name="T52" fmla="*/ 1532 w 1639"/>
                      <a:gd name="T53" fmla="*/ 261 h 985"/>
                      <a:gd name="T54" fmla="*/ 1449 w 1639"/>
                      <a:gd name="T55" fmla="*/ 178 h 985"/>
                      <a:gd name="T56" fmla="*/ 1342 w 1639"/>
                      <a:gd name="T57" fmla="*/ 118 h 985"/>
                      <a:gd name="T58" fmla="*/ 1211 w 1639"/>
                      <a:gd name="T59" fmla="*/ 59 h 985"/>
                      <a:gd name="T60" fmla="*/ 1057 w 1639"/>
                      <a:gd name="T61" fmla="*/ 23 h 985"/>
                      <a:gd name="T62" fmla="*/ 902 w 1639"/>
                      <a:gd name="T63" fmla="*/ 0 h 98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639"/>
                      <a:gd name="T97" fmla="*/ 0 h 985"/>
                      <a:gd name="T98" fmla="*/ 1639 w 1639"/>
                      <a:gd name="T99" fmla="*/ 985 h 98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639" h="985">
                        <a:moveTo>
                          <a:pt x="819" y="0"/>
                        </a:moveTo>
                        <a:lnTo>
                          <a:pt x="736" y="0"/>
                        </a:lnTo>
                        <a:lnTo>
                          <a:pt x="653" y="23"/>
                        </a:lnTo>
                        <a:lnTo>
                          <a:pt x="570" y="23"/>
                        </a:lnTo>
                        <a:lnTo>
                          <a:pt x="499" y="47"/>
                        </a:lnTo>
                        <a:lnTo>
                          <a:pt x="427" y="59"/>
                        </a:lnTo>
                        <a:lnTo>
                          <a:pt x="356" y="95"/>
                        </a:lnTo>
                        <a:lnTo>
                          <a:pt x="309" y="118"/>
                        </a:lnTo>
                        <a:lnTo>
                          <a:pt x="249" y="154"/>
                        </a:lnTo>
                        <a:lnTo>
                          <a:pt x="190" y="178"/>
                        </a:lnTo>
                        <a:lnTo>
                          <a:pt x="142" y="225"/>
                        </a:lnTo>
                        <a:lnTo>
                          <a:pt x="107" y="261"/>
                        </a:lnTo>
                        <a:lnTo>
                          <a:pt x="71" y="308"/>
                        </a:lnTo>
                        <a:lnTo>
                          <a:pt x="47" y="344"/>
                        </a:lnTo>
                        <a:lnTo>
                          <a:pt x="24" y="403"/>
                        </a:lnTo>
                        <a:lnTo>
                          <a:pt x="12" y="451"/>
                        </a:lnTo>
                        <a:lnTo>
                          <a:pt x="0" y="498"/>
                        </a:lnTo>
                        <a:lnTo>
                          <a:pt x="12" y="546"/>
                        </a:lnTo>
                        <a:lnTo>
                          <a:pt x="24" y="593"/>
                        </a:lnTo>
                        <a:lnTo>
                          <a:pt x="47" y="640"/>
                        </a:lnTo>
                        <a:lnTo>
                          <a:pt x="71" y="688"/>
                        </a:lnTo>
                        <a:lnTo>
                          <a:pt x="107" y="724"/>
                        </a:lnTo>
                        <a:lnTo>
                          <a:pt x="142" y="771"/>
                        </a:lnTo>
                        <a:lnTo>
                          <a:pt x="190" y="807"/>
                        </a:lnTo>
                        <a:lnTo>
                          <a:pt x="249" y="842"/>
                        </a:lnTo>
                        <a:lnTo>
                          <a:pt x="309" y="878"/>
                        </a:lnTo>
                        <a:lnTo>
                          <a:pt x="356" y="902"/>
                        </a:lnTo>
                        <a:lnTo>
                          <a:pt x="427" y="925"/>
                        </a:lnTo>
                        <a:lnTo>
                          <a:pt x="499" y="949"/>
                        </a:lnTo>
                        <a:lnTo>
                          <a:pt x="570" y="961"/>
                        </a:lnTo>
                        <a:lnTo>
                          <a:pt x="653" y="973"/>
                        </a:lnTo>
                        <a:lnTo>
                          <a:pt x="736" y="985"/>
                        </a:lnTo>
                        <a:lnTo>
                          <a:pt x="819" y="985"/>
                        </a:lnTo>
                        <a:lnTo>
                          <a:pt x="902" y="985"/>
                        </a:lnTo>
                        <a:lnTo>
                          <a:pt x="985" y="973"/>
                        </a:lnTo>
                        <a:lnTo>
                          <a:pt x="1057" y="961"/>
                        </a:lnTo>
                        <a:lnTo>
                          <a:pt x="1140" y="949"/>
                        </a:lnTo>
                        <a:lnTo>
                          <a:pt x="1211" y="925"/>
                        </a:lnTo>
                        <a:lnTo>
                          <a:pt x="1270" y="902"/>
                        </a:lnTo>
                        <a:lnTo>
                          <a:pt x="1342" y="878"/>
                        </a:lnTo>
                        <a:lnTo>
                          <a:pt x="1401" y="842"/>
                        </a:lnTo>
                        <a:lnTo>
                          <a:pt x="1449" y="807"/>
                        </a:lnTo>
                        <a:lnTo>
                          <a:pt x="1496" y="771"/>
                        </a:lnTo>
                        <a:lnTo>
                          <a:pt x="1532" y="724"/>
                        </a:lnTo>
                        <a:lnTo>
                          <a:pt x="1567" y="688"/>
                        </a:lnTo>
                        <a:lnTo>
                          <a:pt x="1603" y="640"/>
                        </a:lnTo>
                        <a:lnTo>
                          <a:pt x="1615" y="593"/>
                        </a:lnTo>
                        <a:lnTo>
                          <a:pt x="1627" y="546"/>
                        </a:lnTo>
                        <a:lnTo>
                          <a:pt x="1639" y="498"/>
                        </a:lnTo>
                        <a:lnTo>
                          <a:pt x="1627" y="451"/>
                        </a:lnTo>
                        <a:lnTo>
                          <a:pt x="1615" y="403"/>
                        </a:lnTo>
                        <a:lnTo>
                          <a:pt x="1603" y="344"/>
                        </a:lnTo>
                        <a:lnTo>
                          <a:pt x="1567" y="308"/>
                        </a:lnTo>
                        <a:lnTo>
                          <a:pt x="1532" y="261"/>
                        </a:lnTo>
                        <a:lnTo>
                          <a:pt x="1496" y="225"/>
                        </a:lnTo>
                        <a:lnTo>
                          <a:pt x="1449" y="178"/>
                        </a:lnTo>
                        <a:lnTo>
                          <a:pt x="1401" y="154"/>
                        </a:lnTo>
                        <a:lnTo>
                          <a:pt x="1342" y="118"/>
                        </a:lnTo>
                        <a:lnTo>
                          <a:pt x="1270" y="95"/>
                        </a:lnTo>
                        <a:lnTo>
                          <a:pt x="1211" y="59"/>
                        </a:lnTo>
                        <a:lnTo>
                          <a:pt x="1140" y="47"/>
                        </a:lnTo>
                        <a:lnTo>
                          <a:pt x="1057" y="23"/>
                        </a:lnTo>
                        <a:lnTo>
                          <a:pt x="985" y="23"/>
                        </a:lnTo>
                        <a:lnTo>
                          <a:pt x="902" y="0"/>
                        </a:lnTo>
                        <a:lnTo>
                          <a:pt x="819" y="0"/>
                        </a:lnTo>
                        <a:close/>
                      </a:path>
                    </a:pathLst>
                  </a:custGeom>
                  <a:solidFill>
                    <a:srgbClr val="00A6A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5" name="Freeform 1411"/>
                  <p:cNvSpPr>
                    <a:spLocks/>
                  </p:cNvSpPr>
                  <p:nvPr/>
                </p:nvSpPr>
                <p:spPr bwMode="auto">
                  <a:xfrm>
                    <a:off x="2210" y="2486"/>
                    <a:ext cx="1591" cy="938"/>
                  </a:xfrm>
                  <a:custGeom>
                    <a:avLst/>
                    <a:gdLst>
                      <a:gd name="T0" fmla="*/ 712 w 1591"/>
                      <a:gd name="T1" fmla="*/ 0 h 938"/>
                      <a:gd name="T2" fmla="*/ 558 w 1591"/>
                      <a:gd name="T3" fmla="*/ 24 h 938"/>
                      <a:gd name="T4" fmla="*/ 415 w 1591"/>
                      <a:gd name="T5" fmla="*/ 60 h 938"/>
                      <a:gd name="T6" fmla="*/ 296 w 1591"/>
                      <a:gd name="T7" fmla="*/ 107 h 938"/>
                      <a:gd name="T8" fmla="*/ 190 w 1591"/>
                      <a:gd name="T9" fmla="*/ 178 h 938"/>
                      <a:gd name="T10" fmla="*/ 95 w 1591"/>
                      <a:gd name="T11" fmla="*/ 250 h 938"/>
                      <a:gd name="T12" fmla="*/ 47 w 1591"/>
                      <a:gd name="T13" fmla="*/ 333 h 938"/>
                      <a:gd name="T14" fmla="*/ 11 w 1591"/>
                      <a:gd name="T15" fmla="*/ 428 h 938"/>
                      <a:gd name="T16" fmla="*/ 11 w 1591"/>
                      <a:gd name="T17" fmla="*/ 523 h 938"/>
                      <a:gd name="T18" fmla="*/ 47 w 1591"/>
                      <a:gd name="T19" fmla="*/ 617 h 938"/>
                      <a:gd name="T20" fmla="*/ 95 w 1591"/>
                      <a:gd name="T21" fmla="*/ 689 h 938"/>
                      <a:gd name="T22" fmla="*/ 190 w 1591"/>
                      <a:gd name="T23" fmla="*/ 772 h 938"/>
                      <a:gd name="T24" fmla="*/ 296 w 1591"/>
                      <a:gd name="T25" fmla="*/ 831 h 938"/>
                      <a:gd name="T26" fmla="*/ 415 w 1591"/>
                      <a:gd name="T27" fmla="*/ 879 h 938"/>
                      <a:gd name="T28" fmla="*/ 558 w 1591"/>
                      <a:gd name="T29" fmla="*/ 914 h 938"/>
                      <a:gd name="T30" fmla="*/ 712 w 1591"/>
                      <a:gd name="T31" fmla="*/ 938 h 938"/>
                      <a:gd name="T32" fmla="*/ 878 w 1591"/>
                      <a:gd name="T33" fmla="*/ 938 h 938"/>
                      <a:gd name="T34" fmla="*/ 1033 w 1591"/>
                      <a:gd name="T35" fmla="*/ 914 h 938"/>
                      <a:gd name="T36" fmla="*/ 1175 w 1591"/>
                      <a:gd name="T37" fmla="*/ 879 h 938"/>
                      <a:gd name="T38" fmla="*/ 1306 w 1591"/>
                      <a:gd name="T39" fmla="*/ 831 h 938"/>
                      <a:gd name="T40" fmla="*/ 1413 w 1591"/>
                      <a:gd name="T41" fmla="*/ 772 h 938"/>
                      <a:gd name="T42" fmla="*/ 1484 w 1591"/>
                      <a:gd name="T43" fmla="*/ 689 h 938"/>
                      <a:gd name="T44" fmla="*/ 1555 w 1591"/>
                      <a:gd name="T45" fmla="*/ 617 h 938"/>
                      <a:gd name="T46" fmla="*/ 1579 w 1591"/>
                      <a:gd name="T47" fmla="*/ 523 h 938"/>
                      <a:gd name="T48" fmla="*/ 1579 w 1591"/>
                      <a:gd name="T49" fmla="*/ 428 h 938"/>
                      <a:gd name="T50" fmla="*/ 1555 w 1591"/>
                      <a:gd name="T51" fmla="*/ 333 h 938"/>
                      <a:gd name="T52" fmla="*/ 1484 w 1591"/>
                      <a:gd name="T53" fmla="*/ 250 h 938"/>
                      <a:gd name="T54" fmla="*/ 1413 w 1591"/>
                      <a:gd name="T55" fmla="*/ 178 h 938"/>
                      <a:gd name="T56" fmla="*/ 1306 w 1591"/>
                      <a:gd name="T57" fmla="*/ 107 h 938"/>
                      <a:gd name="T58" fmla="*/ 1175 w 1591"/>
                      <a:gd name="T59" fmla="*/ 60 h 938"/>
                      <a:gd name="T60" fmla="*/ 1033 w 1591"/>
                      <a:gd name="T61" fmla="*/ 24 h 938"/>
                      <a:gd name="T62" fmla="*/ 878 w 1591"/>
                      <a:gd name="T63" fmla="*/ 0 h 93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91"/>
                      <a:gd name="T97" fmla="*/ 0 h 938"/>
                      <a:gd name="T98" fmla="*/ 1591 w 1591"/>
                      <a:gd name="T99" fmla="*/ 938 h 93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91" h="938">
                        <a:moveTo>
                          <a:pt x="795" y="0"/>
                        </a:moveTo>
                        <a:lnTo>
                          <a:pt x="712" y="0"/>
                        </a:lnTo>
                        <a:lnTo>
                          <a:pt x="629" y="24"/>
                        </a:lnTo>
                        <a:lnTo>
                          <a:pt x="558" y="24"/>
                        </a:lnTo>
                        <a:lnTo>
                          <a:pt x="486" y="48"/>
                        </a:lnTo>
                        <a:lnTo>
                          <a:pt x="415" y="60"/>
                        </a:lnTo>
                        <a:lnTo>
                          <a:pt x="356" y="83"/>
                        </a:lnTo>
                        <a:lnTo>
                          <a:pt x="296" y="107"/>
                        </a:lnTo>
                        <a:lnTo>
                          <a:pt x="237" y="143"/>
                        </a:lnTo>
                        <a:lnTo>
                          <a:pt x="190" y="178"/>
                        </a:lnTo>
                        <a:lnTo>
                          <a:pt x="142" y="214"/>
                        </a:lnTo>
                        <a:lnTo>
                          <a:pt x="95" y="250"/>
                        </a:lnTo>
                        <a:lnTo>
                          <a:pt x="71" y="297"/>
                        </a:lnTo>
                        <a:lnTo>
                          <a:pt x="47" y="333"/>
                        </a:lnTo>
                        <a:lnTo>
                          <a:pt x="23" y="380"/>
                        </a:lnTo>
                        <a:lnTo>
                          <a:pt x="11" y="428"/>
                        </a:lnTo>
                        <a:lnTo>
                          <a:pt x="0" y="475"/>
                        </a:lnTo>
                        <a:lnTo>
                          <a:pt x="11" y="523"/>
                        </a:lnTo>
                        <a:lnTo>
                          <a:pt x="23" y="570"/>
                        </a:lnTo>
                        <a:lnTo>
                          <a:pt x="47" y="617"/>
                        </a:lnTo>
                        <a:lnTo>
                          <a:pt x="71" y="653"/>
                        </a:lnTo>
                        <a:lnTo>
                          <a:pt x="95" y="689"/>
                        </a:lnTo>
                        <a:lnTo>
                          <a:pt x="142" y="736"/>
                        </a:lnTo>
                        <a:lnTo>
                          <a:pt x="190" y="772"/>
                        </a:lnTo>
                        <a:lnTo>
                          <a:pt x="237" y="795"/>
                        </a:lnTo>
                        <a:lnTo>
                          <a:pt x="296" y="831"/>
                        </a:lnTo>
                        <a:lnTo>
                          <a:pt x="356" y="867"/>
                        </a:lnTo>
                        <a:lnTo>
                          <a:pt x="415" y="879"/>
                        </a:lnTo>
                        <a:lnTo>
                          <a:pt x="486" y="902"/>
                        </a:lnTo>
                        <a:lnTo>
                          <a:pt x="558" y="914"/>
                        </a:lnTo>
                        <a:lnTo>
                          <a:pt x="629" y="926"/>
                        </a:lnTo>
                        <a:lnTo>
                          <a:pt x="712" y="938"/>
                        </a:lnTo>
                        <a:lnTo>
                          <a:pt x="795" y="938"/>
                        </a:lnTo>
                        <a:lnTo>
                          <a:pt x="878" y="938"/>
                        </a:lnTo>
                        <a:lnTo>
                          <a:pt x="950" y="926"/>
                        </a:lnTo>
                        <a:lnTo>
                          <a:pt x="1033" y="914"/>
                        </a:lnTo>
                        <a:lnTo>
                          <a:pt x="1104" y="902"/>
                        </a:lnTo>
                        <a:lnTo>
                          <a:pt x="1175" y="879"/>
                        </a:lnTo>
                        <a:lnTo>
                          <a:pt x="1235" y="867"/>
                        </a:lnTo>
                        <a:lnTo>
                          <a:pt x="1306" y="831"/>
                        </a:lnTo>
                        <a:lnTo>
                          <a:pt x="1353" y="795"/>
                        </a:lnTo>
                        <a:lnTo>
                          <a:pt x="1413" y="772"/>
                        </a:lnTo>
                        <a:lnTo>
                          <a:pt x="1448" y="736"/>
                        </a:lnTo>
                        <a:lnTo>
                          <a:pt x="1484" y="689"/>
                        </a:lnTo>
                        <a:lnTo>
                          <a:pt x="1531" y="653"/>
                        </a:lnTo>
                        <a:lnTo>
                          <a:pt x="1555" y="617"/>
                        </a:lnTo>
                        <a:lnTo>
                          <a:pt x="1567" y="570"/>
                        </a:lnTo>
                        <a:lnTo>
                          <a:pt x="1579" y="523"/>
                        </a:lnTo>
                        <a:lnTo>
                          <a:pt x="1591" y="475"/>
                        </a:lnTo>
                        <a:lnTo>
                          <a:pt x="1579" y="428"/>
                        </a:lnTo>
                        <a:lnTo>
                          <a:pt x="1567" y="380"/>
                        </a:lnTo>
                        <a:lnTo>
                          <a:pt x="1555" y="333"/>
                        </a:lnTo>
                        <a:lnTo>
                          <a:pt x="1531" y="297"/>
                        </a:lnTo>
                        <a:lnTo>
                          <a:pt x="1484" y="250"/>
                        </a:lnTo>
                        <a:lnTo>
                          <a:pt x="1448" y="214"/>
                        </a:lnTo>
                        <a:lnTo>
                          <a:pt x="1413" y="178"/>
                        </a:lnTo>
                        <a:lnTo>
                          <a:pt x="1353" y="143"/>
                        </a:lnTo>
                        <a:lnTo>
                          <a:pt x="1306" y="107"/>
                        </a:lnTo>
                        <a:lnTo>
                          <a:pt x="1235" y="83"/>
                        </a:lnTo>
                        <a:lnTo>
                          <a:pt x="1175" y="60"/>
                        </a:lnTo>
                        <a:lnTo>
                          <a:pt x="1104" y="48"/>
                        </a:lnTo>
                        <a:lnTo>
                          <a:pt x="1033" y="24"/>
                        </a:lnTo>
                        <a:lnTo>
                          <a:pt x="950" y="24"/>
                        </a:lnTo>
                        <a:lnTo>
                          <a:pt x="878" y="0"/>
                        </a:lnTo>
                        <a:lnTo>
                          <a:pt x="795" y="0"/>
                        </a:lnTo>
                        <a:close/>
                      </a:path>
                    </a:pathLst>
                  </a:custGeom>
                  <a:solidFill>
                    <a:srgbClr val="00A3A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6" name="Freeform 1412"/>
                  <p:cNvSpPr>
                    <a:spLocks/>
                  </p:cNvSpPr>
                  <p:nvPr/>
                </p:nvSpPr>
                <p:spPr bwMode="auto">
                  <a:xfrm>
                    <a:off x="2233" y="2498"/>
                    <a:ext cx="1544" cy="914"/>
                  </a:xfrm>
                  <a:custGeom>
                    <a:avLst/>
                    <a:gdLst>
                      <a:gd name="T0" fmla="*/ 701 w 1544"/>
                      <a:gd name="T1" fmla="*/ 0 h 914"/>
                      <a:gd name="T2" fmla="*/ 547 w 1544"/>
                      <a:gd name="T3" fmla="*/ 24 h 914"/>
                      <a:gd name="T4" fmla="*/ 404 w 1544"/>
                      <a:gd name="T5" fmla="*/ 60 h 914"/>
                      <a:gd name="T6" fmla="*/ 285 w 1544"/>
                      <a:gd name="T7" fmla="*/ 107 h 914"/>
                      <a:gd name="T8" fmla="*/ 178 w 1544"/>
                      <a:gd name="T9" fmla="*/ 166 h 914"/>
                      <a:gd name="T10" fmla="*/ 95 w 1544"/>
                      <a:gd name="T11" fmla="*/ 249 h 914"/>
                      <a:gd name="T12" fmla="*/ 48 w 1544"/>
                      <a:gd name="T13" fmla="*/ 321 h 914"/>
                      <a:gd name="T14" fmla="*/ 12 w 1544"/>
                      <a:gd name="T15" fmla="*/ 416 h 914"/>
                      <a:gd name="T16" fmla="*/ 12 w 1544"/>
                      <a:gd name="T17" fmla="*/ 511 h 914"/>
                      <a:gd name="T18" fmla="*/ 48 w 1544"/>
                      <a:gd name="T19" fmla="*/ 594 h 914"/>
                      <a:gd name="T20" fmla="*/ 95 w 1544"/>
                      <a:gd name="T21" fmla="*/ 677 h 914"/>
                      <a:gd name="T22" fmla="*/ 178 w 1544"/>
                      <a:gd name="T23" fmla="*/ 748 h 914"/>
                      <a:gd name="T24" fmla="*/ 285 w 1544"/>
                      <a:gd name="T25" fmla="*/ 807 h 914"/>
                      <a:gd name="T26" fmla="*/ 404 w 1544"/>
                      <a:gd name="T27" fmla="*/ 855 h 914"/>
                      <a:gd name="T28" fmla="*/ 547 w 1544"/>
                      <a:gd name="T29" fmla="*/ 890 h 914"/>
                      <a:gd name="T30" fmla="*/ 701 w 1544"/>
                      <a:gd name="T31" fmla="*/ 914 h 914"/>
                      <a:gd name="T32" fmla="*/ 855 w 1544"/>
                      <a:gd name="T33" fmla="*/ 914 h 914"/>
                      <a:gd name="T34" fmla="*/ 998 w 1544"/>
                      <a:gd name="T35" fmla="*/ 890 h 914"/>
                      <a:gd name="T36" fmla="*/ 1140 w 1544"/>
                      <a:gd name="T37" fmla="*/ 855 h 914"/>
                      <a:gd name="T38" fmla="*/ 1259 w 1544"/>
                      <a:gd name="T39" fmla="*/ 807 h 914"/>
                      <a:gd name="T40" fmla="*/ 1366 w 1544"/>
                      <a:gd name="T41" fmla="*/ 748 h 914"/>
                      <a:gd name="T42" fmla="*/ 1449 w 1544"/>
                      <a:gd name="T43" fmla="*/ 677 h 914"/>
                      <a:gd name="T44" fmla="*/ 1508 w 1544"/>
                      <a:gd name="T45" fmla="*/ 594 h 914"/>
                      <a:gd name="T46" fmla="*/ 1532 w 1544"/>
                      <a:gd name="T47" fmla="*/ 511 h 914"/>
                      <a:gd name="T48" fmla="*/ 1532 w 1544"/>
                      <a:gd name="T49" fmla="*/ 416 h 914"/>
                      <a:gd name="T50" fmla="*/ 1508 w 1544"/>
                      <a:gd name="T51" fmla="*/ 321 h 914"/>
                      <a:gd name="T52" fmla="*/ 1449 w 1544"/>
                      <a:gd name="T53" fmla="*/ 249 h 914"/>
                      <a:gd name="T54" fmla="*/ 1366 w 1544"/>
                      <a:gd name="T55" fmla="*/ 166 h 914"/>
                      <a:gd name="T56" fmla="*/ 1259 w 1544"/>
                      <a:gd name="T57" fmla="*/ 107 h 914"/>
                      <a:gd name="T58" fmla="*/ 1140 w 1544"/>
                      <a:gd name="T59" fmla="*/ 60 h 914"/>
                      <a:gd name="T60" fmla="*/ 998 w 1544"/>
                      <a:gd name="T61" fmla="*/ 24 h 914"/>
                      <a:gd name="T62" fmla="*/ 855 w 1544"/>
                      <a:gd name="T63" fmla="*/ 0 h 91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544"/>
                      <a:gd name="T97" fmla="*/ 0 h 914"/>
                      <a:gd name="T98" fmla="*/ 1544 w 1544"/>
                      <a:gd name="T99" fmla="*/ 914 h 91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544" h="914">
                        <a:moveTo>
                          <a:pt x="772" y="0"/>
                        </a:moveTo>
                        <a:lnTo>
                          <a:pt x="701" y="0"/>
                        </a:lnTo>
                        <a:lnTo>
                          <a:pt x="618" y="24"/>
                        </a:lnTo>
                        <a:lnTo>
                          <a:pt x="547" y="24"/>
                        </a:lnTo>
                        <a:lnTo>
                          <a:pt x="475" y="48"/>
                        </a:lnTo>
                        <a:lnTo>
                          <a:pt x="404" y="60"/>
                        </a:lnTo>
                        <a:lnTo>
                          <a:pt x="345" y="83"/>
                        </a:lnTo>
                        <a:lnTo>
                          <a:pt x="285" y="107"/>
                        </a:lnTo>
                        <a:lnTo>
                          <a:pt x="238" y="143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49"/>
                        </a:lnTo>
                        <a:lnTo>
                          <a:pt x="72" y="285"/>
                        </a:lnTo>
                        <a:lnTo>
                          <a:pt x="48" y="321"/>
                        </a:lnTo>
                        <a:lnTo>
                          <a:pt x="24" y="368"/>
                        </a:lnTo>
                        <a:lnTo>
                          <a:pt x="12" y="416"/>
                        </a:lnTo>
                        <a:lnTo>
                          <a:pt x="0" y="463"/>
                        </a:lnTo>
                        <a:lnTo>
                          <a:pt x="12" y="511"/>
                        </a:lnTo>
                        <a:lnTo>
                          <a:pt x="24" y="558"/>
                        </a:lnTo>
                        <a:lnTo>
                          <a:pt x="48" y="594"/>
                        </a:lnTo>
                        <a:lnTo>
                          <a:pt x="72" y="641"/>
                        </a:lnTo>
                        <a:lnTo>
                          <a:pt x="95" y="677"/>
                        </a:lnTo>
                        <a:lnTo>
                          <a:pt x="131" y="712"/>
                        </a:lnTo>
                        <a:lnTo>
                          <a:pt x="178" y="748"/>
                        </a:lnTo>
                        <a:lnTo>
                          <a:pt x="238" y="783"/>
                        </a:lnTo>
                        <a:lnTo>
                          <a:pt x="285" y="807"/>
                        </a:lnTo>
                        <a:lnTo>
                          <a:pt x="345" y="843"/>
                        </a:lnTo>
                        <a:lnTo>
                          <a:pt x="404" y="855"/>
                        </a:lnTo>
                        <a:lnTo>
                          <a:pt x="475" y="878"/>
                        </a:lnTo>
                        <a:lnTo>
                          <a:pt x="547" y="890"/>
                        </a:lnTo>
                        <a:lnTo>
                          <a:pt x="618" y="902"/>
                        </a:lnTo>
                        <a:lnTo>
                          <a:pt x="701" y="914"/>
                        </a:lnTo>
                        <a:lnTo>
                          <a:pt x="772" y="914"/>
                        </a:lnTo>
                        <a:lnTo>
                          <a:pt x="855" y="914"/>
                        </a:lnTo>
                        <a:lnTo>
                          <a:pt x="927" y="902"/>
                        </a:lnTo>
                        <a:lnTo>
                          <a:pt x="998" y="890"/>
                        </a:lnTo>
                        <a:lnTo>
                          <a:pt x="1069" y="878"/>
                        </a:lnTo>
                        <a:lnTo>
                          <a:pt x="1140" y="855"/>
                        </a:lnTo>
                        <a:lnTo>
                          <a:pt x="1200" y="843"/>
                        </a:lnTo>
                        <a:lnTo>
                          <a:pt x="1259" y="807"/>
                        </a:lnTo>
                        <a:lnTo>
                          <a:pt x="1318" y="783"/>
                        </a:lnTo>
                        <a:lnTo>
                          <a:pt x="1366" y="748"/>
                        </a:lnTo>
                        <a:lnTo>
                          <a:pt x="1413" y="712"/>
                        </a:lnTo>
                        <a:lnTo>
                          <a:pt x="1449" y="677"/>
                        </a:lnTo>
                        <a:lnTo>
                          <a:pt x="1485" y="641"/>
                        </a:lnTo>
                        <a:lnTo>
                          <a:pt x="1508" y="594"/>
                        </a:lnTo>
                        <a:lnTo>
                          <a:pt x="1520" y="558"/>
                        </a:lnTo>
                        <a:lnTo>
                          <a:pt x="1532" y="511"/>
                        </a:lnTo>
                        <a:lnTo>
                          <a:pt x="1544" y="463"/>
                        </a:lnTo>
                        <a:lnTo>
                          <a:pt x="1532" y="416"/>
                        </a:lnTo>
                        <a:lnTo>
                          <a:pt x="1520" y="368"/>
                        </a:lnTo>
                        <a:lnTo>
                          <a:pt x="1508" y="321"/>
                        </a:lnTo>
                        <a:lnTo>
                          <a:pt x="1485" y="285"/>
                        </a:lnTo>
                        <a:lnTo>
                          <a:pt x="1449" y="249"/>
                        </a:lnTo>
                        <a:lnTo>
                          <a:pt x="1413" y="202"/>
                        </a:lnTo>
                        <a:lnTo>
                          <a:pt x="1366" y="166"/>
                        </a:lnTo>
                        <a:lnTo>
                          <a:pt x="1318" y="143"/>
                        </a:lnTo>
                        <a:lnTo>
                          <a:pt x="1259" y="107"/>
                        </a:lnTo>
                        <a:lnTo>
                          <a:pt x="1200" y="83"/>
                        </a:lnTo>
                        <a:lnTo>
                          <a:pt x="1140" y="60"/>
                        </a:lnTo>
                        <a:lnTo>
                          <a:pt x="1069" y="48"/>
                        </a:lnTo>
                        <a:lnTo>
                          <a:pt x="998" y="24"/>
                        </a:lnTo>
                        <a:lnTo>
                          <a:pt x="927" y="24"/>
                        </a:lnTo>
                        <a:lnTo>
                          <a:pt x="855" y="0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00A1A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7" name="Freeform 1413"/>
                  <p:cNvSpPr>
                    <a:spLocks/>
                  </p:cNvSpPr>
                  <p:nvPr/>
                </p:nvSpPr>
                <p:spPr bwMode="auto">
                  <a:xfrm>
                    <a:off x="2257" y="2510"/>
                    <a:ext cx="1496" cy="890"/>
                  </a:xfrm>
                  <a:custGeom>
                    <a:avLst/>
                    <a:gdLst>
                      <a:gd name="T0" fmla="*/ 677 w 1496"/>
                      <a:gd name="T1" fmla="*/ 0 h 890"/>
                      <a:gd name="T2" fmla="*/ 523 w 1496"/>
                      <a:gd name="T3" fmla="*/ 24 h 890"/>
                      <a:gd name="T4" fmla="*/ 392 w 1496"/>
                      <a:gd name="T5" fmla="*/ 59 h 890"/>
                      <a:gd name="T6" fmla="*/ 273 w 1496"/>
                      <a:gd name="T7" fmla="*/ 107 h 890"/>
                      <a:gd name="T8" fmla="*/ 178 w 1496"/>
                      <a:gd name="T9" fmla="*/ 166 h 890"/>
                      <a:gd name="T10" fmla="*/ 95 w 1496"/>
                      <a:gd name="T11" fmla="*/ 237 h 890"/>
                      <a:gd name="T12" fmla="*/ 36 w 1496"/>
                      <a:gd name="T13" fmla="*/ 309 h 890"/>
                      <a:gd name="T14" fmla="*/ 12 w 1496"/>
                      <a:gd name="T15" fmla="*/ 404 h 890"/>
                      <a:gd name="T16" fmla="*/ 12 w 1496"/>
                      <a:gd name="T17" fmla="*/ 487 h 890"/>
                      <a:gd name="T18" fmla="*/ 36 w 1496"/>
                      <a:gd name="T19" fmla="*/ 582 h 890"/>
                      <a:gd name="T20" fmla="*/ 95 w 1496"/>
                      <a:gd name="T21" fmla="*/ 653 h 890"/>
                      <a:gd name="T22" fmla="*/ 178 w 1496"/>
                      <a:gd name="T23" fmla="*/ 724 h 890"/>
                      <a:gd name="T24" fmla="*/ 273 w 1496"/>
                      <a:gd name="T25" fmla="*/ 783 h 890"/>
                      <a:gd name="T26" fmla="*/ 392 w 1496"/>
                      <a:gd name="T27" fmla="*/ 831 h 890"/>
                      <a:gd name="T28" fmla="*/ 523 w 1496"/>
                      <a:gd name="T29" fmla="*/ 866 h 890"/>
                      <a:gd name="T30" fmla="*/ 677 w 1496"/>
                      <a:gd name="T31" fmla="*/ 890 h 890"/>
                      <a:gd name="T32" fmla="*/ 831 w 1496"/>
                      <a:gd name="T33" fmla="*/ 890 h 890"/>
                      <a:gd name="T34" fmla="*/ 974 w 1496"/>
                      <a:gd name="T35" fmla="*/ 866 h 890"/>
                      <a:gd name="T36" fmla="*/ 1104 w 1496"/>
                      <a:gd name="T37" fmla="*/ 831 h 890"/>
                      <a:gd name="T38" fmla="*/ 1223 w 1496"/>
                      <a:gd name="T39" fmla="*/ 783 h 890"/>
                      <a:gd name="T40" fmla="*/ 1330 w 1496"/>
                      <a:gd name="T41" fmla="*/ 724 h 890"/>
                      <a:gd name="T42" fmla="*/ 1401 w 1496"/>
                      <a:gd name="T43" fmla="*/ 653 h 890"/>
                      <a:gd name="T44" fmla="*/ 1461 w 1496"/>
                      <a:gd name="T45" fmla="*/ 582 h 890"/>
                      <a:gd name="T46" fmla="*/ 1496 w 1496"/>
                      <a:gd name="T47" fmla="*/ 487 h 890"/>
                      <a:gd name="T48" fmla="*/ 1496 w 1496"/>
                      <a:gd name="T49" fmla="*/ 404 h 890"/>
                      <a:gd name="T50" fmla="*/ 1461 w 1496"/>
                      <a:gd name="T51" fmla="*/ 309 h 890"/>
                      <a:gd name="T52" fmla="*/ 1401 w 1496"/>
                      <a:gd name="T53" fmla="*/ 237 h 890"/>
                      <a:gd name="T54" fmla="*/ 1330 w 1496"/>
                      <a:gd name="T55" fmla="*/ 166 h 890"/>
                      <a:gd name="T56" fmla="*/ 1223 w 1496"/>
                      <a:gd name="T57" fmla="*/ 107 h 890"/>
                      <a:gd name="T58" fmla="*/ 1104 w 1496"/>
                      <a:gd name="T59" fmla="*/ 59 h 890"/>
                      <a:gd name="T60" fmla="*/ 974 w 1496"/>
                      <a:gd name="T61" fmla="*/ 24 h 890"/>
                      <a:gd name="T62" fmla="*/ 831 w 1496"/>
                      <a:gd name="T63" fmla="*/ 0 h 89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96"/>
                      <a:gd name="T97" fmla="*/ 0 h 890"/>
                      <a:gd name="T98" fmla="*/ 1496 w 1496"/>
                      <a:gd name="T99" fmla="*/ 890 h 89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96" h="890">
                        <a:moveTo>
                          <a:pt x="748" y="0"/>
                        </a:moveTo>
                        <a:lnTo>
                          <a:pt x="677" y="0"/>
                        </a:lnTo>
                        <a:lnTo>
                          <a:pt x="594" y="12"/>
                        </a:lnTo>
                        <a:lnTo>
                          <a:pt x="523" y="24"/>
                        </a:lnTo>
                        <a:lnTo>
                          <a:pt x="463" y="36"/>
                        </a:lnTo>
                        <a:lnTo>
                          <a:pt x="392" y="59"/>
                        </a:lnTo>
                        <a:lnTo>
                          <a:pt x="333" y="83"/>
                        </a:lnTo>
                        <a:lnTo>
                          <a:pt x="273" y="107"/>
                        </a:lnTo>
                        <a:lnTo>
                          <a:pt x="226" y="131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37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404"/>
                        </a:lnTo>
                        <a:lnTo>
                          <a:pt x="0" y="451"/>
                        </a:lnTo>
                        <a:lnTo>
                          <a:pt x="12" y="487"/>
                        </a:lnTo>
                        <a:lnTo>
                          <a:pt x="24" y="534"/>
                        </a:lnTo>
                        <a:lnTo>
                          <a:pt x="36" y="582"/>
                        </a:lnTo>
                        <a:lnTo>
                          <a:pt x="59" y="617"/>
                        </a:lnTo>
                        <a:lnTo>
                          <a:pt x="95" y="653"/>
                        </a:lnTo>
                        <a:lnTo>
                          <a:pt x="131" y="688"/>
                        </a:lnTo>
                        <a:lnTo>
                          <a:pt x="178" y="724"/>
                        </a:lnTo>
                        <a:lnTo>
                          <a:pt x="226" y="760"/>
                        </a:lnTo>
                        <a:lnTo>
                          <a:pt x="273" y="783"/>
                        </a:lnTo>
                        <a:lnTo>
                          <a:pt x="333" y="819"/>
                        </a:lnTo>
                        <a:lnTo>
                          <a:pt x="392" y="831"/>
                        </a:lnTo>
                        <a:lnTo>
                          <a:pt x="463" y="855"/>
                        </a:lnTo>
                        <a:lnTo>
                          <a:pt x="523" y="866"/>
                        </a:lnTo>
                        <a:lnTo>
                          <a:pt x="594" y="878"/>
                        </a:lnTo>
                        <a:lnTo>
                          <a:pt x="677" y="890"/>
                        </a:lnTo>
                        <a:lnTo>
                          <a:pt x="748" y="890"/>
                        </a:lnTo>
                        <a:lnTo>
                          <a:pt x="831" y="890"/>
                        </a:lnTo>
                        <a:lnTo>
                          <a:pt x="903" y="878"/>
                        </a:lnTo>
                        <a:lnTo>
                          <a:pt x="974" y="866"/>
                        </a:lnTo>
                        <a:lnTo>
                          <a:pt x="1045" y="855"/>
                        </a:lnTo>
                        <a:lnTo>
                          <a:pt x="1104" y="831"/>
                        </a:lnTo>
                        <a:lnTo>
                          <a:pt x="1164" y="819"/>
                        </a:lnTo>
                        <a:lnTo>
                          <a:pt x="1223" y="783"/>
                        </a:lnTo>
                        <a:lnTo>
                          <a:pt x="1283" y="760"/>
                        </a:lnTo>
                        <a:lnTo>
                          <a:pt x="1330" y="724"/>
                        </a:lnTo>
                        <a:lnTo>
                          <a:pt x="1366" y="688"/>
                        </a:lnTo>
                        <a:lnTo>
                          <a:pt x="1401" y="653"/>
                        </a:lnTo>
                        <a:lnTo>
                          <a:pt x="1437" y="617"/>
                        </a:lnTo>
                        <a:lnTo>
                          <a:pt x="1461" y="582"/>
                        </a:lnTo>
                        <a:lnTo>
                          <a:pt x="1484" y="534"/>
                        </a:lnTo>
                        <a:lnTo>
                          <a:pt x="1496" y="487"/>
                        </a:lnTo>
                        <a:lnTo>
                          <a:pt x="1496" y="451"/>
                        </a:lnTo>
                        <a:lnTo>
                          <a:pt x="1496" y="404"/>
                        </a:lnTo>
                        <a:lnTo>
                          <a:pt x="1484" y="356"/>
                        </a:lnTo>
                        <a:lnTo>
                          <a:pt x="1461" y="309"/>
                        </a:lnTo>
                        <a:lnTo>
                          <a:pt x="1437" y="273"/>
                        </a:lnTo>
                        <a:lnTo>
                          <a:pt x="1401" y="237"/>
                        </a:lnTo>
                        <a:lnTo>
                          <a:pt x="1366" y="202"/>
                        </a:lnTo>
                        <a:lnTo>
                          <a:pt x="1330" y="166"/>
                        </a:lnTo>
                        <a:lnTo>
                          <a:pt x="1283" y="131"/>
                        </a:lnTo>
                        <a:lnTo>
                          <a:pt x="1223" y="107"/>
                        </a:lnTo>
                        <a:lnTo>
                          <a:pt x="1164" y="83"/>
                        </a:lnTo>
                        <a:lnTo>
                          <a:pt x="1104" y="59"/>
                        </a:lnTo>
                        <a:lnTo>
                          <a:pt x="1045" y="36"/>
                        </a:lnTo>
                        <a:lnTo>
                          <a:pt x="974" y="24"/>
                        </a:lnTo>
                        <a:lnTo>
                          <a:pt x="903" y="12"/>
                        </a:lnTo>
                        <a:lnTo>
                          <a:pt x="831" y="0"/>
                        </a:lnTo>
                        <a:lnTo>
                          <a:pt x="748" y="0"/>
                        </a:lnTo>
                        <a:close/>
                      </a:path>
                    </a:pathLst>
                  </a:custGeom>
                  <a:solidFill>
                    <a:srgbClr val="009E9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8" name="Freeform 1414"/>
                  <p:cNvSpPr>
                    <a:spLocks/>
                  </p:cNvSpPr>
                  <p:nvPr/>
                </p:nvSpPr>
                <p:spPr bwMode="auto">
                  <a:xfrm>
                    <a:off x="2269" y="2522"/>
                    <a:ext cx="1461" cy="866"/>
                  </a:xfrm>
                  <a:custGeom>
                    <a:avLst/>
                    <a:gdLst>
                      <a:gd name="T0" fmla="*/ 653 w 1461"/>
                      <a:gd name="T1" fmla="*/ 0 h 866"/>
                      <a:gd name="T2" fmla="*/ 511 w 1461"/>
                      <a:gd name="T3" fmla="*/ 24 h 866"/>
                      <a:gd name="T4" fmla="*/ 392 w 1461"/>
                      <a:gd name="T5" fmla="*/ 59 h 866"/>
                      <a:gd name="T6" fmla="*/ 273 w 1461"/>
                      <a:gd name="T7" fmla="*/ 107 h 866"/>
                      <a:gd name="T8" fmla="*/ 178 w 1461"/>
                      <a:gd name="T9" fmla="*/ 166 h 866"/>
                      <a:gd name="T10" fmla="*/ 95 w 1461"/>
                      <a:gd name="T11" fmla="*/ 225 h 866"/>
                      <a:gd name="T12" fmla="*/ 36 w 1461"/>
                      <a:gd name="T13" fmla="*/ 309 h 866"/>
                      <a:gd name="T14" fmla="*/ 12 w 1461"/>
                      <a:gd name="T15" fmla="*/ 392 h 866"/>
                      <a:gd name="T16" fmla="*/ 12 w 1461"/>
                      <a:gd name="T17" fmla="*/ 475 h 866"/>
                      <a:gd name="T18" fmla="*/ 36 w 1461"/>
                      <a:gd name="T19" fmla="*/ 570 h 866"/>
                      <a:gd name="T20" fmla="*/ 95 w 1461"/>
                      <a:gd name="T21" fmla="*/ 641 h 866"/>
                      <a:gd name="T22" fmla="*/ 178 w 1461"/>
                      <a:gd name="T23" fmla="*/ 712 h 866"/>
                      <a:gd name="T24" fmla="*/ 273 w 1461"/>
                      <a:gd name="T25" fmla="*/ 771 h 866"/>
                      <a:gd name="T26" fmla="*/ 392 w 1461"/>
                      <a:gd name="T27" fmla="*/ 819 h 866"/>
                      <a:gd name="T28" fmla="*/ 511 w 1461"/>
                      <a:gd name="T29" fmla="*/ 854 h 866"/>
                      <a:gd name="T30" fmla="*/ 653 w 1461"/>
                      <a:gd name="T31" fmla="*/ 866 h 866"/>
                      <a:gd name="T32" fmla="*/ 807 w 1461"/>
                      <a:gd name="T33" fmla="*/ 866 h 866"/>
                      <a:gd name="T34" fmla="*/ 950 w 1461"/>
                      <a:gd name="T35" fmla="*/ 854 h 866"/>
                      <a:gd name="T36" fmla="*/ 1081 w 1461"/>
                      <a:gd name="T37" fmla="*/ 819 h 866"/>
                      <a:gd name="T38" fmla="*/ 1199 w 1461"/>
                      <a:gd name="T39" fmla="*/ 771 h 866"/>
                      <a:gd name="T40" fmla="*/ 1294 w 1461"/>
                      <a:gd name="T41" fmla="*/ 712 h 866"/>
                      <a:gd name="T42" fmla="*/ 1366 w 1461"/>
                      <a:gd name="T43" fmla="*/ 641 h 866"/>
                      <a:gd name="T44" fmla="*/ 1425 w 1461"/>
                      <a:gd name="T45" fmla="*/ 570 h 866"/>
                      <a:gd name="T46" fmla="*/ 1461 w 1461"/>
                      <a:gd name="T47" fmla="*/ 475 h 866"/>
                      <a:gd name="T48" fmla="*/ 1461 w 1461"/>
                      <a:gd name="T49" fmla="*/ 392 h 866"/>
                      <a:gd name="T50" fmla="*/ 1425 w 1461"/>
                      <a:gd name="T51" fmla="*/ 309 h 866"/>
                      <a:gd name="T52" fmla="*/ 1366 w 1461"/>
                      <a:gd name="T53" fmla="*/ 225 h 866"/>
                      <a:gd name="T54" fmla="*/ 1294 w 1461"/>
                      <a:gd name="T55" fmla="*/ 166 h 866"/>
                      <a:gd name="T56" fmla="*/ 1199 w 1461"/>
                      <a:gd name="T57" fmla="*/ 107 h 866"/>
                      <a:gd name="T58" fmla="*/ 1081 w 1461"/>
                      <a:gd name="T59" fmla="*/ 59 h 866"/>
                      <a:gd name="T60" fmla="*/ 950 w 1461"/>
                      <a:gd name="T61" fmla="*/ 24 h 866"/>
                      <a:gd name="T62" fmla="*/ 807 w 1461"/>
                      <a:gd name="T63" fmla="*/ 0 h 86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61"/>
                      <a:gd name="T97" fmla="*/ 0 h 866"/>
                      <a:gd name="T98" fmla="*/ 1461 w 1461"/>
                      <a:gd name="T99" fmla="*/ 866 h 86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61" h="866">
                        <a:moveTo>
                          <a:pt x="736" y="0"/>
                        </a:moveTo>
                        <a:lnTo>
                          <a:pt x="653" y="0"/>
                        </a:lnTo>
                        <a:lnTo>
                          <a:pt x="582" y="12"/>
                        </a:lnTo>
                        <a:lnTo>
                          <a:pt x="511" y="24"/>
                        </a:lnTo>
                        <a:lnTo>
                          <a:pt x="451" y="36"/>
                        </a:lnTo>
                        <a:lnTo>
                          <a:pt x="392" y="59"/>
                        </a:lnTo>
                        <a:lnTo>
                          <a:pt x="321" y="83"/>
                        </a:lnTo>
                        <a:lnTo>
                          <a:pt x="273" y="107"/>
                        </a:lnTo>
                        <a:lnTo>
                          <a:pt x="214" y="130"/>
                        </a:lnTo>
                        <a:lnTo>
                          <a:pt x="178" y="166"/>
                        </a:lnTo>
                        <a:lnTo>
                          <a:pt x="131" y="202"/>
                        </a:lnTo>
                        <a:lnTo>
                          <a:pt x="95" y="225"/>
                        </a:lnTo>
                        <a:lnTo>
                          <a:pt x="59" y="273"/>
                        </a:lnTo>
                        <a:lnTo>
                          <a:pt x="36" y="309"/>
                        </a:lnTo>
                        <a:lnTo>
                          <a:pt x="24" y="356"/>
                        </a:lnTo>
                        <a:lnTo>
                          <a:pt x="12" y="392"/>
                        </a:lnTo>
                        <a:lnTo>
                          <a:pt x="0" y="439"/>
                        </a:lnTo>
                        <a:lnTo>
                          <a:pt x="12" y="475"/>
                        </a:lnTo>
                        <a:lnTo>
                          <a:pt x="24" y="522"/>
                        </a:lnTo>
                        <a:lnTo>
                          <a:pt x="36" y="570"/>
                        </a:lnTo>
                        <a:lnTo>
                          <a:pt x="59" y="605"/>
                        </a:lnTo>
                        <a:lnTo>
                          <a:pt x="95" y="641"/>
                        </a:lnTo>
                        <a:lnTo>
                          <a:pt x="131" y="676"/>
                        </a:lnTo>
                        <a:lnTo>
                          <a:pt x="178" y="712"/>
                        </a:lnTo>
                        <a:lnTo>
                          <a:pt x="214" y="736"/>
                        </a:lnTo>
                        <a:lnTo>
                          <a:pt x="273" y="771"/>
                        </a:lnTo>
                        <a:lnTo>
                          <a:pt x="321" y="795"/>
                        </a:lnTo>
                        <a:lnTo>
                          <a:pt x="392" y="819"/>
                        </a:lnTo>
                        <a:lnTo>
                          <a:pt x="451" y="831"/>
                        </a:lnTo>
                        <a:lnTo>
                          <a:pt x="511" y="854"/>
                        </a:lnTo>
                        <a:lnTo>
                          <a:pt x="582" y="866"/>
                        </a:lnTo>
                        <a:lnTo>
                          <a:pt x="653" y="866"/>
                        </a:lnTo>
                        <a:lnTo>
                          <a:pt x="736" y="866"/>
                        </a:lnTo>
                        <a:lnTo>
                          <a:pt x="807" y="866"/>
                        </a:lnTo>
                        <a:lnTo>
                          <a:pt x="879" y="866"/>
                        </a:lnTo>
                        <a:lnTo>
                          <a:pt x="950" y="854"/>
                        </a:lnTo>
                        <a:lnTo>
                          <a:pt x="1021" y="831"/>
                        </a:lnTo>
                        <a:lnTo>
                          <a:pt x="1081" y="819"/>
                        </a:lnTo>
                        <a:lnTo>
                          <a:pt x="1140" y="795"/>
                        </a:lnTo>
                        <a:lnTo>
                          <a:pt x="1199" y="771"/>
                        </a:lnTo>
                        <a:lnTo>
                          <a:pt x="1247" y="736"/>
                        </a:lnTo>
                        <a:lnTo>
                          <a:pt x="1294" y="712"/>
                        </a:lnTo>
                        <a:lnTo>
                          <a:pt x="1330" y="676"/>
                        </a:lnTo>
                        <a:lnTo>
                          <a:pt x="1366" y="641"/>
                        </a:lnTo>
                        <a:lnTo>
                          <a:pt x="1401" y="605"/>
                        </a:lnTo>
                        <a:lnTo>
                          <a:pt x="1425" y="570"/>
                        </a:lnTo>
                        <a:lnTo>
                          <a:pt x="1449" y="522"/>
                        </a:lnTo>
                        <a:lnTo>
                          <a:pt x="1461" y="475"/>
                        </a:lnTo>
                        <a:lnTo>
                          <a:pt x="1461" y="439"/>
                        </a:lnTo>
                        <a:lnTo>
                          <a:pt x="1461" y="392"/>
                        </a:lnTo>
                        <a:lnTo>
                          <a:pt x="1449" y="356"/>
                        </a:lnTo>
                        <a:lnTo>
                          <a:pt x="1425" y="309"/>
                        </a:lnTo>
                        <a:lnTo>
                          <a:pt x="1401" y="273"/>
                        </a:lnTo>
                        <a:lnTo>
                          <a:pt x="1366" y="225"/>
                        </a:lnTo>
                        <a:lnTo>
                          <a:pt x="1330" y="202"/>
                        </a:lnTo>
                        <a:lnTo>
                          <a:pt x="1294" y="166"/>
                        </a:lnTo>
                        <a:lnTo>
                          <a:pt x="1247" y="130"/>
                        </a:lnTo>
                        <a:lnTo>
                          <a:pt x="1199" y="107"/>
                        </a:lnTo>
                        <a:lnTo>
                          <a:pt x="1140" y="83"/>
                        </a:lnTo>
                        <a:lnTo>
                          <a:pt x="1081" y="59"/>
                        </a:lnTo>
                        <a:lnTo>
                          <a:pt x="1021" y="36"/>
                        </a:lnTo>
                        <a:lnTo>
                          <a:pt x="950" y="24"/>
                        </a:lnTo>
                        <a:lnTo>
                          <a:pt x="879" y="12"/>
                        </a:lnTo>
                        <a:lnTo>
                          <a:pt x="807" y="0"/>
                        </a:lnTo>
                        <a:lnTo>
                          <a:pt x="736" y="0"/>
                        </a:lnTo>
                        <a:close/>
                      </a:path>
                    </a:pathLst>
                  </a:custGeom>
                  <a:solidFill>
                    <a:srgbClr val="00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19" name="Freeform 1415"/>
                  <p:cNvSpPr>
                    <a:spLocks/>
                  </p:cNvSpPr>
                  <p:nvPr/>
                </p:nvSpPr>
                <p:spPr bwMode="auto">
                  <a:xfrm>
                    <a:off x="2293" y="2534"/>
                    <a:ext cx="1413" cy="842"/>
                  </a:xfrm>
                  <a:custGeom>
                    <a:avLst/>
                    <a:gdLst>
                      <a:gd name="T0" fmla="*/ 641 w 1413"/>
                      <a:gd name="T1" fmla="*/ 0 h 842"/>
                      <a:gd name="T2" fmla="*/ 498 w 1413"/>
                      <a:gd name="T3" fmla="*/ 24 h 842"/>
                      <a:gd name="T4" fmla="*/ 380 w 1413"/>
                      <a:gd name="T5" fmla="*/ 59 h 842"/>
                      <a:gd name="T6" fmla="*/ 261 w 1413"/>
                      <a:gd name="T7" fmla="*/ 107 h 842"/>
                      <a:gd name="T8" fmla="*/ 166 w 1413"/>
                      <a:gd name="T9" fmla="*/ 154 h 842"/>
                      <a:gd name="T10" fmla="*/ 95 w 1413"/>
                      <a:gd name="T11" fmla="*/ 225 h 842"/>
                      <a:gd name="T12" fmla="*/ 35 w 1413"/>
                      <a:gd name="T13" fmla="*/ 297 h 842"/>
                      <a:gd name="T14" fmla="*/ 12 w 1413"/>
                      <a:gd name="T15" fmla="*/ 380 h 842"/>
                      <a:gd name="T16" fmla="*/ 12 w 1413"/>
                      <a:gd name="T17" fmla="*/ 463 h 842"/>
                      <a:gd name="T18" fmla="*/ 35 w 1413"/>
                      <a:gd name="T19" fmla="*/ 546 h 842"/>
                      <a:gd name="T20" fmla="*/ 95 w 1413"/>
                      <a:gd name="T21" fmla="*/ 629 h 842"/>
                      <a:gd name="T22" fmla="*/ 166 w 1413"/>
                      <a:gd name="T23" fmla="*/ 688 h 842"/>
                      <a:gd name="T24" fmla="*/ 261 w 1413"/>
                      <a:gd name="T25" fmla="*/ 747 h 842"/>
                      <a:gd name="T26" fmla="*/ 380 w 1413"/>
                      <a:gd name="T27" fmla="*/ 795 h 842"/>
                      <a:gd name="T28" fmla="*/ 498 w 1413"/>
                      <a:gd name="T29" fmla="*/ 831 h 842"/>
                      <a:gd name="T30" fmla="*/ 641 w 1413"/>
                      <a:gd name="T31" fmla="*/ 842 h 842"/>
                      <a:gd name="T32" fmla="*/ 783 w 1413"/>
                      <a:gd name="T33" fmla="*/ 842 h 842"/>
                      <a:gd name="T34" fmla="*/ 914 w 1413"/>
                      <a:gd name="T35" fmla="*/ 831 h 842"/>
                      <a:gd name="T36" fmla="*/ 1045 w 1413"/>
                      <a:gd name="T37" fmla="*/ 795 h 842"/>
                      <a:gd name="T38" fmla="*/ 1152 w 1413"/>
                      <a:gd name="T39" fmla="*/ 747 h 842"/>
                      <a:gd name="T40" fmla="*/ 1247 w 1413"/>
                      <a:gd name="T41" fmla="*/ 688 h 842"/>
                      <a:gd name="T42" fmla="*/ 1330 w 1413"/>
                      <a:gd name="T43" fmla="*/ 629 h 842"/>
                      <a:gd name="T44" fmla="*/ 1377 w 1413"/>
                      <a:gd name="T45" fmla="*/ 546 h 842"/>
                      <a:gd name="T46" fmla="*/ 1413 w 1413"/>
                      <a:gd name="T47" fmla="*/ 463 h 842"/>
                      <a:gd name="T48" fmla="*/ 1413 w 1413"/>
                      <a:gd name="T49" fmla="*/ 380 h 842"/>
                      <a:gd name="T50" fmla="*/ 1377 w 1413"/>
                      <a:gd name="T51" fmla="*/ 297 h 842"/>
                      <a:gd name="T52" fmla="*/ 1330 w 1413"/>
                      <a:gd name="T53" fmla="*/ 225 h 842"/>
                      <a:gd name="T54" fmla="*/ 1247 w 1413"/>
                      <a:gd name="T55" fmla="*/ 154 h 842"/>
                      <a:gd name="T56" fmla="*/ 1152 w 1413"/>
                      <a:gd name="T57" fmla="*/ 107 h 842"/>
                      <a:gd name="T58" fmla="*/ 1045 w 1413"/>
                      <a:gd name="T59" fmla="*/ 59 h 842"/>
                      <a:gd name="T60" fmla="*/ 914 w 1413"/>
                      <a:gd name="T61" fmla="*/ 24 h 842"/>
                      <a:gd name="T62" fmla="*/ 783 w 1413"/>
                      <a:gd name="T63" fmla="*/ 0 h 84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13"/>
                      <a:gd name="T97" fmla="*/ 0 h 842"/>
                      <a:gd name="T98" fmla="*/ 1413 w 1413"/>
                      <a:gd name="T99" fmla="*/ 842 h 84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13" h="842">
                        <a:moveTo>
                          <a:pt x="712" y="0"/>
                        </a:moveTo>
                        <a:lnTo>
                          <a:pt x="641" y="0"/>
                        </a:lnTo>
                        <a:lnTo>
                          <a:pt x="570" y="12"/>
                        </a:lnTo>
                        <a:lnTo>
                          <a:pt x="498" y="24"/>
                        </a:lnTo>
                        <a:lnTo>
                          <a:pt x="439" y="35"/>
                        </a:lnTo>
                        <a:lnTo>
                          <a:pt x="380" y="59"/>
                        </a:lnTo>
                        <a:lnTo>
                          <a:pt x="308" y="83"/>
                        </a:lnTo>
                        <a:lnTo>
                          <a:pt x="261" y="107"/>
                        </a:lnTo>
                        <a:lnTo>
                          <a:pt x="213" y="130"/>
                        </a:lnTo>
                        <a:lnTo>
                          <a:pt x="166" y="154"/>
                        </a:lnTo>
                        <a:lnTo>
                          <a:pt x="118" y="190"/>
                        </a:lnTo>
                        <a:lnTo>
                          <a:pt x="95" y="225"/>
                        </a:lnTo>
                        <a:lnTo>
                          <a:pt x="59" y="261"/>
                        </a:lnTo>
                        <a:lnTo>
                          <a:pt x="35" y="297"/>
                        </a:lnTo>
                        <a:lnTo>
                          <a:pt x="23" y="344"/>
                        </a:lnTo>
                        <a:lnTo>
                          <a:pt x="12" y="380"/>
                        </a:lnTo>
                        <a:lnTo>
                          <a:pt x="0" y="427"/>
                        </a:lnTo>
                        <a:lnTo>
                          <a:pt x="12" y="463"/>
                        </a:lnTo>
                        <a:lnTo>
                          <a:pt x="23" y="510"/>
                        </a:lnTo>
                        <a:lnTo>
                          <a:pt x="35" y="546"/>
                        </a:lnTo>
                        <a:lnTo>
                          <a:pt x="59" y="593"/>
                        </a:lnTo>
                        <a:lnTo>
                          <a:pt x="95" y="629"/>
                        </a:lnTo>
                        <a:lnTo>
                          <a:pt x="118" y="653"/>
                        </a:lnTo>
                        <a:lnTo>
                          <a:pt x="166" y="688"/>
                        </a:lnTo>
                        <a:lnTo>
                          <a:pt x="213" y="724"/>
                        </a:lnTo>
                        <a:lnTo>
                          <a:pt x="261" y="747"/>
                        </a:lnTo>
                        <a:lnTo>
                          <a:pt x="308" y="771"/>
                        </a:lnTo>
                        <a:lnTo>
                          <a:pt x="380" y="795"/>
                        </a:lnTo>
                        <a:lnTo>
                          <a:pt x="439" y="807"/>
                        </a:lnTo>
                        <a:lnTo>
                          <a:pt x="498" y="831"/>
                        </a:lnTo>
                        <a:lnTo>
                          <a:pt x="570" y="842"/>
                        </a:lnTo>
                        <a:lnTo>
                          <a:pt x="641" y="842"/>
                        </a:lnTo>
                        <a:lnTo>
                          <a:pt x="712" y="842"/>
                        </a:lnTo>
                        <a:lnTo>
                          <a:pt x="783" y="842"/>
                        </a:lnTo>
                        <a:lnTo>
                          <a:pt x="855" y="842"/>
                        </a:lnTo>
                        <a:lnTo>
                          <a:pt x="914" y="831"/>
                        </a:lnTo>
                        <a:lnTo>
                          <a:pt x="985" y="807"/>
                        </a:lnTo>
                        <a:lnTo>
                          <a:pt x="1045" y="795"/>
                        </a:lnTo>
                        <a:lnTo>
                          <a:pt x="1104" y="771"/>
                        </a:lnTo>
                        <a:lnTo>
                          <a:pt x="1152" y="747"/>
                        </a:lnTo>
                        <a:lnTo>
                          <a:pt x="1211" y="724"/>
                        </a:lnTo>
                        <a:lnTo>
                          <a:pt x="1247" y="688"/>
                        </a:lnTo>
                        <a:lnTo>
                          <a:pt x="1294" y="653"/>
                        </a:lnTo>
                        <a:lnTo>
                          <a:pt x="1330" y="629"/>
                        </a:lnTo>
                        <a:lnTo>
                          <a:pt x="1353" y="593"/>
                        </a:lnTo>
                        <a:lnTo>
                          <a:pt x="1377" y="546"/>
                        </a:lnTo>
                        <a:lnTo>
                          <a:pt x="1401" y="510"/>
                        </a:lnTo>
                        <a:lnTo>
                          <a:pt x="1413" y="463"/>
                        </a:lnTo>
                        <a:lnTo>
                          <a:pt x="1413" y="427"/>
                        </a:lnTo>
                        <a:lnTo>
                          <a:pt x="1413" y="380"/>
                        </a:lnTo>
                        <a:lnTo>
                          <a:pt x="1401" y="344"/>
                        </a:lnTo>
                        <a:lnTo>
                          <a:pt x="1377" y="297"/>
                        </a:lnTo>
                        <a:lnTo>
                          <a:pt x="1353" y="261"/>
                        </a:lnTo>
                        <a:lnTo>
                          <a:pt x="1330" y="225"/>
                        </a:lnTo>
                        <a:lnTo>
                          <a:pt x="1294" y="190"/>
                        </a:lnTo>
                        <a:lnTo>
                          <a:pt x="1247" y="154"/>
                        </a:lnTo>
                        <a:lnTo>
                          <a:pt x="1211" y="130"/>
                        </a:lnTo>
                        <a:lnTo>
                          <a:pt x="1152" y="107"/>
                        </a:lnTo>
                        <a:lnTo>
                          <a:pt x="1104" y="83"/>
                        </a:lnTo>
                        <a:lnTo>
                          <a:pt x="1045" y="59"/>
                        </a:lnTo>
                        <a:lnTo>
                          <a:pt x="985" y="35"/>
                        </a:lnTo>
                        <a:lnTo>
                          <a:pt x="914" y="24"/>
                        </a:lnTo>
                        <a:lnTo>
                          <a:pt x="855" y="12"/>
                        </a:lnTo>
                        <a:lnTo>
                          <a:pt x="783" y="0"/>
                        </a:lnTo>
                        <a:lnTo>
                          <a:pt x="712" y="0"/>
                        </a:lnTo>
                        <a:close/>
                      </a:path>
                    </a:pathLst>
                  </a:custGeom>
                  <a:solidFill>
                    <a:srgbClr val="00989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0" name="Freeform 1416"/>
                  <p:cNvSpPr>
                    <a:spLocks/>
                  </p:cNvSpPr>
                  <p:nvPr/>
                </p:nvSpPr>
                <p:spPr bwMode="auto">
                  <a:xfrm>
                    <a:off x="2316" y="2558"/>
                    <a:ext cx="1366" cy="795"/>
                  </a:xfrm>
                  <a:custGeom>
                    <a:avLst/>
                    <a:gdLst>
                      <a:gd name="T0" fmla="*/ 618 w 1366"/>
                      <a:gd name="T1" fmla="*/ 0 h 795"/>
                      <a:gd name="T2" fmla="*/ 475 w 1366"/>
                      <a:gd name="T3" fmla="*/ 23 h 795"/>
                      <a:gd name="T4" fmla="*/ 357 w 1366"/>
                      <a:gd name="T5" fmla="*/ 59 h 795"/>
                      <a:gd name="T6" fmla="*/ 250 w 1366"/>
                      <a:gd name="T7" fmla="*/ 94 h 795"/>
                      <a:gd name="T8" fmla="*/ 167 w 1366"/>
                      <a:gd name="T9" fmla="*/ 154 h 795"/>
                      <a:gd name="T10" fmla="*/ 84 w 1366"/>
                      <a:gd name="T11" fmla="*/ 213 h 795"/>
                      <a:gd name="T12" fmla="*/ 36 w 1366"/>
                      <a:gd name="T13" fmla="*/ 284 h 795"/>
                      <a:gd name="T14" fmla="*/ 12 w 1366"/>
                      <a:gd name="T15" fmla="*/ 356 h 795"/>
                      <a:gd name="T16" fmla="*/ 12 w 1366"/>
                      <a:gd name="T17" fmla="*/ 439 h 795"/>
                      <a:gd name="T18" fmla="*/ 36 w 1366"/>
                      <a:gd name="T19" fmla="*/ 522 h 795"/>
                      <a:gd name="T20" fmla="*/ 84 w 1366"/>
                      <a:gd name="T21" fmla="*/ 593 h 795"/>
                      <a:gd name="T22" fmla="*/ 167 w 1366"/>
                      <a:gd name="T23" fmla="*/ 652 h 795"/>
                      <a:gd name="T24" fmla="*/ 250 w 1366"/>
                      <a:gd name="T25" fmla="*/ 700 h 795"/>
                      <a:gd name="T26" fmla="*/ 357 w 1366"/>
                      <a:gd name="T27" fmla="*/ 747 h 795"/>
                      <a:gd name="T28" fmla="*/ 475 w 1366"/>
                      <a:gd name="T29" fmla="*/ 783 h 795"/>
                      <a:gd name="T30" fmla="*/ 618 w 1366"/>
                      <a:gd name="T31" fmla="*/ 795 h 795"/>
                      <a:gd name="T32" fmla="*/ 760 w 1366"/>
                      <a:gd name="T33" fmla="*/ 795 h 795"/>
                      <a:gd name="T34" fmla="*/ 891 w 1366"/>
                      <a:gd name="T35" fmla="*/ 783 h 795"/>
                      <a:gd name="T36" fmla="*/ 1010 w 1366"/>
                      <a:gd name="T37" fmla="*/ 747 h 795"/>
                      <a:gd name="T38" fmla="*/ 1117 w 1366"/>
                      <a:gd name="T39" fmla="*/ 700 h 795"/>
                      <a:gd name="T40" fmla="*/ 1212 w 1366"/>
                      <a:gd name="T41" fmla="*/ 652 h 795"/>
                      <a:gd name="T42" fmla="*/ 1283 w 1366"/>
                      <a:gd name="T43" fmla="*/ 593 h 795"/>
                      <a:gd name="T44" fmla="*/ 1330 w 1366"/>
                      <a:gd name="T45" fmla="*/ 522 h 795"/>
                      <a:gd name="T46" fmla="*/ 1366 w 1366"/>
                      <a:gd name="T47" fmla="*/ 439 h 795"/>
                      <a:gd name="T48" fmla="*/ 1366 w 1366"/>
                      <a:gd name="T49" fmla="*/ 356 h 795"/>
                      <a:gd name="T50" fmla="*/ 1330 w 1366"/>
                      <a:gd name="T51" fmla="*/ 284 h 795"/>
                      <a:gd name="T52" fmla="*/ 1283 w 1366"/>
                      <a:gd name="T53" fmla="*/ 213 h 795"/>
                      <a:gd name="T54" fmla="*/ 1212 w 1366"/>
                      <a:gd name="T55" fmla="*/ 154 h 795"/>
                      <a:gd name="T56" fmla="*/ 1117 w 1366"/>
                      <a:gd name="T57" fmla="*/ 94 h 795"/>
                      <a:gd name="T58" fmla="*/ 1010 w 1366"/>
                      <a:gd name="T59" fmla="*/ 59 h 795"/>
                      <a:gd name="T60" fmla="*/ 891 w 1366"/>
                      <a:gd name="T61" fmla="*/ 23 h 795"/>
                      <a:gd name="T62" fmla="*/ 760 w 1366"/>
                      <a:gd name="T63" fmla="*/ 0 h 79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66"/>
                      <a:gd name="T97" fmla="*/ 0 h 795"/>
                      <a:gd name="T98" fmla="*/ 1366 w 1366"/>
                      <a:gd name="T99" fmla="*/ 795 h 795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66" h="795">
                        <a:moveTo>
                          <a:pt x="689" y="0"/>
                        </a:moveTo>
                        <a:lnTo>
                          <a:pt x="618" y="0"/>
                        </a:lnTo>
                        <a:lnTo>
                          <a:pt x="547" y="11"/>
                        </a:lnTo>
                        <a:lnTo>
                          <a:pt x="475" y="23"/>
                        </a:lnTo>
                        <a:lnTo>
                          <a:pt x="416" y="35"/>
                        </a:lnTo>
                        <a:lnTo>
                          <a:pt x="357" y="59"/>
                        </a:lnTo>
                        <a:lnTo>
                          <a:pt x="297" y="71"/>
                        </a:lnTo>
                        <a:lnTo>
                          <a:pt x="250" y="94"/>
                        </a:lnTo>
                        <a:lnTo>
                          <a:pt x="202" y="118"/>
                        </a:lnTo>
                        <a:lnTo>
                          <a:pt x="167" y="154"/>
                        </a:lnTo>
                        <a:lnTo>
                          <a:pt x="119" y="178"/>
                        </a:lnTo>
                        <a:lnTo>
                          <a:pt x="84" y="213"/>
                        </a:lnTo>
                        <a:lnTo>
                          <a:pt x="60" y="249"/>
                        </a:lnTo>
                        <a:lnTo>
                          <a:pt x="36" y="284"/>
                        </a:lnTo>
                        <a:lnTo>
                          <a:pt x="24" y="320"/>
                        </a:lnTo>
                        <a:lnTo>
                          <a:pt x="12" y="356"/>
                        </a:lnTo>
                        <a:lnTo>
                          <a:pt x="0" y="403"/>
                        </a:lnTo>
                        <a:lnTo>
                          <a:pt x="12" y="439"/>
                        </a:lnTo>
                        <a:lnTo>
                          <a:pt x="24" y="486"/>
                        </a:lnTo>
                        <a:lnTo>
                          <a:pt x="36" y="522"/>
                        </a:lnTo>
                        <a:lnTo>
                          <a:pt x="60" y="557"/>
                        </a:lnTo>
                        <a:lnTo>
                          <a:pt x="84" y="593"/>
                        </a:lnTo>
                        <a:lnTo>
                          <a:pt x="119" y="617"/>
                        </a:lnTo>
                        <a:lnTo>
                          <a:pt x="167" y="652"/>
                        </a:lnTo>
                        <a:lnTo>
                          <a:pt x="202" y="676"/>
                        </a:lnTo>
                        <a:lnTo>
                          <a:pt x="250" y="700"/>
                        </a:lnTo>
                        <a:lnTo>
                          <a:pt x="297" y="735"/>
                        </a:lnTo>
                        <a:lnTo>
                          <a:pt x="357" y="747"/>
                        </a:lnTo>
                        <a:lnTo>
                          <a:pt x="416" y="759"/>
                        </a:lnTo>
                        <a:lnTo>
                          <a:pt x="475" y="783"/>
                        </a:lnTo>
                        <a:lnTo>
                          <a:pt x="547" y="795"/>
                        </a:lnTo>
                        <a:lnTo>
                          <a:pt x="618" y="795"/>
                        </a:lnTo>
                        <a:lnTo>
                          <a:pt x="689" y="795"/>
                        </a:lnTo>
                        <a:lnTo>
                          <a:pt x="760" y="795"/>
                        </a:lnTo>
                        <a:lnTo>
                          <a:pt x="820" y="795"/>
                        </a:lnTo>
                        <a:lnTo>
                          <a:pt x="891" y="783"/>
                        </a:lnTo>
                        <a:lnTo>
                          <a:pt x="950" y="759"/>
                        </a:lnTo>
                        <a:lnTo>
                          <a:pt x="1010" y="747"/>
                        </a:lnTo>
                        <a:lnTo>
                          <a:pt x="1069" y="735"/>
                        </a:lnTo>
                        <a:lnTo>
                          <a:pt x="1117" y="700"/>
                        </a:lnTo>
                        <a:lnTo>
                          <a:pt x="1164" y="676"/>
                        </a:lnTo>
                        <a:lnTo>
                          <a:pt x="1212" y="652"/>
                        </a:lnTo>
                        <a:lnTo>
                          <a:pt x="1247" y="617"/>
                        </a:lnTo>
                        <a:lnTo>
                          <a:pt x="1283" y="593"/>
                        </a:lnTo>
                        <a:lnTo>
                          <a:pt x="1307" y="557"/>
                        </a:lnTo>
                        <a:lnTo>
                          <a:pt x="1330" y="522"/>
                        </a:lnTo>
                        <a:lnTo>
                          <a:pt x="1354" y="486"/>
                        </a:lnTo>
                        <a:lnTo>
                          <a:pt x="1366" y="439"/>
                        </a:lnTo>
                        <a:lnTo>
                          <a:pt x="1366" y="403"/>
                        </a:lnTo>
                        <a:lnTo>
                          <a:pt x="1366" y="356"/>
                        </a:lnTo>
                        <a:lnTo>
                          <a:pt x="1354" y="320"/>
                        </a:lnTo>
                        <a:lnTo>
                          <a:pt x="1330" y="284"/>
                        </a:lnTo>
                        <a:lnTo>
                          <a:pt x="1307" y="249"/>
                        </a:lnTo>
                        <a:lnTo>
                          <a:pt x="1283" y="213"/>
                        </a:lnTo>
                        <a:lnTo>
                          <a:pt x="1247" y="178"/>
                        </a:lnTo>
                        <a:lnTo>
                          <a:pt x="1212" y="154"/>
                        </a:lnTo>
                        <a:lnTo>
                          <a:pt x="1164" y="118"/>
                        </a:lnTo>
                        <a:lnTo>
                          <a:pt x="1117" y="94"/>
                        </a:lnTo>
                        <a:lnTo>
                          <a:pt x="1069" y="71"/>
                        </a:lnTo>
                        <a:lnTo>
                          <a:pt x="1010" y="59"/>
                        </a:lnTo>
                        <a:lnTo>
                          <a:pt x="950" y="35"/>
                        </a:lnTo>
                        <a:lnTo>
                          <a:pt x="891" y="23"/>
                        </a:lnTo>
                        <a:lnTo>
                          <a:pt x="820" y="11"/>
                        </a:lnTo>
                        <a:lnTo>
                          <a:pt x="760" y="0"/>
                        </a:lnTo>
                        <a:lnTo>
                          <a:pt x="689" y="0"/>
                        </a:lnTo>
                        <a:close/>
                      </a:path>
                    </a:pathLst>
                  </a:custGeom>
                  <a:solidFill>
                    <a:srgbClr val="00969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1" name="Freeform 1417"/>
                  <p:cNvSpPr>
                    <a:spLocks/>
                  </p:cNvSpPr>
                  <p:nvPr/>
                </p:nvSpPr>
                <p:spPr bwMode="auto">
                  <a:xfrm>
                    <a:off x="2340" y="2569"/>
                    <a:ext cx="1318" cy="772"/>
                  </a:xfrm>
                  <a:custGeom>
                    <a:avLst/>
                    <a:gdLst>
                      <a:gd name="T0" fmla="*/ 594 w 1318"/>
                      <a:gd name="T1" fmla="*/ 0 h 772"/>
                      <a:gd name="T2" fmla="*/ 463 w 1318"/>
                      <a:gd name="T3" fmla="*/ 24 h 772"/>
                      <a:gd name="T4" fmla="*/ 345 w 1318"/>
                      <a:gd name="T5" fmla="*/ 48 h 772"/>
                      <a:gd name="T6" fmla="*/ 250 w 1318"/>
                      <a:gd name="T7" fmla="*/ 95 h 772"/>
                      <a:gd name="T8" fmla="*/ 155 w 1318"/>
                      <a:gd name="T9" fmla="*/ 143 h 772"/>
                      <a:gd name="T10" fmla="*/ 83 w 1318"/>
                      <a:gd name="T11" fmla="*/ 202 h 772"/>
                      <a:gd name="T12" fmla="*/ 36 w 1318"/>
                      <a:gd name="T13" fmla="*/ 273 h 772"/>
                      <a:gd name="T14" fmla="*/ 12 w 1318"/>
                      <a:gd name="T15" fmla="*/ 356 h 772"/>
                      <a:gd name="T16" fmla="*/ 12 w 1318"/>
                      <a:gd name="T17" fmla="*/ 428 h 772"/>
                      <a:gd name="T18" fmla="*/ 36 w 1318"/>
                      <a:gd name="T19" fmla="*/ 511 h 772"/>
                      <a:gd name="T20" fmla="*/ 83 w 1318"/>
                      <a:gd name="T21" fmla="*/ 570 h 772"/>
                      <a:gd name="T22" fmla="*/ 155 w 1318"/>
                      <a:gd name="T23" fmla="*/ 629 h 772"/>
                      <a:gd name="T24" fmla="*/ 250 w 1318"/>
                      <a:gd name="T25" fmla="*/ 689 h 772"/>
                      <a:gd name="T26" fmla="*/ 345 w 1318"/>
                      <a:gd name="T27" fmla="*/ 724 h 772"/>
                      <a:gd name="T28" fmla="*/ 463 w 1318"/>
                      <a:gd name="T29" fmla="*/ 760 h 772"/>
                      <a:gd name="T30" fmla="*/ 594 w 1318"/>
                      <a:gd name="T31" fmla="*/ 772 h 772"/>
                      <a:gd name="T32" fmla="*/ 725 w 1318"/>
                      <a:gd name="T33" fmla="*/ 772 h 772"/>
                      <a:gd name="T34" fmla="*/ 855 w 1318"/>
                      <a:gd name="T35" fmla="*/ 760 h 772"/>
                      <a:gd name="T36" fmla="*/ 974 w 1318"/>
                      <a:gd name="T37" fmla="*/ 724 h 772"/>
                      <a:gd name="T38" fmla="*/ 1081 w 1318"/>
                      <a:gd name="T39" fmla="*/ 689 h 772"/>
                      <a:gd name="T40" fmla="*/ 1164 w 1318"/>
                      <a:gd name="T41" fmla="*/ 629 h 772"/>
                      <a:gd name="T42" fmla="*/ 1235 w 1318"/>
                      <a:gd name="T43" fmla="*/ 570 h 772"/>
                      <a:gd name="T44" fmla="*/ 1283 w 1318"/>
                      <a:gd name="T45" fmla="*/ 511 h 772"/>
                      <a:gd name="T46" fmla="*/ 1318 w 1318"/>
                      <a:gd name="T47" fmla="*/ 428 h 772"/>
                      <a:gd name="T48" fmla="*/ 1318 w 1318"/>
                      <a:gd name="T49" fmla="*/ 356 h 772"/>
                      <a:gd name="T50" fmla="*/ 1283 w 1318"/>
                      <a:gd name="T51" fmla="*/ 273 h 772"/>
                      <a:gd name="T52" fmla="*/ 1235 w 1318"/>
                      <a:gd name="T53" fmla="*/ 202 h 772"/>
                      <a:gd name="T54" fmla="*/ 1164 w 1318"/>
                      <a:gd name="T55" fmla="*/ 143 h 772"/>
                      <a:gd name="T56" fmla="*/ 1081 w 1318"/>
                      <a:gd name="T57" fmla="*/ 95 h 772"/>
                      <a:gd name="T58" fmla="*/ 974 w 1318"/>
                      <a:gd name="T59" fmla="*/ 48 h 772"/>
                      <a:gd name="T60" fmla="*/ 855 w 1318"/>
                      <a:gd name="T61" fmla="*/ 24 h 772"/>
                      <a:gd name="T62" fmla="*/ 725 w 1318"/>
                      <a:gd name="T63" fmla="*/ 0 h 7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8"/>
                      <a:gd name="T97" fmla="*/ 0 h 772"/>
                      <a:gd name="T98" fmla="*/ 1318 w 1318"/>
                      <a:gd name="T99" fmla="*/ 772 h 7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8" h="772">
                        <a:moveTo>
                          <a:pt x="665" y="0"/>
                        </a:moveTo>
                        <a:lnTo>
                          <a:pt x="594" y="0"/>
                        </a:lnTo>
                        <a:lnTo>
                          <a:pt x="523" y="12"/>
                        </a:lnTo>
                        <a:lnTo>
                          <a:pt x="463" y="24"/>
                        </a:lnTo>
                        <a:lnTo>
                          <a:pt x="404" y="36"/>
                        </a:lnTo>
                        <a:lnTo>
                          <a:pt x="345" y="48"/>
                        </a:lnTo>
                        <a:lnTo>
                          <a:pt x="297" y="72"/>
                        </a:lnTo>
                        <a:lnTo>
                          <a:pt x="250" y="95"/>
                        </a:lnTo>
                        <a:lnTo>
                          <a:pt x="202" y="119"/>
                        </a:lnTo>
                        <a:lnTo>
                          <a:pt x="155" y="143"/>
                        </a:lnTo>
                        <a:lnTo>
                          <a:pt x="119" y="178"/>
                        </a:lnTo>
                        <a:lnTo>
                          <a:pt x="83" y="202"/>
                        </a:lnTo>
                        <a:lnTo>
                          <a:pt x="60" y="238"/>
                        </a:lnTo>
                        <a:lnTo>
                          <a:pt x="36" y="273"/>
                        </a:lnTo>
                        <a:lnTo>
                          <a:pt x="24" y="309"/>
                        </a:lnTo>
                        <a:lnTo>
                          <a:pt x="12" y="356"/>
                        </a:lnTo>
                        <a:lnTo>
                          <a:pt x="0" y="392"/>
                        </a:lnTo>
                        <a:lnTo>
                          <a:pt x="12" y="428"/>
                        </a:lnTo>
                        <a:lnTo>
                          <a:pt x="24" y="463"/>
                        </a:lnTo>
                        <a:lnTo>
                          <a:pt x="36" y="511"/>
                        </a:lnTo>
                        <a:lnTo>
                          <a:pt x="60" y="546"/>
                        </a:lnTo>
                        <a:lnTo>
                          <a:pt x="83" y="570"/>
                        </a:lnTo>
                        <a:lnTo>
                          <a:pt x="119" y="606"/>
                        </a:lnTo>
                        <a:lnTo>
                          <a:pt x="155" y="629"/>
                        </a:lnTo>
                        <a:lnTo>
                          <a:pt x="202" y="665"/>
                        </a:lnTo>
                        <a:lnTo>
                          <a:pt x="250" y="689"/>
                        </a:lnTo>
                        <a:lnTo>
                          <a:pt x="297" y="712"/>
                        </a:lnTo>
                        <a:lnTo>
                          <a:pt x="345" y="724"/>
                        </a:lnTo>
                        <a:lnTo>
                          <a:pt x="404" y="736"/>
                        </a:lnTo>
                        <a:lnTo>
                          <a:pt x="463" y="760"/>
                        </a:lnTo>
                        <a:lnTo>
                          <a:pt x="523" y="772"/>
                        </a:lnTo>
                        <a:lnTo>
                          <a:pt x="594" y="772"/>
                        </a:lnTo>
                        <a:lnTo>
                          <a:pt x="665" y="772"/>
                        </a:lnTo>
                        <a:lnTo>
                          <a:pt x="725" y="772"/>
                        </a:lnTo>
                        <a:lnTo>
                          <a:pt x="796" y="772"/>
                        </a:lnTo>
                        <a:lnTo>
                          <a:pt x="855" y="760"/>
                        </a:lnTo>
                        <a:lnTo>
                          <a:pt x="915" y="736"/>
                        </a:lnTo>
                        <a:lnTo>
                          <a:pt x="974" y="724"/>
                        </a:lnTo>
                        <a:lnTo>
                          <a:pt x="1021" y="712"/>
                        </a:lnTo>
                        <a:lnTo>
                          <a:pt x="1081" y="689"/>
                        </a:lnTo>
                        <a:lnTo>
                          <a:pt x="1128" y="665"/>
                        </a:lnTo>
                        <a:lnTo>
                          <a:pt x="1164" y="629"/>
                        </a:lnTo>
                        <a:lnTo>
                          <a:pt x="1200" y="606"/>
                        </a:lnTo>
                        <a:lnTo>
                          <a:pt x="1235" y="570"/>
                        </a:lnTo>
                        <a:lnTo>
                          <a:pt x="1271" y="546"/>
                        </a:lnTo>
                        <a:lnTo>
                          <a:pt x="1283" y="511"/>
                        </a:lnTo>
                        <a:lnTo>
                          <a:pt x="1306" y="463"/>
                        </a:lnTo>
                        <a:lnTo>
                          <a:pt x="1318" y="428"/>
                        </a:lnTo>
                        <a:lnTo>
                          <a:pt x="1318" y="392"/>
                        </a:lnTo>
                        <a:lnTo>
                          <a:pt x="1318" y="356"/>
                        </a:lnTo>
                        <a:lnTo>
                          <a:pt x="1306" y="309"/>
                        </a:lnTo>
                        <a:lnTo>
                          <a:pt x="1283" y="273"/>
                        </a:lnTo>
                        <a:lnTo>
                          <a:pt x="1271" y="238"/>
                        </a:lnTo>
                        <a:lnTo>
                          <a:pt x="1235" y="202"/>
                        </a:lnTo>
                        <a:lnTo>
                          <a:pt x="1200" y="178"/>
                        </a:lnTo>
                        <a:lnTo>
                          <a:pt x="1164" y="143"/>
                        </a:lnTo>
                        <a:lnTo>
                          <a:pt x="1128" y="119"/>
                        </a:lnTo>
                        <a:lnTo>
                          <a:pt x="1081" y="95"/>
                        </a:lnTo>
                        <a:lnTo>
                          <a:pt x="1021" y="72"/>
                        </a:lnTo>
                        <a:lnTo>
                          <a:pt x="974" y="48"/>
                        </a:lnTo>
                        <a:lnTo>
                          <a:pt x="915" y="36"/>
                        </a:lnTo>
                        <a:lnTo>
                          <a:pt x="855" y="24"/>
                        </a:lnTo>
                        <a:lnTo>
                          <a:pt x="796" y="12"/>
                        </a:lnTo>
                        <a:lnTo>
                          <a:pt x="725" y="0"/>
                        </a:lnTo>
                        <a:lnTo>
                          <a:pt x="665" y="0"/>
                        </a:lnTo>
                        <a:close/>
                      </a:path>
                    </a:pathLst>
                  </a:custGeom>
                  <a:solidFill>
                    <a:srgbClr val="00939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2" name="Freeform 1418"/>
                  <p:cNvSpPr>
                    <a:spLocks/>
                  </p:cNvSpPr>
                  <p:nvPr/>
                </p:nvSpPr>
                <p:spPr bwMode="auto">
                  <a:xfrm>
                    <a:off x="2364" y="2581"/>
                    <a:ext cx="1271" cy="748"/>
                  </a:xfrm>
                  <a:custGeom>
                    <a:avLst/>
                    <a:gdLst>
                      <a:gd name="T0" fmla="*/ 570 w 1271"/>
                      <a:gd name="T1" fmla="*/ 0 h 748"/>
                      <a:gd name="T2" fmla="*/ 451 w 1271"/>
                      <a:gd name="T3" fmla="*/ 24 h 748"/>
                      <a:gd name="T4" fmla="*/ 332 w 1271"/>
                      <a:gd name="T5" fmla="*/ 48 h 748"/>
                      <a:gd name="T6" fmla="*/ 237 w 1271"/>
                      <a:gd name="T7" fmla="*/ 95 h 748"/>
                      <a:gd name="T8" fmla="*/ 154 w 1271"/>
                      <a:gd name="T9" fmla="*/ 143 h 748"/>
                      <a:gd name="T10" fmla="*/ 83 w 1271"/>
                      <a:gd name="T11" fmla="*/ 202 h 748"/>
                      <a:gd name="T12" fmla="*/ 36 w 1271"/>
                      <a:gd name="T13" fmla="*/ 261 h 748"/>
                      <a:gd name="T14" fmla="*/ 12 w 1271"/>
                      <a:gd name="T15" fmla="*/ 344 h 748"/>
                      <a:gd name="T16" fmla="*/ 12 w 1271"/>
                      <a:gd name="T17" fmla="*/ 416 h 748"/>
                      <a:gd name="T18" fmla="*/ 36 w 1271"/>
                      <a:gd name="T19" fmla="*/ 487 h 748"/>
                      <a:gd name="T20" fmla="*/ 83 w 1271"/>
                      <a:gd name="T21" fmla="*/ 558 h 748"/>
                      <a:gd name="T22" fmla="*/ 154 w 1271"/>
                      <a:gd name="T23" fmla="*/ 617 h 748"/>
                      <a:gd name="T24" fmla="*/ 237 w 1271"/>
                      <a:gd name="T25" fmla="*/ 665 h 748"/>
                      <a:gd name="T26" fmla="*/ 332 w 1271"/>
                      <a:gd name="T27" fmla="*/ 700 h 748"/>
                      <a:gd name="T28" fmla="*/ 451 w 1271"/>
                      <a:gd name="T29" fmla="*/ 736 h 748"/>
                      <a:gd name="T30" fmla="*/ 570 w 1271"/>
                      <a:gd name="T31" fmla="*/ 748 h 748"/>
                      <a:gd name="T32" fmla="*/ 701 w 1271"/>
                      <a:gd name="T33" fmla="*/ 748 h 748"/>
                      <a:gd name="T34" fmla="*/ 819 w 1271"/>
                      <a:gd name="T35" fmla="*/ 736 h 748"/>
                      <a:gd name="T36" fmla="*/ 938 w 1271"/>
                      <a:gd name="T37" fmla="*/ 700 h 748"/>
                      <a:gd name="T38" fmla="*/ 1045 w 1271"/>
                      <a:gd name="T39" fmla="*/ 665 h 748"/>
                      <a:gd name="T40" fmla="*/ 1128 w 1271"/>
                      <a:gd name="T41" fmla="*/ 617 h 748"/>
                      <a:gd name="T42" fmla="*/ 1187 w 1271"/>
                      <a:gd name="T43" fmla="*/ 558 h 748"/>
                      <a:gd name="T44" fmla="*/ 1247 w 1271"/>
                      <a:gd name="T45" fmla="*/ 487 h 748"/>
                      <a:gd name="T46" fmla="*/ 1271 w 1271"/>
                      <a:gd name="T47" fmla="*/ 416 h 748"/>
                      <a:gd name="T48" fmla="*/ 1271 w 1271"/>
                      <a:gd name="T49" fmla="*/ 344 h 748"/>
                      <a:gd name="T50" fmla="*/ 1247 w 1271"/>
                      <a:gd name="T51" fmla="*/ 261 h 748"/>
                      <a:gd name="T52" fmla="*/ 1187 w 1271"/>
                      <a:gd name="T53" fmla="*/ 202 h 748"/>
                      <a:gd name="T54" fmla="*/ 1128 w 1271"/>
                      <a:gd name="T55" fmla="*/ 143 h 748"/>
                      <a:gd name="T56" fmla="*/ 1045 w 1271"/>
                      <a:gd name="T57" fmla="*/ 95 h 748"/>
                      <a:gd name="T58" fmla="*/ 938 w 1271"/>
                      <a:gd name="T59" fmla="*/ 48 h 748"/>
                      <a:gd name="T60" fmla="*/ 819 w 1271"/>
                      <a:gd name="T61" fmla="*/ 24 h 748"/>
                      <a:gd name="T62" fmla="*/ 701 w 1271"/>
                      <a:gd name="T63" fmla="*/ 0 h 7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71"/>
                      <a:gd name="T97" fmla="*/ 0 h 748"/>
                      <a:gd name="T98" fmla="*/ 1271 w 1271"/>
                      <a:gd name="T99" fmla="*/ 748 h 7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71" h="748">
                        <a:moveTo>
                          <a:pt x="641" y="0"/>
                        </a:moveTo>
                        <a:lnTo>
                          <a:pt x="570" y="0"/>
                        </a:lnTo>
                        <a:lnTo>
                          <a:pt x="511" y="12"/>
                        </a:lnTo>
                        <a:lnTo>
                          <a:pt x="451" y="24"/>
                        </a:lnTo>
                        <a:lnTo>
                          <a:pt x="392" y="36"/>
                        </a:lnTo>
                        <a:lnTo>
                          <a:pt x="332" y="48"/>
                        </a:lnTo>
                        <a:lnTo>
                          <a:pt x="285" y="71"/>
                        </a:lnTo>
                        <a:lnTo>
                          <a:pt x="237" y="95"/>
                        </a:lnTo>
                        <a:lnTo>
                          <a:pt x="190" y="119"/>
                        </a:lnTo>
                        <a:lnTo>
                          <a:pt x="154" y="143"/>
                        </a:lnTo>
                        <a:lnTo>
                          <a:pt x="107" y="166"/>
                        </a:lnTo>
                        <a:lnTo>
                          <a:pt x="83" y="202"/>
                        </a:lnTo>
                        <a:lnTo>
                          <a:pt x="59" y="238"/>
                        </a:lnTo>
                        <a:lnTo>
                          <a:pt x="36" y="261"/>
                        </a:lnTo>
                        <a:lnTo>
                          <a:pt x="24" y="309"/>
                        </a:lnTo>
                        <a:lnTo>
                          <a:pt x="12" y="344"/>
                        </a:lnTo>
                        <a:lnTo>
                          <a:pt x="0" y="380"/>
                        </a:lnTo>
                        <a:lnTo>
                          <a:pt x="12" y="416"/>
                        </a:lnTo>
                        <a:lnTo>
                          <a:pt x="24" y="451"/>
                        </a:lnTo>
                        <a:lnTo>
                          <a:pt x="36" y="487"/>
                        </a:lnTo>
                        <a:lnTo>
                          <a:pt x="59" y="522"/>
                        </a:lnTo>
                        <a:lnTo>
                          <a:pt x="83" y="558"/>
                        </a:lnTo>
                        <a:lnTo>
                          <a:pt x="107" y="582"/>
                        </a:lnTo>
                        <a:lnTo>
                          <a:pt x="154" y="617"/>
                        </a:lnTo>
                        <a:lnTo>
                          <a:pt x="190" y="641"/>
                        </a:lnTo>
                        <a:lnTo>
                          <a:pt x="237" y="665"/>
                        </a:lnTo>
                        <a:lnTo>
                          <a:pt x="285" y="689"/>
                        </a:lnTo>
                        <a:lnTo>
                          <a:pt x="332" y="700"/>
                        </a:lnTo>
                        <a:lnTo>
                          <a:pt x="392" y="724"/>
                        </a:lnTo>
                        <a:lnTo>
                          <a:pt x="451" y="736"/>
                        </a:lnTo>
                        <a:lnTo>
                          <a:pt x="511" y="748"/>
                        </a:lnTo>
                        <a:lnTo>
                          <a:pt x="570" y="748"/>
                        </a:lnTo>
                        <a:lnTo>
                          <a:pt x="641" y="748"/>
                        </a:lnTo>
                        <a:lnTo>
                          <a:pt x="701" y="748"/>
                        </a:lnTo>
                        <a:lnTo>
                          <a:pt x="760" y="748"/>
                        </a:lnTo>
                        <a:lnTo>
                          <a:pt x="819" y="736"/>
                        </a:lnTo>
                        <a:lnTo>
                          <a:pt x="891" y="724"/>
                        </a:lnTo>
                        <a:lnTo>
                          <a:pt x="938" y="700"/>
                        </a:lnTo>
                        <a:lnTo>
                          <a:pt x="986" y="689"/>
                        </a:lnTo>
                        <a:lnTo>
                          <a:pt x="1045" y="665"/>
                        </a:lnTo>
                        <a:lnTo>
                          <a:pt x="1081" y="641"/>
                        </a:lnTo>
                        <a:lnTo>
                          <a:pt x="1128" y="617"/>
                        </a:lnTo>
                        <a:lnTo>
                          <a:pt x="1164" y="582"/>
                        </a:lnTo>
                        <a:lnTo>
                          <a:pt x="1187" y="558"/>
                        </a:lnTo>
                        <a:lnTo>
                          <a:pt x="1223" y="522"/>
                        </a:lnTo>
                        <a:lnTo>
                          <a:pt x="1247" y="487"/>
                        </a:lnTo>
                        <a:lnTo>
                          <a:pt x="1259" y="451"/>
                        </a:lnTo>
                        <a:lnTo>
                          <a:pt x="1271" y="416"/>
                        </a:lnTo>
                        <a:lnTo>
                          <a:pt x="1271" y="380"/>
                        </a:lnTo>
                        <a:lnTo>
                          <a:pt x="1271" y="344"/>
                        </a:lnTo>
                        <a:lnTo>
                          <a:pt x="1259" y="309"/>
                        </a:lnTo>
                        <a:lnTo>
                          <a:pt x="1247" y="261"/>
                        </a:lnTo>
                        <a:lnTo>
                          <a:pt x="1223" y="238"/>
                        </a:lnTo>
                        <a:lnTo>
                          <a:pt x="1187" y="202"/>
                        </a:lnTo>
                        <a:lnTo>
                          <a:pt x="1164" y="166"/>
                        </a:lnTo>
                        <a:lnTo>
                          <a:pt x="1128" y="143"/>
                        </a:lnTo>
                        <a:lnTo>
                          <a:pt x="1081" y="119"/>
                        </a:lnTo>
                        <a:lnTo>
                          <a:pt x="1045" y="95"/>
                        </a:lnTo>
                        <a:lnTo>
                          <a:pt x="986" y="71"/>
                        </a:lnTo>
                        <a:lnTo>
                          <a:pt x="938" y="48"/>
                        </a:lnTo>
                        <a:lnTo>
                          <a:pt x="891" y="36"/>
                        </a:lnTo>
                        <a:lnTo>
                          <a:pt x="819" y="24"/>
                        </a:lnTo>
                        <a:lnTo>
                          <a:pt x="760" y="12"/>
                        </a:lnTo>
                        <a:lnTo>
                          <a:pt x="701" y="0"/>
                        </a:lnTo>
                        <a:lnTo>
                          <a:pt x="641" y="0"/>
                        </a:lnTo>
                        <a:close/>
                      </a:path>
                    </a:pathLst>
                  </a:custGeom>
                  <a:solidFill>
                    <a:srgbClr val="0090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3" name="Freeform 1419"/>
                  <p:cNvSpPr>
                    <a:spLocks/>
                  </p:cNvSpPr>
                  <p:nvPr/>
                </p:nvSpPr>
                <p:spPr bwMode="auto">
                  <a:xfrm>
                    <a:off x="2388" y="2593"/>
                    <a:ext cx="1223" cy="724"/>
                  </a:xfrm>
                  <a:custGeom>
                    <a:avLst/>
                    <a:gdLst>
                      <a:gd name="T0" fmla="*/ 558 w 1223"/>
                      <a:gd name="T1" fmla="*/ 0 h 724"/>
                      <a:gd name="T2" fmla="*/ 427 w 1223"/>
                      <a:gd name="T3" fmla="*/ 24 h 724"/>
                      <a:gd name="T4" fmla="*/ 320 w 1223"/>
                      <a:gd name="T5" fmla="*/ 48 h 724"/>
                      <a:gd name="T6" fmla="*/ 225 w 1223"/>
                      <a:gd name="T7" fmla="*/ 83 h 724"/>
                      <a:gd name="T8" fmla="*/ 142 w 1223"/>
                      <a:gd name="T9" fmla="*/ 131 h 724"/>
                      <a:gd name="T10" fmla="*/ 83 w 1223"/>
                      <a:gd name="T11" fmla="*/ 190 h 724"/>
                      <a:gd name="T12" fmla="*/ 35 w 1223"/>
                      <a:gd name="T13" fmla="*/ 261 h 724"/>
                      <a:gd name="T14" fmla="*/ 12 w 1223"/>
                      <a:gd name="T15" fmla="*/ 332 h 724"/>
                      <a:gd name="T16" fmla="*/ 12 w 1223"/>
                      <a:gd name="T17" fmla="*/ 404 h 724"/>
                      <a:gd name="T18" fmla="*/ 35 w 1223"/>
                      <a:gd name="T19" fmla="*/ 475 h 724"/>
                      <a:gd name="T20" fmla="*/ 83 w 1223"/>
                      <a:gd name="T21" fmla="*/ 534 h 724"/>
                      <a:gd name="T22" fmla="*/ 142 w 1223"/>
                      <a:gd name="T23" fmla="*/ 594 h 724"/>
                      <a:gd name="T24" fmla="*/ 225 w 1223"/>
                      <a:gd name="T25" fmla="*/ 641 h 724"/>
                      <a:gd name="T26" fmla="*/ 320 w 1223"/>
                      <a:gd name="T27" fmla="*/ 677 h 724"/>
                      <a:gd name="T28" fmla="*/ 427 w 1223"/>
                      <a:gd name="T29" fmla="*/ 712 h 724"/>
                      <a:gd name="T30" fmla="*/ 558 w 1223"/>
                      <a:gd name="T31" fmla="*/ 724 h 724"/>
                      <a:gd name="T32" fmla="*/ 677 w 1223"/>
                      <a:gd name="T33" fmla="*/ 724 h 724"/>
                      <a:gd name="T34" fmla="*/ 795 w 1223"/>
                      <a:gd name="T35" fmla="*/ 712 h 724"/>
                      <a:gd name="T36" fmla="*/ 902 w 1223"/>
                      <a:gd name="T37" fmla="*/ 677 h 724"/>
                      <a:gd name="T38" fmla="*/ 997 w 1223"/>
                      <a:gd name="T39" fmla="*/ 641 h 724"/>
                      <a:gd name="T40" fmla="*/ 1080 w 1223"/>
                      <a:gd name="T41" fmla="*/ 594 h 724"/>
                      <a:gd name="T42" fmla="*/ 1152 w 1223"/>
                      <a:gd name="T43" fmla="*/ 534 h 724"/>
                      <a:gd name="T44" fmla="*/ 1199 w 1223"/>
                      <a:gd name="T45" fmla="*/ 475 h 724"/>
                      <a:gd name="T46" fmla="*/ 1223 w 1223"/>
                      <a:gd name="T47" fmla="*/ 404 h 724"/>
                      <a:gd name="T48" fmla="*/ 1223 w 1223"/>
                      <a:gd name="T49" fmla="*/ 332 h 724"/>
                      <a:gd name="T50" fmla="*/ 1199 w 1223"/>
                      <a:gd name="T51" fmla="*/ 261 h 724"/>
                      <a:gd name="T52" fmla="*/ 1152 w 1223"/>
                      <a:gd name="T53" fmla="*/ 190 h 724"/>
                      <a:gd name="T54" fmla="*/ 1080 w 1223"/>
                      <a:gd name="T55" fmla="*/ 131 h 724"/>
                      <a:gd name="T56" fmla="*/ 997 w 1223"/>
                      <a:gd name="T57" fmla="*/ 83 h 724"/>
                      <a:gd name="T58" fmla="*/ 902 w 1223"/>
                      <a:gd name="T59" fmla="*/ 48 h 724"/>
                      <a:gd name="T60" fmla="*/ 795 w 1223"/>
                      <a:gd name="T61" fmla="*/ 24 h 724"/>
                      <a:gd name="T62" fmla="*/ 677 w 1223"/>
                      <a:gd name="T63" fmla="*/ 0 h 72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23"/>
                      <a:gd name="T97" fmla="*/ 0 h 724"/>
                      <a:gd name="T98" fmla="*/ 1223 w 1223"/>
                      <a:gd name="T99" fmla="*/ 724 h 72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23" h="724">
                        <a:moveTo>
                          <a:pt x="617" y="0"/>
                        </a:moveTo>
                        <a:lnTo>
                          <a:pt x="558" y="0"/>
                        </a:lnTo>
                        <a:lnTo>
                          <a:pt x="487" y="12"/>
                        </a:lnTo>
                        <a:lnTo>
                          <a:pt x="427" y="24"/>
                        </a:lnTo>
                        <a:lnTo>
                          <a:pt x="380" y="36"/>
                        </a:lnTo>
                        <a:lnTo>
                          <a:pt x="320" y="48"/>
                        </a:lnTo>
                        <a:lnTo>
                          <a:pt x="273" y="71"/>
                        </a:lnTo>
                        <a:lnTo>
                          <a:pt x="225" y="83"/>
                        </a:lnTo>
                        <a:lnTo>
                          <a:pt x="190" y="107"/>
                        </a:lnTo>
                        <a:lnTo>
                          <a:pt x="142" y="131"/>
                        </a:lnTo>
                        <a:lnTo>
                          <a:pt x="107" y="166"/>
                        </a:lnTo>
                        <a:lnTo>
                          <a:pt x="83" y="190"/>
                        </a:lnTo>
                        <a:lnTo>
                          <a:pt x="59" y="226"/>
                        </a:lnTo>
                        <a:lnTo>
                          <a:pt x="35" y="261"/>
                        </a:lnTo>
                        <a:lnTo>
                          <a:pt x="23" y="297"/>
                        </a:lnTo>
                        <a:lnTo>
                          <a:pt x="12" y="332"/>
                        </a:lnTo>
                        <a:lnTo>
                          <a:pt x="0" y="368"/>
                        </a:lnTo>
                        <a:lnTo>
                          <a:pt x="12" y="404"/>
                        </a:lnTo>
                        <a:lnTo>
                          <a:pt x="23" y="439"/>
                        </a:lnTo>
                        <a:lnTo>
                          <a:pt x="35" y="475"/>
                        </a:lnTo>
                        <a:lnTo>
                          <a:pt x="59" y="510"/>
                        </a:lnTo>
                        <a:lnTo>
                          <a:pt x="83" y="534"/>
                        </a:lnTo>
                        <a:lnTo>
                          <a:pt x="107" y="570"/>
                        </a:lnTo>
                        <a:lnTo>
                          <a:pt x="142" y="594"/>
                        </a:lnTo>
                        <a:lnTo>
                          <a:pt x="190" y="617"/>
                        </a:lnTo>
                        <a:lnTo>
                          <a:pt x="225" y="641"/>
                        </a:lnTo>
                        <a:lnTo>
                          <a:pt x="273" y="665"/>
                        </a:lnTo>
                        <a:lnTo>
                          <a:pt x="320" y="677"/>
                        </a:lnTo>
                        <a:lnTo>
                          <a:pt x="380" y="700"/>
                        </a:lnTo>
                        <a:lnTo>
                          <a:pt x="427" y="712"/>
                        </a:lnTo>
                        <a:lnTo>
                          <a:pt x="487" y="724"/>
                        </a:lnTo>
                        <a:lnTo>
                          <a:pt x="558" y="724"/>
                        </a:lnTo>
                        <a:lnTo>
                          <a:pt x="617" y="724"/>
                        </a:lnTo>
                        <a:lnTo>
                          <a:pt x="677" y="724"/>
                        </a:lnTo>
                        <a:lnTo>
                          <a:pt x="736" y="724"/>
                        </a:lnTo>
                        <a:lnTo>
                          <a:pt x="795" y="712"/>
                        </a:lnTo>
                        <a:lnTo>
                          <a:pt x="855" y="700"/>
                        </a:lnTo>
                        <a:lnTo>
                          <a:pt x="902" y="677"/>
                        </a:lnTo>
                        <a:lnTo>
                          <a:pt x="950" y="665"/>
                        </a:lnTo>
                        <a:lnTo>
                          <a:pt x="997" y="641"/>
                        </a:lnTo>
                        <a:lnTo>
                          <a:pt x="1045" y="617"/>
                        </a:lnTo>
                        <a:lnTo>
                          <a:pt x="1080" y="594"/>
                        </a:lnTo>
                        <a:lnTo>
                          <a:pt x="1116" y="570"/>
                        </a:lnTo>
                        <a:lnTo>
                          <a:pt x="1152" y="534"/>
                        </a:lnTo>
                        <a:lnTo>
                          <a:pt x="1175" y="510"/>
                        </a:lnTo>
                        <a:lnTo>
                          <a:pt x="1199" y="475"/>
                        </a:lnTo>
                        <a:lnTo>
                          <a:pt x="1211" y="439"/>
                        </a:lnTo>
                        <a:lnTo>
                          <a:pt x="1223" y="404"/>
                        </a:lnTo>
                        <a:lnTo>
                          <a:pt x="1223" y="368"/>
                        </a:lnTo>
                        <a:lnTo>
                          <a:pt x="1223" y="332"/>
                        </a:lnTo>
                        <a:lnTo>
                          <a:pt x="1211" y="297"/>
                        </a:lnTo>
                        <a:lnTo>
                          <a:pt x="1199" y="261"/>
                        </a:lnTo>
                        <a:lnTo>
                          <a:pt x="1175" y="226"/>
                        </a:lnTo>
                        <a:lnTo>
                          <a:pt x="1152" y="190"/>
                        </a:lnTo>
                        <a:lnTo>
                          <a:pt x="1116" y="166"/>
                        </a:lnTo>
                        <a:lnTo>
                          <a:pt x="1080" y="131"/>
                        </a:lnTo>
                        <a:lnTo>
                          <a:pt x="1045" y="107"/>
                        </a:lnTo>
                        <a:lnTo>
                          <a:pt x="997" y="83"/>
                        </a:lnTo>
                        <a:lnTo>
                          <a:pt x="950" y="71"/>
                        </a:lnTo>
                        <a:lnTo>
                          <a:pt x="902" y="48"/>
                        </a:lnTo>
                        <a:lnTo>
                          <a:pt x="855" y="36"/>
                        </a:lnTo>
                        <a:lnTo>
                          <a:pt x="795" y="24"/>
                        </a:lnTo>
                        <a:lnTo>
                          <a:pt x="736" y="12"/>
                        </a:lnTo>
                        <a:lnTo>
                          <a:pt x="677" y="0"/>
                        </a:lnTo>
                        <a:lnTo>
                          <a:pt x="617" y="0"/>
                        </a:lnTo>
                        <a:close/>
                      </a:path>
                    </a:pathLst>
                  </a:custGeom>
                  <a:solidFill>
                    <a:srgbClr val="008D8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4" name="Freeform 1420"/>
                  <p:cNvSpPr>
                    <a:spLocks/>
                  </p:cNvSpPr>
                  <p:nvPr/>
                </p:nvSpPr>
                <p:spPr bwMode="auto">
                  <a:xfrm>
                    <a:off x="2411" y="2605"/>
                    <a:ext cx="1176" cy="700"/>
                  </a:xfrm>
                  <a:custGeom>
                    <a:avLst/>
                    <a:gdLst>
                      <a:gd name="T0" fmla="*/ 535 w 1176"/>
                      <a:gd name="T1" fmla="*/ 0 h 700"/>
                      <a:gd name="T2" fmla="*/ 416 w 1176"/>
                      <a:gd name="T3" fmla="*/ 24 h 700"/>
                      <a:gd name="T4" fmla="*/ 309 w 1176"/>
                      <a:gd name="T5" fmla="*/ 47 h 700"/>
                      <a:gd name="T6" fmla="*/ 214 w 1176"/>
                      <a:gd name="T7" fmla="*/ 83 h 700"/>
                      <a:gd name="T8" fmla="*/ 143 w 1176"/>
                      <a:gd name="T9" fmla="*/ 131 h 700"/>
                      <a:gd name="T10" fmla="*/ 72 w 1176"/>
                      <a:gd name="T11" fmla="*/ 190 h 700"/>
                      <a:gd name="T12" fmla="*/ 36 w 1176"/>
                      <a:gd name="T13" fmla="*/ 249 h 700"/>
                      <a:gd name="T14" fmla="*/ 12 w 1176"/>
                      <a:gd name="T15" fmla="*/ 320 h 700"/>
                      <a:gd name="T16" fmla="*/ 12 w 1176"/>
                      <a:gd name="T17" fmla="*/ 392 h 700"/>
                      <a:gd name="T18" fmla="*/ 36 w 1176"/>
                      <a:gd name="T19" fmla="*/ 463 h 700"/>
                      <a:gd name="T20" fmla="*/ 72 w 1176"/>
                      <a:gd name="T21" fmla="*/ 522 h 700"/>
                      <a:gd name="T22" fmla="*/ 143 w 1176"/>
                      <a:gd name="T23" fmla="*/ 570 h 700"/>
                      <a:gd name="T24" fmla="*/ 214 w 1176"/>
                      <a:gd name="T25" fmla="*/ 617 h 700"/>
                      <a:gd name="T26" fmla="*/ 309 w 1176"/>
                      <a:gd name="T27" fmla="*/ 665 h 700"/>
                      <a:gd name="T28" fmla="*/ 416 w 1176"/>
                      <a:gd name="T29" fmla="*/ 688 h 700"/>
                      <a:gd name="T30" fmla="*/ 535 w 1176"/>
                      <a:gd name="T31" fmla="*/ 700 h 700"/>
                      <a:gd name="T32" fmla="*/ 654 w 1176"/>
                      <a:gd name="T33" fmla="*/ 700 h 700"/>
                      <a:gd name="T34" fmla="*/ 760 w 1176"/>
                      <a:gd name="T35" fmla="*/ 688 h 700"/>
                      <a:gd name="T36" fmla="*/ 867 w 1176"/>
                      <a:gd name="T37" fmla="*/ 665 h 700"/>
                      <a:gd name="T38" fmla="*/ 962 w 1176"/>
                      <a:gd name="T39" fmla="*/ 617 h 700"/>
                      <a:gd name="T40" fmla="*/ 1045 w 1176"/>
                      <a:gd name="T41" fmla="*/ 570 h 700"/>
                      <a:gd name="T42" fmla="*/ 1105 w 1176"/>
                      <a:gd name="T43" fmla="*/ 522 h 700"/>
                      <a:gd name="T44" fmla="*/ 1152 w 1176"/>
                      <a:gd name="T45" fmla="*/ 463 h 700"/>
                      <a:gd name="T46" fmla="*/ 1176 w 1176"/>
                      <a:gd name="T47" fmla="*/ 392 h 700"/>
                      <a:gd name="T48" fmla="*/ 1176 w 1176"/>
                      <a:gd name="T49" fmla="*/ 320 h 700"/>
                      <a:gd name="T50" fmla="*/ 1152 w 1176"/>
                      <a:gd name="T51" fmla="*/ 249 h 700"/>
                      <a:gd name="T52" fmla="*/ 1105 w 1176"/>
                      <a:gd name="T53" fmla="*/ 190 h 700"/>
                      <a:gd name="T54" fmla="*/ 1045 w 1176"/>
                      <a:gd name="T55" fmla="*/ 131 h 700"/>
                      <a:gd name="T56" fmla="*/ 962 w 1176"/>
                      <a:gd name="T57" fmla="*/ 83 h 700"/>
                      <a:gd name="T58" fmla="*/ 867 w 1176"/>
                      <a:gd name="T59" fmla="*/ 47 h 700"/>
                      <a:gd name="T60" fmla="*/ 760 w 1176"/>
                      <a:gd name="T61" fmla="*/ 24 h 700"/>
                      <a:gd name="T62" fmla="*/ 654 w 1176"/>
                      <a:gd name="T63" fmla="*/ 0 h 70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76"/>
                      <a:gd name="T97" fmla="*/ 0 h 700"/>
                      <a:gd name="T98" fmla="*/ 1176 w 1176"/>
                      <a:gd name="T99" fmla="*/ 700 h 70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76" h="700">
                        <a:moveTo>
                          <a:pt x="594" y="0"/>
                        </a:moveTo>
                        <a:lnTo>
                          <a:pt x="535" y="0"/>
                        </a:lnTo>
                        <a:lnTo>
                          <a:pt x="475" y="12"/>
                        </a:lnTo>
                        <a:lnTo>
                          <a:pt x="416" y="24"/>
                        </a:lnTo>
                        <a:lnTo>
                          <a:pt x="369" y="36"/>
                        </a:lnTo>
                        <a:lnTo>
                          <a:pt x="309" y="47"/>
                        </a:lnTo>
                        <a:lnTo>
                          <a:pt x="262" y="71"/>
                        </a:lnTo>
                        <a:lnTo>
                          <a:pt x="214" y="83"/>
                        </a:lnTo>
                        <a:lnTo>
                          <a:pt x="179" y="107"/>
                        </a:lnTo>
                        <a:lnTo>
                          <a:pt x="143" y="131"/>
                        </a:lnTo>
                        <a:lnTo>
                          <a:pt x="107" y="154"/>
                        </a:lnTo>
                        <a:lnTo>
                          <a:pt x="72" y="190"/>
                        </a:lnTo>
                        <a:lnTo>
                          <a:pt x="48" y="226"/>
                        </a:lnTo>
                        <a:lnTo>
                          <a:pt x="36" y="249"/>
                        </a:lnTo>
                        <a:lnTo>
                          <a:pt x="24" y="285"/>
                        </a:lnTo>
                        <a:lnTo>
                          <a:pt x="12" y="320"/>
                        </a:lnTo>
                        <a:lnTo>
                          <a:pt x="0" y="356"/>
                        </a:lnTo>
                        <a:lnTo>
                          <a:pt x="12" y="392"/>
                        </a:lnTo>
                        <a:lnTo>
                          <a:pt x="24" y="427"/>
                        </a:lnTo>
                        <a:lnTo>
                          <a:pt x="36" y="463"/>
                        </a:lnTo>
                        <a:lnTo>
                          <a:pt x="48" y="487"/>
                        </a:lnTo>
                        <a:lnTo>
                          <a:pt x="72" y="522"/>
                        </a:lnTo>
                        <a:lnTo>
                          <a:pt x="107" y="546"/>
                        </a:lnTo>
                        <a:lnTo>
                          <a:pt x="143" y="570"/>
                        </a:lnTo>
                        <a:lnTo>
                          <a:pt x="179" y="593"/>
                        </a:lnTo>
                        <a:lnTo>
                          <a:pt x="214" y="617"/>
                        </a:lnTo>
                        <a:lnTo>
                          <a:pt x="262" y="641"/>
                        </a:lnTo>
                        <a:lnTo>
                          <a:pt x="309" y="665"/>
                        </a:lnTo>
                        <a:lnTo>
                          <a:pt x="369" y="676"/>
                        </a:lnTo>
                        <a:lnTo>
                          <a:pt x="416" y="688"/>
                        </a:lnTo>
                        <a:lnTo>
                          <a:pt x="475" y="700"/>
                        </a:lnTo>
                        <a:lnTo>
                          <a:pt x="535" y="700"/>
                        </a:lnTo>
                        <a:lnTo>
                          <a:pt x="594" y="700"/>
                        </a:lnTo>
                        <a:lnTo>
                          <a:pt x="654" y="700"/>
                        </a:lnTo>
                        <a:lnTo>
                          <a:pt x="713" y="700"/>
                        </a:lnTo>
                        <a:lnTo>
                          <a:pt x="760" y="688"/>
                        </a:lnTo>
                        <a:lnTo>
                          <a:pt x="820" y="676"/>
                        </a:lnTo>
                        <a:lnTo>
                          <a:pt x="867" y="665"/>
                        </a:lnTo>
                        <a:lnTo>
                          <a:pt x="915" y="641"/>
                        </a:lnTo>
                        <a:lnTo>
                          <a:pt x="962" y="617"/>
                        </a:lnTo>
                        <a:lnTo>
                          <a:pt x="1010" y="593"/>
                        </a:lnTo>
                        <a:lnTo>
                          <a:pt x="1045" y="570"/>
                        </a:lnTo>
                        <a:lnTo>
                          <a:pt x="1069" y="546"/>
                        </a:lnTo>
                        <a:lnTo>
                          <a:pt x="1105" y="522"/>
                        </a:lnTo>
                        <a:lnTo>
                          <a:pt x="1129" y="487"/>
                        </a:lnTo>
                        <a:lnTo>
                          <a:pt x="1152" y="463"/>
                        </a:lnTo>
                        <a:lnTo>
                          <a:pt x="1164" y="427"/>
                        </a:lnTo>
                        <a:lnTo>
                          <a:pt x="1176" y="392"/>
                        </a:lnTo>
                        <a:lnTo>
                          <a:pt x="1176" y="356"/>
                        </a:lnTo>
                        <a:lnTo>
                          <a:pt x="1176" y="320"/>
                        </a:lnTo>
                        <a:lnTo>
                          <a:pt x="1164" y="285"/>
                        </a:lnTo>
                        <a:lnTo>
                          <a:pt x="1152" y="249"/>
                        </a:lnTo>
                        <a:lnTo>
                          <a:pt x="1129" y="226"/>
                        </a:lnTo>
                        <a:lnTo>
                          <a:pt x="1105" y="190"/>
                        </a:lnTo>
                        <a:lnTo>
                          <a:pt x="1069" y="154"/>
                        </a:lnTo>
                        <a:lnTo>
                          <a:pt x="1045" y="131"/>
                        </a:lnTo>
                        <a:lnTo>
                          <a:pt x="1010" y="107"/>
                        </a:lnTo>
                        <a:lnTo>
                          <a:pt x="962" y="83"/>
                        </a:lnTo>
                        <a:lnTo>
                          <a:pt x="915" y="71"/>
                        </a:lnTo>
                        <a:lnTo>
                          <a:pt x="867" y="47"/>
                        </a:lnTo>
                        <a:lnTo>
                          <a:pt x="820" y="36"/>
                        </a:lnTo>
                        <a:lnTo>
                          <a:pt x="760" y="24"/>
                        </a:lnTo>
                        <a:lnTo>
                          <a:pt x="713" y="12"/>
                        </a:lnTo>
                        <a:lnTo>
                          <a:pt x="654" y="0"/>
                        </a:lnTo>
                        <a:lnTo>
                          <a:pt x="594" y="0"/>
                        </a:lnTo>
                        <a:close/>
                      </a:path>
                    </a:pathLst>
                  </a:custGeom>
                  <a:solidFill>
                    <a:srgbClr val="008A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5" name="Freeform 1421"/>
                  <p:cNvSpPr>
                    <a:spLocks/>
                  </p:cNvSpPr>
                  <p:nvPr/>
                </p:nvSpPr>
                <p:spPr bwMode="auto">
                  <a:xfrm>
                    <a:off x="2435" y="2617"/>
                    <a:ext cx="1128" cy="676"/>
                  </a:xfrm>
                  <a:custGeom>
                    <a:avLst/>
                    <a:gdLst>
                      <a:gd name="T0" fmla="*/ 511 w 1128"/>
                      <a:gd name="T1" fmla="*/ 0 h 676"/>
                      <a:gd name="T2" fmla="*/ 404 w 1128"/>
                      <a:gd name="T3" fmla="*/ 24 h 676"/>
                      <a:gd name="T4" fmla="*/ 297 w 1128"/>
                      <a:gd name="T5" fmla="*/ 47 h 676"/>
                      <a:gd name="T6" fmla="*/ 214 w 1128"/>
                      <a:gd name="T7" fmla="*/ 83 h 676"/>
                      <a:gd name="T8" fmla="*/ 131 w 1128"/>
                      <a:gd name="T9" fmla="*/ 130 h 676"/>
                      <a:gd name="T10" fmla="*/ 71 w 1128"/>
                      <a:gd name="T11" fmla="*/ 178 h 676"/>
                      <a:gd name="T12" fmla="*/ 36 w 1128"/>
                      <a:gd name="T13" fmla="*/ 237 h 676"/>
                      <a:gd name="T14" fmla="*/ 12 w 1128"/>
                      <a:gd name="T15" fmla="*/ 308 h 676"/>
                      <a:gd name="T16" fmla="*/ 12 w 1128"/>
                      <a:gd name="T17" fmla="*/ 380 h 676"/>
                      <a:gd name="T18" fmla="*/ 36 w 1128"/>
                      <a:gd name="T19" fmla="*/ 439 h 676"/>
                      <a:gd name="T20" fmla="*/ 71 w 1128"/>
                      <a:gd name="T21" fmla="*/ 498 h 676"/>
                      <a:gd name="T22" fmla="*/ 131 w 1128"/>
                      <a:gd name="T23" fmla="*/ 558 h 676"/>
                      <a:gd name="T24" fmla="*/ 214 w 1128"/>
                      <a:gd name="T25" fmla="*/ 605 h 676"/>
                      <a:gd name="T26" fmla="*/ 297 w 1128"/>
                      <a:gd name="T27" fmla="*/ 641 h 676"/>
                      <a:gd name="T28" fmla="*/ 404 w 1128"/>
                      <a:gd name="T29" fmla="*/ 664 h 676"/>
                      <a:gd name="T30" fmla="*/ 511 w 1128"/>
                      <a:gd name="T31" fmla="*/ 676 h 676"/>
                      <a:gd name="T32" fmla="*/ 630 w 1128"/>
                      <a:gd name="T33" fmla="*/ 676 h 676"/>
                      <a:gd name="T34" fmla="*/ 736 w 1128"/>
                      <a:gd name="T35" fmla="*/ 664 h 676"/>
                      <a:gd name="T36" fmla="*/ 831 w 1128"/>
                      <a:gd name="T37" fmla="*/ 641 h 676"/>
                      <a:gd name="T38" fmla="*/ 926 w 1128"/>
                      <a:gd name="T39" fmla="*/ 605 h 676"/>
                      <a:gd name="T40" fmla="*/ 998 w 1128"/>
                      <a:gd name="T41" fmla="*/ 558 h 676"/>
                      <a:gd name="T42" fmla="*/ 1057 w 1128"/>
                      <a:gd name="T43" fmla="*/ 498 h 676"/>
                      <a:gd name="T44" fmla="*/ 1105 w 1128"/>
                      <a:gd name="T45" fmla="*/ 439 h 676"/>
                      <a:gd name="T46" fmla="*/ 1128 w 1128"/>
                      <a:gd name="T47" fmla="*/ 380 h 676"/>
                      <a:gd name="T48" fmla="*/ 1128 w 1128"/>
                      <a:gd name="T49" fmla="*/ 308 h 676"/>
                      <a:gd name="T50" fmla="*/ 1105 w 1128"/>
                      <a:gd name="T51" fmla="*/ 237 h 676"/>
                      <a:gd name="T52" fmla="*/ 1057 w 1128"/>
                      <a:gd name="T53" fmla="*/ 178 h 676"/>
                      <a:gd name="T54" fmla="*/ 998 w 1128"/>
                      <a:gd name="T55" fmla="*/ 130 h 676"/>
                      <a:gd name="T56" fmla="*/ 926 w 1128"/>
                      <a:gd name="T57" fmla="*/ 83 h 676"/>
                      <a:gd name="T58" fmla="*/ 831 w 1128"/>
                      <a:gd name="T59" fmla="*/ 47 h 676"/>
                      <a:gd name="T60" fmla="*/ 736 w 1128"/>
                      <a:gd name="T61" fmla="*/ 24 h 676"/>
                      <a:gd name="T62" fmla="*/ 630 w 1128"/>
                      <a:gd name="T63" fmla="*/ 0 h 67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28"/>
                      <a:gd name="T97" fmla="*/ 0 h 676"/>
                      <a:gd name="T98" fmla="*/ 1128 w 1128"/>
                      <a:gd name="T99" fmla="*/ 676 h 67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28" h="676">
                        <a:moveTo>
                          <a:pt x="570" y="0"/>
                        </a:moveTo>
                        <a:lnTo>
                          <a:pt x="511" y="0"/>
                        </a:lnTo>
                        <a:lnTo>
                          <a:pt x="451" y="12"/>
                        </a:lnTo>
                        <a:lnTo>
                          <a:pt x="404" y="24"/>
                        </a:lnTo>
                        <a:lnTo>
                          <a:pt x="345" y="35"/>
                        </a:lnTo>
                        <a:lnTo>
                          <a:pt x="297" y="47"/>
                        </a:lnTo>
                        <a:lnTo>
                          <a:pt x="250" y="59"/>
                        </a:lnTo>
                        <a:lnTo>
                          <a:pt x="214" y="83"/>
                        </a:lnTo>
                        <a:lnTo>
                          <a:pt x="166" y="107"/>
                        </a:lnTo>
                        <a:lnTo>
                          <a:pt x="131" y="130"/>
                        </a:lnTo>
                        <a:lnTo>
                          <a:pt x="95" y="154"/>
                        </a:lnTo>
                        <a:lnTo>
                          <a:pt x="71" y="178"/>
                        </a:lnTo>
                        <a:lnTo>
                          <a:pt x="48" y="214"/>
                        </a:lnTo>
                        <a:lnTo>
                          <a:pt x="36" y="237"/>
                        </a:lnTo>
                        <a:lnTo>
                          <a:pt x="24" y="273"/>
                        </a:lnTo>
                        <a:lnTo>
                          <a:pt x="12" y="308"/>
                        </a:lnTo>
                        <a:lnTo>
                          <a:pt x="0" y="344"/>
                        </a:lnTo>
                        <a:lnTo>
                          <a:pt x="12" y="380"/>
                        </a:lnTo>
                        <a:lnTo>
                          <a:pt x="24" y="415"/>
                        </a:lnTo>
                        <a:lnTo>
                          <a:pt x="36" y="439"/>
                        </a:lnTo>
                        <a:lnTo>
                          <a:pt x="48" y="475"/>
                        </a:lnTo>
                        <a:lnTo>
                          <a:pt x="71" y="498"/>
                        </a:lnTo>
                        <a:lnTo>
                          <a:pt x="95" y="534"/>
                        </a:lnTo>
                        <a:lnTo>
                          <a:pt x="131" y="558"/>
                        </a:lnTo>
                        <a:lnTo>
                          <a:pt x="166" y="581"/>
                        </a:lnTo>
                        <a:lnTo>
                          <a:pt x="214" y="605"/>
                        </a:lnTo>
                        <a:lnTo>
                          <a:pt x="250" y="629"/>
                        </a:lnTo>
                        <a:lnTo>
                          <a:pt x="297" y="641"/>
                        </a:lnTo>
                        <a:lnTo>
                          <a:pt x="345" y="653"/>
                        </a:lnTo>
                        <a:lnTo>
                          <a:pt x="404" y="664"/>
                        </a:lnTo>
                        <a:lnTo>
                          <a:pt x="451" y="676"/>
                        </a:lnTo>
                        <a:lnTo>
                          <a:pt x="511" y="676"/>
                        </a:lnTo>
                        <a:lnTo>
                          <a:pt x="570" y="676"/>
                        </a:lnTo>
                        <a:lnTo>
                          <a:pt x="630" y="676"/>
                        </a:lnTo>
                        <a:lnTo>
                          <a:pt x="677" y="676"/>
                        </a:lnTo>
                        <a:lnTo>
                          <a:pt x="736" y="664"/>
                        </a:lnTo>
                        <a:lnTo>
                          <a:pt x="784" y="653"/>
                        </a:lnTo>
                        <a:lnTo>
                          <a:pt x="831" y="641"/>
                        </a:lnTo>
                        <a:lnTo>
                          <a:pt x="879" y="629"/>
                        </a:lnTo>
                        <a:lnTo>
                          <a:pt x="926" y="605"/>
                        </a:lnTo>
                        <a:lnTo>
                          <a:pt x="962" y="581"/>
                        </a:lnTo>
                        <a:lnTo>
                          <a:pt x="998" y="558"/>
                        </a:lnTo>
                        <a:lnTo>
                          <a:pt x="1033" y="534"/>
                        </a:lnTo>
                        <a:lnTo>
                          <a:pt x="1057" y="498"/>
                        </a:lnTo>
                        <a:lnTo>
                          <a:pt x="1081" y="475"/>
                        </a:lnTo>
                        <a:lnTo>
                          <a:pt x="1105" y="439"/>
                        </a:lnTo>
                        <a:lnTo>
                          <a:pt x="1116" y="415"/>
                        </a:lnTo>
                        <a:lnTo>
                          <a:pt x="1128" y="380"/>
                        </a:lnTo>
                        <a:lnTo>
                          <a:pt x="1128" y="344"/>
                        </a:lnTo>
                        <a:lnTo>
                          <a:pt x="1128" y="308"/>
                        </a:lnTo>
                        <a:lnTo>
                          <a:pt x="1116" y="273"/>
                        </a:lnTo>
                        <a:lnTo>
                          <a:pt x="1105" y="237"/>
                        </a:lnTo>
                        <a:lnTo>
                          <a:pt x="1081" y="214"/>
                        </a:lnTo>
                        <a:lnTo>
                          <a:pt x="1057" y="178"/>
                        </a:lnTo>
                        <a:lnTo>
                          <a:pt x="1033" y="154"/>
                        </a:lnTo>
                        <a:lnTo>
                          <a:pt x="998" y="130"/>
                        </a:lnTo>
                        <a:lnTo>
                          <a:pt x="962" y="107"/>
                        </a:lnTo>
                        <a:lnTo>
                          <a:pt x="926" y="83"/>
                        </a:lnTo>
                        <a:lnTo>
                          <a:pt x="879" y="59"/>
                        </a:lnTo>
                        <a:lnTo>
                          <a:pt x="831" y="47"/>
                        </a:lnTo>
                        <a:lnTo>
                          <a:pt x="784" y="35"/>
                        </a:lnTo>
                        <a:lnTo>
                          <a:pt x="736" y="24"/>
                        </a:lnTo>
                        <a:lnTo>
                          <a:pt x="677" y="12"/>
                        </a:lnTo>
                        <a:lnTo>
                          <a:pt x="630" y="0"/>
                        </a:lnTo>
                        <a:lnTo>
                          <a:pt x="570" y="0"/>
                        </a:lnTo>
                        <a:close/>
                      </a:path>
                    </a:pathLst>
                  </a:custGeom>
                  <a:solidFill>
                    <a:srgbClr val="00888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6" name="Freeform 1422"/>
                  <p:cNvSpPr>
                    <a:spLocks/>
                  </p:cNvSpPr>
                  <p:nvPr/>
                </p:nvSpPr>
                <p:spPr bwMode="auto">
                  <a:xfrm>
                    <a:off x="2459" y="2641"/>
                    <a:ext cx="1081" cy="629"/>
                  </a:xfrm>
                  <a:custGeom>
                    <a:avLst/>
                    <a:gdLst>
                      <a:gd name="T0" fmla="*/ 487 w 1081"/>
                      <a:gd name="T1" fmla="*/ 0 h 629"/>
                      <a:gd name="T2" fmla="*/ 380 w 1081"/>
                      <a:gd name="T3" fmla="*/ 23 h 629"/>
                      <a:gd name="T4" fmla="*/ 285 w 1081"/>
                      <a:gd name="T5" fmla="*/ 47 h 629"/>
                      <a:gd name="T6" fmla="*/ 202 w 1081"/>
                      <a:gd name="T7" fmla="*/ 83 h 629"/>
                      <a:gd name="T8" fmla="*/ 131 w 1081"/>
                      <a:gd name="T9" fmla="*/ 118 h 629"/>
                      <a:gd name="T10" fmla="*/ 71 w 1081"/>
                      <a:gd name="T11" fmla="*/ 166 h 629"/>
                      <a:gd name="T12" fmla="*/ 36 w 1081"/>
                      <a:gd name="T13" fmla="*/ 225 h 629"/>
                      <a:gd name="T14" fmla="*/ 12 w 1081"/>
                      <a:gd name="T15" fmla="*/ 284 h 629"/>
                      <a:gd name="T16" fmla="*/ 12 w 1081"/>
                      <a:gd name="T17" fmla="*/ 344 h 629"/>
                      <a:gd name="T18" fmla="*/ 36 w 1081"/>
                      <a:gd name="T19" fmla="*/ 415 h 629"/>
                      <a:gd name="T20" fmla="*/ 71 w 1081"/>
                      <a:gd name="T21" fmla="*/ 462 h 629"/>
                      <a:gd name="T22" fmla="*/ 131 w 1081"/>
                      <a:gd name="T23" fmla="*/ 522 h 629"/>
                      <a:gd name="T24" fmla="*/ 202 w 1081"/>
                      <a:gd name="T25" fmla="*/ 557 h 629"/>
                      <a:gd name="T26" fmla="*/ 285 w 1081"/>
                      <a:gd name="T27" fmla="*/ 593 h 629"/>
                      <a:gd name="T28" fmla="*/ 380 w 1081"/>
                      <a:gd name="T29" fmla="*/ 617 h 629"/>
                      <a:gd name="T30" fmla="*/ 487 w 1081"/>
                      <a:gd name="T31" fmla="*/ 629 h 629"/>
                      <a:gd name="T32" fmla="*/ 594 w 1081"/>
                      <a:gd name="T33" fmla="*/ 629 h 629"/>
                      <a:gd name="T34" fmla="*/ 701 w 1081"/>
                      <a:gd name="T35" fmla="*/ 617 h 629"/>
                      <a:gd name="T36" fmla="*/ 796 w 1081"/>
                      <a:gd name="T37" fmla="*/ 593 h 629"/>
                      <a:gd name="T38" fmla="*/ 891 w 1081"/>
                      <a:gd name="T39" fmla="*/ 557 h 629"/>
                      <a:gd name="T40" fmla="*/ 962 w 1081"/>
                      <a:gd name="T41" fmla="*/ 522 h 629"/>
                      <a:gd name="T42" fmla="*/ 1009 w 1081"/>
                      <a:gd name="T43" fmla="*/ 462 h 629"/>
                      <a:gd name="T44" fmla="*/ 1057 w 1081"/>
                      <a:gd name="T45" fmla="*/ 415 h 629"/>
                      <a:gd name="T46" fmla="*/ 1081 w 1081"/>
                      <a:gd name="T47" fmla="*/ 344 h 629"/>
                      <a:gd name="T48" fmla="*/ 1081 w 1081"/>
                      <a:gd name="T49" fmla="*/ 284 h 629"/>
                      <a:gd name="T50" fmla="*/ 1057 w 1081"/>
                      <a:gd name="T51" fmla="*/ 225 h 629"/>
                      <a:gd name="T52" fmla="*/ 1009 w 1081"/>
                      <a:gd name="T53" fmla="*/ 166 h 629"/>
                      <a:gd name="T54" fmla="*/ 962 w 1081"/>
                      <a:gd name="T55" fmla="*/ 118 h 629"/>
                      <a:gd name="T56" fmla="*/ 891 w 1081"/>
                      <a:gd name="T57" fmla="*/ 83 h 629"/>
                      <a:gd name="T58" fmla="*/ 796 w 1081"/>
                      <a:gd name="T59" fmla="*/ 47 h 629"/>
                      <a:gd name="T60" fmla="*/ 701 w 1081"/>
                      <a:gd name="T61" fmla="*/ 23 h 629"/>
                      <a:gd name="T62" fmla="*/ 594 w 1081"/>
                      <a:gd name="T63" fmla="*/ 0 h 6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81"/>
                      <a:gd name="T97" fmla="*/ 0 h 629"/>
                      <a:gd name="T98" fmla="*/ 1081 w 1081"/>
                      <a:gd name="T99" fmla="*/ 629 h 6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81" h="629">
                        <a:moveTo>
                          <a:pt x="546" y="0"/>
                        </a:moveTo>
                        <a:lnTo>
                          <a:pt x="487" y="0"/>
                        </a:lnTo>
                        <a:lnTo>
                          <a:pt x="427" y="11"/>
                        </a:lnTo>
                        <a:lnTo>
                          <a:pt x="380" y="23"/>
                        </a:lnTo>
                        <a:lnTo>
                          <a:pt x="332" y="35"/>
                        </a:lnTo>
                        <a:lnTo>
                          <a:pt x="285" y="47"/>
                        </a:lnTo>
                        <a:lnTo>
                          <a:pt x="237" y="59"/>
                        </a:lnTo>
                        <a:lnTo>
                          <a:pt x="202" y="83"/>
                        </a:lnTo>
                        <a:lnTo>
                          <a:pt x="166" y="95"/>
                        </a:lnTo>
                        <a:lnTo>
                          <a:pt x="131" y="118"/>
                        </a:lnTo>
                        <a:lnTo>
                          <a:pt x="95" y="142"/>
                        </a:lnTo>
                        <a:lnTo>
                          <a:pt x="71" y="166"/>
                        </a:lnTo>
                        <a:lnTo>
                          <a:pt x="47" y="201"/>
                        </a:lnTo>
                        <a:lnTo>
                          <a:pt x="36" y="225"/>
                        </a:lnTo>
                        <a:lnTo>
                          <a:pt x="24" y="261"/>
                        </a:lnTo>
                        <a:lnTo>
                          <a:pt x="12" y="284"/>
                        </a:lnTo>
                        <a:lnTo>
                          <a:pt x="0" y="320"/>
                        </a:lnTo>
                        <a:lnTo>
                          <a:pt x="12" y="344"/>
                        </a:lnTo>
                        <a:lnTo>
                          <a:pt x="24" y="379"/>
                        </a:lnTo>
                        <a:lnTo>
                          <a:pt x="36" y="415"/>
                        </a:lnTo>
                        <a:lnTo>
                          <a:pt x="47" y="439"/>
                        </a:lnTo>
                        <a:lnTo>
                          <a:pt x="71" y="462"/>
                        </a:lnTo>
                        <a:lnTo>
                          <a:pt x="95" y="486"/>
                        </a:lnTo>
                        <a:lnTo>
                          <a:pt x="131" y="522"/>
                        </a:lnTo>
                        <a:lnTo>
                          <a:pt x="166" y="534"/>
                        </a:lnTo>
                        <a:lnTo>
                          <a:pt x="202" y="557"/>
                        </a:lnTo>
                        <a:lnTo>
                          <a:pt x="237" y="581"/>
                        </a:lnTo>
                        <a:lnTo>
                          <a:pt x="285" y="593"/>
                        </a:lnTo>
                        <a:lnTo>
                          <a:pt x="332" y="605"/>
                        </a:lnTo>
                        <a:lnTo>
                          <a:pt x="380" y="617"/>
                        </a:lnTo>
                        <a:lnTo>
                          <a:pt x="427" y="629"/>
                        </a:lnTo>
                        <a:lnTo>
                          <a:pt x="487" y="629"/>
                        </a:lnTo>
                        <a:lnTo>
                          <a:pt x="546" y="629"/>
                        </a:lnTo>
                        <a:lnTo>
                          <a:pt x="594" y="629"/>
                        </a:lnTo>
                        <a:lnTo>
                          <a:pt x="653" y="629"/>
                        </a:lnTo>
                        <a:lnTo>
                          <a:pt x="701" y="617"/>
                        </a:lnTo>
                        <a:lnTo>
                          <a:pt x="748" y="605"/>
                        </a:lnTo>
                        <a:lnTo>
                          <a:pt x="796" y="593"/>
                        </a:lnTo>
                        <a:lnTo>
                          <a:pt x="843" y="581"/>
                        </a:lnTo>
                        <a:lnTo>
                          <a:pt x="891" y="557"/>
                        </a:lnTo>
                        <a:lnTo>
                          <a:pt x="926" y="534"/>
                        </a:lnTo>
                        <a:lnTo>
                          <a:pt x="962" y="522"/>
                        </a:lnTo>
                        <a:lnTo>
                          <a:pt x="986" y="486"/>
                        </a:lnTo>
                        <a:lnTo>
                          <a:pt x="1009" y="462"/>
                        </a:lnTo>
                        <a:lnTo>
                          <a:pt x="1045" y="439"/>
                        </a:lnTo>
                        <a:lnTo>
                          <a:pt x="1057" y="415"/>
                        </a:lnTo>
                        <a:lnTo>
                          <a:pt x="1069" y="379"/>
                        </a:lnTo>
                        <a:lnTo>
                          <a:pt x="1081" y="344"/>
                        </a:lnTo>
                        <a:lnTo>
                          <a:pt x="1081" y="320"/>
                        </a:lnTo>
                        <a:lnTo>
                          <a:pt x="1081" y="284"/>
                        </a:lnTo>
                        <a:lnTo>
                          <a:pt x="1069" y="261"/>
                        </a:lnTo>
                        <a:lnTo>
                          <a:pt x="1057" y="225"/>
                        </a:lnTo>
                        <a:lnTo>
                          <a:pt x="1045" y="201"/>
                        </a:lnTo>
                        <a:lnTo>
                          <a:pt x="1009" y="166"/>
                        </a:lnTo>
                        <a:lnTo>
                          <a:pt x="986" y="142"/>
                        </a:lnTo>
                        <a:lnTo>
                          <a:pt x="962" y="118"/>
                        </a:lnTo>
                        <a:lnTo>
                          <a:pt x="926" y="95"/>
                        </a:lnTo>
                        <a:lnTo>
                          <a:pt x="891" y="83"/>
                        </a:lnTo>
                        <a:lnTo>
                          <a:pt x="843" y="59"/>
                        </a:lnTo>
                        <a:lnTo>
                          <a:pt x="796" y="47"/>
                        </a:lnTo>
                        <a:lnTo>
                          <a:pt x="748" y="35"/>
                        </a:lnTo>
                        <a:lnTo>
                          <a:pt x="701" y="23"/>
                        </a:lnTo>
                        <a:lnTo>
                          <a:pt x="653" y="11"/>
                        </a:lnTo>
                        <a:lnTo>
                          <a:pt x="594" y="0"/>
                        </a:lnTo>
                        <a:lnTo>
                          <a:pt x="546" y="0"/>
                        </a:lnTo>
                        <a:close/>
                      </a:path>
                    </a:pathLst>
                  </a:custGeom>
                  <a:solidFill>
                    <a:srgbClr val="00858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7" name="Freeform 1423"/>
                  <p:cNvSpPr>
                    <a:spLocks/>
                  </p:cNvSpPr>
                  <p:nvPr/>
                </p:nvSpPr>
                <p:spPr bwMode="auto">
                  <a:xfrm>
                    <a:off x="2483" y="2652"/>
                    <a:ext cx="1033" cy="606"/>
                  </a:xfrm>
                  <a:custGeom>
                    <a:avLst/>
                    <a:gdLst>
                      <a:gd name="T0" fmla="*/ 463 w 1033"/>
                      <a:gd name="T1" fmla="*/ 0 h 606"/>
                      <a:gd name="T2" fmla="*/ 368 w 1033"/>
                      <a:gd name="T3" fmla="*/ 24 h 606"/>
                      <a:gd name="T4" fmla="*/ 273 w 1033"/>
                      <a:gd name="T5" fmla="*/ 48 h 606"/>
                      <a:gd name="T6" fmla="*/ 190 w 1033"/>
                      <a:gd name="T7" fmla="*/ 72 h 606"/>
                      <a:gd name="T8" fmla="*/ 118 w 1033"/>
                      <a:gd name="T9" fmla="*/ 119 h 606"/>
                      <a:gd name="T10" fmla="*/ 71 w 1033"/>
                      <a:gd name="T11" fmla="*/ 167 h 606"/>
                      <a:gd name="T12" fmla="*/ 35 w 1033"/>
                      <a:gd name="T13" fmla="*/ 214 h 606"/>
                      <a:gd name="T14" fmla="*/ 12 w 1033"/>
                      <a:gd name="T15" fmla="*/ 273 h 606"/>
                      <a:gd name="T16" fmla="*/ 12 w 1033"/>
                      <a:gd name="T17" fmla="*/ 333 h 606"/>
                      <a:gd name="T18" fmla="*/ 35 w 1033"/>
                      <a:gd name="T19" fmla="*/ 392 h 606"/>
                      <a:gd name="T20" fmla="*/ 71 w 1033"/>
                      <a:gd name="T21" fmla="*/ 451 h 606"/>
                      <a:gd name="T22" fmla="*/ 118 w 1033"/>
                      <a:gd name="T23" fmla="*/ 499 h 606"/>
                      <a:gd name="T24" fmla="*/ 190 w 1033"/>
                      <a:gd name="T25" fmla="*/ 535 h 606"/>
                      <a:gd name="T26" fmla="*/ 273 w 1033"/>
                      <a:gd name="T27" fmla="*/ 570 h 606"/>
                      <a:gd name="T28" fmla="*/ 368 w 1033"/>
                      <a:gd name="T29" fmla="*/ 594 h 606"/>
                      <a:gd name="T30" fmla="*/ 463 w 1033"/>
                      <a:gd name="T31" fmla="*/ 606 h 606"/>
                      <a:gd name="T32" fmla="*/ 570 w 1033"/>
                      <a:gd name="T33" fmla="*/ 606 h 606"/>
                      <a:gd name="T34" fmla="*/ 677 w 1033"/>
                      <a:gd name="T35" fmla="*/ 594 h 606"/>
                      <a:gd name="T36" fmla="*/ 760 w 1033"/>
                      <a:gd name="T37" fmla="*/ 570 h 606"/>
                      <a:gd name="T38" fmla="*/ 843 w 1033"/>
                      <a:gd name="T39" fmla="*/ 535 h 606"/>
                      <a:gd name="T40" fmla="*/ 914 w 1033"/>
                      <a:gd name="T41" fmla="*/ 499 h 606"/>
                      <a:gd name="T42" fmla="*/ 973 w 1033"/>
                      <a:gd name="T43" fmla="*/ 451 h 606"/>
                      <a:gd name="T44" fmla="*/ 1009 w 1033"/>
                      <a:gd name="T45" fmla="*/ 392 h 606"/>
                      <a:gd name="T46" fmla="*/ 1033 w 1033"/>
                      <a:gd name="T47" fmla="*/ 333 h 606"/>
                      <a:gd name="T48" fmla="*/ 1033 w 1033"/>
                      <a:gd name="T49" fmla="*/ 273 h 606"/>
                      <a:gd name="T50" fmla="*/ 1009 w 1033"/>
                      <a:gd name="T51" fmla="*/ 214 h 606"/>
                      <a:gd name="T52" fmla="*/ 973 w 1033"/>
                      <a:gd name="T53" fmla="*/ 167 h 606"/>
                      <a:gd name="T54" fmla="*/ 914 w 1033"/>
                      <a:gd name="T55" fmla="*/ 119 h 606"/>
                      <a:gd name="T56" fmla="*/ 843 w 1033"/>
                      <a:gd name="T57" fmla="*/ 72 h 606"/>
                      <a:gd name="T58" fmla="*/ 760 w 1033"/>
                      <a:gd name="T59" fmla="*/ 48 h 606"/>
                      <a:gd name="T60" fmla="*/ 677 w 1033"/>
                      <a:gd name="T61" fmla="*/ 24 h 606"/>
                      <a:gd name="T62" fmla="*/ 570 w 1033"/>
                      <a:gd name="T63" fmla="*/ 0 h 6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033"/>
                      <a:gd name="T97" fmla="*/ 0 h 606"/>
                      <a:gd name="T98" fmla="*/ 1033 w 1033"/>
                      <a:gd name="T99" fmla="*/ 606 h 60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033" h="606">
                        <a:moveTo>
                          <a:pt x="522" y="0"/>
                        </a:moveTo>
                        <a:lnTo>
                          <a:pt x="463" y="0"/>
                        </a:lnTo>
                        <a:lnTo>
                          <a:pt x="415" y="12"/>
                        </a:lnTo>
                        <a:lnTo>
                          <a:pt x="368" y="24"/>
                        </a:lnTo>
                        <a:lnTo>
                          <a:pt x="320" y="36"/>
                        </a:lnTo>
                        <a:lnTo>
                          <a:pt x="273" y="48"/>
                        </a:lnTo>
                        <a:lnTo>
                          <a:pt x="225" y="60"/>
                        </a:lnTo>
                        <a:lnTo>
                          <a:pt x="190" y="72"/>
                        </a:lnTo>
                        <a:lnTo>
                          <a:pt x="154" y="95"/>
                        </a:lnTo>
                        <a:lnTo>
                          <a:pt x="118" y="119"/>
                        </a:lnTo>
                        <a:lnTo>
                          <a:pt x="95" y="143"/>
                        </a:lnTo>
                        <a:lnTo>
                          <a:pt x="71" y="167"/>
                        </a:lnTo>
                        <a:lnTo>
                          <a:pt x="47" y="190"/>
                        </a:lnTo>
                        <a:lnTo>
                          <a:pt x="35" y="214"/>
                        </a:lnTo>
                        <a:lnTo>
                          <a:pt x="23" y="250"/>
                        </a:lnTo>
                        <a:lnTo>
                          <a:pt x="12" y="273"/>
                        </a:lnTo>
                        <a:lnTo>
                          <a:pt x="0" y="309"/>
                        </a:lnTo>
                        <a:lnTo>
                          <a:pt x="12" y="333"/>
                        </a:lnTo>
                        <a:lnTo>
                          <a:pt x="23" y="368"/>
                        </a:lnTo>
                        <a:lnTo>
                          <a:pt x="35" y="392"/>
                        </a:lnTo>
                        <a:lnTo>
                          <a:pt x="47" y="428"/>
                        </a:lnTo>
                        <a:lnTo>
                          <a:pt x="71" y="451"/>
                        </a:lnTo>
                        <a:lnTo>
                          <a:pt x="95" y="475"/>
                        </a:lnTo>
                        <a:lnTo>
                          <a:pt x="118" y="499"/>
                        </a:lnTo>
                        <a:lnTo>
                          <a:pt x="154" y="523"/>
                        </a:lnTo>
                        <a:lnTo>
                          <a:pt x="190" y="535"/>
                        </a:lnTo>
                        <a:lnTo>
                          <a:pt x="225" y="558"/>
                        </a:lnTo>
                        <a:lnTo>
                          <a:pt x="273" y="570"/>
                        </a:lnTo>
                        <a:lnTo>
                          <a:pt x="320" y="582"/>
                        </a:lnTo>
                        <a:lnTo>
                          <a:pt x="368" y="594"/>
                        </a:lnTo>
                        <a:lnTo>
                          <a:pt x="415" y="606"/>
                        </a:lnTo>
                        <a:lnTo>
                          <a:pt x="463" y="606"/>
                        </a:lnTo>
                        <a:lnTo>
                          <a:pt x="522" y="606"/>
                        </a:lnTo>
                        <a:lnTo>
                          <a:pt x="570" y="606"/>
                        </a:lnTo>
                        <a:lnTo>
                          <a:pt x="617" y="606"/>
                        </a:lnTo>
                        <a:lnTo>
                          <a:pt x="677" y="594"/>
                        </a:lnTo>
                        <a:lnTo>
                          <a:pt x="724" y="582"/>
                        </a:lnTo>
                        <a:lnTo>
                          <a:pt x="760" y="570"/>
                        </a:lnTo>
                        <a:lnTo>
                          <a:pt x="807" y="558"/>
                        </a:lnTo>
                        <a:lnTo>
                          <a:pt x="843" y="535"/>
                        </a:lnTo>
                        <a:lnTo>
                          <a:pt x="878" y="523"/>
                        </a:lnTo>
                        <a:lnTo>
                          <a:pt x="914" y="499"/>
                        </a:lnTo>
                        <a:lnTo>
                          <a:pt x="950" y="475"/>
                        </a:lnTo>
                        <a:lnTo>
                          <a:pt x="973" y="451"/>
                        </a:lnTo>
                        <a:lnTo>
                          <a:pt x="997" y="428"/>
                        </a:lnTo>
                        <a:lnTo>
                          <a:pt x="1009" y="392"/>
                        </a:lnTo>
                        <a:lnTo>
                          <a:pt x="1021" y="368"/>
                        </a:lnTo>
                        <a:lnTo>
                          <a:pt x="1033" y="333"/>
                        </a:lnTo>
                        <a:lnTo>
                          <a:pt x="1033" y="309"/>
                        </a:lnTo>
                        <a:lnTo>
                          <a:pt x="1033" y="273"/>
                        </a:lnTo>
                        <a:lnTo>
                          <a:pt x="1021" y="250"/>
                        </a:lnTo>
                        <a:lnTo>
                          <a:pt x="1009" y="214"/>
                        </a:lnTo>
                        <a:lnTo>
                          <a:pt x="997" y="190"/>
                        </a:lnTo>
                        <a:lnTo>
                          <a:pt x="973" y="167"/>
                        </a:lnTo>
                        <a:lnTo>
                          <a:pt x="950" y="143"/>
                        </a:lnTo>
                        <a:lnTo>
                          <a:pt x="914" y="119"/>
                        </a:lnTo>
                        <a:lnTo>
                          <a:pt x="878" y="95"/>
                        </a:lnTo>
                        <a:lnTo>
                          <a:pt x="843" y="72"/>
                        </a:lnTo>
                        <a:lnTo>
                          <a:pt x="807" y="60"/>
                        </a:lnTo>
                        <a:lnTo>
                          <a:pt x="760" y="48"/>
                        </a:lnTo>
                        <a:lnTo>
                          <a:pt x="724" y="36"/>
                        </a:lnTo>
                        <a:lnTo>
                          <a:pt x="677" y="24"/>
                        </a:lnTo>
                        <a:lnTo>
                          <a:pt x="617" y="12"/>
                        </a:lnTo>
                        <a:lnTo>
                          <a:pt x="570" y="0"/>
                        </a:lnTo>
                        <a:lnTo>
                          <a:pt x="522" y="0"/>
                        </a:lnTo>
                        <a:close/>
                      </a:path>
                    </a:pathLst>
                  </a:custGeom>
                  <a:solidFill>
                    <a:srgbClr val="00828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8" name="Freeform 1424"/>
                  <p:cNvSpPr>
                    <a:spLocks/>
                  </p:cNvSpPr>
                  <p:nvPr/>
                </p:nvSpPr>
                <p:spPr bwMode="auto">
                  <a:xfrm>
                    <a:off x="2506" y="2664"/>
                    <a:ext cx="986" cy="582"/>
                  </a:xfrm>
                  <a:custGeom>
                    <a:avLst/>
                    <a:gdLst>
                      <a:gd name="T0" fmla="*/ 452 w 986"/>
                      <a:gd name="T1" fmla="*/ 0 h 582"/>
                      <a:gd name="T2" fmla="*/ 345 w 986"/>
                      <a:gd name="T3" fmla="*/ 12 h 582"/>
                      <a:gd name="T4" fmla="*/ 262 w 986"/>
                      <a:gd name="T5" fmla="*/ 36 h 582"/>
                      <a:gd name="T6" fmla="*/ 190 w 986"/>
                      <a:gd name="T7" fmla="*/ 72 h 582"/>
                      <a:gd name="T8" fmla="*/ 119 w 986"/>
                      <a:gd name="T9" fmla="*/ 107 h 582"/>
                      <a:gd name="T10" fmla="*/ 60 w 986"/>
                      <a:gd name="T11" fmla="*/ 155 h 582"/>
                      <a:gd name="T12" fmla="*/ 24 w 986"/>
                      <a:gd name="T13" fmla="*/ 202 h 582"/>
                      <a:gd name="T14" fmla="*/ 12 w 986"/>
                      <a:gd name="T15" fmla="*/ 261 h 582"/>
                      <a:gd name="T16" fmla="*/ 12 w 986"/>
                      <a:gd name="T17" fmla="*/ 321 h 582"/>
                      <a:gd name="T18" fmla="*/ 24 w 986"/>
                      <a:gd name="T19" fmla="*/ 380 h 582"/>
                      <a:gd name="T20" fmla="*/ 60 w 986"/>
                      <a:gd name="T21" fmla="*/ 428 h 582"/>
                      <a:gd name="T22" fmla="*/ 119 w 986"/>
                      <a:gd name="T23" fmla="*/ 475 h 582"/>
                      <a:gd name="T24" fmla="*/ 190 w 986"/>
                      <a:gd name="T25" fmla="*/ 523 h 582"/>
                      <a:gd name="T26" fmla="*/ 262 w 986"/>
                      <a:gd name="T27" fmla="*/ 546 h 582"/>
                      <a:gd name="T28" fmla="*/ 345 w 986"/>
                      <a:gd name="T29" fmla="*/ 570 h 582"/>
                      <a:gd name="T30" fmla="*/ 452 w 986"/>
                      <a:gd name="T31" fmla="*/ 582 h 582"/>
                      <a:gd name="T32" fmla="*/ 547 w 986"/>
                      <a:gd name="T33" fmla="*/ 582 h 582"/>
                      <a:gd name="T34" fmla="*/ 642 w 986"/>
                      <a:gd name="T35" fmla="*/ 570 h 582"/>
                      <a:gd name="T36" fmla="*/ 737 w 986"/>
                      <a:gd name="T37" fmla="*/ 546 h 582"/>
                      <a:gd name="T38" fmla="*/ 808 w 986"/>
                      <a:gd name="T39" fmla="*/ 523 h 582"/>
                      <a:gd name="T40" fmla="*/ 879 w 986"/>
                      <a:gd name="T41" fmla="*/ 475 h 582"/>
                      <a:gd name="T42" fmla="*/ 927 w 986"/>
                      <a:gd name="T43" fmla="*/ 428 h 582"/>
                      <a:gd name="T44" fmla="*/ 962 w 986"/>
                      <a:gd name="T45" fmla="*/ 380 h 582"/>
                      <a:gd name="T46" fmla="*/ 986 w 986"/>
                      <a:gd name="T47" fmla="*/ 321 h 582"/>
                      <a:gd name="T48" fmla="*/ 986 w 986"/>
                      <a:gd name="T49" fmla="*/ 261 h 582"/>
                      <a:gd name="T50" fmla="*/ 962 w 986"/>
                      <a:gd name="T51" fmla="*/ 202 h 582"/>
                      <a:gd name="T52" fmla="*/ 927 w 986"/>
                      <a:gd name="T53" fmla="*/ 155 h 582"/>
                      <a:gd name="T54" fmla="*/ 879 w 986"/>
                      <a:gd name="T55" fmla="*/ 107 h 582"/>
                      <a:gd name="T56" fmla="*/ 808 w 986"/>
                      <a:gd name="T57" fmla="*/ 72 h 582"/>
                      <a:gd name="T58" fmla="*/ 737 w 986"/>
                      <a:gd name="T59" fmla="*/ 36 h 582"/>
                      <a:gd name="T60" fmla="*/ 642 w 986"/>
                      <a:gd name="T61" fmla="*/ 12 h 582"/>
                      <a:gd name="T62" fmla="*/ 547 w 986"/>
                      <a:gd name="T63" fmla="*/ 0 h 5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86"/>
                      <a:gd name="T97" fmla="*/ 0 h 582"/>
                      <a:gd name="T98" fmla="*/ 986 w 986"/>
                      <a:gd name="T99" fmla="*/ 582 h 5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86" h="582">
                        <a:moveTo>
                          <a:pt x="499" y="0"/>
                        </a:moveTo>
                        <a:lnTo>
                          <a:pt x="452" y="0"/>
                        </a:lnTo>
                        <a:lnTo>
                          <a:pt x="392" y="12"/>
                        </a:lnTo>
                        <a:lnTo>
                          <a:pt x="345" y="12"/>
                        </a:lnTo>
                        <a:lnTo>
                          <a:pt x="309" y="24"/>
                        </a:lnTo>
                        <a:lnTo>
                          <a:pt x="262" y="36"/>
                        </a:lnTo>
                        <a:lnTo>
                          <a:pt x="226" y="60"/>
                        </a:lnTo>
                        <a:lnTo>
                          <a:pt x="190" y="72"/>
                        </a:lnTo>
                        <a:lnTo>
                          <a:pt x="155" y="95"/>
                        </a:lnTo>
                        <a:lnTo>
                          <a:pt x="119" y="107"/>
                        </a:lnTo>
                        <a:lnTo>
                          <a:pt x="84" y="131"/>
                        </a:lnTo>
                        <a:lnTo>
                          <a:pt x="60" y="155"/>
                        </a:lnTo>
                        <a:lnTo>
                          <a:pt x="48" y="190"/>
                        </a:lnTo>
                        <a:lnTo>
                          <a:pt x="24" y="202"/>
                        </a:lnTo>
                        <a:lnTo>
                          <a:pt x="12" y="238"/>
                        </a:lnTo>
                        <a:lnTo>
                          <a:pt x="12" y="261"/>
                        </a:lnTo>
                        <a:lnTo>
                          <a:pt x="0" y="297"/>
                        </a:lnTo>
                        <a:lnTo>
                          <a:pt x="12" y="321"/>
                        </a:lnTo>
                        <a:lnTo>
                          <a:pt x="12" y="356"/>
                        </a:lnTo>
                        <a:lnTo>
                          <a:pt x="24" y="380"/>
                        </a:lnTo>
                        <a:lnTo>
                          <a:pt x="48" y="404"/>
                        </a:lnTo>
                        <a:lnTo>
                          <a:pt x="60" y="428"/>
                        </a:lnTo>
                        <a:lnTo>
                          <a:pt x="84" y="451"/>
                        </a:lnTo>
                        <a:lnTo>
                          <a:pt x="119" y="475"/>
                        </a:lnTo>
                        <a:lnTo>
                          <a:pt x="155" y="499"/>
                        </a:lnTo>
                        <a:lnTo>
                          <a:pt x="190" y="523"/>
                        </a:lnTo>
                        <a:lnTo>
                          <a:pt x="226" y="534"/>
                        </a:lnTo>
                        <a:lnTo>
                          <a:pt x="262" y="546"/>
                        </a:lnTo>
                        <a:lnTo>
                          <a:pt x="309" y="558"/>
                        </a:lnTo>
                        <a:lnTo>
                          <a:pt x="345" y="570"/>
                        </a:lnTo>
                        <a:lnTo>
                          <a:pt x="392" y="582"/>
                        </a:lnTo>
                        <a:lnTo>
                          <a:pt x="452" y="582"/>
                        </a:lnTo>
                        <a:lnTo>
                          <a:pt x="499" y="582"/>
                        </a:lnTo>
                        <a:lnTo>
                          <a:pt x="547" y="582"/>
                        </a:lnTo>
                        <a:lnTo>
                          <a:pt x="594" y="582"/>
                        </a:lnTo>
                        <a:lnTo>
                          <a:pt x="642" y="570"/>
                        </a:lnTo>
                        <a:lnTo>
                          <a:pt x="689" y="558"/>
                        </a:lnTo>
                        <a:lnTo>
                          <a:pt x="737" y="546"/>
                        </a:lnTo>
                        <a:lnTo>
                          <a:pt x="772" y="534"/>
                        </a:lnTo>
                        <a:lnTo>
                          <a:pt x="808" y="523"/>
                        </a:lnTo>
                        <a:lnTo>
                          <a:pt x="844" y="499"/>
                        </a:lnTo>
                        <a:lnTo>
                          <a:pt x="879" y="475"/>
                        </a:lnTo>
                        <a:lnTo>
                          <a:pt x="903" y="451"/>
                        </a:lnTo>
                        <a:lnTo>
                          <a:pt x="927" y="428"/>
                        </a:lnTo>
                        <a:lnTo>
                          <a:pt x="950" y="404"/>
                        </a:lnTo>
                        <a:lnTo>
                          <a:pt x="962" y="380"/>
                        </a:lnTo>
                        <a:lnTo>
                          <a:pt x="974" y="356"/>
                        </a:lnTo>
                        <a:lnTo>
                          <a:pt x="986" y="321"/>
                        </a:lnTo>
                        <a:lnTo>
                          <a:pt x="986" y="297"/>
                        </a:lnTo>
                        <a:lnTo>
                          <a:pt x="986" y="261"/>
                        </a:lnTo>
                        <a:lnTo>
                          <a:pt x="974" y="238"/>
                        </a:lnTo>
                        <a:lnTo>
                          <a:pt x="962" y="202"/>
                        </a:lnTo>
                        <a:lnTo>
                          <a:pt x="950" y="190"/>
                        </a:lnTo>
                        <a:lnTo>
                          <a:pt x="927" y="155"/>
                        </a:lnTo>
                        <a:lnTo>
                          <a:pt x="903" y="131"/>
                        </a:lnTo>
                        <a:lnTo>
                          <a:pt x="879" y="107"/>
                        </a:lnTo>
                        <a:lnTo>
                          <a:pt x="844" y="95"/>
                        </a:lnTo>
                        <a:lnTo>
                          <a:pt x="808" y="72"/>
                        </a:lnTo>
                        <a:lnTo>
                          <a:pt x="772" y="60"/>
                        </a:lnTo>
                        <a:lnTo>
                          <a:pt x="737" y="36"/>
                        </a:lnTo>
                        <a:lnTo>
                          <a:pt x="689" y="24"/>
                        </a:lnTo>
                        <a:lnTo>
                          <a:pt x="642" y="12"/>
                        </a:lnTo>
                        <a:lnTo>
                          <a:pt x="594" y="12"/>
                        </a:lnTo>
                        <a:lnTo>
                          <a:pt x="547" y="0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00808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29" name="Freeform 1425"/>
                  <p:cNvSpPr>
                    <a:spLocks/>
                  </p:cNvSpPr>
                  <p:nvPr/>
                </p:nvSpPr>
                <p:spPr bwMode="auto">
                  <a:xfrm>
                    <a:off x="2530" y="2676"/>
                    <a:ext cx="938" cy="558"/>
                  </a:xfrm>
                  <a:custGeom>
                    <a:avLst/>
                    <a:gdLst>
                      <a:gd name="T0" fmla="*/ 428 w 938"/>
                      <a:gd name="T1" fmla="*/ 0 h 558"/>
                      <a:gd name="T2" fmla="*/ 333 w 938"/>
                      <a:gd name="T3" fmla="*/ 12 h 558"/>
                      <a:gd name="T4" fmla="*/ 250 w 938"/>
                      <a:gd name="T5" fmla="*/ 36 h 558"/>
                      <a:gd name="T6" fmla="*/ 178 w 938"/>
                      <a:gd name="T7" fmla="*/ 71 h 558"/>
                      <a:gd name="T8" fmla="*/ 119 w 938"/>
                      <a:gd name="T9" fmla="*/ 107 h 558"/>
                      <a:gd name="T10" fmla="*/ 60 w 938"/>
                      <a:gd name="T11" fmla="*/ 155 h 558"/>
                      <a:gd name="T12" fmla="*/ 24 w 938"/>
                      <a:gd name="T13" fmla="*/ 202 h 558"/>
                      <a:gd name="T14" fmla="*/ 12 w 938"/>
                      <a:gd name="T15" fmla="*/ 249 h 558"/>
                      <a:gd name="T16" fmla="*/ 12 w 938"/>
                      <a:gd name="T17" fmla="*/ 309 h 558"/>
                      <a:gd name="T18" fmla="*/ 24 w 938"/>
                      <a:gd name="T19" fmla="*/ 368 h 558"/>
                      <a:gd name="T20" fmla="*/ 60 w 938"/>
                      <a:gd name="T21" fmla="*/ 416 h 558"/>
                      <a:gd name="T22" fmla="*/ 119 w 938"/>
                      <a:gd name="T23" fmla="*/ 463 h 558"/>
                      <a:gd name="T24" fmla="*/ 178 w 938"/>
                      <a:gd name="T25" fmla="*/ 499 h 558"/>
                      <a:gd name="T26" fmla="*/ 250 w 938"/>
                      <a:gd name="T27" fmla="*/ 522 h 558"/>
                      <a:gd name="T28" fmla="*/ 333 w 938"/>
                      <a:gd name="T29" fmla="*/ 546 h 558"/>
                      <a:gd name="T30" fmla="*/ 428 w 938"/>
                      <a:gd name="T31" fmla="*/ 558 h 558"/>
                      <a:gd name="T32" fmla="*/ 523 w 938"/>
                      <a:gd name="T33" fmla="*/ 558 h 558"/>
                      <a:gd name="T34" fmla="*/ 606 w 938"/>
                      <a:gd name="T35" fmla="*/ 546 h 558"/>
                      <a:gd name="T36" fmla="*/ 701 w 938"/>
                      <a:gd name="T37" fmla="*/ 522 h 558"/>
                      <a:gd name="T38" fmla="*/ 772 w 938"/>
                      <a:gd name="T39" fmla="*/ 499 h 558"/>
                      <a:gd name="T40" fmla="*/ 831 w 938"/>
                      <a:gd name="T41" fmla="*/ 463 h 558"/>
                      <a:gd name="T42" fmla="*/ 879 w 938"/>
                      <a:gd name="T43" fmla="*/ 416 h 558"/>
                      <a:gd name="T44" fmla="*/ 915 w 938"/>
                      <a:gd name="T45" fmla="*/ 368 h 558"/>
                      <a:gd name="T46" fmla="*/ 938 w 938"/>
                      <a:gd name="T47" fmla="*/ 309 h 558"/>
                      <a:gd name="T48" fmla="*/ 938 w 938"/>
                      <a:gd name="T49" fmla="*/ 249 h 558"/>
                      <a:gd name="T50" fmla="*/ 915 w 938"/>
                      <a:gd name="T51" fmla="*/ 202 h 558"/>
                      <a:gd name="T52" fmla="*/ 879 w 938"/>
                      <a:gd name="T53" fmla="*/ 155 h 558"/>
                      <a:gd name="T54" fmla="*/ 831 w 938"/>
                      <a:gd name="T55" fmla="*/ 107 h 558"/>
                      <a:gd name="T56" fmla="*/ 772 w 938"/>
                      <a:gd name="T57" fmla="*/ 71 h 558"/>
                      <a:gd name="T58" fmla="*/ 701 w 938"/>
                      <a:gd name="T59" fmla="*/ 36 h 558"/>
                      <a:gd name="T60" fmla="*/ 606 w 938"/>
                      <a:gd name="T61" fmla="*/ 12 h 558"/>
                      <a:gd name="T62" fmla="*/ 523 w 938"/>
                      <a:gd name="T63" fmla="*/ 0 h 55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38"/>
                      <a:gd name="T97" fmla="*/ 0 h 558"/>
                      <a:gd name="T98" fmla="*/ 938 w 938"/>
                      <a:gd name="T99" fmla="*/ 558 h 55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38" h="558">
                        <a:moveTo>
                          <a:pt x="475" y="0"/>
                        </a:moveTo>
                        <a:lnTo>
                          <a:pt x="428" y="0"/>
                        </a:lnTo>
                        <a:lnTo>
                          <a:pt x="380" y="12"/>
                        </a:lnTo>
                        <a:lnTo>
                          <a:pt x="333" y="12"/>
                        </a:lnTo>
                        <a:lnTo>
                          <a:pt x="297" y="24"/>
                        </a:lnTo>
                        <a:lnTo>
                          <a:pt x="250" y="36"/>
                        </a:lnTo>
                        <a:lnTo>
                          <a:pt x="214" y="60"/>
                        </a:lnTo>
                        <a:lnTo>
                          <a:pt x="178" y="71"/>
                        </a:lnTo>
                        <a:lnTo>
                          <a:pt x="143" y="83"/>
                        </a:lnTo>
                        <a:lnTo>
                          <a:pt x="119" y="107"/>
                        </a:lnTo>
                        <a:lnTo>
                          <a:pt x="83" y="131"/>
                        </a:lnTo>
                        <a:lnTo>
                          <a:pt x="60" y="155"/>
                        </a:lnTo>
                        <a:lnTo>
                          <a:pt x="48" y="178"/>
                        </a:lnTo>
                        <a:lnTo>
                          <a:pt x="24" y="202"/>
                        </a:lnTo>
                        <a:lnTo>
                          <a:pt x="12" y="226"/>
                        </a:lnTo>
                        <a:lnTo>
                          <a:pt x="12" y="249"/>
                        </a:lnTo>
                        <a:lnTo>
                          <a:pt x="0" y="285"/>
                        </a:lnTo>
                        <a:lnTo>
                          <a:pt x="12" y="309"/>
                        </a:lnTo>
                        <a:lnTo>
                          <a:pt x="12" y="344"/>
                        </a:lnTo>
                        <a:lnTo>
                          <a:pt x="24" y="368"/>
                        </a:lnTo>
                        <a:lnTo>
                          <a:pt x="48" y="392"/>
                        </a:lnTo>
                        <a:lnTo>
                          <a:pt x="60" y="416"/>
                        </a:lnTo>
                        <a:lnTo>
                          <a:pt x="83" y="439"/>
                        </a:lnTo>
                        <a:lnTo>
                          <a:pt x="119" y="463"/>
                        </a:lnTo>
                        <a:lnTo>
                          <a:pt x="143" y="475"/>
                        </a:lnTo>
                        <a:lnTo>
                          <a:pt x="178" y="499"/>
                        </a:lnTo>
                        <a:lnTo>
                          <a:pt x="214" y="511"/>
                        </a:lnTo>
                        <a:lnTo>
                          <a:pt x="250" y="522"/>
                        </a:lnTo>
                        <a:lnTo>
                          <a:pt x="297" y="534"/>
                        </a:lnTo>
                        <a:lnTo>
                          <a:pt x="333" y="546"/>
                        </a:lnTo>
                        <a:lnTo>
                          <a:pt x="380" y="558"/>
                        </a:lnTo>
                        <a:lnTo>
                          <a:pt x="428" y="558"/>
                        </a:lnTo>
                        <a:lnTo>
                          <a:pt x="475" y="558"/>
                        </a:lnTo>
                        <a:lnTo>
                          <a:pt x="523" y="558"/>
                        </a:lnTo>
                        <a:lnTo>
                          <a:pt x="570" y="558"/>
                        </a:lnTo>
                        <a:lnTo>
                          <a:pt x="606" y="546"/>
                        </a:lnTo>
                        <a:lnTo>
                          <a:pt x="653" y="534"/>
                        </a:lnTo>
                        <a:lnTo>
                          <a:pt x="701" y="522"/>
                        </a:lnTo>
                        <a:lnTo>
                          <a:pt x="736" y="511"/>
                        </a:lnTo>
                        <a:lnTo>
                          <a:pt x="772" y="499"/>
                        </a:lnTo>
                        <a:lnTo>
                          <a:pt x="808" y="475"/>
                        </a:lnTo>
                        <a:lnTo>
                          <a:pt x="831" y="463"/>
                        </a:lnTo>
                        <a:lnTo>
                          <a:pt x="855" y="439"/>
                        </a:lnTo>
                        <a:lnTo>
                          <a:pt x="879" y="416"/>
                        </a:lnTo>
                        <a:lnTo>
                          <a:pt x="903" y="392"/>
                        </a:lnTo>
                        <a:lnTo>
                          <a:pt x="915" y="368"/>
                        </a:lnTo>
                        <a:lnTo>
                          <a:pt x="926" y="344"/>
                        </a:lnTo>
                        <a:lnTo>
                          <a:pt x="938" y="309"/>
                        </a:lnTo>
                        <a:lnTo>
                          <a:pt x="938" y="285"/>
                        </a:lnTo>
                        <a:lnTo>
                          <a:pt x="938" y="249"/>
                        </a:lnTo>
                        <a:lnTo>
                          <a:pt x="926" y="226"/>
                        </a:lnTo>
                        <a:lnTo>
                          <a:pt x="915" y="202"/>
                        </a:lnTo>
                        <a:lnTo>
                          <a:pt x="903" y="178"/>
                        </a:lnTo>
                        <a:lnTo>
                          <a:pt x="879" y="155"/>
                        </a:lnTo>
                        <a:lnTo>
                          <a:pt x="855" y="131"/>
                        </a:lnTo>
                        <a:lnTo>
                          <a:pt x="831" y="107"/>
                        </a:lnTo>
                        <a:lnTo>
                          <a:pt x="808" y="83"/>
                        </a:lnTo>
                        <a:lnTo>
                          <a:pt x="772" y="71"/>
                        </a:lnTo>
                        <a:lnTo>
                          <a:pt x="736" y="60"/>
                        </a:lnTo>
                        <a:lnTo>
                          <a:pt x="701" y="36"/>
                        </a:lnTo>
                        <a:lnTo>
                          <a:pt x="653" y="24"/>
                        </a:lnTo>
                        <a:lnTo>
                          <a:pt x="606" y="12"/>
                        </a:lnTo>
                        <a:lnTo>
                          <a:pt x="570" y="12"/>
                        </a:lnTo>
                        <a:lnTo>
                          <a:pt x="523" y="0"/>
                        </a:lnTo>
                        <a:lnTo>
                          <a:pt x="475" y="0"/>
                        </a:lnTo>
                        <a:close/>
                      </a:path>
                    </a:pathLst>
                  </a:custGeom>
                  <a:solidFill>
                    <a:srgbClr val="007D7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0" name="Freeform 1426"/>
                  <p:cNvSpPr>
                    <a:spLocks/>
                  </p:cNvSpPr>
                  <p:nvPr/>
                </p:nvSpPr>
                <p:spPr bwMode="auto">
                  <a:xfrm>
                    <a:off x="2554" y="2688"/>
                    <a:ext cx="891" cy="534"/>
                  </a:xfrm>
                  <a:custGeom>
                    <a:avLst/>
                    <a:gdLst>
                      <a:gd name="T0" fmla="*/ 404 w 891"/>
                      <a:gd name="T1" fmla="*/ 0 h 534"/>
                      <a:gd name="T2" fmla="*/ 321 w 891"/>
                      <a:gd name="T3" fmla="*/ 12 h 534"/>
                      <a:gd name="T4" fmla="*/ 237 w 891"/>
                      <a:gd name="T5" fmla="*/ 36 h 534"/>
                      <a:gd name="T6" fmla="*/ 166 w 891"/>
                      <a:gd name="T7" fmla="*/ 71 h 534"/>
                      <a:gd name="T8" fmla="*/ 107 w 891"/>
                      <a:gd name="T9" fmla="*/ 107 h 534"/>
                      <a:gd name="T10" fmla="*/ 59 w 891"/>
                      <a:gd name="T11" fmla="*/ 143 h 534"/>
                      <a:gd name="T12" fmla="*/ 24 w 891"/>
                      <a:gd name="T13" fmla="*/ 190 h 534"/>
                      <a:gd name="T14" fmla="*/ 12 w 891"/>
                      <a:gd name="T15" fmla="*/ 249 h 534"/>
                      <a:gd name="T16" fmla="*/ 12 w 891"/>
                      <a:gd name="T17" fmla="*/ 297 h 534"/>
                      <a:gd name="T18" fmla="*/ 24 w 891"/>
                      <a:gd name="T19" fmla="*/ 356 h 534"/>
                      <a:gd name="T20" fmla="*/ 59 w 891"/>
                      <a:gd name="T21" fmla="*/ 392 h 534"/>
                      <a:gd name="T22" fmla="*/ 107 w 891"/>
                      <a:gd name="T23" fmla="*/ 439 h 534"/>
                      <a:gd name="T24" fmla="*/ 166 w 891"/>
                      <a:gd name="T25" fmla="*/ 475 h 534"/>
                      <a:gd name="T26" fmla="*/ 237 w 891"/>
                      <a:gd name="T27" fmla="*/ 499 h 534"/>
                      <a:gd name="T28" fmla="*/ 321 w 891"/>
                      <a:gd name="T29" fmla="*/ 522 h 534"/>
                      <a:gd name="T30" fmla="*/ 404 w 891"/>
                      <a:gd name="T31" fmla="*/ 534 h 534"/>
                      <a:gd name="T32" fmla="*/ 499 w 891"/>
                      <a:gd name="T33" fmla="*/ 534 h 534"/>
                      <a:gd name="T34" fmla="*/ 582 w 891"/>
                      <a:gd name="T35" fmla="*/ 522 h 534"/>
                      <a:gd name="T36" fmla="*/ 665 w 891"/>
                      <a:gd name="T37" fmla="*/ 499 h 534"/>
                      <a:gd name="T38" fmla="*/ 736 w 891"/>
                      <a:gd name="T39" fmla="*/ 475 h 534"/>
                      <a:gd name="T40" fmla="*/ 796 w 891"/>
                      <a:gd name="T41" fmla="*/ 439 h 534"/>
                      <a:gd name="T42" fmla="*/ 831 w 891"/>
                      <a:gd name="T43" fmla="*/ 392 h 534"/>
                      <a:gd name="T44" fmla="*/ 867 w 891"/>
                      <a:gd name="T45" fmla="*/ 356 h 534"/>
                      <a:gd name="T46" fmla="*/ 891 w 891"/>
                      <a:gd name="T47" fmla="*/ 297 h 534"/>
                      <a:gd name="T48" fmla="*/ 891 w 891"/>
                      <a:gd name="T49" fmla="*/ 249 h 534"/>
                      <a:gd name="T50" fmla="*/ 867 w 891"/>
                      <a:gd name="T51" fmla="*/ 190 h 534"/>
                      <a:gd name="T52" fmla="*/ 831 w 891"/>
                      <a:gd name="T53" fmla="*/ 143 h 534"/>
                      <a:gd name="T54" fmla="*/ 796 w 891"/>
                      <a:gd name="T55" fmla="*/ 107 h 534"/>
                      <a:gd name="T56" fmla="*/ 736 w 891"/>
                      <a:gd name="T57" fmla="*/ 71 h 534"/>
                      <a:gd name="T58" fmla="*/ 665 w 891"/>
                      <a:gd name="T59" fmla="*/ 36 h 534"/>
                      <a:gd name="T60" fmla="*/ 582 w 891"/>
                      <a:gd name="T61" fmla="*/ 12 h 534"/>
                      <a:gd name="T62" fmla="*/ 499 w 891"/>
                      <a:gd name="T63" fmla="*/ 0 h 53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91"/>
                      <a:gd name="T97" fmla="*/ 0 h 534"/>
                      <a:gd name="T98" fmla="*/ 891 w 891"/>
                      <a:gd name="T99" fmla="*/ 534 h 53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91" h="534">
                        <a:moveTo>
                          <a:pt x="451" y="0"/>
                        </a:moveTo>
                        <a:lnTo>
                          <a:pt x="404" y="0"/>
                        </a:lnTo>
                        <a:lnTo>
                          <a:pt x="356" y="12"/>
                        </a:lnTo>
                        <a:lnTo>
                          <a:pt x="321" y="12"/>
                        </a:lnTo>
                        <a:lnTo>
                          <a:pt x="273" y="24"/>
                        </a:lnTo>
                        <a:lnTo>
                          <a:pt x="237" y="36"/>
                        </a:lnTo>
                        <a:lnTo>
                          <a:pt x="202" y="48"/>
                        </a:lnTo>
                        <a:lnTo>
                          <a:pt x="166" y="71"/>
                        </a:lnTo>
                        <a:lnTo>
                          <a:pt x="131" y="83"/>
                        </a:lnTo>
                        <a:lnTo>
                          <a:pt x="107" y="107"/>
                        </a:lnTo>
                        <a:lnTo>
                          <a:pt x="83" y="119"/>
                        </a:lnTo>
                        <a:lnTo>
                          <a:pt x="59" y="143"/>
                        </a:lnTo>
                        <a:lnTo>
                          <a:pt x="36" y="166"/>
                        </a:lnTo>
                        <a:lnTo>
                          <a:pt x="24" y="190"/>
                        </a:lnTo>
                        <a:lnTo>
                          <a:pt x="12" y="214"/>
                        </a:lnTo>
                        <a:lnTo>
                          <a:pt x="12" y="249"/>
                        </a:lnTo>
                        <a:lnTo>
                          <a:pt x="0" y="273"/>
                        </a:lnTo>
                        <a:lnTo>
                          <a:pt x="12" y="297"/>
                        </a:lnTo>
                        <a:lnTo>
                          <a:pt x="12" y="321"/>
                        </a:lnTo>
                        <a:lnTo>
                          <a:pt x="24" y="356"/>
                        </a:lnTo>
                        <a:lnTo>
                          <a:pt x="36" y="380"/>
                        </a:lnTo>
                        <a:lnTo>
                          <a:pt x="59" y="392"/>
                        </a:lnTo>
                        <a:lnTo>
                          <a:pt x="83" y="415"/>
                        </a:lnTo>
                        <a:lnTo>
                          <a:pt x="107" y="439"/>
                        </a:lnTo>
                        <a:lnTo>
                          <a:pt x="131" y="463"/>
                        </a:lnTo>
                        <a:lnTo>
                          <a:pt x="166" y="475"/>
                        </a:lnTo>
                        <a:lnTo>
                          <a:pt x="202" y="499"/>
                        </a:lnTo>
                        <a:lnTo>
                          <a:pt x="237" y="499"/>
                        </a:lnTo>
                        <a:lnTo>
                          <a:pt x="273" y="510"/>
                        </a:lnTo>
                        <a:lnTo>
                          <a:pt x="321" y="522"/>
                        </a:lnTo>
                        <a:lnTo>
                          <a:pt x="356" y="534"/>
                        </a:lnTo>
                        <a:lnTo>
                          <a:pt x="404" y="534"/>
                        </a:lnTo>
                        <a:lnTo>
                          <a:pt x="451" y="534"/>
                        </a:lnTo>
                        <a:lnTo>
                          <a:pt x="499" y="534"/>
                        </a:lnTo>
                        <a:lnTo>
                          <a:pt x="534" y="534"/>
                        </a:lnTo>
                        <a:lnTo>
                          <a:pt x="582" y="522"/>
                        </a:lnTo>
                        <a:lnTo>
                          <a:pt x="617" y="510"/>
                        </a:lnTo>
                        <a:lnTo>
                          <a:pt x="665" y="499"/>
                        </a:lnTo>
                        <a:lnTo>
                          <a:pt x="701" y="499"/>
                        </a:lnTo>
                        <a:lnTo>
                          <a:pt x="736" y="475"/>
                        </a:lnTo>
                        <a:lnTo>
                          <a:pt x="760" y="463"/>
                        </a:lnTo>
                        <a:lnTo>
                          <a:pt x="796" y="439"/>
                        </a:lnTo>
                        <a:lnTo>
                          <a:pt x="819" y="415"/>
                        </a:lnTo>
                        <a:lnTo>
                          <a:pt x="831" y="392"/>
                        </a:lnTo>
                        <a:lnTo>
                          <a:pt x="855" y="380"/>
                        </a:lnTo>
                        <a:lnTo>
                          <a:pt x="867" y="356"/>
                        </a:lnTo>
                        <a:lnTo>
                          <a:pt x="879" y="321"/>
                        </a:lnTo>
                        <a:lnTo>
                          <a:pt x="891" y="297"/>
                        </a:lnTo>
                        <a:lnTo>
                          <a:pt x="891" y="273"/>
                        </a:lnTo>
                        <a:lnTo>
                          <a:pt x="891" y="249"/>
                        </a:lnTo>
                        <a:lnTo>
                          <a:pt x="879" y="214"/>
                        </a:lnTo>
                        <a:lnTo>
                          <a:pt x="867" y="190"/>
                        </a:lnTo>
                        <a:lnTo>
                          <a:pt x="855" y="166"/>
                        </a:lnTo>
                        <a:lnTo>
                          <a:pt x="831" y="143"/>
                        </a:lnTo>
                        <a:lnTo>
                          <a:pt x="819" y="119"/>
                        </a:lnTo>
                        <a:lnTo>
                          <a:pt x="796" y="107"/>
                        </a:lnTo>
                        <a:lnTo>
                          <a:pt x="760" y="83"/>
                        </a:lnTo>
                        <a:lnTo>
                          <a:pt x="736" y="71"/>
                        </a:lnTo>
                        <a:lnTo>
                          <a:pt x="701" y="48"/>
                        </a:lnTo>
                        <a:lnTo>
                          <a:pt x="665" y="36"/>
                        </a:lnTo>
                        <a:lnTo>
                          <a:pt x="617" y="24"/>
                        </a:lnTo>
                        <a:lnTo>
                          <a:pt x="582" y="12"/>
                        </a:lnTo>
                        <a:lnTo>
                          <a:pt x="534" y="12"/>
                        </a:lnTo>
                        <a:lnTo>
                          <a:pt x="499" y="0"/>
                        </a:lnTo>
                        <a:lnTo>
                          <a:pt x="451" y="0"/>
                        </a:lnTo>
                        <a:close/>
                      </a:path>
                    </a:pathLst>
                  </a:custGeom>
                  <a:solidFill>
                    <a:srgbClr val="007A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1" name="Freeform 1427"/>
                  <p:cNvSpPr>
                    <a:spLocks/>
                  </p:cNvSpPr>
                  <p:nvPr/>
                </p:nvSpPr>
                <p:spPr bwMode="auto">
                  <a:xfrm>
                    <a:off x="2578" y="2700"/>
                    <a:ext cx="843" cy="510"/>
                  </a:xfrm>
                  <a:custGeom>
                    <a:avLst/>
                    <a:gdLst>
                      <a:gd name="T0" fmla="*/ 380 w 843"/>
                      <a:gd name="T1" fmla="*/ 0 h 510"/>
                      <a:gd name="T2" fmla="*/ 297 w 843"/>
                      <a:gd name="T3" fmla="*/ 12 h 510"/>
                      <a:gd name="T4" fmla="*/ 225 w 843"/>
                      <a:gd name="T5" fmla="*/ 36 h 510"/>
                      <a:gd name="T6" fmla="*/ 154 w 843"/>
                      <a:gd name="T7" fmla="*/ 59 h 510"/>
                      <a:gd name="T8" fmla="*/ 107 w 843"/>
                      <a:gd name="T9" fmla="*/ 95 h 510"/>
                      <a:gd name="T10" fmla="*/ 59 w 843"/>
                      <a:gd name="T11" fmla="*/ 142 h 510"/>
                      <a:gd name="T12" fmla="*/ 23 w 843"/>
                      <a:gd name="T13" fmla="*/ 178 h 510"/>
                      <a:gd name="T14" fmla="*/ 12 w 843"/>
                      <a:gd name="T15" fmla="*/ 237 h 510"/>
                      <a:gd name="T16" fmla="*/ 12 w 843"/>
                      <a:gd name="T17" fmla="*/ 285 h 510"/>
                      <a:gd name="T18" fmla="*/ 23 w 843"/>
                      <a:gd name="T19" fmla="*/ 332 h 510"/>
                      <a:gd name="T20" fmla="*/ 59 w 843"/>
                      <a:gd name="T21" fmla="*/ 380 h 510"/>
                      <a:gd name="T22" fmla="*/ 107 w 843"/>
                      <a:gd name="T23" fmla="*/ 415 h 510"/>
                      <a:gd name="T24" fmla="*/ 154 w 843"/>
                      <a:gd name="T25" fmla="*/ 451 h 510"/>
                      <a:gd name="T26" fmla="*/ 225 w 843"/>
                      <a:gd name="T27" fmla="*/ 487 h 510"/>
                      <a:gd name="T28" fmla="*/ 297 w 843"/>
                      <a:gd name="T29" fmla="*/ 498 h 510"/>
                      <a:gd name="T30" fmla="*/ 380 w 843"/>
                      <a:gd name="T31" fmla="*/ 510 h 510"/>
                      <a:gd name="T32" fmla="*/ 475 w 843"/>
                      <a:gd name="T33" fmla="*/ 510 h 510"/>
                      <a:gd name="T34" fmla="*/ 546 w 843"/>
                      <a:gd name="T35" fmla="*/ 498 h 510"/>
                      <a:gd name="T36" fmla="*/ 629 w 843"/>
                      <a:gd name="T37" fmla="*/ 487 h 510"/>
                      <a:gd name="T38" fmla="*/ 688 w 843"/>
                      <a:gd name="T39" fmla="*/ 451 h 510"/>
                      <a:gd name="T40" fmla="*/ 748 w 843"/>
                      <a:gd name="T41" fmla="*/ 415 h 510"/>
                      <a:gd name="T42" fmla="*/ 795 w 843"/>
                      <a:gd name="T43" fmla="*/ 380 h 510"/>
                      <a:gd name="T44" fmla="*/ 831 w 843"/>
                      <a:gd name="T45" fmla="*/ 332 h 510"/>
                      <a:gd name="T46" fmla="*/ 843 w 843"/>
                      <a:gd name="T47" fmla="*/ 285 h 510"/>
                      <a:gd name="T48" fmla="*/ 843 w 843"/>
                      <a:gd name="T49" fmla="*/ 237 h 510"/>
                      <a:gd name="T50" fmla="*/ 831 w 843"/>
                      <a:gd name="T51" fmla="*/ 178 h 510"/>
                      <a:gd name="T52" fmla="*/ 795 w 843"/>
                      <a:gd name="T53" fmla="*/ 142 h 510"/>
                      <a:gd name="T54" fmla="*/ 748 w 843"/>
                      <a:gd name="T55" fmla="*/ 95 h 510"/>
                      <a:gd name="T56" fmla="*/ 688 w 843"/>
                      <a:gd name="T57" fmla="*/ 59 h 510"/>
                      <a:gd name="T58" fmla="*/ 629 w 843"/>
                      <a:gd name="T59" fmla="*/ 36 h 510"/>
                      <a:gd name="T60" fmla="*/ 546 w 843"/>
                      <a:gd name="T61" fmla="*/ 12 h 510"/>
                      <a:gd name="T62" fmla="*/ 475 w 843"/>
                      <a:gd name="T63" fmla="*/ 0 h 5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3"/>
                      <a:gd name="T97" fmla="*/ 0 h 510"/>
                      <a:gd name="T98" fmla="*/ 843 w 843"/>
                      <a:gd name="T99" fmla="*/ 510 h 5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3" h="510">
                        <a:moveTo>
                          <a:pt x="427" y="0"/>
                        </a:moveTo>
                        <a:lnTo>
                          <a:pt x="380" y="0"/>
                        </a:lnTo>
                        <a:lnTo>
                          <a:pt x="344" y="12"/>
                        </a:lnTo>
                        <a:lnTo>
                          <a:pt x="297" y="12"/>
                        </a:lnTo>
                        <a:lnTo>
                          <a:pt x="261" y="24"/>
                        </a:lnTo>
                        <a:lnTo>
                          <a:pt x="225" y="36"/>
                        </a:lnTo>
                        <a:lnTo>
                          <a:pt x="190" y="47"/>
                        </a:lnTo>
                        <a:lnTo>
                          <a:pt x="154" y="59"/>
                        </a:lnTo>
                        <a:lnTo>
                          <a:pt x="130" y="83"/>
                        </a:lnTo>
                        <a:lnTo>
                          <a:pt x="107" y="95"/>
                        </a:lnTo>
                        <a:lnTo>
                          <a:pt x="71" y="119"/>
                        </a:lnTo>
                        <a:lnTo>
                          <a:pt x="59" y="142"/>
                        </a:lnTo>
                        <a:lnTo>
                          <a:pt x="35" y="166"/>
                        </a:lnTo>
                        <a:lnTo>
                          <a:pt x="23" y="178"/>
                        </a:lnTo>
                        <a:lnTo>
                          <a:pt x="12" y="214"/>
                        </a:lnTo>
                        <a:lnTo>
                          <a:pt x="12" y="237"/>
                        </a:lnTo>
                        <a:lnTo>
                          <a:pt x="0" y="261"/>
                        </a:lnTo>
                        <a:lnTo>
                          <a:pt x="12" y="285"/>
                        </a:lnTo>
                        <a:lnTo>
                          <a:pt x="12" y="309"/>
                        </a:lnTo>
                        <a:lnTo>
                          <a:pt x="23" y="332"/>
                        </a:lnTo>
                        <a:lnTo>
                          <a:pt x="35" y="356"/>
                        </a:lnTo>
                        <a:lnTo>
                          <a:pt x="59" y="380"/>
                        </a:lnTo>
                        <a:lnTo>
                          <a:pt x="71" y="403"/>
                        </a:lnTo>
                        <a:lnTo>
                          <a:pt x="107" y="415"/>
                        </a:lnTo>
                        <a:lnTo>
                          <a:pt x="130" y="439"/>
                        </a:lnTo>
                        <a:lnTo>
                          <a:pt x="154" y="451"/>
                        </a:lnTo>
                        <a:lnTo>
                          <a:pt x="190" y="475"/>
                        </a:lnTo>
                        <a:lnTo>
                          <a:pt x="225" y="487"/>
                        </a:lnTo>
                        <a:lnTo>
                          <a:pt x="261" y="487"/>
                        </a:lnTo>
                        <a:lnTo>
                          <a:pt x="297" y="498"/>
                        </a:lnTo>
                        <a:lnTo>
                          <a:pt x="344" y="510"/>
                        </a:lnTo>
                        <a:lnTo>
                          <a:pt x="380" y="510"/>
                        </a:lnTo>
                        <a:lnTo>
                          <a:pt x="427" y="510"/>
                        </a:lnTo>
                        <a:lnTo>
                          <a:pt x="475" y="510"/>
                        </a:lnTo>
                        <a:lnTo>
                          <a:pt x="510" y="510"/>
                        </a:lnTo>
                        <a:lnTo>
                          <a:pt x="546" y="498"/>
                        </a:lnTo>
                        <a:lnTo>
                          <a:pt x="593" y="487"/>
                        </a:lnTo>
                        <a:lnTo>
                          <a:pt x="629" y="487"/>
                        </a:lnTo>
                        <a:lnTo>
                          <a:pt x="665" y="475"/>
                        </a:lnTo>
                        <a:lnTo>
                          <a:pt x="688" y="451"/>
                        </a:lnTo>
                        <a:lnTo>
                          <a:pt x="724" y="439"/>
                        </a:lnTo>
                        <a:lnTo>
                          <a:pt x="748" y="415"/>
                        </a:lnTo>
                        <a:lnTo>
                          <a:pt x="772" y="403"/>
                        </a:lnTo>
                        <a:lnTo>
                          <a:pt x="795" y="380"/>
                        </a:lnTo>
                        <a:lnTo>
                          <a:pt x="807" y="356"/>
                        </a:lnTo>
                        <a:lnTo>
                          <a:pt x="831" y="332"/>
                        </a:lnTo>
                        <a:lnTo>
                          <a:pt x="831" y="309"/>
                        </a:lnTo>
                        <a:lnTo>
                          <a:pt x="843" y="285"/>
                        </a:lnTo>
                        <a:lnTo>
                          <a:pt x="843" y="261"/>
                        </a:lnTo>
                        <a:lnTo>
                          <a:pt x="843" y="237"/>
                        </a:lnTo>
                        <a:lnTo>
                          <a:pt x="831" y="214"/>
                        </a:lnTo>
                        <a:lnTo>
                          <a:pt x="831" y="178"/>
                        </a:lnTo>
                        <a:lnTo>
                          <a:pt x="807" y="166"/>
                        </a:lnTo>
                        <a:lnTo>
                          <a:pt x="795" y="142"/>
                        </a:lnTo>
                        <a:lnTo>
                          <a:pt x="772" y="119"/>
                        </a:lnTo>
                        <a:lnTo>
                          <a:pt x="748" y="95"/>
                        </a:lnTo>
                        <a:lnTo>
                          <a:pt x="724" y="83"/>
                        </a:lnTo>
                        <a:lnTo>
                          <a:pt x="688" y="59"/>
                        </a:lnTo>
                        <a:lnTo>
                          <a:pt x="665" y="47"/>
                        </a:lnTo>
                        <a:lnTo>
                          <a:pt x="629" y="36"/>
                        </a:lnTo>
                        <a:lnTo>
                          <a:pt x="593" y="24"/>
                        </a:lnTo>
                        <a:lnTo>
                          <a:pt x="546" y="12"/>
                        </a:lnTo>
                        <a:lnTo>
                          <a:pt x="510" y="12"/>
                        </a:lnTo>
                        <a:lnTo>
                          <a:pt x="475" y="0"/>
                        </a:lnTo>
                        <a:lnTo>
                          <a:pt x="427" y="0"/>
                        </a:lnTo>
                        <a:close/>
                      </a:path>
                    </a:pathLst>
                  </a:custGeom>
                  <a:solidFill>
                    <a:srgbClr val="00787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2" name="Freeform 1428"/>
                  <p:cNvSpPr>
                    <a:spLocks/>
                  </p:cNvSpPr>
                  <p:nvPr/>
                </p:nvSpPr>
                <p:spPr bwMode="auto">
                  <a:xfrm>
                    <a:off x="2601" y="2724"/>
                    <a:ext cx="796" cy="463"/>
                  </a:xfrm>
                  <a:custGeom>
                    <a:avLst/>
                    <a:gdLst>
                      <a:gd name="T0" fmla="*/ 357 w 796"/>
                      <a:gd name="T1" fmla="*/ 0 h 463"/>
                      <a:gd name="T2" fmla="*/ 285 w 796"/>
                      <a:gd name="T3" fmla="*/ 12 h 463"/>
                      <a:gd name="T4" fmla="*/ 214 w 796"/>
                      <a:gd name="T5" fmla="*/ 35 h 463"/>
                      <a:gd name="T6" fmla="*/ 155 w 796"/>
                      <a:gd name="T7" fmla="*/ 59 h 463"/>
                      <a:gd name="T8" fmla="*/ 95 w 796"/>
                      <a:gd name="T9" fmla="*/ 95 h 463"/>
                      <a:gd name="T10" fmla="*/ 48 w 796"/>
                      <a:gd name="T11" fmla="*/ 130 h 463"/>
                      <a:gd name="T12" fmla="*/ 24 w 796"/>
                      <a:gd name="T13" fmla="*/ 166 h 463"/>
                      <a:gd name="T14" fmla="*/ 12 w 796"/>
                      <a:gd name="T15" fmla="*/ 213 h 463"/>
                      <a:gd name="T16" fmla="*/ 12 w 796"/>
                      <a:gd name="T17" fmla="*/ 261 h 463"/>
                      <a:gd name="T18" fmla="*/ 24 w 796"/>
                      <a:gd name="T19" fmla="*/ 308 h 463"/>
                      <a:gd name="T20" fmla="*/ 48 w 796"/>
                      <a:gd name="T21" fmla="*/ 344 h 463"/>
                      <a:gd name="T22" fmla="*/ 95 w 796"/>
                      <a:gd name="T23" fmla="*/ 379 h 463"/>
                      <a:gd name="T24" fmla="*/ 155 w 796"/>
                      <a:gd name="T25" fmla="*/ 415 h 463"/>
                      <a:gd name="T26" fmla="*/ 214 w 796"/>
                      <a:gd name="T27" fmla="*/ 439 h 463"/>
                      <a:gd name="T28" fmla="*/ 285 w 796"/>
                      <a:gd name="T29" fmla="*/ 451 h 463"/>
                      <a:gd name="T30" fmla="*/ 357 w 796"/>
                      <a:gd name="T31" fmla="*/ 463 h 463"/>
                      <a:gd name="T32" fmla="*/ 440 w 796"/>
                      <a:gd name="T33" fmla="*/ 463 h 463"/>
                      <a:gd name="T34" fmla="*/ 523 w 796"/>
                      <a:gd name="T35" fmla="*/ 451 h 463"/>
                      <a:gd name="T36" fmla="*/ 594 w 796"/>
                      <a:gd name="T37" fmla="*/ 439 h 463"/>
                      <a:gd name="T38" fmla="*/ 654 w 796"/>
                      <a:gd name="T39" fmla="*/ 415 h 463"/>
                      <a:gd name="T40" fmla="*/ 713 w 796"/>
                      <a:gd name="T41" fmla="*/ 379 h 463"/>
                      <a:gd name="T42" fmla="*/ 749 w 796"/>
                      <a:gd name="T43" fmla="*/ 344 h 463"/>
                      <a:gd name="T44" fmla="*/ 784 w 796"/>
                      <a:gd name="T45" fmla="*/ 308 h 463"/>
                      <a:gd name="T46" fmla="*/ 796 w 796"/>
                      <a:gd name="T47" fmla="*/ 261 h 463"/>
                      <a:gd name="T48" fmla="*/ 796 w 796"/>
                      <a:gd name="T49" fmla="*/ 213 h 463"/>
                      <a:gd name="T50" fmla="*/ 784 w 796"/>
                      <a:gd name="T51" fmla="*/ 166 h 463"/>
                      <a:gd name="T52" fmla="*/ 749 w 796"/>
                      <a:gd name="T53" fmla="*/ 130 h 463"/>
                      <a:gd name="T54" fmla="*/ 713 w 796"/>
                      <a:gd name="T55" fmla="*/ 95 h 463"/>
                      <a:gd name="T56" fmla="*/ 654 w 796"/>
                      <a:gd name="T57" fmla="*/ 59 h 463"/>
                      <a:gd name="T58" fmla="*/ 594 w 796"/>
                      <a:gd name="T59" fmla="*/ 35 h 463"/>
                      <a:gd name="T60" fmla="*/ 523 w 796"/>
                      <a:gd name="T61" fmla="*/ 12 h 463"/>
                      <a:gd name="T62" fmla="*/ 440 w 796"/>
                      <a:gd name="T63" fmla="*/ 0 h 46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96"/>
                      <a:gd name="T97" fmla="*/ 0 h 463"/>
                      <a:gd name="T98" fmla="*/ 796 w 796"/>
                      <a:gd name="T99" fmla="*/ 463 h 46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96" h="463">
                        <a:moveTo>
                          <a:pt x="404" y="0"/>
                        </a:moveTo>
                        <a:lnTo>
                          <a:pt x="357" y="0"/>
                        </a:lnTo>
                        <a:lnTo>
                          <a:pt x="321" y="12"/>
                        </a:lnTo>
                        <a:lnTo>
                          <a:pt x="285" y="12"/>
                        </a:lnTo>
                        <a:lnTo>
                          <a:pt x="250" y="23"/>
                        </a:lnTo>
                        <a:lnTo>
                          <a:pt x="214" y="35"/>
                        </a:lnTo>
                        <a:lnTo>
                          <a:pt x="179" y="47"/>
                        </a:lnTo>
                        <a:lnTo>
                          <a:pt x="155" y="59"/>
                        </a:lnTo>
                        <a:lnTo>
                          <a:pt x="119" y="71"/>
                        </a:lnTo>
                        <a:lnTo>
                          <a:pt x="95" y="95"/>
                        </a:lnTo>
                        <a:lnTo>
                          <a:pt x="72" y="107"/>
                        </a:lnTo>
                        <a:lnTo>
                          <a:pt x="48" y="130"/>
                        </a:lnTo>
                        <a:lnTo>
                          <a:pt x="36" y="142"/>
                        </a:lnTo>
                        <a:lnTo>
                          <a:pt x="24" y="166"/>
                        </a:lnTo>
                        <a:lnTo>
                          <a:pt x="12" y="190"/>
                        </a:lnTo>
                        <a:lnTo>
                          <a:pt x="12" y="213"/>
                        </a:lnTo>
                        <a:lnTo>
                          <a:pt x="0" y="237"/>
                        </a:lnTo>
                        <a:lnTo>
                          <a:pt x="12" y="261"/>
                        </a:lnTo>
                        <a:lnTo>
                          <a:pt x="12" y="285"/>
                        </a:lnTo>
                        <a:lnTo>
                          <a:pt x="24" y="308"/>
                        </a:lnTo>
                        <a:lnTo>
                          <a:pt x="36" y="332"/>
                        </a:lnTo>
                        <a:lnTo>
                          <a:pt x="48" y="344"/>
                        </a:lnTo>
                        <a:lnTo>
                          <a:pt x="72" y="368"/>
                        </a:lnTo>
                        <a:lnTo>
                          <a:pt x="95" y="379"/>
                        </a:lnTo>
                        <a:lnTo>
                          <a:pt x="119" y="403"/>
                        </a:lnTo>
                        <a:lnTo>
                          <a:pt x="155" y="415"/>
                        </a:lnTo>
                        <a:lnTo>
                          <a:pt x="179" y="427"/>
                        </a:lnTo>
                        <a:lnTo>
                          <a:pt x="214" y="439"/>
                        </a:lnTo>
                        <a:lnTo>
                          <a:pt x="250" y="451"/>
                        </a:lnTo>
                        <a:lnTo>
                          <a:pt x="285" y="451"/>
                        </a:lnTo>
                        <a:lnTo>
                          <a:pt x="321" y="463"/>
                        </a:lnTo>
                        <a:lnTo>
                          <a:pt x="357" y="463"/>
                        </a:lnTo>
                        <a:lnTo>
                          <a:pt x="404" y="463"/>
                        </a:lnTo>
                        <a:lnTo>
                          <a:pt x="440" y="463"/>
                        </a:lnTo>
                        <a:lnTo>
                          <a:pt x="475" y="463"/>
                        </a:lnTo>
                        <a:lnTo>
                          <a:pt x="523" y="451"/>
                        </a:lnTo>
                        <a:lnTo>
                          <a:pt x="559" y="451"/>
                        </a:lnTo>
                        <a:lnTo>
                          <a:pt x="594" y="439"/>
                        </a:lnTo>
                        <a:lnTo>
                          <a:pt x="618" y="427"/>
                        </a:lnTo>
                        <a:lnTo>
                          <a:pt x="654" y="415"/>
                        </a:lnTo>
                        <a:lnTo>
                          <a:pt x="677" y="403"/>
                        </a:lnTo>
                        <a:lnTo>
                          <a:pt x="713" y="379"/>
                        </a:lnTo>
                        <a:lnTo>
                          <a:pt x="725" y="368"/>
                        </a:lnTo>
                        <a:lnTo>
                          <a:pt x="749" y="344"/>
                        </a:lnTo>
                        <a:lnTo>
                          <a:pt x="772" y="332"/>
                        </a:lnTo>
                        <a:lnTo>
                          <a:pt x="784" y="308"/>
                        </a:lnTo>
                        <a:lnTo>
                          <a:pt x="784" y="285"/>
                        </a:lnTo>
                        <a:lnTo>
                          <a:pt x="796" y="261"/>
                        </a:lnTo>
                        <a:lnTo>
                          <a:pt x="796" y="237"/>
                        </a:lnTo>
                        <a:lnTo>
                          <a:pt x="796" y="213"/>
                        </a:lnTo>
                        <a:lnTo>
                          <a:pt x="784" y="190"/>
                        </a:lnTo>
                        <a:lnTo>
                          <a:pt x="784" y="166"/>
                        </a:lnTo>
                        <a:lnTo>
                          <a:pt x="772" y="142"/>
                        </a:lnTo>
                        <a:lnTo>
                          <a:pt x="749" y="130"/>
                        </a:lnTo>
                        <a:lnTo>
                          <a:pt x="725" y="107"/>
                        </a:lnTo>
                        <a:lnTo>
                          <a:pt x="713" y="95"/>
                        </a:lnTo>
                        <a:lnTo>
                          <a:pt x="677" y="71"/>
                        </a:lnTo>
                        <a:lnTo>
                          <a:pt x="654" y="59"/>
                        </a:lnTo>
                        <a:lnTo>
                          <a:pt x="618" y="47"/>
                        </a:lnTo>
                        <a:lnTo>
                          <a:pt x="594" y="35"/>
                        </a:lnTo>
                        <a:lnTo>
                          <a:pt x="559" y="23"/>
                        </a:lnTo>
                        <a:lnTo>
                          <a:pt x="523" y="12"/>
                        </a:lnTo>
                        <a:lnTo>
                          <a:pt x="475" y="12"/>
                        </a:lnTo>
                        <a:lnTo>
                          <a:pt x="440" y="0"/>
                        </a:lnTo>
                        <a:lnTo>
                          <a:pt x="404" y="0"/>
                        </a:lnTo>
                        <a:close/>
                      </a:path>
                    </a:pathLst>
                  </a:custGeom>
                  <a:solidFill>
                    <a:srgbClr val="00767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3" name="Freeform 1429"/>
                  <p:cNvSpPr>
                    <a:spLocks/>
                  </p:cNvSpPr>
                  <p:nvPr/>
                </p:nvSpPr>
                <p:spPr bwMode="auto">
                  <a:xfrm>
                    <a:off x="2625" y="2736"/>
                    <a:ext cx="748" cy="439"/>
                  </a:xfrm>
                  <a:custGeom>
                    <a:avLst/>
                    <a:gdLst>
                      <a:gd name="T0" fmla="*/ 345 w 748"/>
                      <a:gd name="T1" fmla="*/ 0 h 439"/>
                      <a:gd name="T2" fmla="*/ 261 w 748"/>
                      <a:gd name="T3" fmla="*/ 11 h 439"/>
                      <a:gd name="T4" fmla="*/ 202 w 748"/>
                      <a:gd name="T5" fmla="*/ 35 h 439"/>
                      <a:gd name="T6" fmla="*/ 143 w 748"/>
                      <a:gd name="T7" fmla="*/ 59 h 439"/>
                      <a:gd name="T8" fmla="*/ 95 w 748"/>
                      <a:gd name="T9" fmla="*/ 83 h 439"/>
                      <a:gd name="T10" fmla="*/ 48 w 748"/>
                      <a:gd name="T11" fmla="*/ 118 h 439"/>
                      <a:gd name="T12" fmla="*/ 24 w 748"/>
                      <a:gd name="T13" fmla="*/ 154 h 439"/>
                      <a:gd name="T14" fmla="*/ 12 w 748"/>
                      <a:gd name="T15" fmla="*/ 201 h 439"/>
                      <a:gd name="T16" fmla="*/ 12 w 748"/>
                      <a:gd name="T17" fmla="*/ 249 h 439"/>
                      <a:gd name="T18" fmla="*/ 24 w 748"/>
                      <a:gd name="T19" fmla="*/ 284 h 439"/>
                      <a:gd name="T20" fmla="*/ 48 w 748"/>
                      <a:gd name="T21" fmla="*/ 332 h 439"/>
                      <a:gd name="T22" fmla="*/ 95 w 748"/>
                      <a:gd name="T23" fmla="*/ 367 h 439"/>
                      <a:gd name="T24" fmla="*/ 143 w 748"/>
                      <a:gd name="T25" fmla="*/ 391 h 439"/>
                      <a:gd name="T26" fmla="*/ 202 w 748"/>
                      <a:gd name="T27" fmla="*/ 415 h 439"/>
                      <a:gd name="T28" fmla="*/ 261 w 748"/>
                      <a:gd name="T29" fmla="*/ 439 h 439"/>
                      <a:gd name="T30" fmla="*/ 345 w 748"/>
                      <a:gd name="T31" fmla="*/ 439 h 439"/>
                      <a:gd name="T32" fmla="*/ 416 w 748"/>
                      <a:gd name="T33" fmla="*/ 439 h 439"/>
                      <a:gd name="T34" fmla="*/ 487 w 748"/>
                      <a:gd name="T35" fmla="*/ 439 h 439"/>
                      <a:gd name="T36" fmla="*/ 558 w 748"/>
                      <a:gd name="T37" fmla="*/ 415 h 439"/>
                      <a:gd name="T38" fmla="*/ 618 w 748"/>
                      <a:gd name="T39" fmla="*/ 391 h 439"/>
                      <a:gd name="T40" fmla="*/ 665 w 748"/>
                      <a:gd name="T41" fmla="*/ 367 h 439"/>
                      <a:gd name="T42" fmla="*/ 701 w 748"/>
                      <a:gd name="T43" fmla="*/ 332 h 439"/>
                      <a:gd name="T44" fmla="*/ 736 w 748"/>
                      <a:gd name="T45" fmla="*/ 284 h 439"/>
                      <a:gd name="T46" fmla="*/ 748 w 748"/>
                      <a:gd name="T47" fmla="*/ 249 h 439"/>
                      <a:gd name="T48" fmla="*/ 748 w 748"/>
                      <a:gd name="T49" fmla="*/ 201 h 439"/>
                      <a:gd name="T50" fmla="*/ 736 w 748"/>
                      <a:gd name="T51" fmla="*/ 154 h 439"/>
                      <a:gd name="T52" fmla="*/ 701 w 748"/>
                      <a:gd name="T53" fmla="*/ 118 h 439"/>
                      <a:gd name="T54" fmla="*/ 665 w 748"/>
                      <a:gd name="T55" fmla="*/ 83 h 439"/>
                      <a:gd name="T56" fmla="*/ 618 w 748"/>
                      <a:gd name="T57" fmla="*/ 59 h 439"/>
                      <a:gd name="T58" fmla="*/ 558 w 748"/>
                      <a:gd name="T59" fmla="*/ 35 h 439"/>
                      <a:gd name="T60" fmla="*/ 487 w 748"/>
                      <a:gd name="T61" fmla="*/ 11 h 439"/>
                      <a:gd name="T62" fmla="*/ 416 w 748"/>
                      <a:gd name="T63" fmla="*/ 0 h 43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48"/>
                      <a:gd name="T97" fmla="*/ 0 h 439"/>
                      <a:gd name="T98" fmla="*/ 748 w 748"/>
                      <a:gd name="T99" fmla="*/ 439 h 43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48" h="439">
                        <a:moveTo>
                          <a:pt x="380" y="0"/>
                        </a:moveTo>
                        <a:lnTo>
                          <a:pt x="345" y="0"/>
                        </a:lnTo>
                        <a:lnTo>
                          <a:pt x="297" y="11"/>
                        </a:lnTo>
                        <a:lnTo>
                          <a:pt x="261" y="11"/>
                        </a:lnTo>
                        <a:lnTo>
                          <a:pt x="238" y="23"/>
                        </a:lnTo>
                        <a:lnTo>
                          <a:pt x="202" y="35"/>
                        </a:lnTo>
                        <a:lnTo>
                          <a:pt x="166" y="47"/>
                        </a:lnTo>
                        <a:lnTo>
                          <a:pt x="143" y="59"/>
                        </a:lnTo>
                        <a:lnTo>
                          <a:pt x="119" y="71"/>
                        </a:lnTo>
                        <a:lnTo>
                          <a:pt x="95" y="83"/>
                        </a:lnTo>
                        <a:lnTo>
                          <a:pt x="71" y="106"/>
                        </a:lnTo>
                        <a:lnTo>
                          <a:pt x="48" y="118"/>
                        </a:lnTo>
                        <a:lnTo>
                          <a:pt x="36" y="142"/>
                        </a:lnTo>
                        <a:lnTo>
                          <a:pt x="24" y="154"/>
                        </a:lnTo>
                        <a:lnTo>
                          <a:pt x="12" y="178"/>
                        </a:lnTo>
                        <a:lnTo>
                          <a:pt x="12" y="201"/>
                        </a:lnTo>
                        <a:lnTo>
                          <a:pt x="0" y="225"/>
                        </a:lnTo>
                        <a:lnTo>
                          <a:pt x="12" y="249"/>
                        </a:lnTo>
                        <a:lnTo>
                          <a:pt x="12" y="273"/>
                        </a:lnTo>
                        <a:lnTo>
                          <a:pt x="24" y="284"/>
                        </a:lnTo>
                        <a:lnTo>
                          <a:pt x="36" y="308"/>
                        </a:lnTo>
                        <a:lnTo>
                          <a:pt x="48" y="332"/>
                        </a:lnTo>
                        <a:lnTo>
                          <a:pt x="71" y="344"/>
                        </a:lnTo>
                        <a:lnTo>
                          <a:pt x="95" y="367"/>
                        </a:lnTo>
                        <a:lnTo>
                          <a:pt x="119" y="379"/>
                        </a:lnTo>
                        <a:lnTo>
                          <a:pt x="143" y="391"/>
                        </a:lnTo>
                        <a:lnTo>
                          <a:pt x="166" y="403"/>
                        </a:lnTo>
                        <a:lnTo>
                          <a:pt x="202" y="415"/>
                        </a:lnTo>
                        <a:lnTo>
                          <a:pt x="238" y="427"/>
                        </a:lnTo>
                        <a:lnTo>
                          <a:pt x="261" y="439"/>
                        </a:lnTo>
                        <a:lnTo>
                          <a:pt x="297" y="439"/>
                        </a:lnTo>
                        <a:lnTo>
                          <a:pt x="345" y="439"/>
                        </a:lnTo>
                        <a:lnTo>
                          <a:pt x="380" y="439"/>
                        </a:lnTo>
                        <a:lnTo>
                          <a:pt x="416" y="439"/>
                        </a:lnTo>
                        <a:lnTo>
                          <a:pt x="451" y="439"/>
                        </a:lnTo>
                        <a:lnTo>
                          <a:pt x="487" y="439"/>
                        </a:lnTo>
                        <a:lnTo>
                          <a:pt x="523" y="427"/>
                        </a:lnTo>
                        <a:lnTo>
                          <a:pt x="558" y="415"/>
                        </a:lnTo>
                        <a:lnTo>
                          <a:pt x="582" y="403"/>
                        </a:lnTo>
                        <a:lnTo>
                          <a:pt x="618" y="391"/>
                        </a:lnTo>
                        <a:lnTo>
                          <a:pt x="641" y="379"/>
                        </a:lnTo>
                        <a:lnTo>
                          <a:pt x="665" y="367"/>
                        </a:lnTo>
                        <a:lnTo>
                          <a:pt x="689" y="344"/>
                        </a:lnTo>
                        <a:lnTo>
                          <a:pt x="701" y="332"/>
                        </a:lnTo>
                        <a:lnTo>
                          <a:pt x="725" y="308"/>
                        </a:lnTo>
                        <a:lnTo>
                          <a:pt x="736" y="284"/>
                        </a:lnTo>
                        <a:lnTo>
                          <a:pt x="748" y="273"/>
                        </a:lnTo>
                        <a:lnTo>
                          <a:pt x="748" y="249"/>
                        </a:lnTo>
                        <a:lnTo>
                          <a:pt x="748" y="225"/>
                        </a:lnTo>
                        <a:lnTo>
                          <a:pt x="748" y="201"/>
                        </a:lnTo>
                        <a:lnTo>
                          <a:pt x="748" y="178"/>
                        </a:lnTo>
                        <a:lnTo>
                          <a:pt x="736" y="154"/>
                        </a:lnTo>
                        <a:lnTo>
                          <a:pt x="725" y="142"/>
                        </a:lnTo>
                        <a:lnTo>
                          <a:pt x="701" y="118"/>
                        </a:lnTo>
                        <a:lnTo>
                          <a:pt x="689" y="106"/>
                        </a:lnTo>
                        <a:lnTo>
                          <a:pt x="665" y="83"/>
                        </a:lnTo>
                        <a:lnTo>
                          <a:pt x="641" y="71"/>
                        </a:lnTo>
                        <a:lnTo>
                          <a:pt x="618" y="59"/>
                        </a:lnTo>
                        <a:lnTo>
                          <a:pt x="582" y="47"/>
                        </a:lnTo>
                        <a:lnTo>
                          <a:pt x="558" y="35"/>
                        </a:lnTo>
                        <a:lnTo>
                          <a:pt x="523" y="23"/>
                        </a:lnTo>
                        <a:lnTo>
                          <a:pt x="487" y="11"/>
                        </a:lnTo>
                        <a:lnTo>
                          <a:pt x="451" y="11"/>
                        </a:lnTo>
                        <a:lnTo>
                          <a:pt x="416" y="0"/>
                        </a:lnTo>
                        <a:lnTo>
                          <a:pt x="380" y="0"/>
                        </a:lnTo>
                        <a:close/>
                      </a:path>
                    </a:pathLst>
                  </a:custGeom>
                  <a:solidFill>
                    <a:srgbClr val="00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4" name="Freeform 1430"/>
                  <p:cNvSpPr>
                    <a:spLocks/>
                  </p:cNvSpPr>
                  <p:nvPr/>
                </p:nvSpPr>
                <p:spPr bwMode="auto">
                  <a:xfrm>
                    <a:off x="2649" y="2747"/>
                    <a:ext cx="701" cy="416"/>
                  </a:xfrm>
                  <a:custGeom>
                    <a:avLst/>
                    <a:gdLst>
                      <a:gd name="T0" fmla="*/ 321 w 701"/>
                      <a:gd name="T1" fmla="*/ 0 h 416"/>
                      <a:gd name="T2" fmla="*/ 249 w 701"/>
                      <a:gd name="T3" fmla="*/ 12 h 416"/>
                      <a:gd name="T4" fmla="*/ 190 w 701"/>
                      <a:gd name="T5" fmla="*/ 36 h 416"/>
                      <a:gd name="T6" fmla="*/ 131 w 701"/>
                      <a:gd name="T7" fmla="*/ 48 h 416"/>
                      <a:gd name="T8" fmla="*/ 83 w 701"/>
                      <a:gd name="T9" fmla="*/ 84 h 416"/>
                      <a:gd name="T10" fmla="*/ 47 w 701"/>
                      <a:gd name="T11" fmla="*/ 119 h 416"/>
                      <a:gd name="T12" fmla="*/ 24 w 701"/>
                      <a:gd name="T13" fmla="*/ 155 h 416"/>
                      <a:gd name="T14" fmla="*/ 12 w 701"/>
                      <a:gd name="T15" fmla="*/ 190 h 416"/>
                      <a:gd name="T16" fmla="*/ 12 w 701"/>
                      <a:gd name="T17" fmla="*/ 238 h 416"/>
                      <a:gd name="T18" fmla="*/ 24 w 701"/>
                      <a:gd name="T19" fmla="*/ 273 h 416"/>
                      <a:gd name="T20" fmla="*/ 47 w 701"/>
                      <a:gd name="T21" fmla="*/ 309 h 416"/>
                      <a:gd name="T22" fmla="*/ 83 w 701"/>
                      <a:gd name="T23" fmla="*/ 345 h 416"/>
                      <a:gd name="T24" fmla="*/ 131 w 701"/>
                      <a:gd name="T25" fmla="*/ 368 h 416"/>
                      <a:gd name="T26" fmla="*/ 190 w 701"/>
                      <a:gd name="T27" fmla="*/ 392 h 416"/>
                      <a:gd name="T28" fmla="*/ 249 w 701"/>
                      <a:gd name="T29" fmla="*/ 416 h 416"/>
                      <a:gd name="T30" fmla="*/ 321 w 701"/>
                      <a:gd name="T31" fmla="*/ 416 h 416"/>
                      <a:gd name="T32" fmla="*/ 392 w 701"/>
                      <a:gd name="T33" fmla="*/ 416 h 416"/>
                      <a:gd name="T34" fmla="*/ 463 w 701"/>
                      <a:gd name="T35" fmla="*/ 416 h 416"/>
                      <a:gd name="T36" fmla="*/ 522 w 701"/>
                      <a:gd name="T37" fmla="*/ 392 h 416"/>
                      <a:gd name="T38" fmla="*/ 582 w 701"/>
                      <a:gd name="T39" fmla="*/ 368 h 416"/>
                      <a:gd name="T40" fmla="*/ 629 w 701"/>
                      <a:gd name="T41" fmla="*/ 345 h 416"/>
                      <a:gd name="T42" fmla="*/ 665 w 701"/>
                      <a:gd name="T43" fmla="*/ 309 h 416"/>
                      <a:gd name="T44" fmla="*/ 689 w 701"/>
                      <a:gd name="T45" fmla="*/ 273 h 416"/>
                      <a:gd name="T46" fmla="*/ 701 w 701"/>
                      <a:gd name="T47" fmla="*/ 238 h 416"/>
                      <a:gd name="T48" fmla="*/ 701 w 701"/>
                      <a:gd name="T49" fmla="*/ 190 h 416"/>
                      <a:gd name="T50" fmla="*/ 689 w 701"/>
                      <a:gd name="T51" fmla="*/ 155 h 416"/>
                      <a:gd name="T52" fmla="*/ 665 w 701"/>
                      <a:gd name="T53" fmla="*/ 119 h 416"/>
                      <a:gd name="T54" fmla="*/ 629 w 701"/>
                      <a:gd name="T55" fmla="*/ 84 h 416"/>
                      <a:gd name="T56" fmla="*/ 582 w 701"/>
                      <a:gd name="T57" fmla="*/ 48 h 416"/>
                      <a:gd name="T58" fmla="*/ 522 w 701"/>
                      <a:gd name="T59" fmla="*/ 36 h 416"/>
                      <a:gd name="T60" fmla="*/ 463 w 701"/>
                      <a:gd name="T61" fmla="*/ 12 h 416"/>
                      <a:gd name="T62" fmla="*/ 392 w 701"/>
                      <a:gd name="T63" fmla="*/ 0 h 41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01"/>
                      <a:gd name="T97" fmla="*/ 0 h 416"/>
                      <a:gd name="T98" fmla="*/ 701 w 701"/>
                      <a:gd name="T99" fmla="*/ 416 h 41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01" h="416">
                        <a:moveTo>
                          <a:pt x="356" y="0"/>
                        </a:moveTo>
                        <a:lnTo>
                          <a:pt x="321" y="0"/>
                        </a:lnTo>
                        <a:lnTo>
                          <a:pt x="285" y="12"/>
                        </a:lnTo>
                        <a:lnTo>
                          <a:pt x="249" y="12"/>
                        </a:lnTo>
                        <a:lnTo>
                          <a:pt x="214" y="24"/>
                        </a:lnTo>
                        <a:lnTo>
                          <a:pt x="190" y="36"/>
                        </a:lnTo>
                        <a:lnTo>
                          <a:pt x="154" y="48"/>
                        </a:lnTo>
                        <a:lnTo>
                          <a:pt x="131" y="48"/>
                        </a:lnTo>
                        <a:lnTo>
                          <a:pt x="107" y="72"/>
                        </a:lnTo>
                        <a:lnTo>
                          <a:pt x="83" y="84"/>
                        </a:lnTo>
                        <a:lnTo>
                          <a:pt x="59" y="95"/>
                        </a:lnTo>
                        <a:lnTo>
                          <a:pt x="47" y="119"/>
                        </a:lnTo>
                        <a:lnTo>
                          <a:pt x="36" y="131"/>
                        </a:lnTo>
                        <a:lnTo>
                          <a:pt x="24" y="155"/>
                        </a:lnTo>
                        <a:lnTo>
                          <a:pt x="12" y="167"/>
                        </a:lnTo>
                        <a:lnTo>
                          <a:pt x="12" y="190"/>
                        </a:lnTo>
                        <a:lnTo>
                          <a:pt x="0" y="214"/>
                        </a:lnTo>
                        <a:lnTo>
                          <a:pt x="12" y="238"/>
                        </a:lnTo>
                        <a:lnTo>
                          <a:pt x="12" y="250"/>
                        </a:lnTo>
                        <a:lnTo>
                          <a:pt x="24" y="273"/>
                        </a:lnTo>
                        <a:lnTo>
                          <a:pt x="36" y="297"/>
                        </a:lnTo>
                        <a:lnTo>
                          <a:pt x="47" y="309"/>
                        </a:lnTo>
                        <a:lnTo>
                          <a:pt x="59" y="333"/>
                        </a:lnTo>
                        <a:lnTo>
                          <a:pt x="83" y="345"/>
                        </a:lnTo>
                        <a:lnTo>
                          <a:pt x="107" y="356"/>
                        </a:lnTo>
                        <a:lnTo>
                          <a:pt x="131" y="368"/>
                        </a:lnTo>
                        <a:lnTo>
                          <a:pt x="154" y="380"/>
                        </a:lnTo>
                        <a:lnTo>
                          <a:pt x="190" y="392"/>
                        </a:lnTo>
                        <a:lnTo>
                          <a:pt x="214" y="404"/>
                        </a:lnTo>
                        <a:lnTo>
                          <a:pt x="249" y="416"/>
                        </a:lnTo>
                        <a:lnTo>
                          <a:pt x="285" y="416"/>
                        </a:lnTo>
                        <a:lnTo>
                          <a:pt x="321" y="416"/>
                        </a:lnTo>
                        <a:lnTo>
                          <a:pt x="356" y="416"/>
                        </a:lnTo>
                        <a:lnTo>
                          <a:pt x="392" y="416"/>
                        </a:lnTo>
                        <a:lnTo>
                          <a:pt x="427" y="416"/>
                        </a:lnTo>
                        <a:lnTo>
                          <a:pt x="463" y="416"/>
                        </a:lnTo>
                        <a:lnTo>
                          <a:pt x="487" y="404"/>
                        </a:lnTo>
                        <a:lnTo>
                          <a:pt x="522" y="392"/>
                        </a:lnTo>
                        <a:lnTo>
                          <a:pt x="546" y="380"/>
                        </a:lnTo>
                        <a:lnTo>
                          <a:pt x="582" y="368"/>
                        </a:lnTo>
                        <a:lnTo>
                          <a:pt x="606" y="356"/>
                        </a:lnTo>
                        <a:lnTo>
                          <a:pt x="629" y="345"/>
                        </a:lnTo>
                        <a:lnTo>
                          <a:pt x="641" y="333"/>
                        </a:lnTo>
                        <a:lnTo>
                          <a:pt x="665" y="309"/>
                        </a:lnTo>
                        <a:lnTo>
                          <a:pt x="677" y="297"/>
                        </a:lnTo>
                        <a:lnTo>
                          <a:pt x="689" y="273"/>
                        </a:lnTo>
                        <a:lnTo>
                          <a:pt x="701" y="250"/>
                        </a:lnTo>
                        <a:lnTo>
                          <a:pt x="701" y="238"/>
                        </a:lnTo>
                        <a:lnTo>
                          <a:pt x="701" y="214"/>
                        </a:lnTo>
                        <a:lnTo>
                          <a:pt x="701" y="190"/>
                        </a:lnTo>
                        <a:lnTo>
                          <a:pt x="701" y="167"/>
                        </a:lnTo>
                        <a:lnTo>
                          <a:pt x="689" y="155"/>
                        </a:lnTo>
                        <a:lnTo>
                          <a:pt x="677" y="131"/>
                        </a:lnTo>
                        <a:lnTo>
                          <a:pt x="665" y="119"/>
                        </a:lnTo>
                        <a:lnTo>
                          <a:pt x="641" y="95"/>
                        </a:lnTo>
                        <a:lnTo>
                          <a:pt x="629" y="84"/>
                        </a:lnTo>
                        <a:lnTo>
                          <a:pt x="606" y="72"/>
                        </a:lnTo>
                        <a:lnTo>
                          <a:pt x="582" y="48"/>
                        </a:lnTo>
                        <a:lnTo>
                          <a:pt x="546" y="48"/>
                        </a:lnTo>
                        <a:lnTo>
                          <a:pt x="522" y="36"/>
                        </a:lnTo>
                        <a:lnTo>
                          <a:pt x="487" y="24"/>
                        </a:lnTo>
                        <a:lnTo>
                          <a:pt x="463" y="12"/>
                        </a:lnTo>
                        <a:lnTo>
                          <a:pt x="427" y="12"/>
                        </a:lnTo>
                        <a:lnTo>
                          <a:pt x="392" y="0"/>
                        </a:lnTo>
                        <a:lnTo>
                          <a:pt x="356" y="0"/>
                        </a:lnTo>
                        <a:close/>
                      </a:path>
                    </a:pathLst>
                  </a:custGeom>
                  <a:solidFill>
                    <a:srgbClr val="00717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5" name="Freeform 1431"/>
                  <p:cNvSpPr>
                    <a:spLocks/>
                  </p:cNvSpPr>
                  <p:nvPr/>
                </p:nvSpPr>
                <p:spPr bwMode="auto">
                  <a:xfrm>
                    <a:off x="2673" y="2759"/>
                    <a:ext cx="653" cy="392"/>
                  </a:xfrm>
                  <a:custGeom>
                    <a:avLst/>
                    <a:gdLst>
                      <a:gd name="T0" fmla="*/ 297 w 653"/>
                      <a:gd name="T1" fmla="*/ 0 h 392"/>
                      <a:gd name="T2" fmla="*/ 237 w 653"/>
                      <a:gd name="T3" fmla="*/ 12 h 392"/>
                      <a:gd name="T4" fmla="*/ 178 w 653"/>
                      <a:gd name="T5" fmla="*/ 24 h 392"/>
                      <a:gd name="T6" fmla="*/ 118 w 653"/>
                      <a:gd name="T7" fmla="*/ 48 h 392"/>
                      <a:gd name="T8" fmla="*/ 83 w 653"/>
                      <a:gd name="T9" fmla="*/ 72 h 392"/>
                      <a:gd name="T10" fmla="*/ 47 w 653"/>
                      <a:gd name="T11" fmla="*/ 107 h 392"/>
                      <a:gd name="T12" fmla="*/ 23 w 653"/>
                      <a:gd name="T13" fmla="*/ 143 h 392"/>
                      <a:gd name="T14" fmla="*/ 12 w 653"/>
                      <a:gd name="T15" fmla="*/ 178 h 392"/>
                      <a:gd name="T16" fmla="*/ 12 w 653"/>
                      <a:gd name="T17" fmla="*/ 226 h 392"/>
                      <a:gd name="T18" fmla="*/ 23 w 653"/>
                      <a:gd name="T19" fmla="*/ 261 h 392"/>
                      <a:gd name="T20" fmla="*/ 47 w 653"/>
                      <a:gd name="T21" fmla="*/ 297 h 392"/>
                      <a:gd name="T22" fmla="*/ 83 w 653"/>
                      <a:gd name="T23" fmla="*/ 321 h 392"/>
                      <a:gd name="T24" fmla="*/ 118 w 653"/>
                      <a:gd name="T25" fmla="*/ 356 h 392"/>
                      <a:gd name="T26" fmla="*/ 178 w 653"/>
                      <a:gd name="T27" fmla="*/ 368 h 392"/>
                      <a:gd name="T28" fmla="*/ 237 w 653"/>
                      <a:gd name="T29" fmla="*/ 392 h 392"/>
                      <a:gd name="T30" fmla="*/ 297 w 653"/>
                      <a:gd name="T31" fmla="*/ 392 h 392"/>
                      <a:gd name="T32" fmla="*/ 368 w 653"/>
                      <a:gd name="T33" fmla="*/ 392 h 392"/>
                      <a:gd name="T34" fmla="*/ 427 w 653"/>
                      <a:gd name="T35" fmla="*/ 392 h 392"/>
                      <a:gd name="T36" fmla="*/ 487 w 653"/>
                      <a:gd name="T37" fmla="*/ 368 h 392"/>
                      <a:gd name="T38" fmla="*/ 534 w 653"/>
                      <a:gd name="T39" fmla="*/ 356 h 392"/>
                      <a:gd name="T40" fmla="*/ 582 w 653"/>
                      <a:gd name="T41" fmla="*/ 321 h 392"/>
                      <a:gd name="T42" fmla="*/ 617 w 653"/>
                      <a:gd name="T43" fmla="*/ 297 h 392"/>
                      <a:gd name="T44" fmla="*/ 641 w 653"/>
                      <a:gd name="T45" fmla="*/ 261 h 392"/>
                      <a:gd name="T46" fmla="*/ 653 w 653"/>
                      <a:gd name="T47" fmla="*/ 226 h 392"/>
                      <a:gd name="T48" fmla="*/ 653 w 653"/>
                      <a:gd name="T49" fmla="*/ 178 h 392"/>
                      <a:gd name="T50" fmla="*/ 641 w 653"/>
                      <a:gd name="T51" fmla="*/ 143 h 392"/>
                      <a:gd name="T52" fmla="*/ 617 w 653"/>
                      <a:gd name="T53" fmla="*/ 107 h 392"/>
                      <a:gd name="T54" fmla="*/ 582 w 653"/>
                      <a:gd name="T55" fmla="*/ 72 h 392"/>
                      <a:gd name="T56" fmla="*/ 534 w 653"/>
                      <a:gd name="T57" fmla="*/ 48 h 392"/>
                      <a:gd name="T58" fmla="*/ 487 w 653"/>
                      <a:gd name="T59" fmla="*/ 24 h 392"/>
                      <a:gd name="T60" fmla="*/ 427 w 653"/>
                      <a:gd name="T61" fmla="*/ 12 h 392"/>
                      <a:gd name="T62" fmla="*/ 368 w 653"/>
                      <a:gd name="T63" fmla="*/ 0 h 39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53"/>
                      <a:gd name="T97" fmla="*/ 0 h 392"/>
                      <a:gd name="T98" fmla="*/ 653 w 653"/>
                      <a:gd name="T99" fmla="*/ 392 h 39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53" h="392">
                        <a:moveTo>
                          <a:pt x="332" y="0"/>
                        </a:moveTo>
                        <a:lnTo>
                          <a:pt x="297" y="0"/>
                        </a:lnTo>
                        <a:lnTo>
                          <a:pt x="261" y="12"/>
                        </a:lnTo>
                        <a:lnTo>
                          <a:pt x="237" y="12"/>
                        </a:lnTo>
                        <a:lnTo>
                          <a:pt x="202" y="24"/>
                        </a:lnTo>
                        <a:lnTo>
                          <a:pt x="178" y="24"/>
                        </a:lnTo>
                        <a:lnTo>
                          <a:pt x="142" y="36"/>
                        </a:lnTo>
                        <a:lnTo>
                          <a:pt x="118" y="48"/>
                        </a:lnTo>
                        <a:lnTo>
                          <a:pt x="107" y="60"/>
                        </a:lnTo>
                        <a:lnTo>
                          <a:pt x="83" y="72"/>
                        </a:lnTo>
                        <a:lnTo>
                          <a:pt x="59" y="95"/>
                        </a:lnTo>
                        <a:lnTo>
                          <a:pt x="47" y="107"/>
                        </a:lnTo>
                        <a:lnTo>
                          <a:pt x="35" y="131"/>
                        </a:lnTo>
                        <a:lnTo>
                          <a:pt x="23" y="143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0" y="202"/>
                        </a:lnTo>
                        <a:lnTo>
                          <a:pt x="12" y="226"/>
                        </a:lnTo>
                        <a:lnTo>
                          <a:pt x="12" y="238"/>
                        </a:lnTo>
                        <a:lnTo>
                          <a:pt x="23" y="261"/>
                        </a:lnTo>
                        <a:lnTo>
                          <a:pt x="35" y="273"/>
                        </a:lnTo>
                        <a:lnTo>
                          <a:pt x="47" y="297"/>
                        </a:lnTo>
                        <a:lnTo>
                          <a:pt x="59" y="309"/>
                        </a:lnTo>
                        <a:lnTo>
                          <a:pt x="83" y="321"/>
                        </a:lnTo>
                        <a:lnTo>
                          <a:pt x="107" y="333"/>
                        </a:lnTo>
                        <a:lnTo>
                          <a:pt x="118" y="356"/>
                        </a:lnTo>
                        <a:lnTo>
                          <a:pt x="142" y="368"/>
                        </a:lnTo>
                        <a:lnTo>
                          <a:pt x="178" y="368"/>
                        </a:lnTo>
                        <a:lnTo>
                          <a:pt x="202" y="380"/>
                        </a:lnTo>
                        <a:lnTo>
                          <a:pt x="237" y="392"/>
                        </a:lnTo>
                        <a:lnTo>
                          <a:pt x="261" y="392"/>
                        </a:lnTo>
                        <a:lnTo>
                          <a:pt x="297" y="392"/>
                        </a:lnTo>
                        <a:lnTo>
                          <a:pt x="332" y="392"/>
                        </a:lnTo>
                        <a:lnTo>
                          <a:pt x="368" y="392"/>
                        </a:lnTo>
                        <a:lnTo>
                          <a:pt x="392" y="392"/>
                        </a:lnTo>
                        <a:lnTo>
                          <a:pt x="427" y="392"/>
                        </a:lnTo>
                        <a:lnTo>
                          <a:pt x="463" y="380"/>
                        </a:lnTo>
                        <a:lnTo>
                          <a:pt x="487" y="368"/>
                        </a:lnTo>
                        <a:lnTo>
                          <a:pt x="510" y="368"/>
                        </a:lnTo>
                        <a:lnTo>
                          <a:pt x="534" y="356"/>
                        </a:lnTo>
                        <a:lnTo>
                          <a:pt x="558" y="333"/>
                        </a:lnTo>
                        <a:lnTo>
                          <a:pt x="582" y="321"/>
                        </a:lnTo>
                        <a:lnTo>
                          <a:pt x="593" y="309"/>
                        </a:lnTo>
                        <a:lnTo>
                          <a:pt x="617" y="297"/>
                        </a:lnTo>
                        <a:lnTo>
                          <a:pt x="629" y="273"/>
                        </a:lnTo>
                        <a:lnTo>
                          <a:pt x="641" y="261"/>
                        </a:lnTo>
                        <a:lnTo>
                          <a:pt x="653" y="238"/>
                        </a:lnTo>
                        <a:lnTo>
                          <a:pt x="653" y="226"/>
                        </a:lnTo>
                        <a:lnTo>
                          <a:pt x="653" y="202"/>
                        </a:lnTo>
                        <a:lnTo>
                          <a:pt x="653" y="178"/>
                        </a:lnTo>
                        <a:lnTo>
                          <a:pt x="653" y="166"/>
                        </a:lnTo>
                        <a:lnTo>
                          <a:pt x="641" y="143"/>
                        </a:lnTo>
                        <a:lnTo>
                          <a:pt x="629" y="131"/>
                        </a:lnTo>
                        <a:lnTo>
                          <a:pt x="617" y="107"/>
                        </a:lnTo>
                        <a:lnTo>
                          <a:pt x="593" y="95"/>
                        </a:lnTo>
                        <a:lnTo>
                          <a:pt x="582" y="72"/>
                        </a:lnTo>
                        <a:lnTo>
                          <a:pt x="558" y="60"/>
                        </a:lnTo>
                        <a:lnTo>
                          <a:pt x="534" y="48"/>
                        </a:lnTo>
                        <a:lnTo>
                          <a:pt x="510" y="36"/>
                        </a:lnTo>
                        <a:lnTo>
                          <a:pt x="487" y="24"/>
                        </a:lnTo>
                        <a:lnTo>
                          <a:pt x="463" y="24"/>
                        </a:lnTo>
                        <a:lnTo>
                          <a:pt x="427" y="12"/>
                        </a:lnTo>
                        <a:lnTo>
                          <a:pt x="392" y="12"/>
                        </a:lnTo>
                        <a:lnTo>
                          <a:pt x="368" y="0"/>
                        </a:lnTo>
                        <a:lnTo>
                          <a:pt x="332" y="0"/>
                        </a:lnTo>
                        <a:close/>
                      </a:path>
                    </a:pathLst>
                  </a:custGeom>
                  <a:solidFill>
                    <a:srgbClr val="006F6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6" name="Freeform 1432"/>
                  <p:cNvSpPr>
                    <a:spLocks/>
                  </p:cNvSpPr>
                  <p:nvPr/>
                </p:nvSpPr>
                <p:spPr bwMode="auto">
                  <a:xfrm>
                    <a:off x="2696" y="2771"/>
                    <a:ext cx="606" cy="368"/>
                  </a:xfrm>
                  <a:custGeom>
                    <a:avLst/>
                    <a:gdLst>
                      <a:gd name="T0" fmla="*/ 274 w 606"/>
                      <a:gd name="T1" fmla="*/ 0 h 368"/>
                      <a:gd name="T2" fmla="*/ 214 w 606"/>
                      <a:gd name="T3" fmla="*/ 12 h 368"/>
                      <a:gd name="T4" fmla="*/ 167 w 606"/>
                      <a:gd name="T5" fmla="*/ 24 h 368"/>
                      <a:gd name="T6" fmla="*/ 119 w 606"/>
                      <a:gd name="T7" fmla="*/ 48 h 368"/>
                      <a:gd name="T8" fmla="*/ 72 w 606"/>
                      <a:gd name="T9" fmla="*/ 71 h 368"/>
                      <a:gd name="T10" fmla="*/ 48 w 606"/>
                      <a:gd name="T11" fmla="*/ 107 h 368"/>
                      <a:gd name="T12" fmla="*/ 24 w 606"/>
                      <a:gd name="T13" fmla="*/ 131 h 368"/>
                      <a:gd name="T14" fmla="*/ 12 w 606"/>
                      <a:gd name="T15" fmla="*/ 166 h 368"/>
                      <a:gd name="T16" fmla="*/ 12 w 606"/>
                      <a:gd name="T17" fmla="*/ 202 h 368"/>
                      <a:gd name="T18" fmla="*/ 24 w 606"/>
                      <a:gd name="T19" fmla="*/ 249 h 368"/>
                      <a:gd name="T20" fmla="*/ 48 w 606"/>
                      <a:gd name="T21" fmla="*/ 273 h 368"/>
                      <a:gd name="T22" fmla="*/ 72 w 606"/>
                      <a:gd name="T23" fmla="*/ 309 h 368"/>
                      <a:gd name="T24" fmla="*/ 119 w 606"/>
                      <a:gd name="T25" fmla="*/ 332 h 368"/>
                      <a:gd name="T26" fmla="*/ 167 w 606"/>
                      <a:gd name="T27" fmla="*/ 344 h 368"/>
                      <a:gd name="T28" fmla="*/ 214 w 606"/>
                      <a:gd name="T29" fmla="*/ 368 h 368"/>
                      <a:gd name="T30" fmla="*/ 274 w 606"/>
                      <a:gd name="T31" fmla="*/ 368 h 368"/>
                      <a:gd name="T32" fmla="*/ 345 w 606"/>
                      <a:gd name="T33" fmla="*/ 368 h 368"/>
                      <a:gd name="T34" fmla="*/ 392 w 606"/>
                      <a:gd name="T35" fmla="*/ 368 h 368"/>
                      <a:gd name="T36" fmla="*/ 452 w 606"/>
                      <a:gd name="T37" fmla="*/ 344 h 368"/>
                      <a:gd name="T38" fmla="*/ 499 w 606"/>
                      <a:gd name="T39" fmla="*/ 332 h 368"/>
                      <a:gd name="T40" fmla="*/ 535 w 606"/>
                      <a:gd name="T41" fmla="*/ 309 h 368"/>
                      <a:gd name="T42" fmla="*/ 570 w 606"/>
                      <a:gd name="T43" fmla="*/ 273 h 368"/>
                      <a:gd name="T44" fmla="*/ 594 w 606"/>
                      <a:gd name="T45" fmla="*/ 249 h 368"/>
                      <a:gd name="T46" fmla="*/ 606 w 606"/>
                      <a:gd name="T47" fmla="*/ 202 h 368"/>
                      <a:gd name="T48" fmla="*/ 606 w 606"/>
                      <a:gd name="T49" fmla="*/ 166 h 368"/>
                      <a:gd name="T50" fmla="*/ 594 w 606"/>
                      <a:gd name="T51" fmla="*/ 131 h 368"/>
                      <a:gd name="T52" fmla="*/ 570 w 606"/>
                      <a:gd name="T53" fmla="*/ 107 h 368"/>
                      <a:gd name="T54" fmla="*/ 535 w 606"/>
                      <a:gd name="T55" fmla="*/ 71 h 368"/>
                      <a:gd name="T56" fmla="*/ 499 w 606"/>
                      <a:gd name="T57" fmla="*/ 48 h 368"/>
                      <a:gd name="T58" fmla="*/ 452 w 606"/>
                      <a:gd name="T59" fmla="*/ 24 h 368"/>
                      <a:gd name="T60" fmla="*/ 392 w 606"/>
                      <a:gd name="T61" fmla="*/ 12 h 368"/>
                      <a:gd name="T62" fmla="*/ 345 w 606"/>
                      <a:gd name="T63" fmla="*/ 0 h 3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06"/>
                      <a:gd name="T97" fmla="*/ 0 h 368"/>
                      <a:gd name="T98" fmla="*/ 606 w 606"/>
                      <a:gd name="T99" fmla="*/ 368 h 36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06" h="368">
                        <a:moveTo>
                          <a:pt x="309" y="0"/>
                        </a:moveTo>
                        <a:lnTo>
                          <a:pt x="274" y="0"/>
                        </a:lnTo>
                        <a:lnTo>
                          <a:pt x="250" y="12"/>
                        </a:lnTo>
                        <a:lnTo>
                          <a:pt x="214" y="12"/>
                        </a:lnTo>
                        <a:lnTo>
                          <a:pt x="190" y="24"/>
                        </a:lnTo>
                        <a:lnTo>
                          <a:pt x="167" y="24"/>
                        </a:lnTo>
                        <a:lnTo>
                          <a:pt x="143" y="36"/>
                        </a:lnTo>
                        <a:lnTo>
                          <a:pt x="119" y="48"/>
                        </a:lnTo>
                        <a:lnTo>
                          <a:pt x="95" y="60"/>
                        </a:lnTo>
                        <a:lnTo>
                          <a:pt x="72" y="71"/>
                        </a:lnTo>
                        <a:lnTo>
                          <a:pt x="60" y="83"/>
                        </a:lnTo>
                        <a:lnTo>
                          <a:pt x="48" y="107"/>
                        </a:lnTo>
                        <a:lnTo>
                          <a:pt x="36" y="119"/>
                        </a:lnTo>
                        <a:lnTo>
                          <a:pt x="24" y="131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0" y="190"/>
                        </a:lnTo>
                        <a:lnTo>
                          <a:pt x="12" y="202"/>
                        </a:lnTo>
                        <a:lnTo>
                          <a:pt x="12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60" y="285"/>
                        </a:lnTo>
                        <a:lnTo>
                          <a:pt x="72" y="309"/>
                        </a:lnTo>
                        <a:lnTo>
                          <a:pt x="95" y="321"/>
                        </a:lnTo>
                        <a:lnTo>
                          <a:pt x="119" y="332"/>
                        </a:lnTo>
                        <a:lnTo>
                          <a:pt x="143" y="344"/>
                        </a:lnTo>
                        <a:lnTo>
                          <a:pt x="167" y="344"/>
                        </a:lnTo>
                        <a:lnTo>
                          <a:pt x="190" y="356"/>
                        </a:lnTo>
                        <a:lnTo>
                          <a:pt x="214" y="368"/>
                        </a:lnTo>
                        <a:lnTo>
                          <a:pt x="250" y="368"/>
                        </a:lnTo>
                        <a:lnTo>
                          <a:pt x="274" y="368"/>
                        </a:lnTo>
                        <a:lnTo>
                          <a:pt x="309" y="368"/>
                        </a:lnTo>
                        <a:lnTo>
                          <a:pt x="345" y="368"/>
                        </a:lnTo>
                        <a:lnTo>
                          <a:pt x="369" y="368"/>
                        </a:lnTo>
                        <a:lnTo>
                          <a:pt x="392" y="368"/>
                        </a:lnTo>
                        <a:lnTo>
                          <a:pt x="428" y="356"/>
                        </a:lnTo>
                        <a:lnTo>
                          <a:pt x="452" y="344"/>
                        </a:lnTo>
                        <a:lnTo>
                          <a:pt x="475" y="344"/>
                        </a:lnTo>
                        <a:lnTo>
                          <a:pt x="499" y="332"/>
                        </a:lnTo>
                        <a:lnTo>
                          <a:pt x="523" y="321"/>
                        </a:lnTo>
                        <a:lnTo>
                          <a:pt x="535" y="309"/>
                        </a:lnTo>
                        <a:lnTo>
                          <a:pt x="559" y="285"/>
                        </a:lnTo>
                        <a:lnTo>
                          <a:pt x="570" y="273"/>
                        </a:lnTo>
                        <a:lnTo>
                          <a:pt x="582" y="261"/>
                        </a:lnTo>
                        <a:lnTo>
                          <a:pt x="594" y="249"/>
                        </a:lnTo>
                        <a:lnTo>
                          <a:pt x="606" y="226"/>
                        </a:lnTo>
                        <a:lnTo>
                          <a:pt x="606" y="202"/>
                        </a:lnTo>
                        <a:lnTo>
                          <a:pt x="606" y="190"/>
                        </a:lnTo>
                        <a:lnTo>
                          <a:pt x="606" y="166"/>
                        </a:lnTo>
                        <a:lnTo>
                          <a:pt x="606" y="154"/>
                        </a:lnTo>
                        <a:lnTo>
                          <a:pt x="594" y="131"/>
                        </a:lnTo>
                        <a:lnTo>
                          <a:pt x="582" y="119"/>
                        </a:lnTo>
                        <a:lnTo>
                          <a:pt x="570" y="107"/>
                        </a:lnTo>
                        <a:lnTo>
                          <a:pt x="559" y="83"/>
                        </a:lnTo>
                        <a:lnTo>
                          <a:pt x="535" y="71"/>
                        </a:lnTo>
                        <a:lnTo>
                          <a:pt x="523" y="60"/>
                        </a:lnTo>
                        <a:lnTo>
                          <a:pt x="499" y="48"/>
                        </a:lnTo>
                        <a:lnTo>
                          <a:pt x="475" y="36"/>
                        </a:lnTo>
                        <a:lnTo>
                          <a:pt x="452" y="24"/>
                        </a:lnTo>
                        <a:lnTo>
                          <a:pt x="428" y="24"/>
                        </a:lnTo>
                        <a:lnTo>
                          <a:pt x="392" y="12"/>
                        </a:lnTo>
                        <a:lnTo>
                          <a:pt x="369" y="12"/>
                        </a:lnTo>
                        <a:lnTo>
                          <a:pt x="345" y="0"/>
                        </a:lnTo>
                        <a:lnTo>
                          <a:pt x="309" y="0"/>
                        </a:lnTo>
                        <a:close/>
                      </a:path>
                    </a:pathLst>
                  </a:custGeom>
                  <a:solidFill>
                    <a:srgbClr val="006D6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7" name="Freeform 1433"/>
                  <p:cNvSpPr>
                    <a:spLocks/>
                  </p:cNvSpPr>
                  <p:nvPr/>
                </p:nvSpPr>
                <p:spPr bwMode="auto">
                  <a:xfrm>
                    <a:off x="2720" y="2783"/>
                    <a:ext cx="558" cy="344"/>
                  </a:xfrm>
                  <a:custGeom>
                    <a:avLst/>
                    <a:gdLst>
                      <a:gd name="T0" fmla="*/ 250 w 558"/>
                      <a:gd name="T1" fmla="*/ 0 h 344"/>
                      <a:gd name="T2" fmla="*/ 202 w 558"/>
                      <a:gd name="T3" fmla="*/ 12 h 344"/>
                      <a:gd name="T4" fmla="*/ 155 w 558"/>
                      <a:gd name="T5" fmla="*/ 24 h 344"/>
                      <a:gd name="T6" fmla="*/ 107 w 558"/>
                      <a:gd name="T7" fmla="*/ 48 h 344"/>
                      <a:gd name="T8" fmla="*/ 71 w 558"/>
                      <a:gd name="T9" fmla="*/ 71 h 344"/>
                      <a:gd name="T10" fmla="*/ 36 w 558"/>
                      <a:gd name="T11" fmla="*/ 95 h 344"/>
                      <a:gd name="T12" fmla="*/ 24 w 558"/>
                      <a:gd name="T13" fmla="*/ 131 h 344"/>
                      <a:gd name="T14" fmla="*/ 12 w 558"/>
                      <a:gd name="T15" fmla="*/ 154 h 344"/>
                      <a:gd name="T16" fmla="*/ 12 w 558"/>
                      <a:gd name="T17" fmla="*/ 190 h 344"/>
                      <a:gd name="T18" fmla="*/ 24 w 558"/>
                      <a:gd name="T19" fmla="*/ 226 h 344"/>
                      <a:gd name="T20" fmla="*/ 36 w 558"/>
                      <a:gd name="T21" fmla="*/ 261 h 344"/>
                      <a:gd name="T22" fmla="*/ 71 w 558"/>
                      <a:gd name="T23" fmla="*/ 285 h 344"/>
                      <a:gd name="T24" fmla="*/ 107 w 558"/>
                      <a:gd name="T25" fmla="*/ 309 h 344"/>
                      <a:gd name="T26" fmla="*/ 155 w 558"/>
                      <a:gd name="T27" fmla="*/ 332 h 344"/>
                      <a:gd name="T28" fmla="*/ 202 w 558"/>
                      <a:gd name="T29" fmla="*/ 344 h 344"/>
                      <a:gd name="T30" fmla="*/ 250 w 558"/>
                      <a:gd name="T31" fmla="*/ 344 h 344"/>
                      <a:gd name="T32" fmla="*/ 309 w 558"/>
                      <a:gd name="T33" fmla="*/ 344 h 344"/>
                      <a:gd name="T34" fmla="*/ 368 w 558"/>
                      <a:gd name="T35" fmla="*/ 344 h 344"/>
                      <a:gd name="T36" fmla="*/ 416 w 558"/>
                      <a:gd name="T37" fmla="*/ 332 h 344"/>
                      <a:gd name="T38" fmla="*/ 463 w 558"/>
                      <a:gd name="T39" fmla="*/ 309 h 344"/>
                      <a:gd name="T40" fmla="*/ 499 w 558"/>
                      <a:gd name="T41" fmla="*/ 285 h 344"/>
                      <a:gd name="T42" fmla="*/ 523 w 558"/>
                      <a:gd name="T43" fmla="*/ 261 h 344"/>
                      <a:gd name="T44" fmla="*/ 546 w 558"/>
                      <a:gd name="T45" fmla="*/ 226 h 344"/>
                      <a:gd name="T46" fmla="*/ 558 w 558"/>
                      <a:gd name="T47" fmla="*/ 190 h 344"/>
                      <a:gd name="T48" fmla="*/ 558 w 558"/>
                      <a:gd name="T49" fmla="*/ 154 h 344"/>
                      <a:gd name="T50" fmla="*/ 546 w 558"/>
                      <a:gd name="T51" fmla="*/ 131 h 344"/>
                      <a:gd name="T52" fmla="*/ 523 w 558"/>
                      <a:gd name="T53" fmla="*/ 95 h 344"/>
                      <a:gd name="T54" fmla="*/ 499 w 558"/>
                      <a:gd name="T55" fmla="*/ 71 h 344"/>
                      <a:gd name="T56" fmla="*/ 463 w 558"/>
                      <a:gd name="T57" fmla="*/ 48 h 344"/>
                      <a:gd name="T58" fmla="*/ 416 w 558"/>
                      <a:gd name="T59" fmla="*/ 24 h 344"/>
                      <a:gd name="T60" fmla="*/ 368 w 558"/>
                      <a:gd name="T61" fmla="*/ 12 h 344"/>
                      <a:gd name="T62" fmla="*/ 309 w 558"/>
                      <a:gd name="T63" fmla="*/ 0 h 34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58"/>
                      <a:gd name="T97" fmla="*/ 0 h 344"/>
                      <a:gd name="T98" fmla="*/ 558 w 558"/>
                      <a:gd name="T99" fmla="*/ 344 h 34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58" h="344">
                        <a:moveTo>
                          <a:pt x="285" y="0"/>
                        </a:moveTo>
                        <a:lnTo>
                          <a:pt x="250" y="0"/>
                        </a:lnTo>
                        <a:lnTo>
                          <a:pt x="226" y="12"/>
                        </a:lnTo>
                        <a:lnTo>
                          <a:pt x="202" y="12"/>
                        </a:lnTo>
                        <a:lnTo>
                          <a:pt x="178" y="24"/>
                        </a:lnTo>
                        <a:lnTo>
                          <a:pt x="155" y="24"/>
                        </a:lnTo>
                        <a:lnTo>
                          <a:pt x="131" y="36"/>
                        </a:lnTo>
                        <a:lnTo>
                          <a:pt x="107" y="48"/>
                        </a:lnTo>
                        <a:lnTo>
                          <a:pt x="83" y="59"/>
                        </a:lnTo>
                        <a:lnTo>
                          <a:pt x="71" y="71"/>
                        </a:lnTo>
                        <a:lnTo>
                          <a:pt x="48" y="83"/>
                        </a:lnTo>
                        <a:lnTo>
                          <a:pt x="36" y="95"/>
                        </a:lnTo>
                        <a:lnTo>
                          <a:pt x="24" y="107"/>
                        </a:lnTo>
                        <a:lnTo>
                          <a:pt x="24" y="131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0" y="178"/>
                        </a:lnTo>
                        <a:lnTo>
                          <a:pt x="12" y="190"/>
                        </a:lnTo>
                        <a:lnTo>
                          <a:pt x="12" y="214"/>
                        </a:lnTo>
                        <a:lnTo>
                          <a:pt x="24" y="226"/>
                        </a:lnTo>
                        <a:lnTo>
                          <a:pt x="24" y="249"/>
                        </a:lnTo>
                        <a:lnTo>
                          <a:pt x="36" y="261"/>
                        </a:lnTo>
                        <a:lnTo>
                          <a:pt x="48" y="273"/>
                        </a:lnTo>
                        <a:lnTo>
                          <a:pt x="71" y="285"/>
                        </a:lnTo>
                        <a:lnTo>
                          <a:pt x="83" y="297"/>
                        </a:lnTo>
                        <a:lnTo>
                          <a:pt x="107" y="309"/>
                        </a:lnTo>
                        <a:lnTo>
                          <a:pt x="131" y="320"/>
                        </a:lnTo>
                        <a:lnTo>
                          <a:pt x="155" y="332"/>
                        </a:lnTo>
                        <a:lnTo>
                          <a:pt x="178" y="332"/>
                        </a:lnTo>
                        <a:lnTo>
                          <a:pt x="202" y="344"/>
                        </a:lnTo>
                        <a:lnTo>
                          <a:pt x="226" y="344"/>
                        </a:lnTo>
                        <a:lnTo>
                          <a:pt x="250" y="344"/>
                        </a:lnTo>
                        <a:lnTo>
                          <a:pt x="285" y="344"/>
                        </a:lnTo>
                        <a:lnTo>
                          <a:pt x="309" y="344"/>
                        </a:lnTo>
                        <a:lnTo>
                          <a:pt x="345" y="344"/>
                        </a:lnTo>
                        <a:lnTo>
                          <a:pt x="368" y="344"/>
                        </a:lnTo>
                        <a:lnTo>
                          <a:pt x="392" y="332"/>
                        </a:lnTo>
                        <a:lnTo>
                          <a:pt x="416" y="332"/>
                        </a:lnTo>
                        <a:lnTo>
                          <a:pt x="440" y="320"/>
                        </a:lnTo>
                        <a:lnTo>
                          <a:pt x="463" y="309"/>
                        </a:lnTo>
                        <a:lnTo>
                          <a:pt x="475" y="297"/>
                        </a:lnTo>
                        <a:lnTo>
                          <a:pt x="499" y="285"/>
                        </a:lnTo>
                        <a:lnTo>
                          <a:pt x="511" y="273"/>
                        </a:lnTo>
                        <a:lnTo>
                          <a:pt x="523" y="261"/>
                        </a:lnTo>
                        <a:lnTo>
                          <a:pt x="535" y="249"/>
                        </a:lnTo>
                        <a:lnTo>
                          <a:pt x="546" y="226"/>
                        </a:lnTo>
                        <a:lnTo>
                          <a:pt x="558" y="214"/>
                        </a:lnTo>
                        <a:lnTo>
                          <a:pt x="558" y="190"/>
                        </a:lnTo>
                        <a:lnTo>
                          <a:pt x="558" y="178"/>
                        </a:lnTo>
                        <a:lnTo>
                          <a:pt x="558" y="154"/>
                        </a:lnTo>
                        <a:lnTo>
                          <a:pt x="558" y="142"/>
                        </a:lnTo>
                        <a:lnTo>
                          <a:pt x="546" y="131"/>
                        </a:lnTo>
                        <a:lnTo>
                          <a:pt x="535" y="107"/>
                        </a:lnTo>
                        <a:lnTo>
                          <a:pt x="523" y="95"/>
                        </a:lnTo>
                        <a:lnTo>
                          <a:pt x="511" y="83"/>
                        </a:lnTo>
                        <a:lnTo>
                          <a:pt x="499" y="71"/>
                        </a:lnTo>
                        <a:lnTo>
                          <a:pt x="475" y="59"/>
                        </a:lnTo>
                        <a:lnTo>
                          <a:pt x="463" y="48"/>
                        </a:lnTo>
                        <a:lnTo>
                          <a:pt x="440" y="36"/>
                        </a:lnTo>
                        <a:lnTo>
                          <a:pt x="416" y="24"/>
                        </a:lnTo>
                        <a:lnTo>
                          <a:pt x="392" y="24"/>
                        </a:lnTo>
                        <a:lnTo>
                          <a:pt x="368" y="12"/>
                        </a:lnTo>
                        <a:lnTo>
                          <a:pt x="345" y="12"/>
                        </a:lnTo>
                        <a:lnTo>
                          <a:pt x="309" y="0"/>
                        </a:lnTo>
                        <a:lnTo>
                          <a:pt x="285" y="0"/>
                        </a:lnTo>
                        <a:close/>
                      </a:path>
                    </a:pathLst>
                  </a:custGeom>
                  <a:solidFill>
                    <a:srgbClr val="006B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8" name="Freeform 1434"/>
                  <p:cNvSpPr>
                    <a:spLocks/>
                  </p:cNvSpPr>
                  <p:nvPr/>
                </p:nvSpPr>
                <p:spPr bwMode="auto">
                  <a:xfrm>
                    <a:off x="2744" y="2807"/>
                    <a:ext cx="511" cy="296"/>
                  </a:xfrm>
                  <a:custGeom>
                    <a:avLst/>
                    <a:gdLst>
                      <a:gd name="T0" fmla="*/ 237 w 511"/>
                      <a:gd name="T1" fmla="*/ 0 h 296"/>
                      <a:gd name="T2" fmla="*/ 178 w 511"/>
                      <a:gd name="T3" fmla="*/ 12 h 296"/>
                      <a:gd name="T4" fmla="*/ 142 w 511"/>
                      <a:gd name="T5" fmla="*/ 24 h 296"/>
                      <a:gd name="T6" fmla="*/ 95 w 511"/>
                      <a:gd name="T7" fmla="*/ 35 h 296"/>
                      <a:gd name="T8" fmla="*/ 59 w 511"/>
                      <a:gd name="T9" fmla="*/ 59 h 296"/>
                      <a:gd name="T10" fmla="*/ 36 w 511"/>
                      <a:gd name="T11" fmla="*/ 83 h 296"/>
                      <a:gd name="T12" fmla="*/ 24 w 511"/>
                      <a:gd name="T13" fmla="*/ 107 h 296"/>
                      <a:gd name="T14" fmla="*/ 12 w 511"/>
                      <a:gd name="T15" fmla="*/ 142 h 296"/>
                      <a:gd name="T16" fmla="*/ 12 w 511"/>
                      <a:gd name="T17" fmla="*/ 166 h 296"/>
                      <a:gd name="T18" fmla="*/ 24 w 511"/>
                      <a:gd name="T19" fmla="*/ 202 h 296"/>
                      <a:gd name="T20" fmla="*/ 36 w 511"/>
                      <a:gd name="T21" fmla="*/ 225 h 296"/>
                      <a:gd name="T22" fmla="*/ 59 w 511"/>
                      <a:gd name="T23" fmla="*/ 249 h 296"/>
                      <a:gd name="T24" fmla="*/ 95 w 511"/>
                      <a:gd name="T25" fmla="*/ 261 h 296"/>
                      <a:gd name="T26" fmla="*/ 142 w 511"/>
                      <a:gd name="T27" fmla="*/ 285 h 296"/>
                      <a:gd name="T28" fmla="*/ 178 w 511"/>
                      <a:gd name="T29" fmla="*/ 296 h 296"/>
                      <a:gd name="T30" fmla="*/ 237 w 511"/>
                      <a:gd name="T31" fmla="*/ 296 h 296"/>
                      <a:gd name="T32" fmla="*/ 285 w 511"/>
                      <a:gd name="T33" fmla="*/ 296 h 296"/>
                      <a:gd name="T34" fmla="*/ 332 w 511"/>
                      <a:gd name="T35" fmla="*/ 296 h 296"/>
                      <a:gd name="T36" fmla="*/ 380 w 511"/>
                      <a:gd name="T37" fmla="*/ 285 h 296"/>
                      <a:gd name="T38" fmla="*/ 427 w 511"/>
                      <a:gd name="T39" fmla="*/ 261 h 296"/>
                      <a:gd name="T40" fmla="*/ 451 w 511"/>
                      <a:gd name="T41" fmla="*/ 249 h 296"/>
                      <a:gd name="T42" fmla="*/ 487 w 511"/>
                      <a:gd name="T43" fmla="*/ 225 h 296"/>
                      <a:gd name="T44" fmla="*/ 499 w 511"/>
                      <a:gd name="T45" fmla="*/ 202 h 296"/>
                      <a:gd name="T46" fmla="*/ 511 w 511"/>
                      <a:gd name="T47" fmla="*/ 166 h 296"/>
                      <a:gd name="T48" fmla="*/ 511 w 511"/>
                      <a:gd name="T49" fmla="*/ 142 h 296"/>
                      <a:gd name="T50" fmla="*/ 499 w 511"/>
                      <a:gd name="T51" fmla="*/ 107 h 296"/>
                      <a:gd name="T52" fmla="*/ 487 w 511"/>
                      <a:gd name="T53" fmla="*/ 83 h 296"/>
                      <a:gd name="T54" fmla="*/ 451 w 511"/>
                      <a:gd name="T55" fmla="*/ 59 h 296"/>
                      <a:gd name="T56" fmla="*/ 427 w 511"/>
                      <a:gd name="T57" fmla="*/ 35 h 296"/>
                      <a:gd name="T58" fmla="*/ 380 w 511"/>
                      <a:gd name="T59" fmla="*/ 24 h 296"/>
                      <a:gd name="T60" fmla="*/ 332 w 511"/>
                      <a:gd name="T61" fmla="*/ 12 h 296"/>
                      <a:gd name="T62" fmla="*/ 285 w 511"/>
                      <a:gd name="T63" fmla="*/ 0 h 2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511"/>
                      <a:gd name="T97" fmla="*/ 0 h 296"/>
                      <a:gd name="T98" fmla="*/ 511 w 511"/>
                      <a:gd name="T99" fmla="*/ 296 h 2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511" h="296">
                        <a:moveTo>
                          <a:pt x="261" y="0"/>
                        </a:moveTo>
                        <a:lnTo>
                          <a:pt x="237" y="0"/>
                        </a:lnTo>
                        <a:lnTo>
                          <a:pt x="202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42" y="24"/>
                        </a:lnTo>
                        <a:lnTo>
                          <a:pt x="119" y="35"/>
                        </a:lnTo>
                        <a:lnTo>
                          <a:pt x="95" y="35"/>
                        </a:lnTo>
                        <a:lnTo>
                          <a:pt x="83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6" y="83"/>
                        </a:lnTo>
                        <a:lnTo>
                          <a:pt x="24" y="95"/>
                        </a:lnTo>
                        <a:lnTo>
                          <a:pt x="24" y="107"/>
                        </a:lnTo>
                        <a:lnTo>
                          <a:pt x="12" y="118"/>
                        </a:lnTo>
                        <a:lnTo>
                          <a:pt x="12" y="142"/>
                        </a:lnTo>
                        <a:lnTo>
                          <a:pt x="0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4" y="202"/>
                        </a:lnTo>
                        <a:lnTo>
                          <a:pt x="24" y="213"/>
                        </a:lnTo>
                        <a:lnTo>
                          <a:pt x="36" y="225"/>
                        </a:lnTo>
                        <a:lnTo>
                          <a:pt x="47" y="237"/>
                        </a:lnTo>
                        <a:lnTo>
                          <a:pt x="59" y="249"/>
                        </a:lnTo>
                        <a:lnTo>
                          <a:pt x="83" y="261"/>
                        </a:lnTo>
                        <a:lnTo>
                          <a:pt x="95" y="261"/>
                        </a:lnTo>
                        <a:lnTo>
                          <a:pt x="119" y="273"/>
                        </a:lnTo>
                        <a:lnTo>
                          <a:pt x="142" y="285"/>
                        </a:lnTo>
                        <a:lnTo>
                          <a:pt x="166" y="285"/>
                        </a:lnTo>
                        <a:lnTo>
                          <a:pt x="178" y="296"/>
                        </a:lnTo>
                        <a:lnTo>
                          <a:pt x="202" y="296"/>
                        </a:lnTo>
                        <a:lnTo>
                          <a:pt x="237" y="296"/>
                        </a:lnTo>
                        <a:lnTo>
                          <a:pt x="261" y="296"/>
                        </a:lnTo>
                        <a:lnTo>
                          <a:pt x="285" y="296"/>
                        </a:lnTo>
                        <a:lnTo>
                          <a:pt x="309" y="296"/>
                        </a:lnTo>
                        <a:lnTo>
                          <a:pt x="332" y="296"/>
                        </a:lnTo>
                        <a:lnTo>
                          <a:pt x="356" y="285"/>
                        </a:lnTo>
                        <a:lnTo>
                          <a:pt x="380" y="285"/>
                        </a:lnTo>
                        <a:lnTo>
                          <a:pt x="404" y="273"/>
                        </a:lnTo>
                        <a:lnTo>
                          <a:pt x="427" y="261"/>
                        </a:lnTo>
                        <a:lnTo>
                          <a:pt x="439" y="261"/>
                        </a:lnTo>
                        <a:lnTo>
                          <a:pt x="451" y="249"/>
                        </a:lnTo>
                        <a:lnTo>
                          <a:pt x="475" y="237"/>
                        </a:lnTo>
                        <a:lnTo>
                          <a:pt x="487" y="225"/>
                        </a:lnTo>
                        <a:lnTo>
                          <a:pt x="499" y="213"/>
                        </a:lnTo>
                        <a:lnTo>
                          <a:pt x="499" y="202"/>
                        </a:lnTo>
                        <a:lnTo>
                          <a:pt x="511" y="178"/>
                        </a:lnTo>
                        <a:lnTo>
                          <a:pt x="511" y="166"/>
                        </a:lnTo>
                        <a:lnTo>
                          <a:pt x="511" y="154"/>
                        </a:lnTo>
                        <a:lnTo>
                          <a:pt x="511" y="142"/>
                        </a:lnTo>
                        <a:lnTo>
                          <a:pt x="511" y="118"/>
                        </a:lnTo>
                        <a:lnTo>
                          <a:pt x="499" y="107"/>
                        </a:lnTo>
                        <a:lnTo>
                          <a:pt x="499" y="95"/>
                        </a:lnTo>
                        <a:lnTo>
                          <a:pt x="487" y="83"/>
                        </a:lnTo>
                        <a:lnTo>
                          <a:pt x="475" y="71"/>
                        </a:lnTo>
                        <a:lnTo>
                          <a:pt x="451" y="59"/>
                        </a:lnTo>
                        <a:lnTo>
                          <a:pt x="439" y="47"/>
                        </a:lnTo>
                        <a:lnTo>
                          <a:pt x="427" y="35"/>
                        </a:lnTo>
                        <a:lnTo>
                          <a:pt x="404" y="35"/>
                        </a:lnTo>
                        <a:lnTo>
                          <a:pt x="380" y="24"/>
                        </a:lnTo>
                        <a:lnTo>
                          <a:pt x="356" y="12"/>
                        </a:lnTo>
                        <a:lnTo>
                          <a:pt x="332" y="12"/>
                        </a:lnTo>
                        <a:lnTo>
                          <a:pt x="309" y="12"/>
                        </a:lnTo>
                        <a:lnTo>
                          <a:pt x="285" y="0"/>
                        </a:lnTo>
                        <a:lnTo>
                          <a:pt x="261" y="0"/>
                        </a:lnTo>
                        <a:close/>
                      </a:path>
                    </a:pathLst>
                  </a:custGeom>
                  <a:solidFill>
                    <a:srgbClr val="00696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39" name="Freeform 1435"/>
                  <p:cNvSpPr>
                    <a:spLocks/>
                  </p:cNvSpPr>
                  <p:nvPr/>
                </p:nvSpPr>
                <p:spPr bwMode="auto">
                  <a:xfrm>
                    <a:off x="2768" y="2819"/>
                    <a:ext cx="463" cy="273"/>
                  </a:xfrm>
                  <a:custGeom>
                    <a:avLst/>
                    <a:gdLst>
                      <a:gd name="T0" fmla="*/ 213 w 463"/>
                      <a:gd name="T1" fmla="*/ 0 h 273"/>
                      <a:gd name="T2" fmla="*/ 166 w 463"/>
                      <a:gd name="T3" fmla="*/ 12 h 273"/>
                      <a:gd name="T4" fmla="*/ 130 w 463"/>
                      <a:gd name="T5" fmla="*/ 23 h 273"/>
                      <a:gd name="T6" fmla="*/ 95 w 463"/>
                      <a:gd name="T7" fmla="*/ 35 h 273"/>
                      <a:gd name="T8" fmla="*/ 59 w 463"/>
                      <a:gd name="T9" fmla="*/ 59 h 273"/>
                      <a:gd name="T10" fmla="*/ 35 w 463"/>
                      <a:gd name="T11" fmla="*/ 71 h 273"/>
                      <a:gd name="T12" fmla="*/ 12 w 463"/>
                      <a:gd name="T13" fmla="*/ 95 h 273"/>
                      <a:gd name="T14" fmla="*/ 12 w 463"/>
                      <a:gd name="T15" fmla="*/ 130 h 273"/>
                      <a:gd name="T16" fmla="*/ 12 w 463"/>
                      <a:gd name="T17" fmla="*/ 154 h 273"/>
                      <a:gd name="T18" fmla="*/ 12 w 463"/>
                      <a:gd name="T19" fmla="*/ 178 h 273"/>
                      <a:gd name="T20" fmla="*/ 35 w 463"/>
                      <a:gd name="T21" fmla="*/ 201 h 273"/>
                      <a:gd name="T22" fmla="*/ 59 w 463"/>
                      <a:gd name="T23" fmla="*/ 225 h 273"/>
                      <a:gd name="T24" fmla="*/ 95 w 463"/>
                      <a:gd name="T25" fmla="*/ 249 h 273"/>
                      <a:gd name="T26" fmla="*/ 130 w 463"/>
                      <a:gd name="T27" fmla="*/ 261 h 273"/>
                      <a:gd name="T28" fmla="*/ 166 w 463"/>
                      <a:gd name="T29" fmla="*/ 273 h 273"/>
                      <a:gd name="T30" fmla="*/ 213 w 463"/>
                      <a:gd name="T31" fmla="*/ 273 h 273"/>
                      <a:gd name="T32" fmla="*/ 261 w 463"/>
                      <a:gd name="T33" fmla="*/ 273 h 273"/>
                      <a:gd name="T34" fmla="*/ 308 w 463"/>
                      <a:gd name="T35" fmla="*/ 273 h 273"/>
                      <a:gd name="T36" fmla="*/ 344 w 463"/>
                      <a:gd name="T37" fmla="*/ 261 h 273"/>
                      <a:gd name="T38" fmla="*/ 380 w 463"/>
                      <a:gd name="T39" fmla="*/ 249 h 273"/>
                      <a:gd name="T40" fmla="*/ 415 w 463"/>
                      <a:gd name="T41" fmla="*/ 225 h 273"/>
                      <a:gd name="T42" fmla="*/ 439 w 463"/>
                      <a:gd name="T43" fmla="*/ 201 h 273"/>
                      <a:gd name="T44" fmla="*/ 451 w 463"/>
                      <a:gd name="T45" fmla="*/ 178 h 273"/>
                      <a:gd name="T46" fmla="*/ 463 w 463"/>
                      <a:gd name="T47" fmla="*/ 154 h 273"/>
                      <a:gd name="T48" fmla="*/ 463 w 463"/>
                      <a:gd name="T49" fmla="*/ 130 h 273"/>
                      <a:gd name="T50" fmla="*/ 451 w 463"/>
                      <a:gd name="T51" fmla="*/ 95 h 273"/>
                      <a:gd name="T52" fmla="*/ 439 w 463"/>
                      <a:gd name="T53" fmla="*/ 71 h 273"/>
                      <a:gd name="T54" fmla="*/ 415 w 463"/>
                      <a:gd name="T55" fmla="*/ 59 h 273"/>
                      <a:gd name="T56" fmla="*/ 380 w 463"/>
                      <a:gd name="T57" fmla="*/ 35 h 273"/>
                      <a:gd name="T58" fmla="*/ 344 w 463"/>
                      <a:gd name="T59" fmla="*/ 23 h 273"/>
                      <a:gd name="T60" fmla="*/ 308 w 463"/>
                      <a:gd name="T61" fmla="*/ 12 h 273"/>
                      <a:gd name="T62" fmla="*/ 261 w 463"/>
                      <a:gd name="T63" fmla="*/ 0 h 27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63"/>
                      <a:gd name="T97" fmla="*/ 0 h 273"/>
                      <a:gd name="T98" fmla="*/ 463 w 463"/>
                      <a:gd name="T99" fmla="*/ 273 h 27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63" h="273">
                        <a:moveTo>
                          <a:pt x="237" y="0"/>
                        </a:moveTo>
                        <a:lnTo>
                          <a:pt x="213" y="0"/>
                        </a:lnTo>
                        <a:lnTo>
                          <a:pt x="190" y="12"/>
                        </a:lnTo>
                        <a:lnTo>
                          <a:pt x="166" y="12"/>
                        </a:lnTo>
                        <a:lnTo>
                          <a:pt x="142" y="12"/>
                        </a:lnTo>
                        <a:lnTo>
                          <a:pt x="130" y="23"/>
                        </a:lnTo>
                        <a:lnTo>
                          <a:pt x="107" y="23"/>
                        </a:lnTo>
                        <a:lnTo>
                          <a:pt x="95" y="35"/>
                        </a:lnTo>
                        <a:lnTo>
                          <a:pt x="71" y="47"/>
                        </a:lnTo>
                        <a:lnTo>
                          <a:pt x="59" y="59"/>
                        </a:lnTo>
                        <a:lnTo>
                          <a:pt x="47" y="71"/>
                        </a:lnTo>
                        <a:lnTo>
                          <a:pt x="35" y="71"/>
                        </a:lnTo>
                        <a:lnTo>
                          <a:pt x="23" y="95"/>
                        </a:lnTo>
                        <a:lnTo>
                          <a:pt x="12" y="95"/>
                        </a:lnTo>
                        <a:lnTo>
                          <a:pt x="12" y="118"/>
                        </a:lnTo>
                        <a:lnTo>
                          <a:pt x="12" y="130"/>
                        </a:lnTo>
                        <a:lnTo>
                          <a:pt x="0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12" y="178"/>
                        </a:lnTo>
                        <a:lnTo>
                          <a:pt x="23" y="190"/>
                        </a:lnTo>
                        <a:lnTo>
                          <a:pt x="35" y="201"/>
                        </a:lnTo>
                        <a:lnTo>
                          <a:pt x="47" y="213"/>
                        </a:lnTo>
                        <a:lnTo>
                          <a:pt x="59" y="225"/>
                        </a:lnTo>
                        <a:lnTo>
                          <a:pt x="71" y="237"/>
                        </a:lnTo>
                        <a:lnTo>
                          <a:pt x="95" y="249"/>
                        </a:lnTo>
                        <a:lnTo>
                          <a:pt x="107" y="261"/>
                        </a:lnTo>
                        <a:lnTo>
                          <a:pt x="130" y="261"/>
                        </a:lnTo>
                        <a:lnTo>
                          <a:pt x="142" y="261"/>
                        </a:lnTo>
                        <a:lnTo>
                          <a:pt x="166" y="273"/>
                        </a:lnTo>
                        <a:lnTo>
                          <a:pt x="190" y="273"/>
                        </a:lnTo>
                        <a:lnTo>
                          <a:pt x="213" y="273"/>
                        </a:lnTo>
                        <a:lnTo>
                          <a:pt x="237" y="273"/>
                        </a:lnTo>
                        <a:lnTo>
                          <a:pt x="261" y="273"/>
                        </a:lnTo>
                        <a:lnTo>
                          <a:pt x="285" y="273"/>
                        </a:lnTo>
                        <a:lnTo>
                          <a:pt x="308" y="273"/>
                        </a:lnTo>
                        <a:lnTo>
                          <a:pt x="320" y="261"/>
                        </a:lnTo>
                        <a:lnTo>
                          <a:pt x="344" y="261"/>
                        </a:lnTo>
                        <a:lnTo>
                          <a:pt x="368" y="261"/>
                        </a:lnTo>
                        <a:lnTo>
                          <a:pt x="380" y="249"/>
                        </a:lnTo>
                        <a:lnTo>
                          <a:pt x="403" y="237"/>
                        </a:lnTo>
                        <a:lnTo>
                          <a:pt x="415" y="225"/>
                        </a:lnTo>
                        <a:lnTo>
                          <a:pt x="427" y="213"/>
                        </a:lnTo>
                        <a:lnTo>
                          <a:pt x="439" y="201"/>
                        </a:lnTo>
                        <a:lnTo>
                          <a:pt x="451" y="190"/>
                        </a:lnTo>
                        <a:lnTo>
                          <a:pt x="451" y="178"/>
                        </a:lnTo>
                        <a:lnTo>
                          <a:pt x="463" y="166"/>
                        </a:lnTo>
                        <a:lnTo>
                          <a:pt x="463" y="154"/>
                        </a:lnTo>
                        <a:lnTo>
                          <a:pt x="463" y="142"/>
                        </a:lnTo>
                        <a:lnTo>
                          <a:pt x="463" y="130"/>
                        </a:lnTo>
                        <a:lnTo>
                          <a:pt x="463" y="118"/>
                        </a:lnTo>
                        <a:lnTo>
                          <a:pt x="451" y="95"/>
                        </a:lnTo>
                        <a:lnTo>
                          <a:pt x="439" y="71"/>
                        </a:lnTo>
                        <a:lnTo>
                          <a:pt x="427" y="71"/>
                        </a:lnTo>
                        <a:lnTo>
                          <a:pt x="415" y="59"/>
                        </a:lnTo>
                        <a:lnTo>
                          <a:pt x="403" y="47"/>
                        </a:lnTo>
                        <a:lnTo>
                          <a:pt x="380" y="35"/>
                        </a:lnTo>
                        <a:lnTo>
                          <a:pt x="368" y="23"/>
                        </a:lnTo>
                        <a:lnTo>
                          <a:pt x="344" y="23"/>
                        </a:lnTo>
                        <a:lnTo>
                          <a:pt x="320" y="12"/>
                        </a:lnTo>
                        <a:lnTo>
                          <a:pt x="308" y="12"/>
                        </a:lnTo>
                        <a:lnTo>
                          <a:pt x="285" y="12"/>
                        </a:lnTo>
                        <a:lnTo>
                          <a:pt x="261" y="0"/>
                        </a:lnTo>
                        <a:lnTo>
                          <a:pt x="237" y="0"/>
                        </a:lnTo>
                        <a:close/>
                      </a:path>
                    </a:pathLst>
                  </a:custGeom>
                  <a:solidFill>
                    <a:srgbClr val="00686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0" name="Freeform 1436"/>
                  <p:cNvSpPr>
                    <a:spLocks/>
                  </p:cNvSpPr>
                  <p:nvPr/>
                </p:nvSpPr>
                <p:spPr bwMode="auto">
                  <a:xfrm>
                    <a:off x="2791" y="2831"/>
                    <a:ext cx="416" cy="249"/>
                  </a:xfrm>
                  <a:custGeom>
                    <a:avLst/>
                    <a:gdLst>
                      <a:gd name="T0" fmla="*/ 190 w 416"/>
                      <a:gd name="T1" fmla="*/ 0 h 249"/>
                      <a:gd name="T2" fmla="*/ 155 w 416"/>
                      <a:gd name="T3" fmla="*/ 11 h 249"/>
                      <a:gd name="T4" fmla="*/ 119 w 416"/>
                      <a:gd name="T5" fmla="*/ 23 h 249"/>
                      <a:gd name="T6" fmla="*/ 84 w 416"/>
                      <a:gd name="T7" fmla="*/ 35 h 249"/>
                      <a:gd name="T8" fmla="*/ 60 w 416"/>
                      <a:gd name="T9" fmla="*/ 47 h 249"/>
                      <a:gd name="T10" fmla="*/ 36 w 416"/>
                      <a:gd name="T11" fmla="*/ 71 h 249"/>
                      <a:gd name="T12" fmla="*/ 12 w 416"/>
                      <a:gd name="T13" fmla="*/ 94 h 249"/>
                      <a:gd name="T14" fmla="*/ 12 w 416"/>
                      <a:gd name="T15" fmla="*/ 118 h 249"/>
                      <a:gd name="T16" fmla="*/ 12 w 416"/>
                      <a:gd name="T17" fmla="*/ 142 h 249"/>
                      <a:gd name="T18" fmla="*/ 12 w 416"/>
                      <a:gd name="T19" fmla="*/ 166 h 249"/>
                      <a:gd name="T20" fmla="*/ 36 w 416"/>
                      <a:gd name="T21" fmla="*/ 189 h 249"/>
                      <a:gd name="T22" fmla="*/ 60 w 416"/>
                      <a:gd name="T23" fmla="*/ 213 h 249"/>
                      <a:gd name="T24" fmla="*/ 84 w 416"/>
                      <a:gd name="T25" fmla="*/ 225 h 249"/>
                      <a:gd name="T26" fmla="*/ 119 w 416"/>
                      <a:gd name="T27" fmla="*/ 237 h 249"/>
                      <a:gd name="T28" fmla="*/ 155 w 416"/>
                      <a:gd name="T29" fmla="*/ 249 h 249"/>
                      <a:gd name="T30" fmla="*/ 190 w 416"/>
                      <a:gd name="T31" fmla="*/ 249 h 249"/>
                      <a:gd name="T32" fmla="*/ 238 w 416"/>
                      <a:gd name="T33" fmla="*/ 249 h 249"/>
                      <a:gd name="T34" fmla="*/ 274 w 416"/>
                      <a:gd name="T35" fmla="*/ 249 h 249"/>
                      <a:gd name="T36" fmla="*/ 309 w 416"/>
                      <a:gd name="T37" fmla="*/ 237 h 249"/>
                      <a:gd name="T38" fmla="*/ 345 w 416"/>
                      <a:gd name="T39" fmla="*/ 225 h 249"/>
                      <a:gd name="T40" fmla="*/ 369 w 416"/>
                      <a:gd name="T41" fmla="*/ 213 h 249"/>
                      <a:gd name="T42" fmla="*/ 392 w 416"/>
                      <a:gd name="T43" fmla="*/ 189 h 249"/>
                      <a:gd name="T44" fmla="*/ 416 w 416"/>
                      <a:gd name="T45" fmla="*/ 166 h 249"/>
                      <a:gd name="T46" fmla="*/ 416 w 416"/>
                      <a:gd name="T47" fmla="*/ 142 h 249"/>
                      <a:gd name="T48" fmla="*/ 416 w 416"/>
                      <a:gd name="T49" fmla="*/ 118 h 249"/>
                      <a:gd name="T50" fmla="*/ 416 w 416"/>
                      <a:gd name="T51" fmla="*/ 94 h 249"/>
                      <a:gd name="T52" fmla="*/ 392 w 416"/>
                      <a:gd name="T53" fmla="*/ 71 h 249"/>
                      <a:gd name="T54" fmla="*/ 369 w 416"/>
                      <a:gd name="T55" fmla="*/ 47 h 249"/>
                      <a:gd name="T56" fmla="*/ 345 w 416"/>
                      <a:gd name="T57" fmla="*/ 35 h 249"/>
                      <a:gd name="T58" fmla="*/ 309 w 416"/>
                      <a:gd name="T59" fmla="*/ 23 h 249"/>
                      <a:gd name="T60" fmla="*/ 274 w 416"/>
                      <a:gd name="T61" fmla="*/ 11 h 249"/>
                      <a:gd name="T62" fmla="*/ 238 w 416"/>
                      <a:gd name="T63" fmla="*/ 0 h 24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416"/>
                      <a:gd name="T97" fmla="*/ 0 h 249"/>
                      <a:gd name="T98" fmla="*/ 416 w 416"/>
                      <a:gd name="T99" fmla="*/ 249 h 24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416" h="249">
                        <a:moveTo>
                          <a:pt x="214" y="0"/>
                        </a:moveTo>
                        <a:lnTo>
                          <a:pt x="190" y="0"/>
                        </a:lnTo>
                        <a:lnTo>
                          <a:pt x="167" y="11"/>
                        </a:lnTo>
                        <a:lnTo>
                          <a:pt x="155" y="11"/>
                        </a:lnTo>
                        <a:lnTo>
                          <a:pt x="131" y="11"/>
                        </a:lnTo>
                        <a:lnTo>
                          <a:pt x="119" y="23"/>
                        </a:lnTo>
                        <a:lnTo>
                          <a:pt x="95" y="23"/>
                        </a:lnTo>
                        <a:lnTo>
                          <a:pt x="84" y="35"/>
                        </a:lnTo>
                        <a:lnTo>
                          <a:pt x="72" y="47"/>
                        </a:lnTo>
                        <a:lnTo>
                          <a:pt x="60" y="47"/>
                        </a:lnTo>
                        <a:lnTo>
                          <a:pt x="36" y="59"/>
                        </a:lnTo>
                        <a:lnTo>
                          <a:pt x="36" y="71"/>
                        </a:lnTo>
                        <a:lnTo>
                          <a:pt x="24" y="83"/>
                        </a:lnTo>
                        <a:lnTo>
                          <a:pt x="12" y="94"/>
                        </a:lnTo>
                        <a:lnTo>
                          <a:pt x="12" y="106"/>
                        </a:lnTo>
                        <a:lnTo>
                          <a:pt x="12" y="118"/>
                        </a:lnTo>
                        <a:lnTo>
                          <a:pt x="0" y="130"/>
                        </a:lnTo>
                        <a:lnTo>
                          <a:pt x="12" y="142"/>
                        </a:lnTo>
                        <a:lnTo>
                          <a:pt x="12" y="154"/>
                        </a:lnTo>
                        <a:lnTo>
                          <a:pt x="12" y="166"/>
                        </a:lnTo>
                        <a:lnTo>
                          <a:pt x="24" y="178"/>
                        </a:lnTo>
                        <a:lnTo>
                          <a:pt x="36" y="189"/>
                        </a:lnTo>
                        <a:lnTo>
                          <a:pt x="36" y="201"/>
                        </a:lnTo>
                        <a:lnTo>
                          <a:pt x="60" y="213"/>
                        </a:lnTo>
                        <a:lnTo>
                          <a:pt x="72" y="213"/>
                        </a:lnTo>
                        <a:lnTo>
                          <a:pt x="84" y="225"/>
                        </a:lnTo>
                        <a:lnTo>
                          <a:pt x="95" y="237"/>
                        </a:lnTo>
                        <a:lnTo>
                          <a:pt x="119" y="237"/>
                        </a:lnTo>
                        <a:lnTo>
                          <a:pt x="131" y="249"/>
                        </a:lnTo>
                        <a:lnTo>
                          <a:pt x="155" y="249"/>
                        </a:lnTo>
                        <a:lnTo>
                          <a:pt x="167" y="249"/>
                        </a:lnTo>
                        <a:lnTo>
                          <a:pt x="190" y="249"/>
                        </a:lnTo>
                        <a:lnTo>
                          <a:pt x="214" y="249"/>
                        </a:lnTo>
                        <a:lnTo>
                          <a:pt x="238" y="249"/>
                        </a:lnTo>
                        <a:lnTo>
                          <a:pt x="250" y="249"/>
                        </a:lnTo>
                        <a:lnTo>
                          <a:pt x="274" y="249"/>
                        </a:lnTo>
                        <a:lnTo>
                          <a:pt x="297" y="249"/>
                        </a:lnTo>
                        <a:lnTo>
                          <a:pt x="309" y="237"/>
                        </a:lnTo>
                        <a:lnTo>
                          <a:pt x="333" y="237"/>
                        </a:lnTo>
                        <a:lnTo>
                          <a:pt x="345" y="225"/>
                        </a:lnTo>
                        <a:lnTo>
                          <a:pt x="357" y="213"/>
                        </a:lnTo>
                        <a:lnTo>
                          <a:pt x="369" y="213"/>
                        </a:lnTo>
                        <a:lnTo>
                          <a:pt x="380" y="201"/>
                        </a:lnTo>
                        <a:lnTo>
                          <a:pt x="392" y="189"/>
                        </a:lnTo>
                        <a:lnTo>
                          <a:pt x="404" y="178"/>
                        </a:lnTo>
                        <a:lnTo>
                          <a:pt x="416" y="166"/>
                        </a:lnTo>
                        <a:lnTo>
                          <a:pt x="416" y="154"/>
                        </a:lnTo>
                        <a:lnTo>
                          <a:pt x="416" y="142"/>
                        </a:lnTo>
                        <a:lnTo>
                          <a:pt x="416" y="130"/>
                        </a:lnTo>
                        <a:lnTo>
                          <a:pt x="416" y="118"/>
                        </a:lnTo>
                        <a:lnTo>
                          <a:pt x="416" y="106"/>
                        </a:lnTo>
                        <a:lnTo>
                          <a:pt x="416" y="94"/>
                        </a:lnTo>
                        <a:lnTo>
                          <a:pt x="404" y="83"/>
                        </a:lnTo>
                        <a:lnTo>
                          <a:pt x="392" y="71"/>
                        </a:lnTo>
                        <a:lnTo>
                          <a:pt x="380" y="59"/>
                        </a:lnTo>
                        <a:lnTo>
                          <a:pt x="369" y="47"/>
                        </a:lnTo>
                        <a:lnTo>
                          <a:pt x="357" y="47"/>
                        </a:lnTo>
                        <a:lnTo>
                          <a:pt x="345" y="35"/>
                        </a:lnTo>
                        <a:lnTo>
                          <a:pt x="333" y="23"/>
                        </a:lnTo>
                        <a:lnTo>
                          <a:pt x="309" y="23"/>
                        </a:lnTo>
                        <a:lnTo>
                          <a:pt x="297" y="11"/>
                        </a:lnTo>
                        <a:lnTo>
                          <a:pt x="274" y="11"/>
                        </a:lnTo>
                        <a:lnTo>
                          <a:pt x="250" y="11"/>
                        </a:lnTo>
                        <a:lnTo>
                          <a:pt x="238" y="0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1" name="Freeform 1437"/>
                  <p:cNvSpPr>
                    <a:spLocks/>
                  </p:cNvSpPr>
                  <p:nvPr/>
                </p:nvSpPr>
                <p:spPr bwMode="auto">
                  <a:xfrm>
                    <a:off x="2815" y="2842"/>
                    <a:ext cx="368" cy="226"/>
                  </a:xfrm>
                  <a:custGeom>
                    <a:avLst/>
                    <a:gdLst>
                      <a:gd name="T0" fmla="*/ 166 w 368"/>
                      <a:gd name="T1" fmla="*/ 0 h 226"/>
                      <a:gd name="T2" fmla="*/ 131 w 368"/>
                      <a:gd name="T3" fmla="*/ 12 h 226"/>
                      <a:gd name="T4" fmla="*/ 107 w 368"/>
                      <a:gd name="T5" fmla="*/ 24 h 226"/>
                      <a:gd name="T6" fmla="*/ 71 w 368"/>
                      <a:gd name="T7" fmla="*/ 36 h 226"/>
                      <a:gd name="T8" fmla="*/ 48 w 368"/>
                      <a:gd name="T9" fmla="*/ 48 h 226"/>
                      <a:gd name="T10" fmla="*/ 24 w 368"/>
                      <a:gd name="T11" fmla="*/ 60 h 226"/>
                      <a:gd name="T12" fmla="*/ 12 w 368"/>
                      <a:gd name="T13" fmla="*/ 83 h 226"/>
                      <a:gd name="T14" fmla="*/ 12 w 368"/>
                      <a:gd name="T15" fmla="*/ 107 h 226"/>
                      <a:gd name="T16" fmla="*/ 12 w 368"/>
                      <a:gd name="T17" fmla="*/ 131 h 226"/>
                      <a:gd name="T18" fmla="*/ 12 w 368"/>
                      <a:gd name="T19" fmla="*/ 155 h 226"/>
                      <a:gd name="T20" fmla="*/ 24 w 368"/>
                      <a:gd name="T21" fmla="*/ 167 h 226"/>
                      <a:gd name="T22" fmla="*/ 48 w 368"/>
                      <a:gd name="T23" fmla="*/ 190 h 226"/>
                      <a:gd name="T24" fmla="*/ 71 w 368"/>
                      <a:gd name="T25" fmla="*/ 202 h 226"/>
                      <a:gd name="T26" fmla="*/ 107 w 368"/>
                      <a:gd name="T27" fmla="*/ 214 h 226"/>
                      <a:gd name="T28" fmla="*/ 131 w 368"/>
                      <a:gd name="T29" fmla="*/ 226 h 226"/>
                      <a:gd name="T30" fmla="*/ 166 w 368"/>
                      <a:gd name="T31" fmla="*/ 226 h 226"/>
                      <a:gd name="T32" fmla="*/ 214 w 368"/>
                      <a:gd name="T33" fmla="*/ 226 h 226"/>
                      <a:gd name="T34" fmla="*/ 238 w 368"/>
                      <a:gd name="T35" fmla="*/ 226 h 226"/>
                      <a:gd name="T36" fmla="*/ 273 w 368"/>
                      <a:gd name="T37" fmla="*/ 214 h 226"/>
                      <a:gd name="T38" fmla="*/ 309 w 368"/>
                      <a:gd name="T39" fmla="*/ 202 h 226"/>
                      <a:gd name="T40" fmla="*/ 333 w 368"/>
                      <a:gd name="T41" fmla="*/ 190 h 226"/>
                      <a:gd name="T42" fmla="*/ 345 w 368"/>
                      <a:gd name="T43" fmla="*/ 167 h 226"/>
                      <a:gd name="T44" fmla="*/ 368 w 368"/>
                      <a:gd name="T45" fmla="*/ 155 h 226"/>
                      <a:gd name="T46" fmla="*/ 368 w 368"/>
                      <a:gd name="T47" fmla="*/ 131 h 226"/>
                      <a:gd name="T48" fmla="*/ 368 w 368"/>
                      <a:gd name="T49" fmla="*/ 107 h 226"/>
                      <a:gd name="T50" fmla="*/ 368 w 368"/>
                      <a:gd name="T51" fmla="*/ 83 h 226"/>
                      <a:gd name="T52" fmla="*/ 345 w 368"/>
                      <a:gd name="T53" fmla="*/ 60 h 226"/>
                      <a:gd name="T54" fmla="*/ 333 w 368"/>
                      <a:gd name="T55" fmla="*/ 48 h 226"/>
                      <a:gd name="T56" fmla="*/ 309 w 368"/>
                      <a:gd name="T57" fmla="*/ 36 h 226"/>
                      <a:gd name="T58" fmla="*/ 273 w 368"/>
                      <a:gd name="T59" fmla="*/ 24 h 226"/>
                      <a:gd name="T60" fmla="*/ 238 w 368"/>
                      <a:gd name="T61" fmla="*/ 12 h 226"/>
                      <a:gd name="T62" fmla="*/ 214 w 368"/>
                      <a:gd name="T63" fmla="*/ 0 h 22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8"/>
                      <a:gd name="T97" fmla="*/ 0 h 226"/>
                      <a:gd name="T98" fmla="*/ 368 w 368"/>
                      <a:gd name="T99" fmla="*/ 226 h 22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8" h="226">
                        <a:moveTo>
                          <a:pt x="190" y="0"/>
                        </a:moveTo>
                        <a:lnTo>
                          <a:pt x="166" y="0"/>
                        </a:lnTo>
                        <a:lnTo>
                          <a:pt x="155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24"/>
                        </a:lnTo>
                        <a:lnTo>
                          <a:pt x="83" y="24"/>
                        </a:lnTo>
                        <a:lnTo>
                          <a:pt x="71" y="36"/>
                        </a:lnTo>
                        <a:lnTo>
                          <a:pt x="60" y="36"/>
                        </a:lnTo>
                        <a:lnTo>
                          <a:pt x="48" y="48"/>
                        </a:lnTo>
                        <a:lnTo>
                          <a:pt x="36" y="60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12" y="107"/>
                        </a:lnTo>
                        <a:lnTo>
                          <a:pt x="0" y="119"/>
                        </a:lnTo>
                        <a:lnTo>
                          <a:pt x="12" y="131"/>
                        </a:lnTo>
                        <a:lnTo>
                          <a:pt x="12" y="143"/>
                        </a:lnTo>
                        <a:lnTo>
                          <a:pt x="12" y="155"/>
                        </a:lnTo>
                        <a:lnTo>
                          <a:pt x="24" y="167"/>
                        </a:lnTo>
                        <a:lnTo>
                          <a:pt x="36" y="178"/>
                        </a:lnTo>
                        <a:lnTo>
                          <a:pt x="48" y="190"/>
                        </a:lnTo>
                        <a:lnTo>
                          <a:pt x="60" y="202"/>
                        </a:lnTo>
                        <a:lnTo>
                          <a:pt x="71" y="202"/>
                        </a:lnTo>
                        <a:lnTo>
                          <a:pt x="83" y="214"/>
                        </a:lnTo>
                        <a:lnTo>
                          <a:pt x="107" y="214"/>
                        </a:lnTo>
                        <a:lnTo>
                          <a:pt x="119" y="226"/>
                        </a:lnTo>
                        <a:lnTo>
                          <a:pt x="131" y="226"/>
                        </a:lnTo>
                        <a:lnTo>
                          <a:pt x="155" y="226"/>
                        </a:lnTo>
                        <a:lnTo>
                          <a:pt x="166" y="226"/>
                        </a:lnTo>
                        <a:lnTo>
                          <a:pt x="190" y="226"/>
                        </a:lnTo>
                        <a:lnTo>
                          <a:pt x="214" y="226"/>
                        </a:lnTo>
                        <a:lnTo>
                          <a:pt x="226" y="226"/>
                        </a:lnTo>
                        <a:lnTo>
                          <a:pt x="238" y="226"/>
                        </a:lnTo>
                        <a:lnTo>
                          <a:pt x="261" y="226"/>
                        </a:lnTo>
                        <a:lnTo>
                          <a:pt x="273" y="214"/>
                        </a:lnTo>
                        <a:lnTo>
                          <a:pt x="297" y="214"/>
                        </a:lnTo>
                        <a:lnTo>
                          <a:pt x="309" y="202"/>
                        </a:lnTo>
                        <a:lnTo>
                          <a:pt x="321" y="202"/>
                        </a:lnTo>
                        <a:lnTo>
                          <a:pt x="333" y="190"/>
                        </a:lnTo>
                        <a:lnTo>
                          <a:pt x="345" y="178"/>
                        </a:lnTo>
                        <a:lnTo>
                          <a:pt x="345" y="167"/>
                        </a:lnTo>
                        <a:lnTo>
                          <a:pt x="356" y="167"/>
                        </a:lnTo>
                        <a:lnTo>
                          <a:pt x="368" y="155"/>
                        </a:lnTo>
                        <a:lnTo>
                          <a:pt x="368" y="143"/>
                        </a:lnTo>
                        <a:lnTo>
                          <a:pt x="368" y="131"/>
                        </a:lnTo>
                        <a:lnTo>
                          <a:pt x="368" y="119"/>
                        </a:lnTo>
                        <a:lnTo>
                          <a:pt x="368" y="107"/>
                        </a:lnTo>
                        <a:lnTo>
                          <a:pt x="368" y="95"/>
                        </a:lnTo>
                        <a:lnTo>
                          <a:pt x="368" y="83"/>
                        </a:lnTo>
                        <a:lnTo>
                          <a:pt x="356" y="72"/>
                        </a:lnTo>
                        <a:lnTo>
                          <a:pt x="345" y="60"/>
                        </a:lnTo>
                        <a:lnTo>
                          <a:pt x="333" y="48"/>
                        </a:lnTo>
                        <a:lnTo>
                          <a:pt x="321" y="36"/>
                        </a:lnTo>
                        <a:lnTo>
                          <a:pt x="309" y="36"/>
                        </a:lnTo>
                        <a:lnTo>
                          <a:pt x="297" y="24"/>
                        </a:lnTo>
                        <a:lnTo>
                          <a:pt x="273" y="24"/>
                        </a:lnTo>
                        <a:lnTo>
                          <a:pt x="261" y="12"/>
                        </a:lnTo>
                        <a:lnTo>
                          <a:pt x="238" y="12"/>
                        </a:lnTo>
                        <a:lnTo>
                          <a:pt x="226" y="12"/>
                        </a:lnTo>
                        <a:lnTo>
                          <a:pt x="214" y="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00656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2" name="Freeform 1438"/>
                  <p:cNvSpPr>
                    <a:spLocks/>
                  </p:cNvSpPr>
                  <p:nvPr/>
                </p:nvSpPr>
                <p:spPr bwMode="auto">
                  <a:xfrm>
                    <a:off x="2839" y="2854"/>
                    <a:ext cx="321" cy="202"/>
                  </a:xfrm>
                  <a:custGeom>
                    <a:avLst/>
                    <a:gdLst>
                      <a:gd name="T0" fmla="*/ 154 w 321"/>
                      <a:gd name="T1" fmla="*/ 0 h 202"/>
                      <a:gd name="T2" fmla="*/ 119 w 321"/>
                      <a:gd name="T3" fmla="*/ 12 h 202"/>
                      <a:gd name="T4" fmla="*/ 95 w 321"/>
                      <a:gd name="T5" fmla="*/ 24 h 202"/>
                      <a:gd name="T6" fmla="*/ 59 w 321"/>
                      <a:gd name="T7" fmla="*/ 24 h 202"/>
                      <a:gd name="T8" fmla="*/ 47 w 321"/>
                      <a:gd name="T9" fmla="*/ 48 h 202"/>
                      <a:gd name="T10" fmla="*/ 24 w 321"/>
                      <a:gd name="T11" fmla="*/ 60 h 202"/>
                      <a:gd name="T12" fmla="*/ 12 w 321"/>
                      <a:gd name="T13" fmla="*/ 71 h 202"/>
                      <a:gd name="T14" fmla="*/ 12 w 321"/>
                      <a:gd name="T15" fmla="*/ 95 h 202"/>
                      <a:gd name="T16" fmla="*/ 12 w 321"/>
                      <a:gd name="T17" fmla="*/ 119 h 202"/>
                      <a:gd name="T18" fmla="*/ 12 w 321"/>
                      <a:gd name="T19" fmla="*/ 131 h 202"/>
                      <a:gd name="T20" fmla="*/ 24 w 321"/>
                      <a:gd name="T21" fmla="*/ 155 h 202"/>
                      <a:gd name="T22" fmla="*/ 47 w 321"/>
                      <a:gd name="T23" fmla="*/ 166 h 202"/>
                      <a:gd name="T24" fmla="*/ 59 w 321"/>
                      <a:gd name="T25" fmla="*/ 178 h 202"/>
                      <a:gd name="T26" fmla="*/ 95 w 321"/>
                      <a:gd name="T27" fmla="*/ 190 h 202"/>
                      <a:gd name="T28" fmla="*/ 119 w 321"/>
                      <a:gd name="T29" fmla="*/ 202 h 202"/>
                      <a:gd name="T30" fmla="*/ 154 w 321"/>
                      <a:gd name="T31" fmla="*/ 202 h 202"/>
                      <a:gd name="T32" fmla="*/ 178 w 321"/>
                      <a:gd name="T33" fmla="*/ 202 h 202"/>
                      <a:gd name="T34" fmla="*/ 214 w 321"/>
                      <a:gd name="T35" fmla="*/ 202 h 202"/>
                      <a:gd name="T36" fmla="*/ 237 w 321"/>
                      <a:gd name="T37" fmla="*/ 190 h 202"/>
                      <a:gd name="T38" fmla="*/ 261 w 321"/>
                      <a:gd name="T39" fmla="*/ 178 h 202"/>
                      <a:gd name="T40" fmla="*/ 285 w 321"/>
                      <a:gd name="T41" fmla="*/ 166 h 202"/>
                      <a:gd name="T42" fmla="*/ 309 w 321"/>
                      <a:gd name="T43" fmla="*/ 155 h 202"/>
                      <a:gd name="T44" fmla="*/ 321 w 321"/>
                      <a:gd name="T45" fmla="*/ 131 h 202"/>
                      <a:gd name="T46" fmla="*/ 321 w 321"/>
                      <a:gd name="T47" fmla="*/ 119 h 202"/>
                      <a:gd name="T48" fmla="*/ 321 w 321"/>
                      <a:gd name="T49" fmla="*/ 95 h 202"/>
                      <a:gd name="T50" fmla="*/ 321 w 321"/>
                      <a:gd name="T51" fmla="*/ 71 h 202"/>
                      <a:gd name="T52" fmla="*/ 309 w 321"/>
                      <a:gd name="T53" fmla="*/ 60 h 202"/>
                      <a:gd name="T54" fmla="*/ 285 w 321"/>
                      <a:gd name="T55" fmla="*/ 48 h 202"/>
                      <a:gd name="T56" fmla="*/ 261 w 321"/>
                      <a:gd name="T57" fmla="*/ 24 h 202"/>
                      <a:gd name="T58" fmla="*/ 237 w 321"/>
                      <a:gd name="T59" fmla="*/ 24 h 202"/>
                      <a:gd name="T60" fmla="*/ 214 w 321"/>
                      <a:gd name="T61" fmla="*/ 12 h 202"/>
                      <a:gd name="T62" fmla="*/ 178 w 321"/>
                      <a:gd name="T63" fmla="*/ 0 h 20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21"/>
                      <a:gd name="T97" fmla="*/ 0 h 202"/>
                      <a:gd name="T98" fmla="*/ 321 w 321"/>
                      <a:gd name="T99" fmla="*/ 202 h 20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21" h="202">
                        <a:moveTo>
                          <a:pt x="166" y="0"/>
                        </a:moveTo>
                        <a:lnTo>
                          <a:pt x="154" y="0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95" y="24"/>
                        </a:lnTo>
                        <a:lnTo>
                          <a:pt x="71" y="24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47" y="48"/>
                        </a:lnTo>
                        <a:lnTo>
                          <a:pt x="36" y="48"/>
                        </a:lnTo>
                        <a:lnTo>
                          <a:pt x="24" y="60"/>
                        </a:lnTo>
                        <a:lnTo>
                          <a:pt x="24" y="71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0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4" y="143"/>
                        </a:lnTo>
                        <a:lnTo>
                          <a:pt x="24" y="155"/>
                        </a:lnTo>
                        <a:lnTo>
                          <a:pt x="36" y="166"/>
                        </a:lnTo>
                        <a:lnTo>
                          <a:pt x="47" y="166"/>
                        </a:lnTo>
                        <a:lnTo>
                          <a:pt x="47" y="178"/>
                        </a:lnTo>
                        <a:lnTo>
                          <a:pt x="59" y="178"/>
                        </a:lnTo>
                        <a:lnTo>
                          <a:pt x="71" y="190"/>
                        </a:lnTo>
                        <a:lnTo>
                          <a:pt x="95" y="190"/>
                        </a:lnTo>
                        <a:lnTo>
                          <a:pt x="107" y="202"/>
                        </a:lnTo>
                        <a:lnTo>
                          <a:pt x="119" y="202"/>
                        </a:lnTo>
                        <a:lnTo>
                          <a:pt x="131" y="202"/>
                        </a:lnTo>
                        <a:lnTo>
                          <a:pt x="154" y="202"/>
                        </a:lnTo>
                        <a:lnTo>
                          <a:pt x="166" y="202"/>
                        </a:lnTo>
                        <a:lnTo>
                          <a:pt x="178" y="202"/>
                        </a:lnTo>
                        <a:lnTo>
                          <a:pt x="202" y="202"/>
                        </a:lnTo>
                        <a:lnTo>
                          <a:pt x="214" y="202"/>
                        </a:lnTo>
                        <a:lnTo>
                          <a:pt x="226" y="202"/>
                        </a:lnTo>
                        <a:lnTo>
                          <a:pt x="237" y="190"/>
                        </a:lnTo>
                        <a:lnTo>
                          <a:pt x="249" y="190"/>
                        </a:lnTo>
                        <a:lnTo>
                          <a:pt x="261" y="178"/>
                        </a:lnTo>
                        <a:lnTo>
                          <a:pt x="273" y="178"/>
                        </a:lnTo>
                        <a:lnTo>
                          <a:pt x="285" y="166"/>
                        </a:lnTo>
                        <a:lnTo>
                          <a:pt x="297" y="166"/>
                        </a:lnTo>
                        <a:lnTo>
                          <a:pt x="309" y="155"/>
                        </a:lnTo>
                        <a:lnTo>
                          <a:pt x="309" y="143"/>
                        </a:lnTo>
                        <a:lnTo>
                          <a:pt x="321" y="131"/>
                        </a:lnTo>
                        <a:lnTo>
                          <a:pt x="321" y="119"/>
                        </a:lnTo>
                        <a:lnTo>
                          <a:pt x="321" y="107"/>
                        </a:lnTo>
                        <a:lnTo>
                          <a:pt x="321" y="95"/>
                        </a:lnTo>
                        <a:lnTo>
                          <a:pt x="321" y="83"/>
                        </a:lnTo>
                        <a:lnTo>
                          <a:pt x="321" y="71"/>
                        </a:lnTo>
                        <a:lnTo>
                          <a:pt x="309" y="71"/>
                        </a:lnTo>
                        <a:lnTo>
                          <a:pt x="309" y="60"/>
                        </a:lnTo>
                        <a:lnTo>
                          <a:pt x="297" y="48"/>
                        </a:lnTo>
                        <a:lnTo>
                          <a:pt x="285" y="48"/>
                        </a:lnTo>
                        <a:lnTo>
                          <a:pt x="273" y="36"/>
                        </a:lnTo>
                        <a:lnTo>
                          <a:pt x="261" y="24"/>
                        </a:lnTo>
                        <a:lnTo>
                          <a:pt x="249" y="24"/>
                        </a:lnTo>
                        <a:lnTo>
                          <a:pt x="237" y="24"/>
                        </a:lnTo>
                        <a:lnTo>
                          <a:pt x="226" y="12"/>
                        </a:lnTo>
                        <a:lnTo>
                          <a:pt x="214" y="12"/>
                        </a:lnTo>
                        <a:lnTo>
                          <a:pt x="202" y="12"/>
                        </a:lnTo>
                        <a:lnTo>
                          <a:pt x="178" y="0"/>
                        </a:lnTo>
                        <a:lnTo>
                          <a:pt x="166" y="0"/>
                        </a:lnTo>
                        <a:close/>
                      </a:path>
                    </a:pathLst>
                  </a:custGeom>
                  <a:solidFill>
                    <a:srgbClr val="00646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3" name="Freeform 1439"/>
                  <p:cNvSpPr>
                    <a:spLocks/>
                  </p:cNvSpPr>
                  <p:nvPr/>
                </p:nvSpPr>
                <p:spPr bwMode="auto">
                  <a:xfrm>
                    <a:off x="2863" y="2866"/>
                    <a:ext cx="273" cy="178"/>
                  </a:xfrm>
                  <a:custGeom>
                    <a:avLst/>
                    <a:gdLst>
                      <a:gd name="T0" fmla="*/ 130 w 273"/>
                      <a:gd name="T1" fmla="*/ 0 h 178"/>
                      <a:gd name="T2" fmla="*/ 95 w 273"/>
                      <a:gd name="T3" fmla="*/ 12 h 178"/>
                      <a:gd name="T4" fmla="*/ 71 w 273"/>
                      <a:gd name="T5" fmla="*/ 12 h 178"/>
                      <a:gd name="T6" fmla="*/ 59 w 273"/>
                      <a:gd name="T7" fmla="*/ 24 h 178"/>
                      <a:gd name="T8" fmla="*/ 35 w 273"/>
                      <a:gd name="T9" fmla="*/ 36 h 178"/>
                      <a:gd name="T10" fmla="*/ 23 w 273"/>
                      <a:gd name="T11" fmla="*/ 48 h 178"/>
                      <a:gd name="T12" fmla="*/ 12 w 273"/>
                      <a:gd name="T13" fmla="*/ 71 h 178"/>
                      <a:gd name="T14" fmla="*/ 12 w 273"/>
                      <a:gd name="T15" fmla="*/ 83 h 178"/>
                      <a:gd name="T16" fmla="*/ 12 w 273"/>
                      <a:gd name="T17" fmla="*/ 107 h 178"/>
                      <a:gd name="T18" fmla="*/ 12 w 273"/>
                      <a:gd name="T19" fmla="*/ 119 h 178"/>
                      <a:gd name="T20" fmla="*/ 23 w 273"/>
                      <a:gd name="T21" fmla="*/ 131 h 178"/>
                      <a:gd name="T22" fmla="*/ 35 w 273"/>
                      <a:gd name="T23" fmla="*/ 154 h 178"/>
                      <a:gd name="T24" fmla="*/ 59 w 273"/>
                      <a:gd name="T25" fmla="*/ 166 h 178"/>
                      <a:gd name="T26" fmla="*/ 71 w 273"/>
                      <a:gd name="T27" fmla="*/ 166 h 178"/>
                      <a:gd name="T28" fmla="*/ 95 w 273"/>
                      <a:gd name="T29" fmla="*/ 178 h 178"/>
                      <a:gd name="T30" fmla="*/ 130 w 273"/>
                      <a:gd name="T31" fmla="*/ 178 h 178"/>
                      <a:gd name="T32" fmla="*/ 154 w 273"/>
                      <a:gd name="T33" fmla="*/ 178 h 178"/>
                      <a:gd name="T34" fmla="*/ 178 w 273"/>
                      <a:gd name="T35" fmla="*/ 178 h 178"/>
                      <a:gd name="T36" fmla="*/ 202 w 273"/>
                      <a:gd name="T37" fmla="*/ 166 h 178"/>
                      <a:gd name="T38" fmla="*/ 225 w 273"/>
                      <a:gd name="T39" fmla="*/ 166 h 178"/>
                      <a:gd name="T40" fmla="*/ 249 w 273"/>
                      <a:gd name="T41" fmla="*/ 154 h 178"/>
                      <a:gd name="T42" fmla="*/ 261 w 273"/>
                      <a:gd name="T43" fmla="*/ 131 h 178"/>
                      <a:gd name="T44" fmla="*/ 273 w 273"/>
                      <a:gd name="T45" fmla="*/ 119 h 178"/>
                      <a:gd name="T46" fmla="*/ 273 w 273"/>
                      <a:gd name="T47" fmla="*/ 107 h 178"/>
                      <a:gd name="T48" fmla="*/ 273 w 273"/>
                      <a:gd name="T49" fmla="*/ 83 h 178"/>
                      <a:gd name="T50" fmla="*/ 273 w 273"/>
                      <a:gd name="T51" fmla="*/ 71 h 178"/>
                      <a:gd name="T52" fmla="*/ 261 w 273"/>
                      <a:gd name="T53" fmla="*/ 48 h 178"/>
                      <a:gd name="T54" fmla="*/ 249 w 273"/>
                      <a:gd name="T55" fmla="*/ 36 h 178"/>
                      <a:gd name="T56" fmla="*/ 225 w 273"/>
                      <a:gd name="T57" fmla="*/ 24 h 178"/>
                      <a:gd name="T58" fmla="*/ 202 w 273"/>
                      <a:gd name="T59" fmla="*/ 12 h 178"/>
                      <a:gd name="T60" fmla="*/ 178 w 273"/>
                      <a:gd name="T61" fmla="*/ 12 h 178"/>
                      <a:gd name="T62" fmla="*/ 154 w 273"/>
                      <a:gd name="T63" fmla="*/ 0 h 17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73"/>
                      <a:gd name="T97" fmla="*/ 0 h 178"/>
                      <a:gd name="T98" fmla="*/ 273 w 273"/>
                      <a:gd name="T99" fmla="*/ 178 h 17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73" h="178">
                        <a:moveTo>
                          <a:pt x="142" y="0"/>
                        </a:moveTo>
                        <a:lnTo>
                          <a:pt x="130" y="0"/>
                        </a:lnTo>
                        <a:lnTo>
                          <a:pt x="118" y="12"/>
                        </a:lnTo>
                        <a:lnTo>
                          <a:pt x="95" y="12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24"/>
                        </a:lnTo>
                        <a:lnTo>
                          <a:pt x="47" y="36"/>
                        </a:lnTo>
                        <a:lnTo>
                          <a:pt x="35" y="36"/>
                        </a:lnTo>
                        <a:lnTo>
                          <a:pt x="23" y="48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0" y="95"/>
                        </a:lnTo>
                        <a:lnTo>
                          <a:pt x="12" y="107"/>
                        </a:lnTo>
                        <a:lnTo>
                          <a:pt x="12" y="119"/>
                        </a:lnTo>
                        <a:lnTo>
                          <a:pt x="12" y="131"/>
                        </a:lnTo>
                        <a:lnTo>
                          <a:pt x="23" y="131"/>
                        </a:lnTo>
                        <a:lnTo>
                          <a:pt x="23" y="143"/>
                        </a:lnTo>
                        <a:lnTo>
                          <a:pt x="35" y="154"/>
                        </a:lnTo>
                        <a:lnTo>
                          <a:pt x="47" y="154"/>
                        </a:lnTo>
                        <a:lnTo>
                          <a:pt x="59" y="166"/>
                        </a:lnTo>
                        <a:lnTo>
                          <a:pt x="71" y="166"/>
                        </a:lnTo>
                        <a:lnTo>
                          <a:pt x="83" y="178"/>
                        </a:lnTo>
                        <a:lnTo>
                          <a:pt x="95" y="178"/>
                        </a:lnTo>
                        <a:lnTo>
                          <a:pt x="118" y="178"/>
                        </a:lnTo>
                        <a:lnTo>
                          <a:pt x="130" y="178"/>
                        </a:lnTo>
                        <a:lnTo>
                          <a:pt x="142" y="178"/>
                        </a:lnTo>
                        <a:lnTo>
                          <a:pt x="154" y="178"/>
                        </a:lnTo>
                        <a:lnTo>
                          <a:pt x="166" y="178"/>
                        </a:lnTo>
                        <a:lnTo>
                          <a:pt x="178" y="178"/>
                        </a:lnTo>
                        <a:lnTo>
                          <a:pt x="190" y="178"/>
                        </a:lnTo>
                        <a:lnTo>
                          <a:pt x="202" y="166"/>
                        </a:lnTo>
                        <a:lnTo>
                          <a:pt x="213" y="166"/>
                        </a:lnTo>
                        <a:lnTo>
                          <a:pt x="225" y="166"/>
                        </a:lnTo>
                        <a:lnTo>
                          <a:pt x="237" y="154"/>
                        </a:lnTo>
                        <a:lnTo>
                          <a:pt x="249" y="154"/>
                        </a:lnTo>
                        <a:lnTo>
                          <a:pt x="249" y="143"/>
                        </a:lnTo>
                        <a:lnTo>
                          <a:pt x="261" y="131"/>
                        </a:lnTo>
                        <a:lnTo>
                          <a:pt x="273" y="119"/>
                        </a:lnTo>
                        <a:lnTo>
                          <a:pt x="273" y="107"/>
                        </a:lnTo>
                        <a:lnTo>
                          <a:pt x="273" y="95"/>
                        </a:lnTo>
                        <a:lnTo>
                          <a:pt x="273" y="83"/>
                        </a:lnTo>
                        <a:lnTo>
                          <a:pt x="273" y="71"/>
                        </a:lnTo>
                        <a:lnTo>
                          <a:pt x="261" y="59"/>
                        </a:lnTo>
                        <a:lnTo>
                          <a:pt x="261" y="48"/>
                        </a:lnTo>
                        <a:lnTo>
                          <a:pt x="249" y="48"/>
                        </a:lnTo>
                        <a:lnTo>
                          <a:pt x="249" y="36"/>
                        </a:lnTo>
                        <a:lnTo>
                          <a:pt x="237" y="36"/>
                        </a:lnTo>
                        <a:lnTo>
                          <a:pt x="225" y="24"/>
                        </a:lnTo>
                        <a:lnTo>
                          <a:pt x="213" y="24"/>
                        </a:lnTo>
                        <a:lnTo>
                          <a:pt x="202" y="12"/>
                        </a:lnTo>
                        <a:lnTo>
                          <a:pt x="190" y="12"/>
                        </a:lnTo>
                        <a:lnTo>
                          <a:pt x="178" y="12"/>
                        </a:lnTo>
                        <a:lnTo>
                          <a:pt x="166" y="12"/>
                        </a:lnTo>
                        <a:lnTo>
                          <a:pt x="154" y="0"/>
                        </a:lnTo>
                        <a:lnTo>
                          <a:pt x="142" y="0"/>
                        </a:lnTo>
                        <a:close/>
                      </a:path>
                    </a:pathLst>
                  </a:custGeom>
                  <a:solidFill>
                    <a:srgbClr val="00626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4" name="Freeform 1440"/>
                  <p:cNvSpPr>
                    <a:spLocks/>
                  </p:cNvSpPr>
                  <p:nvPr/>
                </p:nvSpPr>
                <p:spPr bwMode="auto">
                  <a:xfrm>
                    <a:off x="2886" y="2890"/>
                    <a:ext cx="226" cy="130"/>
                  </a:xfrm>
                  <a:custGeom>
                    <a:avLst/>
                    <a:gdLst>
                      <a:gd name="T0" fmla="*/ 107 w 226"/>
                      <a:gd name="T1" fmla="*/ 0 h 130"/>
                      <a:gd name="T2" fmla="*/ 84 w 226"/>
                      <a:gd name="T3" fmla="*/ 12 h 130"/>
                      <a:gd name="T4" fmla="*/ 60 w 226"/>
                      <a:gd name="T5" fmla="*/ 12 h 130"/>
                      <a:gd name="T6" fmla="*/ 48 w 226"/>
                      <a:gd name="T7" fmla="*/ 24 h 130"/>
                      <a:gd name="T8" fmla="*/ 36 w 226"/>
                      <a:gd name="T9" fmla="*/ 24 h 130"/>
                      <a:gd name="T10" fmla="*/ 24 w 226"/>
                      <a:gd name="T11" fmla="*/ 35 h 130"/>
                      <a:gd name="T12" fmla="*/ 12 w 226"/>
                      <a:gd name="T13" fmla="*/ 47 h 130"/>
                      <a:gd name="T14" fmla="*/ 12 w 226"/>
                      <a:gd name="T15" fmla="*/ 59 h 130"/>
                      <a:gd name="T16" fmla="*/ 12 w 226"/>
                      <a:gd name="T17" fmla="*/ 83 h 130"/>
                      <a:gd name="T18" fmla="*/ 12 w 226"/>
                      <a:gd name="T19" fmla="*/ 95 h 130"/>
                      <a:gd name="T20" fmla="*/ 24 w 226"/>
                      <a:gd name="T21" fmla="*/ 107 h 130"/>
                      <a:gd name="T22" fmla="*/ 36 w 226"/>
                      <a:gd name="T23" fmla="*/ 107 h 130"/>
                      <a:gd name="T24" fmla="*/ 48 w 226"/>
                      <a:gd name="T25" fmla="*/ 119 h 130"/>
                      <a:gd name="T26" fmla="*/ 60 w 226"/>
                      <a:gd name="T27" fmla="*/ 130 h 130"/>
                      <a:gd name="T28" fmla="*/ 84 w 226"/>
                      <a:gd name="T29" fmla="*/ 130 h 130"/>
                      <a:gd name="T30" fmla="*/ 107 w 226"/>
                      <a:gd name="T31" fmla="*/ 130 h 130"/>
                      <a:gd name="T32" fmla="*/ 131 w 226"/>
                      <a:gd name="T33" fmla="*/ 130 h 130"/>
                      <a:gd name="T34" fmla="*/ 155 w 226"/>
                      <a:gd name="T35" fmla="*/ 130 h 130"/>
                      <a:gd name="T36" fmla="*/ 167 w 226"/>
                      <a:gd name="T37" fmla="*/ 130 h 130"/>
                      <a:gd name="T38" fmla="*/ 190 w 226"/>
                      <a:gd name="T39" fmla="*/ 119 h 130"/>
                      <a:gd name="T40" fmla="*/ 202 w 226"/>
                      <a:gd name="T41" fmla="*/ 107 h 130"/>
                      <a:gd name="T42" fmla="*/ 214 w 226"/>
                      <a:gd name="T43" fmla="*/ 107 h 130"/>
                      <a:gd name="T44" fmla="*/ 226 w 226"/>
                      <a:gd name="T45" fmla="*/ 95 h 130"/>
                      <a:gd name="T46" fmla="*/ 226 w 226"/>
                      <a:gd name="T47" fmla="*/ 83 h 130"/>
                      <a:gd name="T48" fmla="*/ 226 w 226"/>
                      <a:gd name="T49" fmla="*/ 59 h 130"/>
                      <a:gd name="T50" fmla="*/ 226 w 226"/>
                      <a:gd name="T51" fmla="*/ 47 h 130"/>
                      <a:gd name="T52" fmla="*/ 214 w 226"/>
                      <a:gd name="T53" fmla="*/ 35 h 130"/>
                      <a:gd name="T54" fmla="*/ 202 w 226"/>
                      <a:gd name="T55" fmla="*/ 24 h 130"/>
                      <a:gd name="T56" fmla="*/ 190 w 226"/>
                      <a:gd name="T57" fmla="*/ 24 h 130"/>
                      <a:gd name="T58" fmla="*/ 167 w 226"/>
                      <a:gd name="T59" fmla="*/ 12 h 130"/>
                      <a:gd name="T60" fmla="*/ 155 w 226"/>
                      <a:gd name="T61" fmla="*/ 12 h 130"/>
                      <a:gd name="T62" fmla="*/ 131 w 226"/>
                      <a:gd name="T63" fmla="*/ 0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26"/>
                      <a:gd name="T97" fmla="*/ 0 h 130"/>
                      <a:gd name="T98" fmla="*/ 226 w 226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26" h="130">
                        <a:moveTo>
                          <a:pt x="119" y="0"/>
                        </a:moveTo>
                        <a:lnTo>
                          <a:pt x="107" y="0"/>
                        </a:lnTo>
                        <a:lnTo>
                          <a:pt x="95" y="12"/>
                        </a:lnTo>
                        <a:lnTo>
                          <a:pt x="84" y="12"/>
                        </a:lnTo>
                        <a:lnTo>
                          <a:pt x="72" y="12"/>
                        </a:lnTo>
                        <a:lnTo>
                          <a:pt x="60" y="12"/>
                        </a:lnTo>
                        <a:lnTo>
                          <a:pt x="48" y="24"/>
                        </a:lnTo>
                        <a:lnTo>
                          <a:pt x="36" y="24"/>
                        </a:lnTo>
                        <a:lnTo>
                          <a:pt x="24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71"/>
                        </a:lnTo>
                        <a:lnTo>
                          <a:pt x="12" y="83"/>
                        </a:lnTo>
                        <a:lnTo>
                          <a:pt x="12" y="95"/>
                        </a:lnTo>
                        <a:lnTo>
                          <a:pt x="24" y="107"/>
                        </a:lnTo>
                        <a:lnTo>
                          <a:pt x="36" y="107"/>
                        </a:lnTo>
                        <a:lnTo>
                          <a:pt x="36" y="119"/>
                        </a:lnTo>
                        <a:lnTo>
                          <a:pt x="48" y="119"/>
                        </a:lnTo>
                        <a:lnTo>
                          <a:pt x="60" y="130"/>
                        </a:lnTo>
                        <a:lnTo>
                          <a:pt x="72" y="130"/>
                        </a:lnTo>
                        <a:lnTo>
                          <a:pt x="84" y="130"/>
                        </a:lnTo>
                        <a:lnTo>
                          <a:pt x="95" y="130"/>
                        </a:lnTo>
                        <a:lnTo>
                          <a:pt x="107" y="130"/>
                        </a:lnTo>
                        <a:lnTo>
                          <a:pt x="119" y="130"/>
                        </a:lnTo>
                        <a:lnTo>
                          <a:pt x="131" y="130"/>
                        </a:lnTo>
                        <a:lnTo>
                          <a:pt x="143" y="130"/>
                        </a:lnTo>
                        <a:lnTo>
                          <a:pt x="155" y="130"/>
                        </a:lnTo>
                        <a:lnTo>
                          <a:pt x="167" y="130"/>
                        </a:lnTo>
                        <a:lnTo>
                          <a:pt x="179" y="130"/>
                        </a:lnTo>
                        <a:lnTo>
                          <a:pt x="190" y="119"/>
                        </a:lnTo>
                        <a:lnTo>
                          <a:pt x="202" y="119"/>
                        </a:lnTo>
                        <a:lnTo>
                          <a:pt x="202" y="107"/>
                        </a:lnTo>
                        <a:lnTo>
                          <a:pt x="214" y="107"/>
                        </a:lnTo>
                        <a:lnTo>
                          <a:pt x="226" y="95"/>
                        </a:lnTo>
                        <a:lnTo>
                          <a:pt x="226" y="83"/>
                        </a:lnTo>
                        <a:lnTo>
                          <a:pt x="226" y="71"/>
                        </a:lnTo>
                        <a:lnTo>
                          <a:pt x="226" y="59"/>
                        </a:lnTo>
                        <a:lnTo>
                          <a:pt x="226" y="47"/>
                        </a:lnTo>
                        <a:lnTo>
                          <a:pt x="214" y="35"/>
                        </a:lnTo>
                        <a:lnTo>
                          <a:pt x="202" y="24"/>
                        </a:lnTo>
                        <a:lnTo>
                          <a:pt x="190" y="24"/>
                        </a:lnTo>
                        <a:lnTo>
                          <a:pt x="179" y="12"/>
                        </a:lnTo>
                        <a:lnTo>
                          <a:pt x="167" y="12"/>
                        </a:lnTo>
                        <a:lnTo>
                          <a:pt x="155" y="12"/>
                        </a:lnTo>
                        <a:lnTo>
                          <a:pt x="143" y="12"/>
                        </a:lnTo>
                        <a:lnTo>
                          <a:pt x="131" y="0"/>
                        </a:lnTo>
                        <a:lnTo>
                          <a:pt x="119" y="0"/>
                        </a:lnTo>
                        <a:close/>
                      </a:path>
                    </a:pathLst>
                  </a:custGeom>
                  <a:solidFill>
                    <a:srgbClr val="00616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5" name="Freeform 1441"/>
                  <p:cNvSpPr>
                    <a:spLocks/>
                  </p:cNvSpPr>
                  <p:nvPr/>
                </p:nvSpPr>
                <p:spPr bwMode="auto">
                  <a:xfrm>
                    <a:off x="2910" y="2902"/>
                    <a:ext cx="178" cy="107"/>
                  </a:xfrm>
                  <a:custGeom>
                    <a:avLst/>
                    <a:gdLst>
                      <a:gd name="T0" fmla="*/ 83 w 178"/>
                      <a:gd name="T1" fmla="*/ 0 h 107"/>
                      <a:gd name="T2" fmla="*/ 71 w 178"/>
                      <a:gd name="T3" fmla="*/ 12 h 107"/>
                      <a:gd name="T4" fmla="*/ 48 w 178"/>
                      <a:gd name="T5" fmla="*/ 12 h 107"/>
                      <a:gd name="T6" fmla="*/ 36 w 178"/>
                      <a:gd name="T7" fmla="*/ 23 h 107"/>
                      <a:gd name="T8" fmla="*/ 24 w 178"/>
                      <a:gd name="T9" fmla="*/ 23 h 107"/>
                      <a:gd name="T10" fmla="*/ 12 w 178"/>
                      <a:gd name="T11" fmla="*/ 35 h 107"/>
                      <a:gd name="T12" fmla="*/ 12 w 178"/>
                      <a:gd name="T13" fmla="*/ 47 h 107"/>
                      <a:gd name="T14" fmla="*/ 12 w 178"/>
                      <a:gd name="T15" fmla="*/ 59 h 107"/>
                      <a:gd name="T16" fmla="*/ 12 w 178"/>
                      <a:gd name="T17" fmla="*/ 59 h 107"/>
                      <a:gd name="T18" fmla="*/ 12 w 178"/>
                      <a:gd name="T19" fmla="*/ 71 h 107"/>
                      <a:gd name="T20" fmla="*/ 12 w 178"/>
                      <a:gd name="T21" fmla="*/ 83 h 107"/>
                      <a:gd name="T22" fmla="*/ 24 w 178"/>
                      <a:gd name="T23" fmla="*/ 95 h 107"/>
                      <a:gd name="T24" fmla="*/ 36 w 178"/>
                      <a:gd name="T25" fmla="*/ 95 h 107"/>
                      <a:gd name="T26" fmla="*/ 48 w 178"/>
                      <a:gd name="T27" fmla="*/ 107 h 107"/>
                      <a:gd name="T28" fmla="*/ 71 w 178"/>
                      <a:gd name="T29" fmla="*/ 107 h 107"/>
                      <a:gd name="T30" fmla="*/ 83 w 178"/>
                      <a:gd name="T31" fmla="*/ 107 h 107"/>
                      <a:gd name="T32" fmla="*/ 107 w 178"/>
                      <a:gd name="T33" fmla="*/ 107 h 107"/>
                      <a:gd name="T34" fmla="*/ 119 w 178"/>
                      <a:gd name="T35" fmla="*/ 107 h 107"/>
                      <a:gd name="T36" fmla="*/ 143 w 178"/>
                      <a:gd name="T37" fmla="*/ 107 h 107"/>
                      <a:gd name="T38" fmla="*/ 155 w 178"/>
                      <a:gd name="T39" fmla="*/ 95 h 107"/>
                      <a:gd name="T40" fmla="*/ 166 w 178"/>
                      <a:gd name="T41" fmla="*/ 95 h 107"/>
                      <a:gd name="T42" fmla="*/ 166 w 178"/>
                      <a:gd name="T43" fmla="*/ 83 h 107"/>
                      <a:gd name="T44" fmla="*/ 178 w 178"/>
                      <a:gd name="T45" fmla="*/ 71 h 107"/>
                      <a:gd name="T46" fmla="*/ 178 w 178"/>
                      <a:gd name="T47" fmla="*/ 59 h 107"/>
                      <a:gd name="T48" fmla="*/ 178 w 178"/>
                      <a:gd name="T49" fmla="*/ 59 h 107"/>
                      <a:gd name="T50" fmla="*/ 178 w 178"/>
                      <a:gd name="T51" fmla="*/ 47 h 107"/>
                      <a:gd name="T52" fmla="*/ 166 w 178"/>
                      <a:gd name="T53" fmla="*/ 35 h 107"/>
                      <a:gd name="T54" fmla="*/ 166 w 178"/>
                      <a:gd name="T55" fmla="*/ 23 h 107"/>
                      <a:gd name="T56" fmla="*/ 155 w 178"/>
                      <a:gd name="T57" fmla="*/ 23 h 107"/>
                      <a:gd name="T58" fmla="*/ 143 w 178"/>
                      <a:gd name="T59" fmla="*/ 12 h 107"/>
                      <a:gd name="T60" fmla="*/ 119 w 178"/>
                      <a:gd name="T61" fmla="*/ 12 h 107"/>
                      <a:gd name="T62" fmla="*/ 107 w 178"/>
                      <a:gd name="T63" fmla="*/ 0 h 10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8"/>
                      <a:gd name="T97" fmla="*/ 0 h 107"/>
                      <a:gd name="T98" fmla="*/ 178 w 178"/>
                      <a:gd name="T99" fmla="*/ 107 h 10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8" h="107">
                        <a:moveTo>
                          <a:pt x="95" y="0"/>
                        </a:moveTo>
                        <a:lnTo>
                          <a:pt x="83" y="0"/>
                        </a:lnTo>
                        <a:lnTo>
                          <a:pt x="71" y="12"/>
                        </a:lnTo>
                        <a:lnTo>
                          <a:pt x="60" y="12"/>
                        </a:lnTo>
                        <a:lnTo>
                          <a:pt x="48" y="12"/>
                        </a:lnTo>
                        <a:lnTo>
                          <a:pt x="36" y="23"/>
                        </a:lnTo>
                        <a:lnTo>
                          <a:pt x="24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0" y="59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12" y="83"/>
                        </a:lnTo>
                        <a:lnTo>
                          <a:pt x="24" y="83"/>
                        </a:lnTo>
                        <a:lnTo>
                          <a:pt x="24" y="95"/>
                        </a:lnTo>
                        <a:lnTo>
                          <a:pt x="36" y="95"/>
                        </a:lnTo>
                        <a:lnTo>
                          <a:pt x="48" y="107"/>
                        </a:lnTo>
                        <a:lnTo>
                          <a:pt x="60" y="107"/>
                        </a:lnTo>
                        <a:lnTo>
                          <a:pt x="71" y="107"/>
                        </a:lnTo>
                        <a:lnTo>
                          <a:pt x="83" y="107"/>
                        </a:lnTo>
                        <a:lnTo>
                          <a:pt x="95" y="107"/>
                        </a:lnTo>
                        <a:lnTo>
                          <a:pt x="107" y="107"/>
                        </a:lnTo>
                        <a:lnTo>
                          <a:pt x="119" y="107"/>
                        </a:lnTo>
                        <a:lnTo>
                          <a:pt x="131" y="107"/>
                        </a:lnTo>
                        <a:lnTo>
                          <a:pt x="143" y="107"/>
                        </a:lnTo>
                        <a:lnTo>
                          <a:pt x="155" y="95"/>
                        </a:lnTo>
                        <a:lnTo>
                          <a:pt x="166" y="95"/>
                        </a:lnTo>
                        <a:lnTo>
                          <a:pt x="166" y="83"/>
                        </a:lnTo>
                        <a:lnTo>
                          <a:pt x="178" y="83"/>
                        </a:lnTo>
                        <a:lnTo>
                          <a:pt x="178" y="71"/>
                        </a:lnTo>
                        <a:lnTo>
                          <a:pt x="178" y="59"/>
                        </a:lnTo>
                        <a:lnTo>
                          <a:pt x="178" y="47"/>
                        </a:lnTo>
                        <a:lnTo>
                          <a:pt x="178" y="35"/>
                        </a:lnTo>
                        <a:lnTo>
                          <a:pt x="166" y="35"/>
                        </a:lnTo>
                        <a:lnTo>
                          <a:pt x="166" y="23"/>
                        </a:lnTo>
                        <a:lnTo>
                          <a:pt x="155" y="23"/>
                        </a:lnTo>
                        <a:lnTo>
                          <a:pt x="143" y="12"/>
                        </a:lnTo>
                        <a:lnTo>
                          <a:pt x="131" y="12"/>
                        </a:lnTo>
                        <a:lnTo>
                          <a:pt x="119" y="12"/>
                        </a:lnTo>
                        <a:lnTo>
                          <a:pt x="107" y="12"/>
                        </a:lnTo>
                        <a:lnTo>
                          <a:pt x="107" y="0"/>
                        </a:lnTo>
                        <a:lnTo>
                          <a:pt x="95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6" name="Freeform 1442"/>
                  <p:cNvSpPr>
                    <a:spLocks/>
                  </p:cNvSpPr>
                  <p:nvPr/>
                </p:nvSpPr>
                <p:spPr bwMode="auto">
                  <a:xfrm>
                    <a:off x="2934" y="2914"/>
                    <a:ext cx="131" cy="83"/>
                  </a:xfrm>
                  <a:custGeom>
                    <a:avLst/>
                    <a:gdLst>
                      <a:gd name="T0" fmla="*/ 59 w 131"/>
                      <a:gd name="T1" fmla="*/ 0 h 83"/>
                      <a:gd name="T2" fmla="*/ 47 w 131"/>
                      <a:gd name="T3" fmla="*/ 11 h 83"/>
                      <a:gd name="T4" fmla="*/ 36 w 131"/>
                      <a:gd name="T5" fmla="*/ 11 h 83"/>
                      <a:gd name="T6" fmla="*/ 24 w 131"/>
                      <a:gd name="T7" fmla="*/ 11 h 83"/>
                      <a:gd name="T8" fmla="*/ 24 w 131"/>
                      <a:gd name="T9" fmla="*/ 23 h 83"/>
                      <a:gd name="T10" fmla="*/ 12 w 131"/>
                      <a:gd name="T11" fmla="*/ 23 h 83"/>
                      <a:gd name="T12" fmla="*/ 12 w 131"/>
                      <a:gd name="T13" fmla="*/ 35 h 83"/>
                      <a:gd name="T14" fmla="*/ 12 w 131"/>
                      <a:gd name="T15" fmla="*/ 47 h 83"/>
                      <a:gd name="T16" fmla="*/ 12 w 131"/>
                      <a:gd name="T17" fmla="*/ 47 h 83"/>
                      <a:gd name="T18" fmla="*/ 12 w 131"/>
                      <a:gd name="T19" fmla="*/ 59 h 83"/>
                      <a:gd name="T20" fmla="*/ 12 w 131"/>
                      <a:gd name="T21" fmla="*/ 71 h 83"/>
                      <a:gd name="T22" fmla="*/ 24 w 131"/>
                      <a:gd name="T23" fmla="*/ 71 h 83"/>
                      <a:gd name="T24" fmla="*/ 24 w 131"/>
                      <a:gd name="T25" fmla="*/ 83 h 83"/>
                      <a:gd name="T26" fmla="*/ 36 w 131"/>
                      <a:gd name="T27" fmla="*/ 83 h 83"/>
                      <a:gd name="T28" fmla="*/ 47 w 131"/>
                      <a:gd name="T29" fmla="*/ 83 h 83"/>
                      <a:gd name="T30" fmla="*/ 59 w 131"/>
                      <a:gd name="T31" fmla="*/ 83 h 83"/>
                      <a:gd name="T32" fmla="*/ 83 w 131"/>
                      <a:gd name="T33" fmla="*/ 83 h 83"/>
                      <a:gd name="T34" fmla="*/ 95 w 131"/>
                      <a:gd name="T35" fmla="*/ 83 h 83"/>
                      <a:gd name="T36" fmla="*/ 107 w 131"/>
                      <a:gd name="T37" fmla="*/ 83 h 83"/>
                      <a:gd name="T38" fmla="*/ 107 w 131"/>
                      <a:gd name="T39" fmla="*/ 83 h 83"/>
                      <a:gd name="T40" fmla="*/ 119 w 131"/>
                      <a:gd name="T41" fmla="*/ 71 h 83"/>
                      <a:gd name="T42" fmla="*/ 131 w 131"/>
                      <a:gd name="T43" fmla="*/ 71 h 83"/>
                      <a:gd name="T44" fmla="*/ 131 w 131"/>
                      <a:gd name="T45" fmla="*/ 59 h 83"/>
                      <a:gd name="T46" fmla="*/ 131 w 131"/>
                      <a:gd name="T47" fmla="*/ 47 h 83"/>
                      <a:gd name="T48" fmla="*/ 131 w 131"/>
                      <a:gd name="T49" fmla="*/ 47 h 83"/>
                      <a:gd name="T50" fmla="*/ 131 w 131"/>
                      <a:gd name="T51" fmla="*/ 35 h 83"/>
                      <a:gd name="T52" fmla="*/ 131 w 131"/>
                      <a:gd name="T53" fmla="*/ 23 h 83"/>
                      <a:gd name="T54" fmla="*/ 119 w 131"/>
                      <a:gd name="T55" fmla="*/ 23 h 83"/>
                      <a:gd name="T56" fmla="*/ 107 w 131"/>
                      <a:gd name="T57" fmla="*/ 11 h 83"/>
                      <a:gd name="T58" fmla="*/ 107 w 131"/>
                      <a:gd name="T59" fmla="*/ 11 h 83"/>
                      <a:gd name="T60" fmla="*/ 95 w 131"/>
                      <a:gd name="T61" fmla="*/ 11 h 83"/>
                      <a:gd name="T62" fmla="*/ 83 w 131"/>
                      <a:gd name="T63" fmla="*/ 0 h 83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1"/>
                      <a:gd name="T97" fmla="*/ 0 h 83"/>
                      <a:gd name="T98" fmla="*/ 131 w 131"/>
                      <a:gd name="T99" fmla="*/ 83 h 83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1" h="83">
                        <a:moveTo>
                          <a:pt x="71" y="0"/>
                        </a:moveTo>
                        <a:lnTo>
                          <a:pt x="59" y="0"/>
                        </a:lnTo>
                        <a:lnTo>
                          <a:pt x="59" y="11"/>
                        </a:lnTo>
                        <a:lnTo>
                          <a:pt x="47" y="11"/>
                        </a:lnTo>
                        <a:lnTo>
                          <a:pt x="36" y="11"/>
                        </a:lnTo>
                        <a:lnTo>
                          <a:pt x="24" y="11"/>
                        </a:lnTo>
                        <a:lnTo>
                          <a:pt x="24" y="23"/>
                        </a:lnTo>
                        <a:lnTo>
                          <a:pt x="12" y="23"/>
                        </a:lnTo>
                        <a:lnTo>
                          <a:pt x="12" y="35"/>
                        </a:lnTo>
                        <a:lnTo>
                          <a:pt x="12" y="47"/>
                        </a:lnTo>
                        <a:lnTo>
                          <a:pt x="0" y="47"/>
                        </a:lnTo>
                        <a:lnTo>
                          <a:pt x="12" y="47"/>
                        </a:lnTo>
                        <a:lnTo>
                          <a:pt x="12" y="59"/>
                        </a:lnTo>
                        <a:lnTo>
                          <a:pt x="12" y="71"/>
                        </a:lnTo>
                        <a:lnTo>
                          <a:pt x="24" y="71"/>
                        </a:lnTo>
                        <a:lnTo>
                          <a:pt x="24" y="83"/>
                        </a:lnTo>
                        <a:lnTo>
                          <a:pt x="36" y="83"/>
                        </a:lnTo>
                        <a:lnTo>
                          <a:pt x="47" y="83"/>
                        </a:lnTo>
                        <a:lnTo>
                          <a:pt x="59" y="83"/>
                        </a:lnTo>
                        <a:lnTo>
                          <a:pt x="71" y="83"/>
                        </a:lnTo>
                        <a:lnTo>
                          <a:pt x="83" y="83"/>
                        </a:lnTo>
                        <a:lnTo>
                          <a:pt x="95" y="83"/>
                        </a:lnTo>
                        <a:lnTo>
                          <a:pt x="107" y="83"/>
                        </a:lnTo>
                        <a:lnTo>
                          <a:pt x="119" y="71"/>
                        </a:lnTo>
                        <a:lnTo>
                          <a:pt x="131" y="71"/>
                        </a:lnTo>
                        <a:lnTo>
                          <a:pt x="131" y="59"/>
                        </a:lnTo>
                        <a:lnTo>
                          <a:pt x="131" y="47"/>
                        </a:lnTo>
                        <a:lnTo>
                          <a:pt x="131" y="35"/>
                        </a:lnTo>
                        <a:lnTo>
                          <a:pt x="131" y="23"/>
                        </a:lnTo>
                        <a:lnTo>
                          <a:pt x="119" y="23"/>
                        </a:lnTo>
                        <a:lnTo>
                          <a:pt x="107" y="11"/>
                        </a:lnTo>
                        <a:lnTo>
                          <a:pt x="95" y="11"/>
                        </a:lnTo>
                        <a:lnTo>
                          <a:pt x="83" y="11"/>
                        </a:lnTo>
                        <a:lnTo>
                          <a:pt x="83" y="0"/>
                        </a:lnTo>
                        <a:lnTo>
                          <a:pt x="71" y="0"/>
                        </a:lnTo>
                        <a:close/>
                      </a:path>
                    </a:pathLst>
                  </a:custGeom>
                  <a:solidFill>
                    <a:srgbClr val="006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7" name="Freeform 1443"/>
                  <p:cNvSpPr>
                    <a:spLocks/>
                  </p:cNvSpPr>
                  <p:nvPr/>
                </p:nvSpPr>
                <p:spPr bwMode="auto">
                  <a:xfrm>
                    <a:off x="2958" y="2925"/>
                    <a:ext cx="83" cy="60"/>
                  </a:xfrm>
                  <a:custGeom>
                    <a:avLst/>
                    <a:gdLst>
                      <a:gd name="T0" fmla="*/ 47 w 83"/>
                      <a:gd name="T1" fmla="*/ 0 h 60"/>
                      <a:gd name="T2" fmla="*/ 35 w 83"/>
                      <a:gd name="T3" fmla="*/ 12 h 60"/>
                      <a:gd name="T4" fmla="*/ 23 w 83"/>
                      <a:gd name="T5" fmla="*/ 12 h 60"/>
                      <a:gd name="T6" fmla="*/ 23 w 83"/>
                      <a:gd name="T7" fmla="*/ 12 h 60"/>
                      <a:gd name="T8" fmla="*/ 12 w 83"/>
                      <a:gd name="T9" fmla="*/ 12 h 60"/>
                      <a:gd name="T10" fmla="*/ 12 w 83"/>
                      <a:gd name="T11" fmla="*/ 24 h 60"/>
                      <a:gd name="T12" fmla="*/ 12 w 83"/>
                      <a:gd name="T13" fmla="*/ 24 h 60"/>
                      <a:gd name="T14" fmla="*/ 12 w 83"/>
                      <a:gd name="T15" fmla="*/ 36 h 60"/>
                      <a:gd name="T16" fmla="*/ 12 w 83"/>
                      <a:gd name="T17" fmla="*/ 36 h 60"/>
                      <a:gd name="T18" fmla="*/ 12 w 83"/>
                      <a:gd name="T19" fmla="*/ 48 h 60"/>
                      <a:gd name="T20" fmla="*/ 12 w 83"/>
                      <a:gd name="T21" fmla="*/ 48 h 60"/>
                      <a:gd name="T22" fmla="*/ 12 w 83"/>
                      <a:gd name="T23" fmla="*/ 60 h 60"/>
                      <a:gd name="T24" fmla="*/ 23 w 83"/>
                      <a:gd name="T25" fmla="*/ 60 h 60"/>
                      <a:gd name="T26" fmla="*/ 23 w 83"/>
                      <a:gd name="T27" fmla="*/ 60 h 60"/>
                      <a:gd name="T28" fmla="*/ 35 w 83"/>
                      <a:gd name="T29" fmla="*/ 60 h 60"/>
                      <a:gd name="T30" fmla="*/ 47 w 83"/>
                      <a:gd name="T31" fmla="*/ 60 h 60"/>
                      <a:gd name="T32" fmla="*/ 47 w 83"/>
                      <a:gd name="T33" fmla="*/ 60 h 60"/>
                      <a:gd name="T34" fmla="*/ 59 w 83"/>
                      <a:gd name="T35" fmla="*/ 60 h 60"/>
                      <a:gd name="T36" fmla="*/ 71 w 83"/>
                      <a:gd name="T37" fmla="*/ 60 h 60"/>
                      <a:gd name="T38" fmla="*/ 71 w 83"/>
                      <a:gd name="T39" fmla="*/ 60 h 60"/>
                      <a:gd name="T40" fmla="*/ 83 w 83"/>
                      <a:gd name="T41" fmla="*/ 60 h 60"/>
                      <a:gd name="T42" fmla="*/ 83 w 83"/>
                      <a:gd name="T43" fmla="*/ 48 h 60"/>
                      <a:gd name="T44" fmla="*/ 83 w 83"/>
                      <a:gd name="T45" fmla="*/ 48 h 60"/>
                      <a:gd name="T46" fmla="*/ 83 w 83"/>
                      <a:gd name="T47" fmla="*/ 36 h 60"/>
                      <a:gd name="T48" fmla="*/ 83 w 83"/>
                      <a:gd name="T49" fmla="*/ 36 h 60"/>
                      <a:gd name="T50" fmla="*/ 83 w 83"/>
                      <a:gd name="T51" fmla="*/ 24 h 60"/>
                      <a:gd name="T52" fmla="*/ 83 w 83"/>
                      <a:gd name="T53" fmla="*/ 24 h 60"/>
                      <a:gd name="T54" fmla="*/ 83 w 83"/>
                      <a:gd name="T55" fmla="*/ 12 h 60"/>
                      <a:gd name="T56" fmla="*/ 71 w 83"/>
                      <a:gd name="T57" fmla="*/ 12 h 60"/>
                      <a:gd name="T58" fmla="*/ 71 w 83"/>
                      <a:gd name="T59" fmla="*/ 12 h 60"/>
                      <a:gd name="T60" fmla="*/ 59 w 83"/>
                      <a:gd name="T61" fmla="*/ 12 h 60"/>
                      <a:gd name="T62" fmla="*/ 47 w 83"/>
                      <a:gd name="T63" fmla="*/ 0 h 6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3"/>
                      <a:gd name="T97" fmla="*/ 0 h 60"/>
                      <a:gd name="T98" fmla="*/ 83 w 83"/>
                      <a:gd name="T99" fmla="*/ 60 h 6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3" h="60">
                        <a:moveTo>
                          <a:pt x="47" y="0"/>
                        </a:moveTo>
                        <a:lnTo>
                          <a:pt x="47" y="0"/>
                        </a:lnTo>
                        <a:lnTo>
                          <a:pt x="35" y="12"/>
                        </a:lnTo>
                        <a:lnTo>
                          <a:pt x="23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12" y="48"/>
                        </a:lnTo>
                        <a:lnTo>
                          <a:pt x="12" y="60"/>
                        </a:lnTo>
                        <a:lnTo>
                          <a:pt x="23" y="60"/>
                        </a:lnTo>
                        <a:lnTo>
                          <a:pt x="35" y="60"/>
                        </a:lnTo>
                        <a:lnTo>
                          <a:pt x="47" y="60"/>
                        </a:lnTo>
                        <a:lnTo>
                          <a:pt x="59" y="60"/>
                        </a:lnTo>
                        <a:lnTo>
                          <a:pt x="71" y="60"/>
                        </a:lnTo>
                        <a:lnTo>
                          <a:pt x="83" y="60"/>
                        </a:lnTo>
                        <a:lnTo>
                          <a:pt x="83" y="48"/>
                        </a:lnTo>
                        <a:lnTo>
                          <a:pt x="83" y="36"/>
                        </a:lnTo>
                        <a:lnTo>
                          <a:pt x="83" y="24"/>
                        </a:lnTo>
                        <a:lnTo>
                          <a:pt x="83" y="12"/>
                        </a:lnTo>
                        <a:lnTo>
                          <a:pt x="71" y="12"/>
                        </a:lnTo>
                        <a:lnTo>
                          <a:pt x="59" y="12"/>
                        </a:lnTo>
                        <a:lnTo>
                          <a:pt x="47" y="0"/>
                        </a:lnTo>
                        <a:close/>
                      </a:path>
                    </a:pathLst>
                  </a:custGeom>
                  <a:solidFill>
                    <a:srgbClr val="005F5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848" name="Freeform 1444"/>
                  <p:cNvSpPr>
                    <a:spLocks/>
                  </p:cNvSpPr>
                  <p:nvPr/>
                </p:nvSpPr>
                <p:spPr bwMode="auto">
                  <a:xfrm>
                    <a:off x="2981" y="2937"/>
                    <a:ext cx="36" cy="36"/>
                  </a:xfrm>
                  <a:custGeom>
                    <a:avLst/>
                    <a:gdLst>
                      <a:gd name="T0" fmla="*/ 24 w 36"/>
                      <a:gd name="T1" fmla="*/ 0 h 36"/>
                      <a:gd name="T2" fmla="*/ 24 w 36"/>
                      <a:gd name="T3" fmla="*/ 12 h 36"/>
                      <a:gd name="T4" fmla="*/ 12 w 36"/>
                      <a:gd name="T5" fmla="*/ 12 h 36"/>
                      <a:gd name="T6" fmla="*/ 12 w 36"/>
                      <a:gd name="T7" fmla="*/ 12 h 36"/>
                      <a:gd name="T8" fmla="*/ 12 w 36"/>
                      <a:gd name="T9" fmla="*/ 12 h 36"/>
                      <a:gd name="T10" fmla="*/ 12 w 36"/>
                      <a:gd name="T11" fmla="*/ 12 h 36"/>
                      <a:gd name="T12" fmla="*/ 12 w 36"/>
                      <a:gd name="T13" fmla="*/ 24 h 36"/>
                      <a:gd name="T14" fmla="*/ 12 w 36"/>
                      <a:gd name="T15" fmla="*/ 24 h 36"/>
                      <a:gd name="T16" fmla="*/ 12 w 36"/>
                      <a:gd name="T17" fmla="*/ 24 h 36"/>
                      <a:gd name="T18" fmla="*/ 12 w 36"/>
                      <a:gd name="T19" fmla="*/ 24 h 36"/>
                      <a:gd name="T20" fmla="*/ 12 w 36"/>
                      <a:gd name="T21" fmla="*/ 36 h 36"/>
                      <a:gd name="T22" fmla="*/ 12 w 36"/>
                      <a:gd name="T23" fmla="*/ 36 h 36"/>
                      <a:gd name="T24" fmla="*/ 12 w 36"/>
                      <a:gd name="T25" fmla="*/ 36 h 36"/>
                      <a:gd name="T26" fmla="*/ 12 w 36"/>
                      <a:gd name="T27" fmla="*/ 36 h 36"/>
                      <a:gd name="T28" fmla="*/ 24 w 36"/>
                      <a:gd name="T29" fmla="*/ 36 h 36"/>
                      <a:gd name="T30" fmla="*/ 24 w 36"/>
                      <a:gd name="T31" fmla="*/ 36 h 36"/>
                      <a:gd name="T32" fmla="*/ 24 w 36"/>
                      <a:gd name="T33" fmla="*/ 36 h 36"/>
                      <a:gd name="T34" fmla="*/ 24 w 36"/>
                      <a:gd name="T35" fmla="*/ 36 h 36"/>
                      <a:gd name="T36" fmla="*/ 36 w 36"/>
                      <a:gd name="T37" fmla="*/ 36 h 36"/>
                      <a:gd name="T38" fmla="*/ 36 w 36"/>
                      <a:gd name="T39" fmla="*/ 36 h 36"/>
                      <a:gd name="T40" fmla="*/ 36 w 36"/>
                      <a:gd name="T41" fmla="*/ 36 h 36"/>
                      <a:gd name="T42" fmla="*/ 36 w 36"/>
                      <a:gd name="T43" fmla="*/ 36 h 36"/>
                      <a:gd name="T44" fmla="*/ 36 w 36"/>
                      <a:gd name="T45" fmla="*/ 24 h 36"/>
                      <a:gd name="T46" fmla="*/ 36 w 36"/>
                      <a:gd name="T47" fmla="*/ 24 h 36"/>
                      <a:gd name="T48" fmla="*/ 36 w 36"/>
                      <a:gd name="T49" fmla="*/ 24 h 36"/>
                      <a:gd name="T50" fmla="*/ 36 w 36"/>
                      <a:gd name="T51" fmla="*/ 24 h 36"/>
                      <a:gd name="T52" fmla="*/ 36 w 36"/>
                      <a:gd name="T53" fmla="*/ 12 h 36"/>
                      <a:gd name="T54" fmla="*/ 36 w 36"/>
                      <a:gd name="T55" fmla="*/ 12 h 36"/>
                      <a:gd name="T56" fmla="*/ 36 w 36"/>
                      <a:gd name="T57" fmla="*/ 12 h 36"/>
                      <a:gd name="T58" fmla="*/ 36 w 36"/>
                      <a:gd name="T59" fmla="*/ 12 h 36"/>
                      <a:gd name="T60" fmla="*/ 24 w 36"/>
                      <a:gd name="T61" fmla="*/ 12 h 36"/>
                      <a:gd name="T62" fmla="*/ 24 w 36"/>
                      <a:gd name="T63" fmla="*/ 0 h 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6"/>
                      <a:gd name="T97" fmla="*/ 0 h 36"/>
                      <a:gd name="T98" fmla="*/ 36 w 36"/>
                      <a:gd name="T99" fmla="*/ 36 h 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6" h="36">
                        <a:moveTo>
                          <a:pt x="24" y="0"/>
                        </a:moveTo>
                        <a:lnTo>
                          <a:pt x="24" y="0"/>
                        </a:lnTo>
                        <a:lnTo>
                          <a:pt x="24" y="12"/>
                        </a:lnTo>
                        <a:lnTo>
                          <a:pt x="12" y="12"/>
                        </a:lnTo>
                        <a:lnTo>
                          <a:pt x="12" y="24"/>
                        </a:lnTo>
                        <a:lnTo>
                          <a:pt x="0" y="24"/>
                        </a:lnTo>
                        <a:lnTo>
                          <a:pt x="12" y="24"/>
                        </a:lnTo>
                        <a:lnTo>
                          <a:pt x="12" y="36"/>
                        </a:lnTo>
                        <a:lnTo>
                          <a:pt x="24" y="36"/>
                        </a:lnTo>
                        <a:lnTo>
                          <a:pt x="36" y="36"/>
                        </a:lnTo>
                        <a:lnTo>
                          <a:pt x="36" y="24"/>
                        </a:lnTo>
                        <a:lnTo>
                          <a:pt x="36" y="12"/>
                        </a:lnTo>
                        <a:lnTo>
                          <a:pt x="24" y="1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005E5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741" name="Group 1445"/>
              <p:cNvGrpSpPr>
                <a:grpSpLocks/>
              </p:cNvGrpSpPr>
              <p:nvPr/>
            </p:nvGrpSpPr>
            <p:grpSpPr bwMode="auto">
              <a:xfrm>
                <a:off x="2546" y="3161"/>
                <a:ext cx="271" cy="286"/>
                <a:chOff x="2186" y="1050"/>
                <a:chExt cx="1639" cy="2400"/>
              </a:xfrm>
            </p:grpSpPr>
            <p:grpSp>
              <p:nvGrpSpPr>
                <p:cNvPr id="30769" name="Group 1446"/>
                <p:cNvGrpSpPr>
                  <a:grpSpLocks/>
                </p:cNvGrpSpPr>
                <p:nvPr/>
              </p:nvGrpSpPr>
              <p:grpSpPr bwMode="auto">
                <a:xfrm>
                  <a:off x="2186" y="1050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0773" name="Group 1447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0779" name="Freeform 1448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80" name="Freeform 1449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81" name="Freeform 1450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82" name="Freeform 1451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0774" name="Group 1452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0775" name="Freeform 1453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76" name="Freeform 1454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77" name="Freeform 1455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78" name="Freeform 1456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0770" name="Rectangle 1457"/>
                <p:cNvSpPr>
                  <a:spLocks noChangeArrowheads="1"/>
                </p:cNvSpPr>
                <p:nvPr/>
              </p:nvSpPr>
              <p:spPr bwMode="auto">
                <a:xfrm>
                  <a:off x="2471" y="1323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771" name="Rectangle 1458"/>
                <p:cNvSpPr>
                  <a:spLocks noChangeArrowheads="1"/>
                </p:cNvSpPr>
                <p:nvPr/>
              </p:nvSpPr>
              <p:spPr bwMode="auto">
                <a:xfrm>
                  <a:off x="2593" y="1321"/>
                  <a:ext cx="0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  <p:sp>
              <p:nvSpPr>
                <p:cNvPr id="30772" name="Rectangle 1459"/>
                <p:cNvSpPr>
                  <a:spLocks noChangeArrowheads="1"/>
                </p:cNvSpPr>
                <p:nvPr/>
              </p:nvSpPr>
              <p:spPr bwMode="auto">
                <a:xfrm>
                  <a:off x="2532" y="1520"/>
                  <a:ext cx="0" cy="1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0742" name="Text Box 1460"/>
              <p:cNvSpPr txBox="1">
                <a:spLocks noChangeArrowheads="1"/>
              </p:cNvSpPr>
              <p:nvPr/>
            </p:nvSpPr>
            <p:spPr bwMode="auto">
              <a:xfrm>
                <a:off x="2306" y="3275"/>
                <a:ext cx="70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200" b="1" i="1">
                    <a:latin typeface="Arial Black" pitchFamily="34" charset="0"/>
                  </a:rPr>
                  <a:t>Grupo vivo</a:t>
                </a:r>
                <a:endParaRPr kumimoji="1" lang="en-US" sz="6600" b="1" i="1">
                  <a:latin typeface="Times New Roman" pitchFamily="18" charset="0"/>
                </a:endParaRPr>
              </a:p>
            </p:txBody>
          </p:sp>
          <p:grpSp>
            <p:nvGrpSpPr>
              <p:cNvPr id="30743" name="Group 1461"/>
              <p:cNvGrpSpPr>
                <a:grpSpLocks/>
              </p:cNvGrpSpPr>
              <p:nvPr/>
            </p:nvGrpSpPr>
            <p:grpSpPr bwMode="auto">
              <a:xfrm rot="1673362">
                <a:off x="2762" y="3214"/>
                <a:ext cx="271" cy="273"/>
                <a:chOff x="1974" y="999"/>
                <a:chExt cx="1639" cy="2292"/>
              </a:xfrm>
            </p:grpSpPr>
            <p:grpSp>
              <p:nvGrpSpPr>
                <p:cNvPr id="30755" name="Group 1462"/>
                <p:cNvGrpSpPr>
                  <a:grpSpLocks/>
                </p:cNvGrpSpPr>
                <p:nvPr/>
              </p:nvGrpSpPr>
              <p:grpSpPr bwMode="auto">
                <a:xfrm>
                  <a:off x="1974" y="999"/>
                  <a:ext cx="1639" cy="1009"/>
                  <a:chOff x="2186" y="1050"/>
                  <a:chExt cx="1639" cy="1009"/>
                </a:xfrm>
              </p:grpSpPr>
              <p:grpSp>
                <p:nvGrpSpPr>
                  <p:cNvPr id="30759" name="Group 1463"/>
                  <p:cNvGrpSpPr>
                    <a:grpSpLocks/>
                  </p:cNvGrpSpPr>
                  <p:nvPr/>
                </p:nvGrpSpPr>
                <p:grpSpPr bwMode="auto">
                  <a:xfrm>
                    <a:off x="2186" y="1181"/>
                    <a:ext cx="748" cy="807"/>
                    <a:chOff x="2186" y="1181"/>
                    <a:chExt cx="748" cy="807"/>
                  </a:xfrm>
                </p:grpSpPr>
                <p:sp>
                  <p:nvSpPr>
                    <p:cNvPr id="30765" name="Freeform 1464"/>
                    <p:cNvSpPr>
                      <a:spLocks/>
                    </p:cNvSpPr>
                    <p:nvPr/>
                  </p:nvSpPr>
                  <p:spPr bwMode="auto">
                    <a:xfrm>
                      <a:off x="2257" y="1929"/>
                      <a:ext cx="546" cy="59"/>
                    </a:xfrm>
                    <a:custGeom>
                      <a:avLst/>
                      <a:gdLst>
                        <a:gd name="T0" fmla="*/ 0 w 546"/>
                        <a:gd name="T1" fmla="*/ 0 h 59"/>
                        <a:gd name="T2" fmla="*/ 499 w 546"/>
                        <a:gd name="T3" fmla="*/ 0 h 59"/>
                        <a:gd name="T4" fmla="*/ 546 w 546"/>
                        <a:gd name="T5" fmla="*/ 47 h 59"/>
                        <a:gd name="T6" fmla="*/ 48 w 546"/>
                        <a:gd name="T7" fmla="*/ 59 h 59"/>
                        <a:gd name="T8" fmla="*/ 0 w 546"/>
                        <a:gd name="T9" fmla="*/ 0 h 5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6"/>
                        <a:gd name="T16" fmla="*/ 0 h 59"/>
                        <a:gd name="T17" fmla="*/ 546 w 546"/>
                        <a:gd name="T18" fmla="*/ 59 h 5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6" h="59">
                          <a:moveTo>
                            <a:pt x="0" y="0"/>
                          </a:moveTo>
                          <a:lnTo>
                            <a:pt x="499" y="0"/>
                          </a:lnTo>
                          <a:lnTo>
                            <a:pt x="546" y="47"/>
                          </a:lnTo>
                          <a:lnTo>
                            <a:pt x="48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66" name="Freeform 1465"/>
                    <p:cNvSpPr>
                      <a:spLocks/>
                    </p:cNvSpPr>
                    <p:nvPr/>
                  </p:nvSpPr>
                  <p:spPr bwMode="auto">
                    <a:xfrm>
                      <a:off x="2756" y="1549"/>
                      <a:ext cx="178" cy="427"/>
                    </a:xfrm>
                    <a:custGeom>
                      <a:avLst/>
                      <a:gdLst>
                        <a:gd name="T0" fmla="*/ 0 w 178"/>
                        <a:gd name="T1" fmla="*/ 380 h 427"/>
                        <a:gd name="T2" fmla="*/ 119 w 178"/>
                        <a:gd name="T3" fmla="*/ 0 h 427"/>
                        <a:gd name="T4" fmla="*/ 178 w 178"/>
                        <a:gd name="T5" fmla="*/ 59 h 427"/>
                        <a:gd name="T6" fmla="*/ 47 w 178"/>
                        <a:gd name="T7" fmla="*/ 427 h 427"/>
                        <a:gd name="T8" fmla="*/ 0 w 178"/>
                        <a:gd name="T9" fmla="*/ 380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8"/>
                        <a:gd name="T16" fmla="*/ 0 h 427"/>
                        <a:gd name="T17" fmla="*/ 178 w 178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8" h="427">
                          <a:moveTo>
                            <a:pt x="0" y="380"/>
                          </a:moveTo>
                          <a:lnTo>
                            <a:pt x="119" y="0"/>
                          </a:lnTo>
                          <a:lnTo>
                            <a:pt x="178" y="59"/>
                          </a:lnTo>
                          <a:lnTo>
                            <a:pt x="47" y="427"/>
                          </a:lnTo>
                          <a:lnTo>
                            <a:pt x="0" y="380"/>
                          </a:lnTo>
                          <a:close/>
                        </a:path>
                      </a:pathLst>
                    </a:custGeom>
                    <a:solidFill>
                      <a:srgbClr val="7676D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67" name="Freeform 1466"/>
                    <p:cNvSpPr>
                      <a:spLocks/>
                    </p:cNvSpPr>
                    <p:nvPr/>
                  </p:nvSpPr>
                  <p:spPr bwMode="auto">
                    <a:xfrm>
                      <a:off x="2685" y="1181"/>
                      <a:ext cx="249" cy="427"/>
                    </a:xfrm>
                    <a:custGeom>
                      <a:avLst/>
                      <a:gdLst>
                        <a:gd name="T0" fmla="*/ 190 w 249"/>
                        <a:gd name="T1" fmla="*/ 368 h 427"/>
                        <a:gd name="T2" fmla="*/ 0 w 249"/>
                        <a:gd name="T3" fmla="*/ 0 h 427"/>
                        <a:gd name="T4" fmla="*/ 47 w 249"/>
                        <a:gd name="T5" fmla="*/ 47 h 427"/>
                        <a:gd name="T6" fmla="*/ 249 w 249"/>
                        <a:gd name="T7" fmla="*/ 427 h 427"/>
                        <a:gd name="T8" fmla="*/ 190 w 249"/>
                        <a:gd name="T9" fmla="*/ 368 h 4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9"/>
                        <a:gd name="T16" fmla="*/ 0 h 427"/>
                        <a:gd name="T17" fmla="*/ 249 w 249"/>
                        <a:gd name="T18" fmla="*/ 427 h 4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9" h="427">
                          <a:moveTo>
                            <a:pt x="190" y="368"/>
                          </a:moveTo>
                          <a:lnTo>
                            <a:pt x="0" y="0"/>
                          </a:lnTo>
                          <a:lnTo>
                            <a:pt x="47" y="47"/>
                          </a:lnTo>
                          <a:lnTo>
                            <a:pt x="249" y="427"/>
                          </a:lnTo>
                          <a:lnTo>
                            <a:pt x="190" y="368"/>
                          </a:lnTo>
                          <a:close/>
                        </a:path>
                      </a:pathLst>
                    </a:custGeom>
                    <a:solidFill>
                      <a:srgbClr val="7878D4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68" name="Freeform 1467"/>
                    <p:cNvSpPr>
                      <a:spLocks/>
                    </p:cNvSpPr>
                    <p:nvPr/>
                  </p:nvSpPr>
                  <p:spPr bwMode="auto">
                    <a:xfrm>
                      <a:off x="2186" y="1181"/>
                      <a:ext cx="689" cy="748"/>
                    </a:xfrm>
                    <a:custGeom>
                      <a:avLst/>
                      <a:gdLst>
                        <a:gd name="T0" fmla="*/ 499 w 689"/>
                        <a:gd name="T1" fmla="*/ 0 h 748"/>
                        <a:gd name="T2" fmla="*/ 0 w 689"/>
                        <a:gd name="T3" fmla="*/ 0 h 748"/>
                        <a:gd name="T4" fmla="*/ 202 w 689"/>
                        <a:gd name="T5" fmla="*/ 380 h 748"/>
                        <a:gd name="T6" fmla="*/ 71 w 689"/>
                        <a:gd name="T7" fmla="*/ 748 h 748"/>
                        <a:gd name="T8" fmla="*/ 570 w 689"/>
                        <a:gd name="T9" fmla="*/ 748 h 748"/>
                        <a:gd name="T10" fmla="*/ 689 w 689"/>
                        <a:gd name="T11" fmla="*/ 368 h 748"/>
                        <a:gd name="T12" fmla="*/ 499 w 689"/>
                        <a:gd name="T13" fmla="*/ 0 h 7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689"/>
                        <a:gd name="T22" fmla="*/ 0 h 748"/>
                        <a:gd name="T23" fmla="*/ 689 w 689"/>
                        <a:gd name="T24" fmla="*/ 748 h 7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689" h="748">
                          <a:moveTo>
                            <a:pt x="499" y="0"/>
                          </a:moveTo>
                          <a:lnTo>
                            <a:pt x="0" y="0"/>
                          </a:lnTo>
                          <a:lnTo>
                            <a:pt x="202" y="380"/>
                          </a:lnTo>
                          <a:lnTo>
                            <a:pt x="71" y="748"/>
                          </a:lnTo>
                          <a:lnTo>
                            <a:pt x="570" y="748"/>
                          </a:lnTo>
                          <a:lnTo>
                            <a:pt x="689" y="368"/>
                          </a:lnTo>
                          <a:lnTo>
                            <a:pt x="499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0760" name="Group 1468"/>
                  <p:cNvGrpSpPr>
                    <a:grpSpLocks/>
                  </p:cNvGrpSpPr>
                  <p:nvPr/>
                </p:nvGrpSpPr>
                <p:grpSpPr bwMode="auto">
                  <a:xfrm>
                    <a:off x="2696" y="1050"/>
                    <a:ext cx="1129" cy="1009"/>
                    <a:chOff x="2696" y="1050"/>
                    <a:chExt cx="1129" cy="1009"/>
                  </a:xfrm>
                </p:grpSpPr>
                <p:sp>
                  <p:nvSpPr>
                    <p:cNvPr id="30761" name="Freeform 1469"/>
                    <p:cNvSpPr>
                      <a:spLocks/>
                    </p:cNvSpPr>
                    <p:nvPr/>
                  </p:nvSpPr>
                  <p:spPr bwMode="auto">
                    <a:xfrm>
                      <a:off x="2744" y="1762"/>
                      <a:ext cx="831" cy="60"/>
                    </a:xfrm>
                    <a:custGeom>
                      <a:avLst/>
                      <a:gdLst>
                        <a:gd name="T0" fmla="*/ 0 w 831"/>
                        <a:gd name="T1" fmla="*/ 12 h 60"/>
                        <a:gd name="T2" fmla="*/ 784 w 831"/>
                        <a:gd name="T3" fmla="*/ 0 h 60"/>
                        <a:gd name="T4" fmla="*/ 831 w 831"/>
                        <a:gd name="T5" fmla="*/ 60 h 60"/>
                        <a:gd name="T6" fmla="*/ 47 w 831"/>
                        <a:gd name="T7" fmla="*/ 60 h 60"/>
                        <a:gd name="T8" fmla="*/ 0 w 831"/>
                        <a:gd name="T9" fmla="*/ 12 h 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1"/>
                        <a:gd name="T16" fmla="*/ 0 h 60"/>
                        <a:gd name="T17" fmla="*/ 831 w 831"/>
                        <a:gd name="T18" fmla="*/ 60 h 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1" h="60">
                          <a:moveTo>
                            <a:pt x="0" y="12"/>
                          </a:moveTo>
                          <a:lnTo>
                            <a:pt x="784" y="0"/>
                          </a:lnTo>
                          <a:lnTo>
                            <a:pt x="831" y="60"/>
                          </a:lnTo>
                          <a:lnTo>
                            <a:pt x="47" y="6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53539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62" name="Freeform 1470"/>
                    <p:cNvSpPr>
                      <a:spLocks/>
                    </p:cNvSpPr>
                    <p:nvPr/>
                  </p:nvSpPr>
                  <p:spPr bwMode="auto">
                    <a:xfrm>
                      <a:off x="3551" y="1525"/>
                      <a:ext cx="274" cy="534"/>
                    </a:xfrm>
                    <a:custGeom>
                      <a:avLst/>
                      <a:gdLst>
                        <a:gd name="T0" fmla="*/ 0 w 274"/>
                        <a:gd name="T1" fmla="*/ 475 h 534"/>
                        <a:gd name="T2" fmla="*/ 226 w 274"/>
                        <a:gd name="T3" fmla="*/ 0 h 534"/>
                        <a:gd name="T4" fmla="*/ 274 w 274"/>
                        <a:gd name="T5" fmla="*/ 47 h 534"/>
                        <a:gd name="T6" fmla="*/ 48 w 274"/>
                        <a:gd name="T7" fmla="*/ 534 h 534"/>
                        <a:gd name="T8" fmla="*/ 0 w 274"/>
                        <a:gd name="T9" fmla="*/ 475 h 53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74"/>
                        <a:gd name="T16" fmla="*/ 0 h 534"/>
                        <a:gd name="T17" fmla="*/ 274 w 274"/>
                        <a:gd name="T18" fmla="*/ 534 h 53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74" h="534">
                          <a:moveTo>
                            <a:pt x="0" y="475"/>
                          </a:moveTo>
                          <a:lnTo>
                            <a:pt x="226" y="0"/>
                          </a:lnTo>
                          <a:lnTo>
                            <a:pt x="274" y="47"/>
                          </a:lnTo>
                          <a:lnTo>
                            <a:pt x="48" y="534"/>
                          </a:lnTo>
                          <a:lnTo>
                            <a:pt x="0" y="475"/>
                          </a:lnTo>
                          <a:close/>
                        </a:path>
                      </a:pathLst>
                    </a:custGeom>
                    <a:solidFill>
                      <a:srgbClr val="7474CD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63" name="Freeform 1471"/>
                    <p:cNvSpPr>
                      <a:spLocks/>
                    </p:cNvSpPr>
                    <p:nvPr/>
                  </p:nvSpPr>
                  <p:spPr bwMode="auto">
                    <a:xfrm>
                      <a:off x="3468" y="1050"/>
                      <a:ext cx="357" cy="522"/>
                    </a:xfrm>
                    <a:custGeom>
                      <a:avLst/>
                      <a:gdLst>
                        <a:gd name="T0" fmla="*/ 309 w 357"/>
                        <a:gd name="T1" fmla="*/ 475 h 522"/>
                        <a:gd name="T2" fmla="*/ 0 w 357"/>
                        <a:gd name="T3" fmla="*/ 0 h 522"/>
                        <a:gd name="T4" fmla="*/ 48 w 357"/>
                        <a:gd name="T5" fmla="*/ 48 h 522"/>
                        <a:gd name="T6" fmla="*/ 357 w 357"/>
                        <a:gd name="T7" fmla="*/ 522 h 522"/>
                        <a:gd name="T8" fmla="*/ 309 w 357"/>
                        <a:gd name="T9" fmla="*/ 475 h 5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7"/>
                        <a:gd name="T16" fmla="*/ 0 h 522"/>
                        <a:gd name="T17" fmla="*/ 357 w 357"/>
                        <a:gd name="T18" fmla="*/ 522 h 5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7" h="522">
                          <a:moveTo>
                            <a:pt x="309" y="475"/>
                          </a:moveTo>
                          <a:lnTo>
                            <a:pt x="0" y="0"/>
                          </a:lnTo>
                          <a:lnTo>
                            <a:pt x="48" y="48"/>
                          </a:lnTo>
                          <a:lnTo>
                            <a:pt x="357" y="522"/>
                          </a:lnTo>
                          <a:lnTo>
                            <a:pt x="309" y="475"/>
                          </a:lnTo>
                          <a:close/>
                        </a:path>
                      </a:pathLst>
                    </a:custGeom>
                    <a:solidFill>
                      <a:srgbClr val="7777D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764" name="Freeform 1472"/>
                    <p:cNvSpPr>
                      <a:spLocks/>
                    </p:cNvSpPr>
                    <p:nvPr/>
                  </p:nvSpPr>
                  <p:spPr bwMode="auto">
                    <a:xfrm>
                      <a:off x="2696" y="1050"/>
                      <a:ext cx="1081" cy="950"/>
                    </a:xfrm>
                    <a:custGeom>
                      <a:avLst/>
                      <a:gdLst>
                        <a:gd name="T0" fmla="*/ 772 w 1081"/>
                        <a:gd name="T1" fmla="*/ 0 h 950"/>
                        <a:gd name="T2" fmla="*/ 796 w 1081"/>
                        <a:gd name="T3" fmla="*/ 238 h 950"/>
                        <a:gd name="T4" fmla="*/ 0 w 1081"/>
                        <a:gd name="T5" fmla="*/ 250 h 950"/>
                        <a:gd name="T6" fmla="*/ 48 w 1081"/>
                        <a:gd name="T7" fmla="*/ 724 h 950"/>
                        <a:gd name="T8" fmla="*/ 832 w 1081"/>
                        <a:gd name="T9" fmla="*/ 712 h 950"/>
                        <a:gd name="T10" fmla="*/ 855 w 1081"/>
                        <a:gd name="T11" fmla="*/ 950 h 950"/>
                        <a:gd name="T12" fmla="*/ 1081 w 1081"/>
                        <a:gd name="T13" fmla="*/ 475 h 950"/>
                        <a:gd name="T14" fmla="*/ 772 w 1081"/>
                        <a:gd name="T15" fmla="*/ 0 h 95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81"/>
                        <a:gd name="T25" fmla="*/ 0 h 950"/>
                        <a:gd name="T26" fmla="*/ 1081 w 1081"/>
                        <a:gd name="T27" fmla="*/ 950 h 95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81" h="950">
                          <a:moveTo>
                            <a:pt x="772" y="0"/>
                          </a:moveTo>
                          <a:lnTo>
                            <a:pt x="796" y="238"/>
                          </a:lnTo>
                          <a:lnTo>
                            <a:pt x="0" y="250"/>
                          </a:lnTo>
                          <a:lnTo>
                            <a:pt x="48" y="724"/>
                          </a:lnTo>
                          <a:lnTo>
                            <a:pt x="832" y="712"/>
                          </a:lnTo>
                          <a:lnTo>
                            <a:pt x="855" y="950"/>
                          </a:lnTo>
                          <a:lnTo>
                            <a:pt x="1081" y="475"/>
                          </a:lnTo>
                          <a:lnTo>
                            <a:pt x="772" y="0"/>
                          </a:lnTo>
                          <a:close/>
                        </a:path>
                      </a:pathLst>
                    </a:custGeom>
                    <a:solidFill>
                      <a:srgbClr val="7575CE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0756" name="Rectangle 1473"/>
                <p:cNvSpPr>
                  <a:spLocks noChangeArrowheads="1"/>
                </p:cNvSpPr>
                <p:nvPr/>
              </p:nvSpPr>
              <p:spPr bwMode="auto">
                <a:xfrm>
                  <a:off x="2259" y="1272"/>
                  <a:ext cx="1080" cy="6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0757" name="Rectangle 1474"/>
                <p:cNvSpPr>
                  <a:spLocks noChangeArrowheads="1"/>
                </p:cNvSpPr>
                <p:nvPr/>
              </p:nvSpPr>
              <p:spPr bwMode="auto">
                <a:xfrm>
                  <a:off x="2355" y="1202"/>
                  <a:ext cx="0" cy="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120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0758" name="Rectangle 1475"/>
                <p:cNvSpPr>
                  <a:spLocks noChangeArrowheads="1"/>
                </p:cNvSpPr>
                <p:nvPr/>
              </p:nvSpPr>
              <p:spPr bwMode="auto">
                <a:xfrm>
                  <a:off x="2314" y="1358"/>
                  <a:ext cx="0" cy="1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kumimoji="1" lang="en-CA" sz="24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0744" name="Group 1476"/>
              <p:cNvGrpSpPr>
                <a:grpSpLocks/>
              </p:cNvGrpSpPr>
              <p:nvPr/>
            </p:nvGrpSpPr>
            <p:grpSpPr bwMode="auto">
              <a:xfrm rot="-1940520">
                <a:off x="2286" y="3211"/>
                <a:ext cx="273" cy="120"/>
                <a:chOff x="2186" y="1050"/>
                <a:chExt cx="1639" cy="1009"/>
              </a:xfrm>
            </p:grpSpPr>
            <p:grpSp>
              <p:nvGrpSpPr>
                <p:cNvPr id="30745" name="Group 1477"/>
                <p:cNvGrpSpPr>
                  <a:grpSpLocks/>
                </p:cNvGrpSpPr>
                <p:nvPr/>
              </p:nvGrpSpPr>
              <p:grpSpPr bwMode="auto">
                <a:xfrm>
                  <a:off x="2186" y="1181"/>
                  <a:ext cx="748" cy="807"/>
                  <a:chOff x="2186" y="1181"/>
                  <a:chExt cx="748" cy="807"/>
                </a:xfrm>
              </p:grpSpPr>
              <p:sp>
                <p:nvSpPr>
                  <p:cNvPr id="30751" name="Freeform 1478"/>
                  <p:cNvSpPr>
                    <a:spLocks/>
                  </p:cNvSpPr>
                  <p:nvPr/>
                </p:nvSpPr>
                <p:spPr bwMode="auto">
                  <a:xfrm>
                    <a:off x="2257" y="1929"/>
                    <a:ext cx="546" cy="59"/>
                  </a:xfrm>
                  <a:custGeom>
                    <a:avLst/>
                    <a:gdLst>
                      <a:gd name="T0" fmla="*/ 0 w 546"/>
                      <a:gd name="T1" fmla="*/ 0 h 59"/>
                      <a:gd name="T2" fmla="*/ 499 w 546"/>
                      <a:gd name="T3" fmla="*/ 0 h 59"/>
                      <a:gd name="T4" fmla="*/ 546 w 546"/>
                      <a:gd name="T5" fmla="*/ 47 h 59"/>
                      <a:gd name="T6" fmla="*/ 48 w 546"/>
                      <a:gd name="T7" fmla="*/ 59 h 59"/>
                      <a:gd name="T8" fmla="*/ 0 w 546"/>
                      <a:gd name="T9" fmla="*/ 0 h 5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46"/>
                      <a:gd name="T16" fmla="*/ 0 h 59"/>
                      <a:gd name="T17" fmla="*/ 546 w 546"/>
                      <a:gd name="T18" fmla="*/ 59 h 5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46" h="59">
                        <a:moveTo>
                          <a:pt x="0" y="0"/>
                        </a:moveTo>
                        <a:lnTo>
                          <a:pt x="499" y="0"/>
                        </a:lnTo>
                        <a:lnTo>
                          <a:pt x="546" y="47"/>
                        </a:lnTo>
                        <a:lnTo>
                          <a:pt x="48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52" name="Freeform 1479"/>
                  <p:cNvSpPr>
                    <a:spLocks/>
                  </p:cNvSpPr>
                  <p:nvPr/>
                </p:nvSpPr>
                <p:spPr bwMode="auto">
                  <a:xfrm>
                    <a:off x="2756" y="1549"/>
                    <a:ext cx="178" cy="427"/>
                  </a:xfrm>
                  <a:custGeom>
                    <a:avLst/>
                    <a:gdLst>
                      <a:gd name="T0" fmla="*/ 0 w 178"/>
                      <a:gd name="T1" fmla="*/ 380 h 427"/>
                      <a:gd name="T2" fmla="*/ 119 w 178"/>
                      <a:gd name="T3" fmla="*/ 0 h 427"/>
                      <a:gd name="T4" fmla="*/ 178 w 178"/>
                      <a:gd name="T5" fmla="*/ 59 h 427"/>
                      <a:gd name="T6" fmla="*/ 47 w 178"/>
                      <a:gd name="T7" fmla="*/ 427 h 427"/>
                      <a:gd name="T8" fmla="*/ 0 w 178"/>
                      <a:gd name="T9" fmla="*/ 380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8"/>
                      <a:gd name="T16" fmla="*/ 0 h 427"/>
                      <a:gd name="T17" fmla="*/ 178 w 178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8" h="427">
                        <a:moveTo>
                          <a:pt x="0" y="380"/>
                        </a:moveTo>
                        <a:lnTo>
                          <a:pt x="119" y="0"/>
                        </a:lnTo>
                        <a:lnTo>
                          <a:pt x="178" y="59"/>
                        </a:lnTo>
                        <a:lnTo>
                          <a:pt x="47" y="427"/>
                        </a:lnTo>
                        <a:lnTo>
                          <a:pt x="0" y="380"/>
                        </a:lnTo>
                        <a:close/>
                      </a:path>
                    </a:pathLst>
                  </a:custGeom>
                  <a:solidFill>
                    <a:srgbClr val="7676D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53" name="Freeform 1480"/>
                  <p:cNvSpPr>
                    <a:spLocks/>
                  </p:cNvSpPr>
                  <p:nvPr/>
                </p:nvSpPr>
                <p:spPr bwMode="auto">
                  <a:xfrm>
                    <a:off x="2685" y="1181"/>
                    <a:ext cx="249" cy="427"/>
                  </a:xfrm>
                  <a:custGeom>
                    <a:avLst/>
                    <a:gdLst>
                      <a:gd name="T0" fmla="*/ 190 w 249"/>
                      <a:gd name="T1" fmla="*/ 368 h 427"/>
                      <a:gd name="T2" fmla="*/ 0 w 249"/>
                      <a:gd name="T3" fmla="*/ 0 h 427"/>
                      <a:gd name="T4" fmla="*/ 47 w 249"/>
                      <a:gd name="T5" fmla="*/ 47 h 427"/>
                      <a:gd name="T6" fmla="*/ 249 w 249"/>
                      <a:gd name="T7" fmla="*/ 427 h 427"/>
                      <a:gd name="T8" fmla="*/ 190 w 249"/>
                      <a:gd name="T9" fmla="*/ 368 h 4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9"/>
                      <a:gd name="T16" fmla="*/ 0 h 427"/>
                      <a:gd name="T17" fmla="*/ 249 w 249"/>
                      <a:gd name="T18" fmla="*/ 427 h 4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9" h="427">
                        <a:moveTo>
                          <a:pt x="190" y="368"/>
                        </a:moveTo>
                        <a:lnTo>
                          <a:pt x="0" y="0"/>
                        </a:lnTo>
                        <a:lnTo>
                          <a:pt x="47" y="47"/>
                        </a:lnTo>
                        <a:lnTo>
                          <a:pt x="249" y="427"/>
                        </a:lnTo>
                        <a:lnTo>
                          <a:pt x="190" y="368"/>
                        </a:lnTo>
                        <a:close/>
                      </a:path>
                    </a:pathLst>
                  </a:custGeom>
                  <a:solidFill>
                    <a:srgbClr val="7878D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54" name="Freeform 1481"/>
                  <p:cNvSpPr>
                    <a:spLocks/>
                  </p:cNvSpPr>
                  <p:nvPr/>
                </p:nvSpPr>
                <p:spPr bwMode="auto">
                  <a:xfrm>
                    <a:off x="2186" y="1181"/>
                    <a:ext cx="689" cy="748"/>
                  </a:xfrm>
                  <a:custGeom>
                    <a:avLst/>
                    <a:gdLst>
                      <a:gd name="T0" fmla="*/ 499 w 689"/>
                      <a:gd name="T1" fmla="*/ 0 h 748"/>
                      <a:gd name="T2" fmla="*/ 0 w 689"/>
                      <a:gd name="T3" fmla="*/ 0 h 748"/>
                      <a:gd name="T4" fmla="*/ 202 w 689"/>
                      <a:gd name="T5" fmla="*/ 380 h 748"/>
                      <a:gd name="T6" fmla="*/ 71 w 689"/>
                      <a:gd name="T7" fmla="*/ 748 h 748"/>
                      <a:gd name="T8" fmla="*/ 570 w 689"/>
                      <a:gd name="T9" fmla="*/ 748 h 748"/>
                      <a:gd name="T10" fmla="*/ 689 w 689"/>
                      <a:gd name="T11" fmla="*/ 368 h 748"/>
                      <a:gd name="T12" fmla="*/ 499 w 689"/>
                      <a:gd name="T13" fmla="*/ 0 h 74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9"/>
                      <a:gd name="T22" fmla="*/ 0 h 748"/>
                      <a:gd name="T23" fmla="*/ 689 w 689"/>
                      <a:gd name="T24" fmla="*/ 748 h 74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9" h="748">
                        <a:moveTo>
                          <a:pt x="499" y="0"/>
                        </a:moveTo>
                        <a:lnTo>
                          <a:pt x="0" y="0"/>
                        </a:lnTo>
                        <a:lnTo>
                          <a:pt x="202" y="380"/>
                        </a:lnTo>
                        <a:lnTo>
                          <a:pt x="71" y="748"/>
                        </a:lnTo>
                        <a:lnTo>
                          <a:pt x="570" y="748"/>
                        </a:lnTo>
                        <a:lnTo>
                          <a:pt x="689" y="368"/>
                        </a:lnTo>
                        <a:lnTo>
                          <a:pt x="499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746" name="Group 1482"/>
                <p:cNvGrpSpPr>
                  <a:grpSpLocks/>
                </p:cNvGrpSpPr>
                <p:nvPr/>
              </p:nvGrpSpPr>
              <p:grpSpPr bwMode="auto">
                <a:xfrm>
                  <a:off x="2696" y="1050"/>
                  <a:ext cx="1129" cy="1009"/>
                  <a:chOff x="2696" y="1050"/>
                  <a:chExt cx="1129" cy="1009"/>
                </a:xfrm>
              </p:grpSpPr>
              <p:sp>
                <p:nvSpPr>
                  <p:cNvPr id="30747" name="Freeform 1483"/>
                  <p:cNvSpPr>
                    <a:spLocks/>
                  </p:cNvSpPr>
                  <p:nvPr/>
                </p:nvSpPr>
                <p:spPr bwMode="auto">
                  <a:xfrm>
                    <a:off x="2744" y="1762"/>
                    <a:ext cx="831" cy="60"/>
                  </a:xfrm>
                  <a:custGeom>
                    <a:avLst/>
                    <a:gdLst>
                      <a:gd name="T0" fmla="*/ 0 w 831"/>
                      <a:gd name="T1" fmla="*/ 12 h 60"/>
                      <a:gd name="T2" fmla="*/ 784 w 831"/>
                      <a:gd name="T3" fmla="*/ 0 h 60"/>
                      <a:gd name="T4" fmla="*/ 831 w 831"/>
                      <a:gd name="T5" fmla="*/ 60 h 60"/>
                      <a:gd name="T6" fmla="*/ 47 w 831"/>
                      <a:gd name="T7" fmla="*/ 60 h 60"/>
                      <a:gd name="T8" fmla="*/ 0 w 831"/>
                      <a:gd name="T9" fmla="*/ 12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1"/>
                      <a:gd name="T16" fmla="*/ 0 h 60"/>
                      <a:gd name="T17" fmla="*/ 831 w 831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1" h="60">
                        <a:moveTo>
                          <a:pt x="0" y="12"/>
                        </a:moveTo>
                        <a:lnTo>
                          <a:pt x="784" y="0"/>
                        </a:lnTo>
                        <a:lnTo>
                          <a:pt x="831" y="60"/>
                        </a:lnTo>
                        <a:lnTo>
                          <a:pt x="47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53539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48" name="Freeform 1484"/>
                  <p:cNvSpPr>
                    <a:spLocks/>
                  </p:cNvSpPr>
                  <p:nvPr/>
                </p:nvSpPr>
                <p:spPr bwMode="auto">
                  <a:xfrm>
                    <a:off x="3551" y="1525"/>
                    <a:ext cx="274" cy="534"/>
                  </a:xfrm>
                  <a:custGeom>
                    <a:avLst/>
                    <a:gdLst>
                      <a:gd name="T0" fmla="*/ 0 w 274"/>
                      <a:gd name="T1" fmla="*/ 475 h 534"/>
                      <a:gd name="T2" fmla="*/ 226 w 274"/>
                      <a:gd name="T3" fmla="*/ 0 h 534"/>
                      <a:gd name="T4" fmla="*/ 274 w 274"/>
                      <a:gd name="T5" fmla="*/ 47 h 534"/>
                      <a:gd name="T6" fmla="*/ 48 w 274"/>
                      <a:gd name="T7" fmla="*/ 534 h 534"/>
                      <a:gd name="T8" fmla="*/ 0 w 274"/>
                      <a:gd name="T9" fmla="*/ 475 h 5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4"/>
                      <a:gd name="T16" fmla="*/ 0 h 534"/>
                      <a:gd name="T17" fmla="*/ 274 w 274"/>
                      <a:gd name="T18" fmla="*/ 534 h 5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4" h="534">
                        <a:moveTo>
                          <a:pt x="0" y="475"/>
                        </a:moveTo>
                        <a:lnTo>
                          <a:pt x="226" y="0"/>
                        </a:lnTo>
                        <a:lnTo>
                          <a:pt x="274" y="47"/>
                        </a:lnTo>
                        <a:lnTo>
                          <a:pt x="48" y="534"/>
                        </a:lnTo>
                        <a:lnTo>
                          <a:pt x="0" y="475"/>
                        </a:lnTo>
                        <a:close/>
                      </a:path>
                    </a:pathLst>
                  </a:custGeom>
                  <a:solidFill>
                    <a:srgbClr val="7474C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49" name="Freeform 1485"/>
                  <p:cNvSpPr>
                    <a:spLocks/>
                  </p:cNvSpPr>
                  <p:nvPr/>
                </p:nvSpPr>
                <p:spPr bwMode="auto">
                  <a:xfrm>
                    <a:off x="3468" y="1050"/>
                    <a:ext cx="357" cy="522"/>
                  </a:xfrm>
                  <a:custGeom>
                    <a:avLst/>
                    <a:gdLst>
                      <a:gd name="T0" fmla="*/ 309 w 357"/>
                      <a:gd name="T1" fmla="*/ 475 h 522"/>
                      <a:gd name="T2" fmla="*/ 0 w 357"/>
                      <a:gd name="T3" fmla="*/ 0 h 522"/>
                      <a:gd name="T4" fmla="*/ 48 w 357"/>
                      <a:gd name="T5" fmla="*/ 48 h 522"/>
                      <a:gd name="T6" fmla="*/ 357 w 357"/>
                      <a:gd name="T7" fmla="*/ 522 h 522"/>
                      <a:gd name="T8" fmla="*/ 309 w 357"/>
                      <a:gd name="T9" fmla="*/ 475 h 52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7"/>
                      <a:gd name="T16" fmla="*/ 0 h 522"/>
                      <a:gd name="T17" fmla="*/ 357 w 357"/>
                      <a:gd name="T18" fmla="*/ 522 h 52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7" h="522">
                        <a:moveTo>
                          <a:pt x="309" y="475"/>
                        </a:moveTo>
                        <a:lnTo>
                          <a:pt x="0" y="0"/>
                        </a:lnTo>
                        <a:lnTo>
                          <a:pt x="48" y="48"/>
                        </a:lnTo>
                        <a:lnTo>
                          <a:pt x="357" y="522"/>
                        </a:lnTo>
                        <a:lnTo>
                          <a:pt x="309" y="475"/>
                        </a:lnTo>
                        <a:close/>
                      </a:path>
                    </a:pathLst>
                  </a:custGeom>
                  <a:solidFill>
                    <a:srgbClr val="7777D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750" name="Freeform 1486"/>
                  <p:cNvSpPr>
                    <a:spLocks/>
                  </p:cNvSpPr>
                  <p:nvPr/>
                </p:nvSpPr>
                <p:spPr bwMode="auto">
                  <a:xfrm>
                    <a:off x="2696" y="1050"/>
                    <a:ext cx="1081" cy="950"/>
                  </a:xfrm>
                  <a:custGeom>
                    <a:avLst/>
                    <a:gdLst>
                      <a:gd name="T0" fmla="*/ 772 w 1081"/>
                      <a:gd name="T1" fmla="*/ 0 h 950"/>
                      <a:gd name="T2" fmla="*/ 796 w 1081"/>
                      <a:gd name="T3" fmla="*/ 238 h 950"/>
                      <a:gd name="T4" fmla="*/ 0 w 1081"/>
                      <a:gd name="T5" fmla="*/ 250 h 950"/>
                      <a:gd name="T6" fmla="*/ 48 w 1081"/>
                      <a:gd name="T7" fmla="*/ 724 h 950"/>
                      <a:gd name="T8" fmla="*/ 832 w 1081"/>
                      <a:gd name="T9" fmla="*/ 712 h 950"/>
                      <a:gd name="T10" fmla="*/ 855 w 1081"/>
                      <a:gd name="T11" fmla="*/ 950 h 950"/>
                      <a:gd name="T12" fmla="*/ 1081 w 1081"/>
                      <a:gd name="T13" fmla="*/ 475 h 950"/>
                      <a:gd name="T14" fmla="*/ 772 w 1081"/>
                      <a:gd name="T15" fmla="*/ 0 h 9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81"/>
                      <a:gd name="T25" fmla="*/ 0 h 950"/>
                      <a:gd name="T26" fmla="*/ 1081 w 1081"/>
                      <a:gd name="T27" fmla="*/ 950 h 9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81" h="950">
                        <a:moveTo>
                          <a:pt x="772" y="0"/>
                        </a:moveTo>
                        <a:lnTo>
                          <a:pt x="796" y="238"/>
                        </a:lnTo>
                        <a:lnTo>
                          <a:pt x="0" y="250"/>
                        </a:lnTo>
                        <a:lnTo>
                          <a:pt x="48" y="724"/>
                        </a:lnTo>
                        <a:lnTo>
                          <a:pt x="832" y="712"/>
                        </a:lnTo>
                        <a:lnTo>
                          <a:pt x="855" y="950"/>
                        </a:lnTo>
                        <a:lnTo>
                          <a:pt x="1081" y="475"/>
                        </a:lnTo>
                        <a:lnTo>
                          <a:pt x="772" y="0"/>
                        </a:lnTo>
                        <a:close/>
                      </a:path>
                    </a:pathLst>
                  </a:custGeom>
                  <a:solidFill>
                    <a:srgbClr val="7575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 autoUpdateAnimBg="0"/>
      <p:bldP spid="250883" grpId="0" animBg="1" autoUpdateAnimBg="0"/>
      <p:bldP spid="250884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152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0066"/>
                </a:solidFill>
              </a:rPr>
              <a:t>Uma Igreja Discipuladora 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5943600" y="5334000"/>
            <a:ext cx="1428750" cy="201613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CA">
              <a:latin typeface="Arial Black" pitchFamily="34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970338" y="5248275"/>
            <a:ext cx="742950" cy="411163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997325" y="3646488"/>
            <a:ext cx="698500" cy="465137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2422525" y="2944813"/>
            <a:ext cx="633413" cy="477837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619500" y="1922463"/>
            <a:ext cx="574675" cy="231775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5183188" y="2127250"/>
            <a:ext cx="720725" cy="254000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5680075" y="3338513"/>
            <a:ext cx="849313" cy="403225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2163763" y="2420938"/>
            <a:ext cx="933450" cy="200025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2001838" y="3598863"/>
            <a:ext cx="358775" cy="190500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6089650" y="2917825"/>
            <a:ext cx="784225" cy="158750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4978400" y="1538288"/>
            <a:ext cx="1163638" cy="195262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5500688" y="4638675"/>
            <a:ext cx="403225" cy="179388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2041525" y="5076825"/>
            <a:ext cx="758825" cy="212725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5984875" y="5954713"/>
            <a:ext cx="1520825" cy="358775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6019800" y="6324600"/>
            <a:ext cx="892175" cy="188913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6265863" y="4140200"/>
            <a:ext cx="1025525" cy="187325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CA">
              <a:latin typeface="Arial Black" pitchFamily="34" charset="0"/>
            </a:endParaRP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3324225" y="1374775"/>
            <a:ext cx="723900" cy="295275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992313" y="1073150"/>
            <a:ext cx="5662612" cy="4348163"/>
            <a:chOff x="1255" y="676"/>
            <a:chExt cx="3567" cy="2739"/>
          </a:xfrm>
        </p:grpSpPr>
        <p:sp>
          <p:nvSpPr>
            <p:cNvPr id="32874" name="Line 21"/>
            <p:cNvSpPr>
              <a:spLocks noChangeShapeType="1"/>
            </p:cNvSpPr>
            <p:nvPr/>
          </p:nvSpPr>
          <p:spPr bwMode="auto">
            <a:xfrm flipH="1">
              <a:off x="2553" y="868"/>
              <a:ext cx="118" cy="25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75" name="Line 22"/>
            <p:cNvSpPr>
              <a:spLocks noChangeShapeType="1"/>
            </p:cNvSpPr>
            <p:nvPr/>
          </p:nvSpPr>
          <p:spPr bwMode="auto">
            <a:xfrm flipH="1" flipV="1">
              <a:off x="4213" y="2241"/>
              <a:ext cx="143" cy="1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76" name="Line 23"/>
            <p:cNvSpPr>
              <a:spLocks noChangeShapeType="1"/>
            </p:cNvSpPr>
            <p:nvPr/>
          </p:nvSpPr>
          <p:spPr bwMode="auto">
            <a:xfrm flipH="1">
              <a:off x="1702" y="1460"/>
              <a:ext cx="78" cy="28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77" name="Rectangle 24"/>
            <p:cNvSpPr>
              <a:spLocks noChangeArrowheads="1"/>
            </p:cNvSpPr>
            <p:nvPr/>
          </p:nvSpPr>
          <p:spPr bwMode="auto">
            <a:xfrm>
              <a:off x="1255" y="1539"/>
              <a:ext cx="73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Grupo de Jovens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  <p:sp>
          <p:nvSpPr>
            <p:cNvPr id="32878" name="Line 25"/>
            <p:cNvSpPr>
              <a:spLocks noChangeShapeType="1"/>
            </p:cNvSpPr>
            <p:nvPr/>
          </p:nvSpPr>
          <p:spPr bwMode="auto">
            <a:xfrm>
              <a:off x="2195" y="833"/>
              <a:ext cx="118" cy="28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79" name="Line 26"/>
            <p:cNvSpPr>
              <a:spLocks noChangeShapeType="1"/>
            </p:cNvSpPr>
            <p:nvPr/>
          </p:nvSpPr>
          <p:spPr bwMode="auto">
            <a:xfrm flipH="1">
              <a:off x="2442" y="826"/>
              <a:ext cx="4" cy="27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80" name="Line 27"/>
            <p:cNvSpPr>
              <a:spLocks noChangeShapeType="1"/>
            </p:cNvSpPr>
            <p:nvPr/>
          </p:nvSpPr>
          <p:spPr bwMode="auto">
            <a:xfrm flipH="1">
              <a:off x="3774" y="1197"/>
              <a:ext cx="309" cy="10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2881" name="Group 28"/>
            <p:cNvGrpSpPr>
              <a:grpSpLocks/>
            </p:cNvGrpSpPr>
            <p:nvPr/>
          </p:nvGrpSpPr>
          <p:grpSpPr bwMode="auto">
            <a:xfrm>
              <a:off x="1725" y="676"/>
              <a:ext cx="3097" cy="2739"/>
              <a:chOff x="1725" y="676"/>
              <a:chExt cx="3097" cy="2739"/>
            </a:xfrm>
          </p:grpSpPr>
          <p:sp>
            <p:nvSpPr>
              <p:cNvPr id="32884" name="Rectangle 29"/>
              <p:cNvSpPr>
                <a:spLocks noChangeArrowheads="1"/>
              </p:cNvSpPr>
              <p:nvPr/>
            </p:nvSpPr>
            <p:spPr bwMode="auto">
              <a:xfrm>
                <a:off x="3717" y="3319"/>
                <a:ext cx="1105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en-US" sz="1000">
                    <a:solidFill>
                      <a:srgbClr val="66CCFF"/>
                    </a:solidFill>
                    <a:latin typeface="Arial Black" pitchFamily="34" charset="0"/>
                  </a:rPr>
                  <a:t>Grupos pequenos ( nutre)</a:t>
                </a:r>
                <a:endParaRPr lang="en-US">
                  <a:solidFill>
                    <a:srgbClr val="66CC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252958" name="Oval 30"/>
              <p:cNvSpPr>
                <a:spLocks noChangeArrowheads="1"/>
              </p:cNvSpPr>
              <p:nvPr/>
            </p:nvSpPr>
            <p:spPr bwMode="auto">
              <a:xfrm>
                <a:off x="4361" y="2184"/>
                <a:ext cx="154" cy="156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Tahoma" pitchFamily="34" charset="0"/>
                </a:endParaRPr>
              </a:p>
            </p:txBody>
          </p:sp>
          <p:sp>
            <p:nvSpPr>
              <p:cNvPr id="252959" name="Oval 31"/>
              <p:cNvSpPr>
                <a:spLocks noChangeArrowheads="1"/>
              </p:cNvSpPr>
              <p:nvPr/>
            </p:nvSpPr>
            <p:spPr bwMode="auto">
              <a:xfrm>
                <a:off x="2618" y="720"/>
                <a:ext cx="155" cy="156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Tahoma" pitchFamily="34" charset="0"/>
                </a:endParaRPr>
              </a:p>
            </p:txBody>
          </p:sp>
          <p:sp>
            <p:nvSpPr>
              <p:cNvPr id="32887" name="Oval 32"/>
              <p:cNvSpPr>
                <a:spLocks noChangeArrowheads="1"/>
              </p:cNvSpPr>
              <p:nvPr/>
            </p:nvSpPr>
            <p:spPr bwMode="auto">
              <a:xfrm>
                <a:off x="3552" y="3264"/>
                <a:ext cx="155" cy="144"/>
              </a:xfrm>
              <a:prstGeom prst="ellipse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52961" name="Oval 33"/>
              <p:cNvSpPr>
                <a:spLocks noChangeArrowheads="1"/>
              </p:cNvSpPr>
              <p:nvPr/>
            </p:nvSpPr>
            <p:spPr bwMode="auto">
              <a:xfrm>
                <a:off x="1725" y="1304"/>
                <a:ext cx="156" cy="156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Tahoma" pitchFamily="34" charset="0"/>
                </a:endParaRPr>
              </a:p>
            </p:txBody>
          </p:sp>
          <p:sp>
            <p:nvSpPr>
              <p:cNvPr id="32889" name="Oval 34"/>
              <p:cNvSpPr>
                <a:spLocks noChangeArrowheads="1"/>
              </p:cNvSpPr>
              <p:nvPr/>
            </p:nvSpPr>
            <p:spPr bwMode="auto">
              <a:xfrm>
                <a:off x="4071" y="1087"/>
                <a:ext cx="155" cy="154"/>
              </a:xfrm>
              <a:prstGeom prst="ellipse">
                <a:avLst/>
              </a:prstGeom>
              <a:gradFill rotWithShape="0">
                <a:gsLst>
                  <a:gs pos="0">
                    <a:srgbClr val="66CCFF"/>
                  </a:gs>
                  <a:gs pos="100000">
                    <a:srgbClr val="346983"/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52963" name="Oval 35"/>
              <p:cNvSpPr>
                <a:spLocks noChangeArrowheads="1"/>
              </p:cNvSpPr>
              <p:nvPr/>
            </p:nvSpPr>
            <p:spPr bwMode="auto">
              <a:xfrm>
                <a:off x="2108" y="683"/>
                <a:ext cx="155" cy="153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Tahoma" pitchFamily="34" charset="0"/>
                </a:endParaRPr>
              </a:p>
            </p:txBody>
          </p:sp>
          <p:sp>
            <p:nvSpPr>
              <p:cNvPr id="252964" name="Oval 36"/>
              <p:cNvSpPr>
                <a:spLocks noChangeArrowheads="1"/>
              </p:cNvSpPr>
              <p:nvPr/>
            </p:nvSpPr>
            <p:spPr bwMode="auto">
              <a:xfrm>
                <a:off x="2387" y="676"/>
                <a:ext cx="155" cy="155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Tahoma" pitchFamily="34" charset="0"/>
                </a:endParaRPr>
              </a:p>
            </p:txBody>
          </p:sp>
        </p:grpSp>
        <p:sp>
          <p:nvSpPr>
            <p:cNvPr id="32882" name="Rectangle 37"/>
            <p:cNvSpPr>
              <a:spLocks noChangeArrowheads="1"/>
            </p:cNvSpPr>
            <p:nvPr/>
          </p:nvSpPr>
          <p:spPr bwMode="auto">
            <a:xfrm>
              <a:off x="2027" y="864"/>
              <a:ext cx="6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Grupo pequeno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  <p:sp>
          <p:nvSpPr>
            <p:cNvPr id="32883" name="Rectangle 38"/>
            <p:cNvSpPr>
              <a:spLocks noChangeArrowheads="1"/>
            </p:cNvSpPr>
            <p:nvPr/>
          </p:nvSpPr>
          <p:spPr bwMode="auto">
            <a:xfrm>
              <a:off x="2196" y="969"/>
              <a:ext cx="29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900">
                  <a:solidFill>
                    <a:srgbClr val="66CCFF"/>
                  </a:solidFill>
                  <a:latin typeface="Times New Roman" pitchFamily="18" charset="0"/>
                </a:rPr>
                <a:t>(</a:t>
              </a: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Nutre</a:t>
              </a:r>
              <a:r>
                <a:rPr lang="en-US" sz="900">
                  <a:solidFill>
                    <a:srgbClr val="66CCFF"/>
                  </a:solidFill>
                  <a:latin typeface="Times New Roman" pitchFamily="18" charset="0"/>
                </a:rPr>
                <a:t>)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</p:grpSp>
      <p:sp>
        <p:nvSpPr>
          <p:cNvPr id="32789" name="Rectangle 39"/>
          <p:cNvSpPr>
            <a:spLocks noChangeArrowheads="1"/>
          </p:cNvSpPr>
          <p:nvPr/>
        </p:nvSpPr>
        <p:spPr bwMode="auto">
          <a:xfrm>
            <a:off x="5965825" y="5622925"/>
            <a:ext cx="1169988" cy="212725"/>
          </a:xfrm>
          <a:prstGeom prst="rect">
            <a:avLst/>
          </a:prstGeom>
          <a:noFill/>
          <a:ln w="11113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1752600" y="1233488"/>
            <a:ext cx="6311900" cy="5238750"/>
            <a:chOff x="1104" y="777"/>
            <a:chExt cx="3976" cy="3300"/>
          </a:xfrm>
        </p:grpSpPr>
        <p:sp>
          <p:nvSpPr>
            <p:cNvPr id="32853" name="Oval 41"/>
            <p:cNvSpPr>
              <a:spLocks noChangeArrowheads="1"/>
            </p:cNvSpPr>
            <p:nvPr/>
          </p:nvSpPr>
          <p:spPr bwMode="auto">
            <a:xfrm>
              <a:off x="3077" y="777"/>
              <a:ext cx="155" cy="155"/>
            </a:xfrm>
            <a:prstGeom prst="ellipse">
              <a:avLst/>
            </a:prstGeom>
            <a:gradFill rotWithShape="0">
              <a:gsLst>
                <a:gs pos="0">
                  <a:srgbClr val="66CCFF"/>
                </a:gs>
                <a:gs pos="100000">
                  <a:srgbClr val="346983"/>
                </a:gs>
              </a:gsLst>
              <a:path path="shape">
                <a:fillToRect l="50000" t="50000" r="50000" b="50000"/>
              </a:path>
            </a:gradFill>
            <a:ln w="11113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54" name="Line 42"/>
            <p:cNvSpPr>
              <a:spLocks noChangeShapeType="1"/>
            </p:cNvSpPr>
            <p:nvPr/>
          </p:nvSpPr>
          <p:spPr bwMode="auto">
            <a:xfrm>
              <a:off x="3180" y="929"/>
              <a:ext cx="109" cy="337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2971" name="Oval 43"/>
            <p:cNvSpPr>
              <a:spLocks noChangeArrowheads="1"/>
            </p:cNvSpPr>
            <p:nvPr/>
          </p:nvSpPr>
          <p:spPr bwMode="auto">
            <a:xfrm>
              <a:off x="1400" y="2474"/>
              <a:ext cx="156" cy="155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11113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Tahoma" pitchFamily="34" charset="0"/>
              </a:endParaRPr>
            </a:p>
          </p:txBody>
        </p:sp>
        <p:sp>
          <p:nvSpPr>
            <p:cNvPr id="32856" name="Oval 44"/>
            <p:cNvSpPr>
              <a:spLocks noChangeArrowheads="1"/>
            </p:cNvSpPr>
            <p:nvPr/>
          </p:nvSpPr>
          <p:spPr bwMode="auto">
            <a:xfrm>
              <a:off x="4161" y="2739"/>
              <a:ext cx="155" cy="155"/>
            </a:xfrm>
            <a:prstGeom prst="ellipse">
              <a:avLst/>
            </a:prstGeom>
            <a:gradFill rotWithShape="0">
              <a:gsLst>
                <a:gs pos="0">
                  <a:srgbClr val="009900"/>
                </a:gs>
                <a:gs pos="100000">
                  <a:srgbClr val="005800"/>
                </a:gs>
              </a:gsLst>
              <a:path path="shape">
                <a:fillToRect l="50000" t="50000" r="50000" b="50000"/>
              </a:path>
            </a:gradFill>
            <a:ln w="11113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57" name="Line 45"/>
            <p:cNvSpPr>
              <a:spLocks noChangeShapeType="1"/>
            </p:cNvSpPr>
            <p:nvPr/>
          </p:nvSpPr>
          <p:spPr bwMode="auto">
            <a:xfrm flipH="1">
              <a:off x="1489" y="2246"/>
              <a:ext cx="54" cy="228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58" name="Line 46"/>
            <p:cNvSpPr>
              <a:spLocks noChangeShapeType="1"/>
            </p:cNvSpPr>
            <p:nvPr/>
          </p:nvSpPr>
          <p:spPr bwMode="auto">
            <a:xfrm>
              <a:off x="3204" y="2511"/>
              <a:ext cx="955" cy="29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59" name="Rectangle 47"/>
            <p:cNvSpPr>
              <a:spLocks noChangeArrowheads="1"/>
            </p:cNvSpPr>
            <p:nvPr/>
          </p:nvSpPr>
          <p:spPr bwMode="auto">
            <a:xfrm>
              <a:off x="1231" y="2281"/>
              <a:ext cx="29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Clubes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  <p:sp>
          <p:nvSpPr>
            <p:cNvPr id="32860" name="Rectangle 48"/>
            <p:cNvSpPr>
              <a:spLocks noChangeArrowheads="1"/>
            </p:cNvSpPr>
            <p:nvPr/>
          </p:nvSpPr>
          <p:spPr bwMode="auto">
            <a:xfrm>
              <a:off x="3862" y="2622"/>
              <a:ext cx="71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Grupos de apoio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  <p:sp>
          <p:nvSpPr>
            <p:cNvPr id="32861" name="Rectangle 49"/>
            <p:cNvSpPr>
              <a:spLocks noChangeArrowheads="1"/>
            </p:cNvSpPr>
            <p:nvPr/>
          </p:nvSpPr>
          <p:spPr bwMode="auto">
            <a:xfrm>
              <a:off x="1104" y="3168"/>
              <a:ext cx="135" cy="141"/>
            </a:xfrm>
            <a:prstGeom prst="rect">
              <a:avLst/>
            </a:prstGeom>
            <a:solidFill>
              <a:schemeClr val="hlink"/>
            </a:solidFill>
            <a:ln w="11113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62" name="Rectangle 50"/>
            <p:cNvSpPr>
              <a:spLocks noChangeArrowheads="1"/>
            </p:cNvSpPr>
            <p:nvPr/>
          </p:nvSpPr>
          <p:spPr bwMode="auto">
            <a:xfrm>
              <a:off x="3744" y="2928"/>
              <a:ext cx="134" cy="141"/>
            </a:xfrm>
            <a:prstGeom prst="rect">
              <a:avLst/>
            </a:prstGeom>
            <a:solidFill>
              <a:schemeClr val="hlink"/>
            </a:solidFill>
            <a:ln w="11113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63" name="Line 51"/>
            <p:cNvSpPr>
              <a:spLocks noChangeShapeType="1"/>
            </p:cNvSpPr>
            <p:nvPr/>
          </p:nvSpPr>
          <p:spPr bwMode="auto">
            <a:xfrm>
              <a:off x="1238" y="3261"/>
              <a:ext cx="918" cy="12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64" name="Line 52"/>
            <p:cNvSpPr>
              <a:spLocks noChangeShapeType="1"/>
            </p:cNvSpPr>
            <p:nvPr/>
          </p:nvSpPr>
          <p:spPr bwMode="auto">
            <a:xfrm flipV="1">
              <a:off x="3255" y="3030"/>
              <a:ext cx="493" cy="238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65" name="Rectangle 53"/>
            <p:cNvSpPr>
              <a:spLocks noChangeArrowheads="1"/>
            </p:cNvSpPr>
            <p:nvPr/>
          </p:nvSpPr>
          <p:spPr bwMode="auto">
            <a:xfrm>
              <a:off x="3348" y="2928"/>
              <a:ext cx="43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Recepção</a:t>
              </a:r>
            </a:p>
          </p:txBody>
        </p:sp>
        <p:sp>
          <p:nvSpPr>
            <p:cNvPr id="32866" name="Rectangle 54"/>
            <p:cNvSpPr>
              <a:spLocks noChangeArrowheads="1"/>
            </p:cNvSpPr>
            <p:nvPr/>
          </p:nvSpPr>
          <p:spPr bwMode="auto">
            <a:xfrm>
              <a:off x="1325" y="3168"/>
              <a:ext cx="47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Comissões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  <p:sp>
          <p:nvSpPr>
            <p:cNvPr id="32867" name="Rectangle 55"/>
            <p:cNvSpPr>
              <a:spLocks noChangeArrowheads="1"/>
            </p:cNvSpPr>
            <p:nvPr/>
          </p:nvSpPr>
          <p:spPr bwMode="auto">
            <a:xfrm>
              <a:off x="1104" y="3456"/>
              <a:ext cx="135" cy="141"/>
            </a:xfrm>
            <a:prstGeom prst="rect">
              <a:avLst/>
            </a:prstGeom>
            <a:solidFill>
              <a:schemeClr val="hlink"/>
            </a:solidFill>
            <a:ln w="11113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schemeClr val="hlink"/>
                </a:solidFill>
              </a:endParaRPr>
            </a:p>
          </p:txBody>
        </p:sp>
        <p:sp>
          <p:nvSpPr>
            <p:cNvPr id="32868" name="Line 56"/>
            <p:cNvSpPr>
              <a:spLocks noChangeShapeType="1"/>
            </p:cNvSpPr>
            <p:nvPr/>
          </p:nvSpPr>
          <p:spPr bwMode="auto">
            <a:xfrm flipV="1">
              <a:off x="1227" y="3502"/>
              <a:ext cx="929" cy="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69" name="Oval 57"/>
            <p:cNvSpPr>
              <a:spLocks noChangeArrowheads="1"/>
            </p:cNvSpPr>
            <p:nvPr/>
          </p:nvSpPr>
          <p:spPr bwMode="auto">
            <a:xfrm>
              <a:off x="3552" y="3744"/>
              <a:ext cx="156" cy="155"/>
            </a:xfrm>
            <a:prstGeom prst="ellipse">
              <a:avLst/>
            </a:prstGeom>
            <a:gradFill rotWithShape="0">
              <a:gsLst>
                <a:gs pos="0">
                  <a:srgbClr val="009900"/>
                </a:gs>
                <a:gs pos="100000">
                  <a:srgbClr val="005800"/>
                </a:gs>
              </a:gsLst>
              <a:path path="shape">
                <a:fillToRect l="50000" t="50000" r="50000" b="50000"/>
              </a:path>
            </a:gradFill>
            <a:ln w="11113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70" name="Rectangle 58"/>
            <p:cNvSpPr>
              <a:spLocks noChangeArrowheads="1"/>
            </p:cNvSpPr>
            <p:nvPr/>
          </p:nvSpPr>
          <p:spPr bwMode="auto">
            <a:xfrm>
              <a:off x="3552" y="3936"/>
              <a:ext cx="134" cy="141"/>
            </a:xfrm>
            <a:prstGeom prst="rect">
              <a:avLst/>
            </a:prstGeom>
            <a:solidFill>
              <a:schemeClr val="hlink"/>
            </a:solidFill>
            <a:ln w="11113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schemeClr val="hlink"/>
                </a:solidFill>
              </a:endParaRPr>
            </a:p>
          </p:txBody>
        </p:sp>
        <p:sp>
          <p:nvSpPr>
            <p:cNvPr id="32871" name="Rectangle 59"/>
            <p:cNvSpPr>
              <a:spLocks noChangeArrowheads="1"/>
            </p:cNvSpPr>
            <p:nvPr/>
          </p:nvSpPr>
          <p:spPr bwMode="auto">
            <a:xfrm>
              <a:off x="3816" y="3722"/>
              <a:ext cx="126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Grupo de apoio (Doze passos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  <p:sp>
          <p:nvSpPr>
            <p:cNvPr id="32872" name="Rectangle 60"/>
            <p:cNvSpPr>
              <a:spLocks noChangeArrowheads="1"/>
            </p:cNvSpPr>
            <p:nvPr/>
          </p:nvSpPr>
          <p:spPr bwMode="auto">
            <a:xfrm>
              <a:off x="3896" y="3818"/>
              <a:ext cx="2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etc.)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  <p:sp>
          <p:nvSpPr>
            <p:cNvPr id="32873" name="Rectangle 61"/>
            <p:cNvSpPr>
              <a:spLocks noChangeArrowheads="1"/>
            </p:cNvSpPr>
            <p:nvPr/>
          </p:nvSpPr>
          <p:spPr bwMode="auto">
            <a:xfrm>
              <a:off x="3699" y="3962"/>
              <a:ext cx="73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000">
                  <a:solidFill>
                    <a:srgbClr val="66CCFF"/>
                  </a:solidFill>
                  <a:latin typeface="Arial Black" pitchFamily="34" charset="0"/>
                </a:rPr>
                <a:t>Grupos de tarefa</a:t>
              </a:r>
              <a:endParaRPr lang="en-US">
                <a:solidFill>
                  <a:srgbClr val="66CCFF"/>
                </a:solidFill>
                <a:latin typeface="Arial Black" pitchFamily="34" charset="0"/>
              </a:endParaRPr>
            </a:p>
          </p:txBody>
        </p:sp>
      </p:grp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1682750" y="1181100"/>
            <a:ext cx="5424488" cy="4610100"/>
            <a:chOff x="1060" y="744"/>
            <a:chExt cx="3417" cy="2904"/>
          </a:xfrm>
        </p:grpSpPr>
        <p:sp>
          <p:nvSpPr>
            <p:cNvPr id="32826" name="Line 63"/>
            <p:cNvSpPr>
              <a:spLocks noChangeShapeType="1"/>
            </p:cNvSpPr>
            <p:nvPr/>
          </p:nvSpPr>
          <p:spPr bwMode="auto">
            <a:xfrm flipH="1">
              <a:off x="1187" y="2147"/>
              <a:ext cx="162" cy="17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2827" name="Group 64"/>
            <p:cNvGrpSpPr>
              <a:grpSpLocks/>
            </p:cNvGrpSpPr>
            <p:nvPr/>
          </p:nvGrpSpPr>
          <p:grpSpPr bwMode="auto">
            <a:xfrm>
              <a:off x="1060" y="744"/>
              <a:ext cx="3417" cy="2904"/>
              <a:chOff x="1060" y="744"/>
              <a:chExt cx="3417" cy="2904"/>
            </a:xfrm>
          </p:grpSpPr>
          <p:sp>
            <p:nvSpPr>
              <p:cNvPr id="32828" name="Oval 65"/>
              <p:cNvSpPr>
                <a:spLocks noChangeArrowheads="1"/>
              </p:cNvSpPr>
              <p:nvPr/>
            </p:nvSpPr>
            <p:spPr bwMode="auto">
              <a:xfrm>
                <a:off x="3380" y="744"/>
                <a:ext cx="156" cy="156"/>
              </a:xfrm>
              <a:prstGeom prst="ellipse">
                <a:avLst/>
              </a:prstGeom>
              <a:gradFill rotWithShape="0">
                <a:gsLst>
                  <a:gs pos="0">
                    <a:srgbClr val="66CCFF"/>
                  </a:gs>
                  <a:gs pos="100000">
                    <a:srgbClr val="346983"/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32829" name="Group 66"/>
              <p:cNvGrpSpPr>
                <a:grpSpLocks/>
              </p:cNvGrpSpPr>
              <p:nvPr/>
            </p:nvGrpSpPr>
            <p:grpSpPr bwMode="auto">
              <a:xfrm>
                <a:off x="1060" y="780"/>
                <a:ext cx="3417" cy="2503"/>
                <a:chOff x="1060" y="780"/>
                <a:chExt cx="3417" cy="2503"/>
              </a:xfrm>
            </p:grpSpPr>
            <p:sp>
              <p:nvSpPr>
                <p:cNvPr id="32832" name="Line 67"/>
                <p:cNvSpPr>
                  <a:spLocks noChangeShapeType="1"/>
                </p:cNvSpPr>
                <p:nvPr/>
              </p:nvSpPr>
              <p:spPr bwMode="auto">
                <a:xfrm>
                  <a:off x="1224" y="1513"/>
                  <a:ext cx="226" cy="283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33" name="Line 68"/>
                <p:cNvSpPr>
                  <a:spLocks noChangeShapeType="1"/>
                </p:cNvSpPr>
                <p:nvPr/>
              </p:nvSpPr>
              <p:spPr bwMode="auto">
                <a:xfrm>
                  <a:off x="1920" y="916"/>
                  <a:ext cx="251" cy="277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34" name="Line 69"/>
                <p:cNvSpPr>
                  <a:spLocks noChangeShapeType="1"/>
                </p:cNvSpPr>
                <p:nvPr/>
              </p:nvSpPr>
              <p:spPr bwMode="auto">
                <a:xfrm>
                  <a:off x="1506" y="1421"/>
                  <a:ext cx="71" cy="332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35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4050" y="1801"/>
                  <a:ext cx="121" cy="245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36" name="Line 71"/>
                <p:cNvSpPr>
                  <a:spLocks noChangeShapeType="1"/>
                </p:cNvSpPr>
                <p:nvPr/>
              </p:nvSpPr>
              <p:spPr bwMode="auto">
                <a:xfrm flipH="1">
                  <a:off x="3431" y="898"/>
                  <a:ext cx="27" cy="32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37" name="Line 72"/>
                <p:cNvSpPr>
                  <a:spLocks noChangeShapeType="1"/>
                </p:cNvSpPr>
                <p:nvPr/>
              </p:nvSpPr>
              <p:spPr bwMode="auto">
                <a:xfrm>
                  <a:off x="1245" y="2973"/>
                  <a:ext cx="971" cy="31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2838" name="Group 73"/>
                <p:cNvGrpSpPr>
                  <a:grpSpLocks/>
                </p:cNvGrpSpPr>
                <p:nvPr/>
              </p:nvGrpSpPr>
              <p:grpSpPr bwMode="auto">
                <a:xfrm>
                  <a:off x="1060" y="780"/>
                  <a:ext cx="3417" cy="2231"/>
                  <a:chOff x="1060" y="780"/>
                  <a:chExt cx="3417" cy="2231"/>
                </a:xfrm>
              </p:grpSpPr>
              <p:sp>
                <p:nvSpPr>
                  <p:cNvPr id="253002" name="Oval 74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1368"/>
                    <a:ext cx="156" cy="15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1113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CA">
                      <a:latin typeface="Tahoma" pitchFamily="34" charset="0"/>
                    </a:endParaRPr>
                  </a:p>
                </p:txBody>
              </p:sp>
              <p:sp>
                <p:nvSpPr>
                  <p:cNvPr id="253003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1788" y="784"/>
                    <a:ext cx="155" cy="155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1113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CA">
                      <a:latin typeface="Tahoma" pitchFamily="34" charset="0"/>
                    </a:endParaRPr>
                  </a:p>
                </p:txBody>
              </p:sp>
              <p:sp>
                <p:nvSpPr>
                  <p:cNvPr id="253004" name="Oval 76"/>
                  <p:cNvSpPr>
                    <a:spLocks noChangeArrowheads="1"/>
                  </p:cNvSpPr>
                  <p:nvPr/>
                </p:nvSpPr>
                <p:spPr bwMode="auto">
                  <a:xfrm>
                    <a:off x="1422" y="1267"/>
                    <a:ext cx="155" cy="15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1113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CA">
                      <a:latin typeface="Tahoma" pitchFamily="34" charset="0"/>
                    </a:endParaRPr>
                  </a:p>
                </p:txBody>
              </p:sp>
              <p:sp>
                <p:nvSpPr>
                  <p:cNvPr id="253005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1060" y="2299"/>
                    <a:ext cx="153" cy="155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1113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CA">
                      <a:latin typeface="Tahoma" pitchFamily="34" charset="0"/>
                    </a:endParaRPr>
                  </a:p>
                </p:txBody>
              </p:sp>
              <p:sp>
                <p:nvSpPr>
                  <p:cNvPr id="253006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4147" y="1665"/>
                    <a:ext cx="155" cy="155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1113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CA">
                      <a:latin typeface="Tahoma" pitchFamily="34" charset="0"/>
                    </a:endParaRPr>
                  </a:p>
                </p:txBody>
              </p:sp>
              <p:sp>
                <p:nvSpPr>
                  <p:cNvPr id="32849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2880"/>
                    <a:ext cx="134" cy="131"/>
                  </a:xfrm>
                  <a:prstGeom prst="rect">
                    <a:avLst/>
                  </a:prstGeom>
                  <a:solidFill>
                    <a:schemeClr val="hlink"/>
                  </a:solidFill>
                  <a:ln w="11113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2850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3652" y="780"/>
                    <a:ext cx="156" cy="155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66CCFF"/>
                      </a:gs>
                      <a:gs pos="100000">
                        <a:srgbClr val="346983"/>
                      </a:gs>
                    </a:gsLst>
                    <a:path path="shape">
                      <a:fillToRect l="50000" t="50000" r="50000" b="50000"/>
                    </a:path>
                  </a:gradFill>
                  <a:ln w="11113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32851" name="Oval 81"/>
                  <p:cNvSpPr>
                    <a:spLocks noChangeArrowheads="1"/>
                  </p:cNvSpPr>
                  <p:nvPr/>
                </p:nvSpPr>
                <p:spPr bwMode="auto">
                  <a:xfrm>
                    <a:off x="3896" y="898"/>
                    <a:ext cx="155" cy="15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66CCFF"/>
                      </a:gs>
                      <a:gs pos="100000">
                        <a:srgbClr val="346983"/>
                      </a:gs>
                    </a:gsLst>
                    <a:path path="shape">
                      <a:fillToRect l="50000" t="50000" r="50000" b="50000"/>
                    </a:path>
                  </a:gradFill>
                  <a:ln w="11113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253010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4322" y="1894"/>
                    <a:ext cx="155" cy="15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11113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CA">
                      <a:latin typeface="Tahoma" pitchFamily="34" charset="0"/>
                    </a:endParaRPr>
                  </a:p>
                </p:txBody>
              </p:sp>
            </p:grpSp>
            <p:sp>
              <p:nvSpPr>
                <p:cNvPr id="32839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3550" y="928"/>
                  <a:ext cx="153" cy="292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40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3670" y="1038"/>
                  <a:ext cx="254" cy="206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41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4175" y="2014"/>
                  <a:ext cx="157" cy="106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42" name="Rectangle 86"/>
                <p:cNvSpPr>
                  <a:spLocks noChangeArrowheads="1"/>
                </p:cNvSpPr>
                <p:nvPr/>
              </p:nvSpPr>
              <p:spPr bwMode="auto">
                <a:xfrm>
                  <a:off x="3541" y="1824"/>
                  <a:ext cx="871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en-US" sz="1000">
                      <a:solidFill>
                        <a:srgbClr val="66CCFF"/>
                      </a:solidFill>
                      <a:latin typeface="Arial Black" pitchFamily="34" charset="0"/>
                    </a:rPr>
                    <a:t>Grupos de Mulheres</a:t>
                  </a:r>
                  <a:endParaRPr lang="en-US">
                    <a:solidFill>
                      <a:srgbClr val="66CCFF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32843" name="Rectangle 87"/>
                <p:cNvSpPr>
                  <a:spLocks noChangeArrowheads="1"/>
                </p:cNvSpPr>
                <p:nvPr/>
              </p:nvSpPr>
              <p:spPr bwMode="auto">
                <a:xfrm>
                  <a:off x="2834" y="1056"/>
                  <a:ext cx="1124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en-US" sz="1000">
                      <a:solidFill>
                        <a:srgbClr val="66CCFF"/>
                      </a:solidFill>
                      <a:latin typeface="Arial Black" pitchFamily="34" charset="0"/>
                    </a:rPr>
                    <a:t>Classes Escola Dominical</a:t>
                  </a:r>
                  <a:endParaRPr lang="en-US">
                    <a:solidFill>
                      <a:srgbClr val="66CCFF"/>
                    </a:solidFill>
                    <a:latin typeface="Arial Black" pitchFamily="34" charset="0"/>
                  </a:endParaRPr>
                </a:p>
              </p:txBody>
            </p:sp>
          </p:grpSp>
          <p:sp>
            <p:nvSpPr>
              <p:cNvPr id="32830" name="Oval 88"/>
              <p:cNvSpPr>
                <a:spLocks noChangeArrowheads="1"/>
              </p:cNvSpPr>
              <p:nvPr/>
            </p:nvSpPr>
            <p:spPr bwMode="auto">
              <a:xfrm>
                <a:off x="3552" y="3504"/>
                <a:ext cx="155" cy="144"/>
              </a:xfrm>
              <a:prstGeom prst="ellipse">
                <a:avLst/>
              </a:prstGeom>
              <a:gradFill rotWithShape="0">
                <a:gsLst>
                  <a:gs pos="0">
                    <a:srgbClr val="66CCFF"/>
                  </a:gs>
                  <a:gs pos="100000">
                    <a:srgbClr val="386F8B"/>
                  </a:gs>
                </a:gsLst>
                <a:path path="shape">
                  <a:fillToRect l="50000" t="50000" r="50000" b="50000"/>
                </a:path>
              </a:gra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831" name="Rectangle 89"/>
              <p:cNvSpPr>
                <a:spLocks noChangeArrowheads="1"/>
              </p:cNvSpPr>
              <p:nvPr/>
            </p:nvSpPr>
            <p:spPr bwMode="auto">
              <a:xfrm>
                <a:off x="3826" y="3530"/>
                <a:ext cx="622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en-US" sz="1000">
                    <a:solidFill>
                      <a:srgbClr val="66CCFF"/>
                    </a:solidFill>
                    <a:latin typeface="Arial Black" pitchFamily="34" charset="0"/>
                  </a:rPr>
                  <a:t>Escola Bíblica</a:t>
                </a:r>
                <a:endParaRPr lang="en-US">
                  <a:solidFill>
                    <a:srgbClr val="66CCFF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9" name="Group 90"/>
          <p:cNvGrpSpPr>
            <a:grpSpLocks/>
          </p:cNvGrpSpPr>
          <p:nvPr/>
        </p:nvGrpSpPr>
        <p:grpSpPr bwMode="auto">
          <a:xfrm>
            <a:off x="2071688" y="1733550"/>
            <a:ext cx="4818062" cy="4249738"/>
            <a:chOff x="1305" y="1092"/>
            <a:chExt cx="3035" cy="2677"/>
          </a:xfrm>
        </p:grpSpPr>
        <p:sp>
          <p:nvSpPr>
            <p:cNvPr id="32793" name="Oval 91"/>
            <p:cNvSpPr>
              <a:spLocks noChangeArrowheads="1"/>
            </p:cNvSpPr>
            <p:nvPr/>
          </p:nvSpPr>
          <p:spPr bwMode="auto">
            <a:xfrm>
              <a:off x="1333" y="1746"/>
              <a:ext cx="885" cy="531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794" name="Oval 92"/>
            <p:cNvSpPr>
              <a:spLocks noChangeArrowheads="1"/>
            </p:cNvSpPr>
            <p:nvPr/>
          </p:nvSpPr>
          <p:spPr bwMode="auto">
            <a:xfrm>
              <a:off x="2183" y="1122"/>
              <a:ext cx="664" cy="376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795" name="Oval 93"/>
            <p:cNvSpPr>
              <a:spLocks noChangeArrowheads="1"/>
            </p:cNvSpPr>
            <p:nvPr/>
          </p:nvSpPr>
          <p:spPr bwMode="auto">
            <a:xfrm>
              <a:off x="3214" y="1240"/>
              <a:ext cx="664" cy="378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796" name="Line 94"/>
            <p:cNvSpPr>
              <a:spLocks noChangeShapeType="1"/>
            </p:cNvSpPr>
            <p:nvPr/>
          </p:nvSpPr>
          <p:spPr bwMode="auto">
            <a:xfrm flipH="1">
              <a:off x="2940" y="1537"/>
              <a:ext cx="353" cy="79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97" name="Line 95"/>
            <p:cNvSpPr>
              <a:spLocks noChangeShapeType="1"/>
            </p:cNvSpPr>
            <p:nvPr/>
          </p:nvSpPr>
          <p:spPr bwMode="auto">
            <a:xfrm>
              <a:off x="2508" y="1463"/>
              <a:ext cx="143" cy="859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2798" name="Group 96"/>
            <p:cNvGrpSpPr>
              <a:grpSpLocks/>
            </p:cNvGrpSpPr>
            <p:nvPr/>
          </p:nvGrpSpPr>
          <p:grpSpPr bwMode="auto">
            <a:xfrm>
              <a:off x="2147" y="3101"/>
              <a:ext cx="1230" cy="668"/>
              <a:chOff x="2147" y="3113"/>
              <a:chExt cx="1230" cy="668"/>
            </a:xfrm>
          </p:grpSpPr>
          <p:sp>
            <p:nvSpPr>
              <p:cNvPr id="32821" name="Oval 97"/>
              <p:cNvSpPr>
                <a:spLocks noChangeArrowheads="1"/>
              </p:cNvSpPr>
              <p:nvPr/>
            </p:nvSpPr>
            <p:spPr bwMode="auto">
              <a:xfrm>
                <a:off x="2176" y="3131"/>
                <a:ext cx="1201" cy="650"/>
              </a:xfrm>
              <a:prstGeom prst="ellipse">
                <a:avLst/>
              </a:prstGeom>
              <a:solidFill>
                <a:srgbClr val="000000"/>
              </a:soli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32822" name="Group 98"/>
              <p:cNvGrpSpPr>
                <a:grpSpLocks/>
              </p:cNvGrpSpPr>
              <p:nvPr/>
            </p:nvGrpSpPr>
            <p:grpSpPr bwMode="auto">
              <a:xfrm>
                <a:off x="2147" y="3113"/>
                <a:ext cx="1201" cy="650"/>
                <a:chOff x="2147" y="3113"/>
                <a:chExt cx="1201" cy="650"/>
              </a:xfrm>
            </p:grpSpPr>
            <p:sp>
              <p:nvSpPr>
                <p:cNvPr id="32823" name="Oval 99"/>
                <p:cNvSpPr>
                  <a:spLocks noChangeArrowheads="1"/>
                </p:cNvSpPr>
                <p:nvPr/>
              </p:nvSpPr>
              <p:spPr bwMode="auto">
                <a:xfrm>
                  <a:off x="2147" y="3113"/>
                  <a:ext cx="1201" cy="65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8B5300"/>
                    </a:gs>
                  </a:gsLst>
                  <a:path path="shape">
                    <a:fillToRect l="50000" t="50000" r="50000" b="50000"/>
                  </a:path>
                </a:gradFill>
                <a:ln w="11113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824" name="Rectangle 100"/>
                <p:cNvSpPr>
                  <a:spLocks noChangeArrowheads="1"/>
                </p:cNvSpPr>
                <p:nvPr/>
              </p:nvSpPr>
              <p:spPr bwMode="auto">
                <a:xfrm>
                  <a:off x="2457" y="3312"/>
                  <a:ext cx="527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  <a:latin typeface="Arial" charset="0"/>
                    </a:rPr>
                    <a:t>Diretoria</a:t>
                  </a:r>
                  <a:endParaRPr lang="en-US">
                    <a:latin typeface="Arial Black" pitchFamily="34" charset="0"/>
                  </a:endParaRPr>
                </a:p>
              </p:txBody>
            </p:sp>
            <p:sp>
              <p:nvSpPr>
                <p:cNvPr id="32825" name="Rectangle 101"/>
                <p:cNvSpPr>
                  <a:spLocks noChangeArrowheads="1"/>
                </p:cNvSpPr>
                <p:nvPr/>
              </p:nvSpPr>
              <p:spPr bwMode="auto">
                <a:xfrm>
                  <a:off x="2558" y="3456"/>
                  <a:ext cx="34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  <a:latin typeface="Arial" charset="0"/>
                    </a:rPr>
                    <a:t>Igreja</a:t>
                  </a:r>
                  <a:endParaRPr lang="en-US">
                    <a:latin typeface="Arial Black" pitchFamily="34" charset="0"/>
                  </a:endParaRPr>
                </a:p>
              </p:txBody>
            </p:sp>
          </p:grpSp>
        </p:grpSp>
        <p:grpSp>
          <p:nvGrpSpPr>
            <p:cNvPr id="32799" name="Group 102"/>
            <p:cNvGrpSpPr>
              <a:grpSpLocks/>
            </p:cNvGrpSpPr>
            <p:nvPr/>
          </p:nvGrpSpPr>
          <p:grpSpPr bwMode="auto">
            <a:xfrm>
              <a:off x="2256" y="2160"/>
              <a:ext cx="995" cy="943"/>
              <a:chOff x="2253" y="2172"/>
              <a:chExt cx="995" cy="943"/>
            </a:xfrm>
          </p:grpSpPr>
          <p:sp>
            <p:nvSpPr>
              <p:cNvPr id="32815" name="Oval 103"/>
              <p:cNvSpPr>
                <a:spLocks noChangeArrowheads="1"/>
              </p:cNvSpPr>
              <p:nvPr/>
            </p:nvSpPr>
            <p:spPr bwMode="auto">
              <a:xfrm>
                <a:off x="2282" y="2189"/>
                <a:ext cx="966" cy="546"/>
              </a:xfrm>
              <a:prstGeom prst="ellipse">
                <a:avLst/>
              </a:prstGeom>
              <a:solidFill>
                <a:srgbClr val="000000"/>
              </a:solidFill>
              <a:ln w="11113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32816" name="Group 104"/>
              <p:cNvGrpSpPr>
                <a:grpSpLocks/>
              </p:cNvGrpSpPr>
              <p:nvPr/>
            </p:nvGrpSpPr>
            <p:grpSpPr bwMode="auto">
              <a:xfrm>
                <a:off x="2253" y="2172"/>
                <a:ext cx="966" cy="943"/>
                <a:chOff x="2253" y="2172"/>
                <a:chExt cx="966" cy="943"/>
              </a:xfrm>
            </p:grpSpPr>
            <p:sp>
              <p:nvSpPr>
                <p:cNvPr id="32817" name="Line 105"/>
                <p:cNvSpPr>
                  <a:spLocks noChangeShapeType="1"/>
                </p:cNvSpPr>
                <p:nvPr/>
              </p:nvSpPr>
              <p:spPr bwMode="auto">
                <a:xfrm>
                  <a:off x="2736" y="2721"/>
                  <a:ext cx="1" cy="394"/>
                </a:xfrm>
                <a:prstGeom prst="line">
                  <a:avLst/>
                </a:prstGeom>
                <a:noFill/>
                <a:ln w="11113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034" name="Oval 106"/>
                <p:cNvSpPr>
                  <a:spLocks noChangeArrowheads="1"/>
                </p:cNvSpPr>
                <p:nvPr/>
              </p:nvSpPr>
              <p:spPr bwMode="auto">
                <a:xfrm>
                  <a:off x="2253" y="2172"/>
                  <a:ext cx="966" cy="54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11113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CA">
                    <a:latin typeface="Tahoma" pitchFamily="34" charset="0"/>
                  </a:endParaRPr>
                </a:p>
              </p:txBody>
            </p:sp>
            <p:sp>
              <p:nvSpPr>
                <p:cNvPr id="32819" name="Rectangle 107"/>
                <p:cNvSpPr>
                  <a:spLocks noChangeArrowheads="1"/>
                </p:cNvSpPr>
                <p:nvPr/>
              </p:nvSpPr>
              <p:spPr bwMode="auto">
                <a:xfrm>
                  <a:off x="2545" y="2304"/>
                  <a:ext cx="398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en-US" sz="1600" b="1">
                      <a:solidFill>
                        <a:srgbClr val="FF9900"/>
                      </a:solidFill>
                      <a:latin typeface="Arial" charset="0"/>
                    </a:rPr>
                    <a:t>Pastor</a:t>
                  </a:r>
                  <a:endParaRPr lang="en-US">
                    <a:latin typeface="Arial Black" pitchFamily="34" charset="0"/>
                  </a:endParaRPr>
                </a:p>
              </p:txBody>
            </p:sp>
            <p:sp>
              <p:nvSpPr>
                <p:cNvPr id="32820" name="Rectangle 108"/>
                <p:cNvSpPr>
                  <a:spLocks noChangeArrowheads="1"/>
                </p:cNvSpPr>
                <p:nvPr/>
              </p:nvSpPr>
              <p:spPr bwMode="auto">
                <a:xfrm>
                  <a:off x="2548" y="2448"/>
                  <a:ext cx="3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en-US" sz="1600" b="1">
                      <a:solidFill>
                        <a:srgbClr val="FF9900"/>
                      </a:solidFill>
                      <a:latin typeface="Arial" charset="0"/>
                    </a:rPr>
                    <a:t>Titular</a:t>
                  </a:r>
                  <a:endParaRPr lang="en-US">
                    <a:latin typeface="Arial Black" pitchFamily="34" charset="0"/>
                  </a:endParaRPr>
                </a:p>
              </p:txBody>
            </p:sp>
          </p:grpSp>
        </p:grpSp>
        <p:sp>
          <p:nvSpPr>
            <p:cNvPr id="32800" name="Oval 109"/>
            <p:cNvSpPr>
              <a:spLocks noChangeArrowheads="1"/>
            </p:cNvSpPr>
            <p:nvPr/>
          </p:nvSpPr>
          <p:spPr bwMode="auto">
            <a:xfrm>
              <a:off x="1305" y="1728"/>
              <a:ext cx="885" cy="532"/>
            </a:xfrm>
            <a:prstGeom prst="ellipse">
              <a:avLst/>
            </a:prstGeom>
            <a:gradFill rotWithShape="0">
              <a:gsLst>
                <a:gs pos="0">
                  <a:srgbClr val="33CCCC"/>
                </a:gs>
                <a:gs pos="100000">
                  <a:srgbClr val="1F7C7C"/>
                </a:gs>
              </a:gsLst>
              <a:path path="shape">
                <a:fillToRect l="50000" t="50000" r="50000" b="50000"/>
              </a:path>
            </a:gradFill>
            <a:ln w="11113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01" name="Oval 110"/>
            <p:cNvSpPr>
              <a:spLocks noChangeArrowheads="1"/>
            </p:cNvSpPr>
            <p:nvPr/>
          </p:nvSpPr>
          <p:spPr bwMode="auto">
            <a:xfrm>
              <a:off x="2154" y="1092"/>
              <a:ext cx="664" cy="376"/>
            </a:xfrm>
            <a:prstGeom prst="ellipse">
              <a:avLst/>
            </a:prstGeom>
            <a:gradFill rotWithShape="0">
              <a:gsLst>
                <a:gs pos="0">
                  <a:srgbClr val="009900"/>
                </a:gs>
                <a:gs pos="100000">
                  <a:srgbClr val="006100"/>
                </a:gs>
              </a:gsLst>
              <a:path path="shape">
                <a:fillToRect l="50000" t="50000" r="50000" b="50000"/>
              </a:path>
            </a:gradFill>
            <a:ln w="11113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02" name="Oval 111"/>
            <p:cNvSpPr>
              <a:spLocks noChangeArrowheads="1"/>
            </p:cNvSpPr>
            <p:nvPr/>
          </p:nvSpPr>
          <p:spPr bwMode="auto">
            <a:xfrm>
              <a:off x="3186" y="1211"/>
              <a:ext cx="664" cy="378"/>
            </a:xfrm>
            <a:prstGeom prst="ellipse">
              <a:avLst/>
            </a:prstGeom>
            <a:gradFill rotWithShape="0">
              <a:gsLst>
                <a:gs pos="0">
                  <a:srgbClr val="CCFF33"/>
                </a:gs>
                <a:gs pos="100000">
                  <a:srgbClr val="5E7618"/>
                </a:gs>
              </a:gsLst>
              <a:path path="shape">
                <a:fillToRect l="50000" t="50000" r="50000" b="50000"/>
              </a:path>
            </a:gradFill>
            <a:ln w="11113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03" name="Line 112"/>
            <p:cNvSpPr>
              <a:spLocks noChangeShapeType="1"/>
            </p:cNvSpPr>
            <p:nvPr/>
          </p:nvSpPr>
          <p:spPr bwMode="auto">
            <a:xfrm>
              <a:off x="2128" y="2122"/>
              <a:ext cx="203" cy="184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4" name="Line 113"/>
            <p:cNvSpPr>
              <a:spLocks noChangeShapeType="1"/>
            </p:cNvSpPr>
            <p:nvPr/>
          </p:nvSpPr>
          <p:spPr bwMode="auto">
            <a:xfrm flipH="1">
              <a:off x="3225" y="2274"/>
              <a:ext cx="249" cy="9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5" name="Rectangle 114"/>
            <p:cNvSpPr>
              <a:spLocks noChangeArrowheads="1"/>
            </p:cNvSpPr>
            <p:nvPr/>
          </p:nvSpPr>
          <p:spPr bwMode="auto">
            <a:xfrm>
              <a:off x="1559" y="1858"/>
              <a:ext cx="39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Pastor</a:t>
              </a:r>
              <a:endParaRPr lang="en-US">
                <a:latin typeface="Arial Black" pitchFamily="34" charset="0"/>
              </a:endParaRPr>
            </a:p>
          </p:txBody>
        </p:sp>
        <p:sp>
          <p:nvSpPr>
            <p:cNvPr id="32806" name="Rectangle 115"/>
            <p:cNvSpPr>
              <a:spLocks noChangeArrowheads="1"/>
            </p:cNvSpPr>
            <p:nvPr/>
          </p:nvSpPr>
          <p:spPr bwMode="auto">
            <a:xfrm>
              <a:off x="1554" y="1956"/>
              <a:ext cx="4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Jovens</a:t>
              </a:r>
              <a:endParaRPr lang="en-US">
                <a:latin typeface="Arial Black" pitchFamily="34" charset="0"/>
              </a:endParaRPr>
            </a:p>
          </p:txBody>
        </p:sp>
        <p:sp>
          <p:nvSpPr>
            <p:cNvPr id="32807" name="Rectangle 116"/>
            <p:cNvSpPr>
              <a:spLocks noChangeArrowheads="1"/>
            </p:cNvSpPr>
            <p:nvPr/>
          </p:nvSpPr>
          <p:spPr bwMode="auto">
            <a:xfrm>
              <a:off x="2193" y="1188"/>
              <a:ext cx="59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600" b="1">
                  <a:latin typeface="Arial" charset="0"/>
                </a:rPr>
                <a:t>Treinador</a:t>
              </a:r>
              <a:endParaRPr lang="en-US">
                <a:latin typeface="Arial Black" pitchFamily="34" charset="0"/>
              </a:endParaRPr>
            </a:p>
          </p:txBody>
        </p:sp>
        <p:sp>
          <p:nvSpPr>
            <p:cNvPr id="32808" name="Rectangle 117"/>
            <p:cNvSpPr>
              <a:spLocks noChangeArrowheads="1"/>
            </p:cNvSpPr>
            <p:nvPr/>
          </p:nvSpPr>
          <p:spPr bwMode="auto">
            <a:xfrm>
              <a:off x="3242" y="1332"/>
              <a:ext cx="56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E.D. Sup.</a:t>
              </a:r>
              <a:endParaRPr lang="en-US">
                <a:latin typeface="Arial Black" pitchFamily="34" charset="0"/>
              </a:endParaRPr>
            </a:p>
          </p:txBody>
        </p:sp>
        <p:sp>
          <p:nvSpPr>
            <p:cNvPr id="32809" name="Line 118"/>
            <p:cNvSpPr>
              <a:spLocks noChangeShapeType="1"/>
            </p:cNvSpPr>
            <p:nvPr/>
          </p:nvSpPr>
          <p:spPr bwMode="auto">
            <a:xfrm>
              <a:off x="2736" y="2724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2810" name="Group 119"/>
            <p:cNvGrpSpPr>
              <a:grpSpLocks/>
            </p:cNvGrpSpPr>
            <p:nvPr/>
          </p:nvGrpSpPr>
          <p:grpSpPr bwMode="auto">
            <a:xfrm>
              <a:off x="3324" y="1998"/>
              <a:ext cx="1016" cy="470"/>
              <a:chOff x="3324" y="1998"/>
              <a:chExt cx="1016" cy="470"/>
            </a:xfrm>
          </p:grpSpPr>
          <p:sp>
            <p:nvSpPr>
              <p:cNvPr id="32811" name="Oval 120"/>
              <p:cNvSpPr>
                <a:spLocks noChangeArrowheads="1"/>
              </p:cNvSpPr>
              <p:nvPr/>
            </p:nvSpPr>
            <p:spPr bwMode="auto">
              <a:xfrm>
                <a:off x="3498" y="2016"/>
                <a:ext cx="783" cy="452"/>
              </a:xfrm>
              <a:prstGeom prst="ellipse">
                <a:avLst/>
              </a:prstGeom>
              <a:solidFill>
                <a:srgbClr val="000000"/>
              </a:solidFill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53049" name="Oval 121"/>
              <p:cNvSpPr>
                <a:spLocks noChangeArrowheads="1"/>
              </p:cNvSpPr>
              <p:nvPr/>
            </p:nvSpPr>
            <p:spPr bwMode="auto">
              <a:xfrm>
                <a:off x="3470" y="1998"/>
                <a:ext cx="782" cy="45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Tahoma" pitchFamily="34" charset="0"/>
                </a:endParaRPr>
              </a:p>
            </p:txBody>
          </p:sp>
          <p:sp>
            <p:nvSpPr>
              <p:cNvPr id="32813" name="Rectangle 122"/>
              <p:cNvSpPr>
                <a:spLocks noChangeArrowheads="1"/>
              </p:cNvSpPr>
              <p:nvPr/>
            </p:nvSpPr>
            <p:spPr bwMode="auto">
              <a:xfrm>
                <a:off x="3324" y="2148"/>
                <a:ext cx="101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en-US" sz="1600" b="1">
                    <a:solidFill>
                      <a:srgbClr val="FF9900"/>
                    </a:solidFill>
                    <a:latin typeface="Arial" charset="0"/>
                  </a:rPr>
                  <a:t>  Coordenadoras</a:t>
                </a:r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32814" name="Rectangle 123"/>
              <p:cNvSpPr>
                <a:spLocks noChangeArrowheads="1"/>
              </p:cNvSpPr>
              <p:nvPr/>
            </p:nvSpPr>
            <p:spPr bwMode="auto">
              <a:xfrm>
                <a:off x="3477" y="2064"/>
                <a:ext cx="69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en-US" sz="1600" b="1">
                    <a:solidFill>
                      <a:srgbClr val="FF9900"/>
                    </a:solidFill>
                    <a:latin typeface="Arial" charset="0"/>
                  </a:rPr>
                  <a:t>   Senhoras</a:t>
                </a:r>
                <a:endParaRPr lang="en-US">
                  <a:latin typeface="Arial Black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Text Box 2"/>
          <p:cNvSpPr txBox="1">
            <a:spLocks noChangeArrowheads="1"/>
          </p:cNvSpPr>
          <p:nvPr/>
        </p:nvSpPr>
        <p:spPr bwMode="auto">
          <a:xfrm>
            <a:off x="1663700" y="2616200"/>
            <a:ext cx="5575300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>
                <a:solidFill>
                  <a:srgbClr val="FF0066"/>
                </a:solidFill>
                <a:latin typeface="Tahoma" pitchFamily="34" charset="0"/>
              </a:rPr>
              <a:t>Demonstração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 Box 2"/>
          <p:cNvSpPr txBox="1">
            <a:spLocks noChangeArrowheads="1"/>
          </p:cNvSpPr>
          <p:nvPr/>
        </p:nvSpPr>
        <p:spPr bwMode="auto">
          <a:xfrm>
            <a:off x="1866900" y="1562100"/>
            <a:ext cx="5499100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6000">
                <a:solidFill>
                  <a:srgbClr val="FF0066"/>
                </a:solidFill>
                <a:latin typeface="Tahoma" pitchFamily="34" charset="0"/>
              </a:rPr>
              <a:t>Resumo</a:t>
            </a:r>
          </a:p>
        </p:txBody>
      </p:sp>
      <p:sp>
        <p:nvSpPr>
          <p:cNvPr id="254979" name="Text Box 3"/>
          <p:cNvSpPr txBox="1">
            <a:spLocks noChangeArrowheads="1"/>
          </p:cNvSpPr>
          <p:nvPr/>
        </p:nvSpPr>
        <p:spPr bwMode="auto">
          <a:xfrm>
            <a:off x="1587500" y="3086100"/>
            <a:ext cx="5969000" cy="2530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>
                <a:solidFill>
                  <a:srgbClr val="00FF00"/>
                </a:solidFill>
                <a:latin typeface="Tahoma" pitchFamily="34" charset="0"/>
              </a:rPr>
              <a:t>Deus te abençõe enquanto você guia sua Igreja a um Futuro Dinâmico!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876300" y="1631950"/>
            <a:ext cx="7931150" cy="42291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Dynamic Churches International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Al Middleton – Diretor Executivo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164 Stonegate Close N.W.,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Airdrie, Alberta, Canada T4B 2V2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Ph/Fax (403) 912-4438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E-mail:  </a:t>
            </a:r>
            <a:r>
              <a:rPr lang="en-US" smtClean="0">
                <a:solidFill>
                  <a:schemeClr val="tx2"/>
                </a:solidFill>
                <a:latin typeface="Arial" charset="0"/>
                <a:hlinkClick r:id="rId2"/>
              </a:rPr>
              <a:t>amiddleton@dynamicchurches.org</a:t>
            </a:r>
            <a:endParaRPr lang="en-US" smtClean="0">
              <a:solidFill>
                <a:schemeClr val="tx2"/>
              </a:solidFill>
              <a:latin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Arial" charset="0"/>
              </a:rPr>
              <a:t>Website: </a:t>
            </a:r>
            <a:r>
              <a:rPr lang="en-US" smtClean="0">
                <a:solidFill>
                  <a:schemeClr val="tx2"/>
                </a:solidFill>
                <a:latin typeface="Arial" charset="0"/>
                <a:hlinkClick r:id="rId3"/>
              </a:rPr>
              <a:t>www.dynamicchurches.org</a:t>
            </a:r>
            <a:r>
              <a:rPr lang="en-US" smtClean="0">
                <a:solidFill>
                  <a:schemeClr val="tx2"/>
                </a:solidFill>
                <a:latin typeface="Arial" charset="0"/>
              </a:rPr>
              <a:t> </a:t>
            </a:r>
          </a:p>
        </p:txBody>
      </p:sp>
      <p:sp>
        <p:nvSpPr>
          <p:cNvPr id="257027" name="Rectangle 1027"/>
          <p:cNvSpPr>
            <a:spLocks noChangeArrowheads="1"/>
          </p:cNvSpPr>
          <p:nvPr/>
        </p:nvSpPr>
        <p:spPr bwMode="auto">
          <a:xfrm>
            <a:off x="1401763" y="809625"/>
            <a:ext cx="5772150" cy="5318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36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Você pode me contactar:</a:t>
            </a:r>
            <a:endParaRPr lang="en-US" sz="3600" b="1">
              <a:solidFill>
                <a:srgbClr val="FF29C7"/>
              </a:solidFill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lance">
  <a:themeElements>
    <a:clrScheme name="Balance 3">
      <a:dk1>
        <a:srgbClr val="003300"/>
      </a:dk1>
      <a:lt1>
        <a:srgbClr val="FFFFFF"/>
      </a:lt1>
      <a:dk2>
        <a:srgbClr val="4D6A2A"/>
      </a:dk2>
      <a:lt2>
        <a:srgbClr val="CCFF99"/>
      </a:lt2>
      <a:accent1>
        <a:srgbClr val="2EB62E"/>
      </a:accent1>
      <a:accent2>
        <a:srgbClr val="527C3A"/>
      </a:accent2>
      <a:accent3>
        <a:srgbClr val="B2B9AC"/>
      </a:accent3>
      <a:accent4>
        <a:srgbClr val="DADADA"/>
      </a:accent4>
      <a:accent5>
        <a:srgbClr val="ADD7AD"/>
      </a:accent5>
      <a:accent6>
        <a:srgbClr val="497034"/>
      </a:accent6>
      <a:hlink>
        <a:srgbClr val="DDD800"/>
      </a:hlink>
      <a:folHlink>
        <a:srgbClr val="009999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3829</TotalTime>
  <Words>1359</Words>
  <Application>Microsoft Office PowerPoint</Application>
  <PresentationFormat>On-screen Show (4:3)</PresentationFormat>
  <Paragraphs>316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Tahoma</vt:lpstr>
      <vt:lpstr>Arial</vt:lpstr>
      <vt:lpstr>Wingdings</vt:lpstr>
      <vt:lpstr>Times New Roman</vt:lpstr>
      <vt:lpstr>Rockwell Extra Bold</vt:lpstr>
      <vt:lpstr>Arial Black</vt:lpstr>
      <vt:lpstr>Verdana</vt:lpstr>
      <vt:lpstr>Balance</vt:lpstr>
      <vt:lpstr>Slide 1</vt:lpstr>
      <vt:lpstr>Slide 2</vt:lpstr>
      <vt:lpstr>Slide 3</vt:lpstr>
      <vt:lpstr>Experimentando Pequenos Grupos</vt:lpstr>
      <vt:lpstr>Agenda de pequeno grupo</vt:lpstr>
      <vt:lpstr>Slide 6</vt:lpstr>
      <vt:lpstr>Slide 7</vt:lpstr>
      <vt:lpstr>Slide 8</vt:lpstr>
      <vt:lpstr>Slide 9</vt:lpstr>
      <vt:lpstr>Slide 10</vt:lpstr>
      <vt:lpstr>Agenda </vt:lpstr>
      <vt:lpstr>Slide 12</vt:lpstr>
      <vt:lpstr>Slide 13</vt:lpstr>
      <vt:lpstr>Slide 14</vt:lpstr>
      <vt:lpstr>Compartilhar Dinâmico  Workshop</vt:lpstr>
      <vt:lpstr>Orientação</vt:lpstr>
      <vt:lpstr>Pratique a História da Sua Vida </vt:lpstr>
      <vt:lpstr>Slide 18</vt:lpstr>
      <vt:lpstr>Demonstração de uma visita ao lar</vt:lpstr>
      <vt:lpstr>Benefícios</vt:lpstr>
      <vt:lpstr>Slide 21</vt:lpstr>
      <vt:lpstr>Expandindo Nosso Processo de Discipulado</vt:lpstr>
      <vt:lpstr>Qual o propósito de Deus  para Sua Igreja?</vt:lpstr>
      <vt:lpstr>Discipulado é um Processo</vt:lpstr>
      <vt:lpstr>Slide 25</vt:lpstr>
      <vt:lpstr>Contrastando: Igreja de Adição   com  Igreja de Reprodução </vt:lpstr>
      <vt:lpstr>Slide 27</vt:lpstr>
      <vt:lpstr>Slide 28</vt:lpstr>
      <vt:lpstr>O processo de Vida Dinâmica  Reproduz</vt:lpstr>
      <vt:lpstr>O processo de Vida Dinâmica  Expande</vt:lpstr>
      <vt:lpstr>O Potencial do Processo da Vida Dinâmica </vt:lpstr>
      <vt:lpstr>Uma Igreja Discipuladora </vt:lpstr>
      <vt:lpstr>Slide 33</vt:lpstr>
      <vt:lpstr>Slide 34</vt:lpstr>
      <vt:lpstr>Slide 35</vt:lpstr>
      <vt:lpstr>Slide 36</vt:lpstr>
    </vt:vector>
  </TitlesOfParts>
  <Company>OSRAM Sylvania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Corporate User</dc:creator>
  <cp:lastModifiedBy>Mary Middleton</cp:lastModifiedBy>
  <cp:revision>62</cp:revision>
  <cp:lastPrinted>2001-11-03T18:11:26Z</cp:lastPrinted>
  <dcterms:created xsi:type="dcterms:W3CDTF">2000-09-09T13:34:36Z</dcterms:created>
  <dcterms:modified xsi:type="dcterms:W3CDTF">2014-03-28T19:11:46Z</dcterms:modified>
</cp:coreProperties>
</file>